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audio1.bin" ContentType="audio/unknown"/>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4.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5.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6.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7.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8.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78" r:id="rId5"/>
    <p:sldMasterId id="2147483693" r:id="rId6"/>
    <p:sldMasterId id="2147483710" r:id="rId7"/>
    <p:sldMasterId id="2147483754" r:id="rId8"/>
    <p:sldMasterId id="2147483771" r:id="rId9"/>
    <p:sldMasterId id="2147483783" r:id="rId10"/>
  </p:sldMasterIdLst>
  <p:notesMasterIdLst>
    <p:notesMasterId r:id="rId179"/>
  </p:notesMasterIdLst>
  <p:sldIdLst>
    <p:sldId id="305" r:id="rId11"/>
    <p:sldId id="337" r:id="rId12"/>
    <p:sldId id="309" r:id="rId13"/>
    <p:sldId id="294" r:id="rId14"/>
    <p:sldId id="348" r:id="rId15"/>
    <p:sldId id="349" r:id="rId16"/>
    <p:sldId id="286" r:id="rId17"/>
    <p:sldId id="1332" r:id="rId18"/>
    <p:sldId id="260" r:id="rId19"/>
    <p:sldId id="259" r:id="rId20"/>
    <p:sldId id="311" r:id="rId21"/>
    <p:sldId id="1092" r:id="rId22"/>
    <p:sldId id="326" r:id="rId23"/>
    <p:sldId id="339" r:id="rId24"/>
    <p:sldId id="340" r:id="rId25"/>
    <p:sldId id="1998" r:id="rId26"/>
    <p:sldId id="302" r:id="rId27"/>
    <p:sldId id="1100" r:id="rId28"/>
    <p:sldId id="1101" r:id="rId29"/>
    <p:sldId id="324" r:id="rId30"/>
    <p:sldId id="310" r:id="rId31"/>
    <p:sldId id="297" r:id="rId32"/>
    <p:sldId id="298" r:id="rId33"/>
    <p:sldId id="1083" r:id="rId34"/>
    <p:sldId id="1563" r:id="rId35"/>
    <p:sldId id="1088" r:id="rId36"/>
    <p:sldId id="1108" r:id="rId37"/>
    <p:sldId id="1086" r:id="rId38"/>
    <p:sldId id="1087" r:id="rId39"/>
    <p:sldId id="1564" r:id="rId40"/>
    <p:sldId id="1565" r:id="rId41"/>
    <p:sldId id="1566" r:id="rId42"/>
    <p:sldId id="1567" r:id="rId43"/>
    <p:sldId id="1568" r:id="rId44"/>
    <p:sldId id="1569" r:id="rId45"/>
    <p:sldId id="1570" r:id="rId46"/>
    <p:sldId id="1571" r:id="rId47"/>
    <p:sldId id="1572" r:id="rId48"/>
    <p:sldId id="1573" r:id="rId49"/>
    <p:sldId id="1562" r:id="rId50"/>
    <p:sldId id="982" r:id="rId51"/>
    <p:sldId id="1517" r:id="rId52"/>
    <p:sldId id="1994" r:id="rId53"/>
    <p:sldId id="1575" r:id="rId54"/>
    <p:sldId id="1576" r:id="rId55"/>
    <p:sldId id="1577" r:id="rId56"/>
    <p:sldId id="1578" r:id="rId57"/>
    <p:sldId id="1579" r:id="rId58"/>
    <p:sldId id="1580" r:id="rId59"/>
    <p:sldId id="1581" r:id="rId60"/>
    <p:sldId id="1582" r:id="rId61"/>
    <p:sldId id="1583" r:id="rId62"/>
    <p:sldId id="1584" r:id="rId63"/>
    <p:sldId id="1585" r:id="rId64"/>
    <p:sldId id="1105" r:id="rId65"/>
    <p:sldId id="1107" r:id="rId66"/>
    <p:sldId id="2000" r:id="rId67"/>
    <p:sldId id="1093" r:id="rId68"/>
    <p:sldId id="1104" r:id="rId69"/>
    <p:sldId id="1106" r:id="rId70"/>
    <p:sldId id="314" r:id="rId71"/>
    <p:sldId id="1072" r:id="rId72"/>
    <p:sldId id="1073" r:id="rId73"/>
    <p:sldId id="1094" r:id="rId74"/>
    <p:sldId id="1982" r:id="rId75"/>
    <p:sldId id="1586" r:id="rId76"/>
    <p:sldId id="1587" r:id="rId77"/>
    <p:sldId id="1588" r:id="rId78"/>
    <p:sldId id="1589" r:id="rId79"/>
    <p:sldId id="1590" r:id="rId80"/>
    <p:sldId id="1591" r:id="rId81"/>
    <p:sldId id="1592" r:id="rId82"/>
    <p:sldId id="1593" r:id="rId83"/>
    <p:sldId id="1594" r:id="rId84"/>
    <p:sldId id="1595" r:id="rId85"/>
    <p:sldId id="1975" r:id="rId86"/>
    <p:sldId id="1976" r:id="rId87"/>
    <p:sldId id="1977" r:id="rId88"/>
    <p:sldId id="1978" r:id="rId89"/>
    <p:sldId id="1078" r:id="rId90"/>
    <p:sldId id="1079" r:id="rId91"/>
    <p:sldId id="1080" r:id="rId92"/>
    <p:sldId id="1074" r:id="rId93"/>
    <p:sldId id="1075" r:id="rId94"/>
    <p:sldId id="1076" r:id="rId95"/>
    <p:sldId id="1077" r:id="rId96"/>
    <p:sldId id="1081" r:id="rId97"/>
    <p:sldId id="1979" r:id="rId98"/>
    <p:sldId id="1118" r:id="rId99"/>
    <p:sldId id="1095" r:id="rId100"/>
    <p:sldId id="1984" r:id="rId101"/>
    <p:sldId id="1596" r:id="rId102"/>
    <p:sldId id="1597" r:id="rId103"/>
    <p:sldId id="1598" r:id="rId104"/>
    <p:sldId id="1599" r:id="rId105"/>
    <p:sldId id="1600" r:id="rId106"/>
    <p:sldId id="1603" r:id="rId107"/>
    <p:sldId id="1604" r:id="rId108"/>
    <p:sldId id="1605" r:id="rId109"/>
    <p:sldId id="1606" r:id="rId110"/>
    <p:sldId id="327" r:id="rId111"/>
    <p:sldId id="350" r:id="rId112"/>
    <p:sldId id="269" r:id="rId113"/>
    <p:sldId id="1267" r:id="rId114"/>
    <p:sldId id="2001" r:id="rId115"/>
    <p:sldId id="1269" r:id="rId116"/>
    <p:sldId id="1504" r:id="rId117"/>
    <p:sldId id="1985" r:id="rId118"/>
    <p:sldId id="1136" r:id="rId119"/>
    <p:sldId id="1137" r:id="rId120"/>
    <p:sldId id="1138" r:id="rId121"/>
    <p:sldId id="1036" r:id="rId122"/>
    <p:sldId id="1139" r:id="rId123"/>
    <p:sldId id="1109" r:id="rId124"/>
    <p:sldId id="1123" r:id="rId125"/>
    <p:sldId id="1124" r:id="rId126"/>
    <p:sldId id="1144" r:id="rId127"/>
    <p:sldId id="1986" r:id="rId128"/>
    <p:sldId id="1608" r:id="rId129"/>
    <p:sldId id="1609" r:id="rId130"/>
    <p:sldId id="1610" r:id="rId131"/>
    <p:sldId id="1611" r:id="rId132"/>
    <p:sldId id="1612" r:id="rId133"/>
    <p:sldId id="1613" r:id="rId134"/>
    <p:sldId id="1614" r:id="rId135"/>
    <p:sldId id="1615" r:id="rId136"/>
    <p:sldId id="1616" r:id="rId137"/>
    <p:sldId id="1617" r:id="rId138"/>
    <p:sldId id="1618" r:id="rId139"/>
    <p:sldId id="1619" r:id="rId140"/>
    <p:sldId id="317" r:id="rId141"/>
    <p:sldId id="351" r:id="rId142"/>
    <p:sldId id="292" r:id="rId143"/>
    <p:sldId id="1140" r:id="rId144"/>
    <p:sldId id="1141" r:id="rId145"/>
    <p:sldId id="1129" r:id="rId146"/>
    <p:sldId id="1130" r:id="rId147"/>
    <p:sldId id="1131" r:id="rId148"/>
    <p:sldId id="1132" r:id="rId149"/>
    <p:sldId id="1145" r:id="rId150"/>
    <p:sldId id="1204" r:id="rId151"/>
    <p:sldId id="1205" r:id="rId152"/>
    <p:sldId id="1999" r:id="rId153"/>
    <p:sldId id="1673" r:id="rId154"/>
    <p:sldId id="1674" r:id="rId155"/>
    <p:sldId id="1675" r:id="rId156"/>
    <p:sldId id="1676" r:id="rId157"/>
    <p:sldId id="1677" r:id="rId158"/>
    <p:sldId id="1678" r:id="rId159"/>
    <p:sldId id="1679" r:id="rId160"/>
    <p:sldId id="1680" r:id="rId161"/>
    <p:sldId id="1681" r:id="rId162"/>
    <p:sldId id="1682" r:id="rId163"/>
    <p:sldId id="1683" r:id="rId164"/>
    <p:sldId id="1684" r:id="rId165"/>
    <p:sldId id="1685" r:id="rId166"/>
    <p:sldId id="1686" r:id="rId167"/>
    <p:sldId id="1687" r:id="rId168"/>
    <p:sldId id="1688" r:id="rId169"/>
    <p:sldId id="1689" r:id="rId170"/>
    <p:sldId id="1690" r:id="rId171"/>
    <p:sldId id="1691" r:id="rId172"/>
    <p:sldId id="1692" r:id="rId173"/>
    <p:sldId id="1693" r:id="rId174"/>
    <p:sldId id="1694" r:id="rId175"/>
    <p:sldId id="1695" r:id="rId176"/>
    <p:sldId id="1696" r:id="rId177"/>
    <p:sldId id="1697" r:id="rId1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37302"/>
    </p:cViewPr>
  </p:outlineViewPr>
  <p:notesTextViewPr>
    <p:cViewPr>
      <p:scale>
        <a:sx n="1" d="1"/>
        <a:sy n="1" d="1"/>
      </p:scale>
      <p:origin x="0" y="0"/>
    </p:cViewPr>
  </p:notesTextViewPr>
  <p:sorterViewPr>
    <p:cViewPr varScale="1">
      <p:scale>
        <a:sx n="100" d="100"/>
        <a:sy n="100" d="100"/>
      </p:scale>
      <p:origin x="0" y="-424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slide" Target="slides/slide149.xml"/><Relationship Id="rId175" Type="http://schemas.openxmlformats.org/officeDocument/2006/relationships/slide" Target="slides/slide165.xml"/><Relationship Id="rId170" Type="http://schemas.openxmlformats.org/officeDocument/2006/relationships/slide" Target="slides/slide160.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181" Type="http://schemas.openxmlformats.org/officeDocument/2006/relationships/viewProps" Target="view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slide" Target="slides/slide161.xml"/><Relationship Id="rId176" Type="http://schemas.openxmlformats.org/officeDocument/2006/relationships/slide" Target="slides/slide166.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8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slide" Target="slides/slide162.xml"/><Relationship Id="rId180" Type="http://schemas.openxmlformats.org/officeDocument/2006/relationships/presProps" Target="presProp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notesMaster" Target="notesMasters/notesMaster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138ED-22A7-4706-AB1B-4D2A289F0511}" type="datetimeFigureOut">
              <a:rPr lang="en-US" smtClean="0"/>
              <a:t>6/7/2020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5C96B-C28F-4682-B379-0A2E4E1DB23B}" type="slidenum">
              <a:rPr lang="en-US" smtClean="0"/>
              <a:t>‹#›</a:t>
            </a:fld>
            <a:endParaRPr lang="en-US"/>
          </a:p>
        </p:txBody>
      </p:sp>
    </p:spTree>
    <p:extLst>
      <p:ext uri="{BB962C8B-B14F-4D97-AF65-F5344CB8AC3E}">
        <p14:creationId xmlns:p14="http://schemas.microsoft.com/office/powerpoint/2010/main" val="61516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Rectangle 7">
            <a:extLst>
              <a:ext uri="{FF2B5EF4-FFF2-40B4-BE49-F238E27FC236}">
                <a16:creationId xmlns:a16="http://schemas.microsoft.com/office/drawing/2014/main" id="{7AAA874B-E046-4917-9BA9-9994C10C83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121746-A8F5-46D4-BA66-A65B4DD5B12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915907" name="Rectangle 2">
            <a:extLst>
              <a:ext uri="{FF2B5EF4-FFF2-40B4-BE49-F238E27FC236}">
                <a16:creationId xmlns:a16="http://schemas.microsoft.com/office/drawing/2014/main" id="{BDFF528C-02FC-4A7A-BB18-472922B95BF9}"/>
              </a:ext>
            </a:extLst>
          </p:cNvPr>
          <p:cNvSpPr>
            <a:spLocks noGrp="1" noRot="1" noChangeAspect="1" noChangeArrowheads="1" noTextEdit="1"/>
          </p:cNvSpPr>
          <p:nvPr>
            <p:ph type="sldImg"/>
          </p:nvPr>
        </p:nvSpPr>
        <p:spPr>
          <a:ln/>
        </p:spPr>
      </p:sp>
      <p:sp>
        <p:nvSpPr>
          <p:cNvPr id="1915908" name="Rectangle 3">
            <a:extLst>
              <a:ext uri="{FF2B5EF4-FFF2-40B4-BE49-F238E27FC236}">
                <a16:creationId xmlns:a16="http://schemas.microsoft.com/office/drawing/2014/main" id="{A169F2EF-21B4-4C28-B53B-C4F36AE93A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a:extLst>
              <a:ext uri="{FF2B5EF4-FFF2-40B4-BE49-F238E27FC236}">
                <a16:creationId xmlns:a16="http://schemas.microsoft.com/office/drawing/2014/main" id="{56E2EEC8-680A-44FE-8B67-A86B0DFD14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1FE16-D1B7-4667-BF3A-090D4A41899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36611" name="Rectangle 2">
            <a:extLst>
              <a:ext uri="{FF2B5EF4-FFF2-40B4-BE49-F238E27FC236}">
                <a16:creationId xmlns:a16="http://schemas.microsoft.com/office/drawing/2014/main" id="{CB89669F-AA87-4DD3-B293-D7B0E6ADD1F8}"/>
              </a:ext>
            </a:extLst>
          </p:cNvPr>
          <p:cNvSpPr>
            <a:spLocks noGrp="1" noRot="1" noChangeAspect="1" noChangeArrowheads="1" noTextEdit="1"/>
          </p:cNvSpPr>
          <p:nvPr>
            <p:ph type="sldImg"/>
          </p:nvPr>
        </p:nvSpPr>
        <p:spPr>
          <a:ln/>
        </p:spPr>
      </p:sp>
      <p:sp>
        <p:nvSpPr>
          <p:cNvPr id="836612" name="Rectangle 3">
            <a:extLst>
              <a:ext uri="{FF2B5EF4-FFF2-40B4-BE49-F238E27FC236}">
                <a16:creationId xmlns:a16="http://schemas.microsoft.com/office/drawing/2014/main" id="{E3E91CDB-0CA7-46E2-A162-3EC26323B5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F08E4C-2020-4606-8190-BFD1AD65121E}"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
        <p:nvSpPr>
          <p:cNvPr id="301058" name="Rectangle 1026"/>
          <p:cNvSpPr>
            <a:spLocks noGrp="1" noRot="1" noChangeAspect="1" noChangeArrowheads="1" noTextEdit="1"/>
          </p:cNvSpPr>
          <p:nvPr>
            <p:ph type="sldImg"/>
          </p:nvPr>
        </p:nvSpPr>
        <p:spPr>
          <a:ln/>
        </p:spPr>
      </p:sp>
      <p:sp>
        <p:nvSpPr>
          <p:cNvPr id="30105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13907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a:extLst>
              <a:ext uri="{FF2B5EF4-FFF2-40B4-BE49-F238E27FC236}">
                <a16:creationId xmlns:a16="http://schemas.microsoft.com/office/drawing/2014/main" id="{F187AF88-4D40-4A3A-B62A-EB1F52122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B6D11-1D48-4437-B473-A7B3276025F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8291" name="Rectangle 2">
            <a:extLst>
              <a:ext uri="{FF2B5EF4-FFF2-40B4-BE49-F238E27FC236}">
                <a16:creationId xmlns:a16="http://schemas.microsoft.com/office/drawing/2014/main" id="{76D9C5DB-D1B9-48A5-BFF2-DF22AFDFB1DB}"/>
              </a:ext>
            </a:extLst>
          </p:cNvPr>
          <p:cNvSpPr>
            <a:spLocks noGrp="1" noRot="1" noChangeAspect="1" noChangeArrowheads="1" noTextEdit="1"/>
          </p:cNvSpPr>
          <p:nvPr>
            <p:ph type="sldImg"/>
          </p:nvPr>
        </p:nvSpPr>
        <p:spPr>
          <a:ln/>
        </p:spPr>
      </p:sp>
      <p:sp>
        <p:nvSpPr>
          <p:cNvPr id="908292" name="Rectangle 3">
            <a:extLst>
              <a:ext uri="{FF2B5EF4-FFF2-40B4-BE49-F238E27FC236}">
                <a16:creationId xmlns:a16="http://schemas.microsoft.com/office/drawing/2014/main" id="{E1705A7A-BCB1-405A-9D56-81F10857E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7">
            <a:extLst>
              <a:ext uri="{FF2B5EF4-FFF2-40B4-BE49-F238E27FC236}">
                <a16:creationId xmlns:a16="http://schemas.microsoft.com/office/drawing/2014/main" id="{33C63979-872F-449F-B7A5-935B66885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7808F7-D54B-4416-A15F-2BFD354B561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6963" name="Rectangle 2">
            <a:extLst>
              <a:ext uri="{FF2B5EF4-FFF2-40B4-BE49-F238E27FC236}">
                <a16:creationId xmlns:a16="http://schemas.microsoft.com/office/drawing/2014/main" id="{365C4B69-1C8D-4F5F-A2C8-1C87AB19C8D0}"/>
              </a:ext>
            </a:extLst>
          </p:cNvPr>
          <p:cNvSpPr>
            <a:spLocks noGrp="1" noRot="1" noChangeAspect="1" noChangeArrowheads="1" noTextEdit="1"/>
          </p:cNvSpPr>
          <p:nvPr>
            <p:ph type="sldImg"/>
          </p:nvPr>
        </p:nvSpPr>
        <p:spPr>
          <a:ln/>
        </p:spPr>
      </p:sp>
      <p:sp>
        <p:nvSpPr>
          <p:cNvPr id="936964" name="Rectangle 3">
            <a:extLst>
              <a:ext uri="{FF2B5EF4-FFF2-40B4-BE49-F238E27FC236}">
                <a16:creationId xmlns:a16="http://schemas.microsoft.com/office/drawing/2014/main" id="{5C8C5844-2B28-488C-A64F-9ACD9F9BC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7">
            <a:extLst>
              <a:ext uri="{FF2B5EF4-FFF2-40B4-BE49-F238E27FC236}">
                <a16:creationId xmlns:a16="http://schemas.microsoft.com/office/drawing/2014/main" id="{96A62556-D05C-4F73-B9EB-11A4575D37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74471-4360-4C5D-B1C0-9425115BC64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7987" name="Rectangle 2">
            <a:extLst>
              <a:ext uri="{FF2B5EF4-FFF2-40B4-BE49-F238E27FC236}">
                <a16:creationId xmlns:a16="http://schemas.microsoft.com/office/drawing/2014/main" id="{9BAA4A32-21C6-4C04-BED3-BAA6DC76533F}"/>
              </a:ext>
            </a:extLst>
          </p:cNvPr>
          <p:cNvSpPr>
            <a:spLocks noGrp="1" noRot="1" noChangeAspect="1" noChangeArrowheads="1" noTextEdit="1"/>
          </p:cNvSpPr>
          <p:nvPr>
            <p:ph type="sldImg"/>
          </p:nvPr>
        </p:nvSpPr>
        <p:spPr>
          <a:ln/>
        </p:spPr>
      </p:sp>
      <p:sp>
        <p:nvSpPr>
          <p:cNvPr id="937988" name="Rectangle 3">
            <a:extLst>
              <a:ext uri="{FF2B5EF4-FFF2-40B4-BE49-F238E27FC236}">
                <a16:creationId xmlns:a16="http://schemas.microsoft.com/office/drawing/2014/main" id="{EBE97F9F-F2C5-4E16-9479-EA4262024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7">
            <a:extLst>
              <a:ext uri="{FF2B5EF4-FFF2-40B4-BE49-F238E27FC236}">
                <a16:creationId xmlns:a16="http://schemas.microsoft.com/office/drawing/2014/main" id="{842CDF8F-AC4A-4142-B092-D9B4C85A76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1E92A3-0211-4D10-81C8-09C80BFF829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9011" name="Rectangle 2">
            <a:extLst>
              <a:ext uri="{FF2B5EF4-FFF2-40B4-BE49-F238E27FC236}">
                <a16:creationId xmlns:a16="http://schemas.microsoft.com/office/drawing/2014/main" id="{65497819-D9DC-4D31-A993-B2CE3CAFF1E5}"/>
              </a:ext>
            </a:extLst>
          </p:cNvPr>
          <p:cNvSpPr>
            <a:spLocks noGrp="1" noRot="1" noChangeAspect="1" noChangeArrowheads="1" noTextEdit="1"/>
          </p:cNvSpPr>
          <p:nvPr>
            <p:ph type="sldImg"/>
          </p:nvPr>
        </p:nvSpPr>
        <p:spPr>
          <a:ln/>
        </p:spPr>
      </p:sp>
      <p:sp>
        <p:nvSpPr>
          <p:cNvPr id="939012" name="Rectangle 3">
            <a:extLst>
              <a:ext uri="{FF2B5EF4-FFF2-40B4-BE49-F238E27FC236}">
                <a16:creationId xmlns:a16="http://schemas.microsoft.com/office/drawing/2014/main" id="{FDBF3099-2B17-4812-8E7E-7A506033DB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42" name="Rectangle 7">
            <a:extLst>
              <a:ext uri="{FF2B5EF4-FFF2-40B4-BE49-F238E27FC236}">
                <a16:creationId xmlns:a16="http://schemas.microsoft.com/office/drawing/2014/main" id="{A4981C91-7B73-43D5-97F7-3F7A9F1F5F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9F6C0D-8F33-4B96-9FFE-536BD2C52B5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2243" name="Rectangle 2">
            <a:extLst>
              <a:ext uri="{FF2B5EF4-FFF2-40B4-BE49-F238E27FC236}">
                <a16:creationId xmlns:a16="http://schemas.microsoft.com/office/drawing/2014/main" id="{57AEE4CF-46FE-4020-A402-F3F46454C354}"/>
              </a:ext>
            </a:extLst>
          </p:cNvPr>
          <p:cNvSpPr>
            <a:spLocks noGrp="1" noRot="1" noChangeAspect="1" noChangeArrowheads="1" noTextEdit="1"/>
          </p:cNvSpPr>
          <p:nvPr>
            <p:ph type="sldImg"/>
          </p:nvPr>
        </p:nvSpPr>
        <p:spPr>
          <a:ln/>
        </p:spPr>
      </p:sp>
      <p:sp>
        <p:nvSpPr>
          <p:cNvPr id="1802244" name="Rectangle 3">
            <a:extLst>
              <a:ext uri="{FF2B5EF4-FFF2-40B4-BE49-F238E27FC236}">
                <a16:creationId xmlns:a16="http://schemas.microsoft.com/office/drawing/2014/main" id="{A5994099-B4D3-471D-8F5D-E0DC5FE238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7">
            <a:extLst>
              <a:ext uri="{FF2B5EF4-FFF2-40B4-BE49-F238E27FC236}">
                <a16:creationId xmlns:a16="http://schemas.microsoft.com/office/drawing/2014/main" id="{81793ACB-8F9F-447C-86FC-767F704DE6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A97BAC-990D-4B94-BBF8-8CC845743EF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40035" name="Rectangle 2">
            <a:extLst>
              <a:ext uri="{FF2B5EF4-FFF2-40B4-BE49-F238E27FC236}">
                <a16:creationId xmlns:a16="http://schemas.microsoft.com/office/drawing/2014/main" id="{1DB724B7-5FCE-48D8-9C37-4070437D409F}"/>
              </a:ext>
            </a:extLst>
          </p:cNvPr>
          <p:cNvSpPr>
            <a:spLocks noGrp="1" noRot="1" noChangeAspect="1" noChangeArrowheads="1" noTextEdit="1"/>
          </p:cNvSpPr>
          <p:nvPr>
            <p:ph type="sldImg"/>
          </p:nvPr>
        </p:nvSpPr>
        <p:spPr>
          <a:ln/>
        </p:spPr>
      </p:sp>
      <p:sp>
        <p:nvSpPr>
          <p:cNvPr id="940036" name="Rectangle 3">
            <a:extLst>
              <a:ext uri="{FF2B5EF4-FFF2-40B4-BE49-F238E27FC236}">
                <a16:creationId xmlns:a16="http://schemas.microsoft.com/office/drawing/2014/main" id="{86D085B1-D5BC-41C7-B037-CBEBE8FEF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7">
            <a:extLst>
              <a:ext uri="{FF2B5EF4-FFF2-40B4-BE49-F238E27FC236}">
                <a16:creationId xmlns:a16="http://schemas.microsoft.com/office/drawing/2014/main" id="{A0344661-08BC-4930-AF86-B3755D2991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17D8D7-1BA7-4B36-847F-BB0ECBD96DD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21603" name="Rectangle 2">
            <a:extLst>
              <a:ext uri="{FF2B5EF4-FFF2-40B4-BE49-F238E27FC236}">
                <a16:creationId xmlns:a16="http://schemas.microsoft.com/office/drawing/2014/main" id="{60F6811F-C96C-4968-BB55-DEBD10488940}"/>
              </a:ext>
            </a:extLst>
          </p:cNvPr>
          <p:cNvSpPr>
            <a:spLocks noGrp="1" noRot="1" noChangeAspect="1" noChangeArrowheads="1" noTextEdit="1"/>
          </p:cNvSpPr>
          <p:nvPr>
            <p:ph type="sldImg"/>
          </p:nvPr>
        </p:nvSpPr>
        <p:spPr>
          <a:ln/>
        </p:spPr>
      </p:sp>
      <p:sp>
        <p:nvSpPr>
          <p:cNvPr id="921604" name="Rectangle 3">
            <a:extLst>
              <a:ext uri="{FF2B5EF4-FFF2-40B4-BE49-F238E27FC236}">
                <a16:creationId xmlns:a16="http://schemas.microsoft.com/office/drawing/2014/main" id="{E139A6D0-794C-4E78-9279-4E3A69593C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a:extLst>
              <a:ext uri="{FF2B5EF4-FFF2-40B4-BE49-F238E27FC236}">
                <a16:creationId xmlns:a16="http://schemas.microsoft.com/office/drawing/2014/main" id="{4794955F-F4B2-4648-BC5E-8E8DD88A0F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4FC86F-A254-46A9-A5AA-02CEE0C0C35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0819" name="Rectangle 2">
            <a:extLst>
              <a:ext uri="{FF2B5EF4-FFF2-40B4-BE49-F238E27FC236}">
                <a16:creationId xmlns:a16="http://schemas.microsoft.com/office/drawing/2014/main" id="{97DD1BF0-2F48-4964-9997-C46A1F0D0144}"/>
              </a:ext>
            </a:extLst>
          </p:cNvPr>
          <p:cNvSpPr>
            <a:spLocks noGrp="1" noRot="1" noChangeAspect="1" noChangeArrowheads="1" noTextEdit="1"/>
          </p:cNvSpPr>
          <p:nvPr>
            <p:ph type="sldImg"/>
          </p:nvPr>
        </p:nvSpPr>
        <p:spPr>
          <a:ln/>
        </p:spPr>
      </p:sp>
      <p:sp>
        <p:nvSpPr>
          <p:cNvPr id="930820" name="Rectangle 3">
            <a:extLst>
              <a:ext uri="{FF2B5EF4-FFF2-40B4-BE49-F238E27FC236}">
                <a16:creationId xmlns:a16="http://schemas.microsoft.com/office/drawing/2014/main" id="{FFAFC932-5B19-48E4-BED3-13B0468D06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7">
            <a:extLst>
              <a:ext uri="{FF2B5EF4-FFF2-40B4-BE49-F238E27FC236}">
                <a16:creationId xmlns:a16="http://schemas.microsoft.com/office/drawing/2014/main" id="{0D1155FE-5200-4318-8B7D-462312DFF0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E33534-563F-42D3-B53E-7196C5910FA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1843" name="Rectangle 2">
            <a:extLst>
              <a:ext uri="{FF2B5EF4-FFF2-40B4-BE49-F238E27FC236}">
                <a16:creationId xmlns:a16="http://schemas.microsoft.com/office/drawing/2014/main" id="{4D1D6594-ACA6-46B5-BF26-25C5D7268A11}"/>
              </a:ext>
            </a:extLst>
          </p:cNvPr>
          <p:cNvSpPr>
            <a:spLocks noGrp="1" noRot="1" noChangeAspect="1" noChangeArrowheads="1" noTextEdit="1"/>
          </p:cNvSpPr>
          <p:nvPr>
            <p:ph type="sldImg"/>
          </p:nvPr>
        </p:nvSpPr>
        <p:spPr>
          <a:ln/>
        </p:spPr>
      </p:sp>
      <p:sp>
        <p:nvSpPr>
          <p:cNvPr id="931844" name="Rectangle 3">
            <a:extLst>
              <a:ext uri="{FF2B5EF4-FFF2-40B4-BE49-F238E27FC236}">
                <a16:creationId xmlns:a16="http://schemas.microsoft.com/office/drawing/2014/main" id="{B3988B3D-08C3-4061-8B81-B4B7225CD1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7">
            <a:extLst>
              <a:ext uri="{FF2B5EF4-FFF2-40B4-BE49-F238E27FC236}">
                <a16:creationId xmlns:a16="http://schemas.microsoft.com/office/drawing/2014/main" id="{578850B5-682F-46C5-BA86-61B54BB41F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6D2A78-2D83-40F4-AE4A-4579E552F7A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18179" name="Rectangle 2">
            <a:extLst>
              <a:ext uri="{FF2B5EF4-FFF2-40B4-BE49-F238E27FC236}">
                <a16:creationId xmlns:a16="http://schemas.microsoft.com/office/drawing/2014/main" id="{15D0535A-AB74-4D33-9AD3-641663E43750}"/>
              </a:ext>
            </a:extLst>
          </p:cNvPr>
          <p:cNvSpPr>
            <a:spLocks noGrp="1" noRot="1" noChangeAspect="1" noChangeArrowheads="1" noTextEdit="1"/>
          </p:cNvSpPr>
          <p:nvPr>
            <p:ph type="sldImg"/>
          </p:nvPr>
        </p:nvSpPr>
        <p:spPr>
          <a:ln/>
        </p:spPr>
      </p:sp>
      <p:sp>
        <p:nvSpPr>
          <p:cNvPr id="818180" name="Rectangle 3">
            <a:extLst>
              <a:ext uri="{FF2B5EF4-FFF2-40B4-BE49-F238E27FC236}">
                <a16:creationId xmlns:a16="http://schemas.microsoft.com/office/drawing/2014/main" id="{D0935E8F-4A2C-4F5B-8E81-F741456412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7">
            <a:extLst>
              <a:ext uri="{FF2B5EF4-FFF2-40B4-BE49-F238E27FC236}">
                <a16:creationId xmlns:a16="http://schemas.microsoft.com/office/drawing/2014/main" id="{753790DC-1BCA-47FF-9DD8-78463A97B4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0C75E0-6F8D-4943-8F2D-09184680859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44131" name="Rectangle 2">
            <a:extLst>
              <a:ext uri="{FF2B5EF4-FFF2-40B4-BE49-F238E27FC236}">
                <a16:creationId xmlns:a16="http://schemas.microsoft.com/office/drawing/2014/main" id="{9416DF95-4160-4BD1-9893-48A14689663B}"/>
              </a:ext>
            </a:extLst>
          </p:cNvPr>
          <p:cNvSpPr>
            <a:spLocks noGrp="1" noRot="1" noChangeAspect="1" noChangeArrowheads="1" noTextEdit="1"/>
          </p:cNvSpPr>
          <p:nvPr>
            <p:ph type="sldImg"/>
          </p:nvPr>
        </p:nvSpPr>
        <p:spPr>
          <a:ln/>
        </p:spPr>
      </p:sp>
      <p:sp>
        <p:nvSpPr>
          <p:cNvPr id="944132" name="Rectangle 3">
            <a:extLst>
              <a:ext uri="{FF2B5EF4-FFF2-40B4-BE49-F238E27FC236}">
                <a16:creationId xmlns:a16="http://schemas.microsoft.com/office/drawing/2014/main" id="{DD86BBD8-960F-4114-9537-0D89B9C4A8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9A64FE56-A237-4788-AAFB-E48ABC62ECFA}"/>
              </a:ext>
            </a:extLst>
          </p:cNvPr>
          <p:cNvSpPr>
            <a:spLocks noGrp="1" noRot="1" noChangeAspect="1" noChangeArrowheads="1" noTextEdit="1"/>
          </p:cNvSpPr>
          <p:nvPr>
            <p:ph type="sldImg"/>
          </p:nvPr>
        </p:nvSpPr>
        <p:spPr>
          <a:solidFill>
            <a:srgbClr val="FFFFFF"/>
          </a:solidFill>
          <a:ln/>
        </p:spPr>
      </p:sp>
      <p:sp>
        <p:nvSpPr>
          <p:cNvPr id="909315" name="Rectangle 3">
            <a:extLst>
              <a:ext uri="{FF2B5EF4-FFF2-40B4-BE49-F238E27FC236}">
                <a16:creationId xmlns:a16="http://schemas.microsoft.com/office/drawing/2014/main" id="{C5A6D646-0355-4E75-95AF-EAF36E9A231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a:extLst>
              <a:ext uri="{FF2B5EF4-FFF2-40B4-BE49-F238E27FC236}">
                <a16:creationId xmlns:a16="http://schemas.microsoft.com/office/drawing/2014/main" id="{24BF7FA3-7052-4272-9046-6CFE34E51284}"/>
              </a:ext>
            </a:extLst>
          </p:cNvPr>
          <p:cNvSpPr>
            <a:spLocks noGrp="1" noRot="1" noChangeAspect="1" noChangeArrowheads="1" noTextEdit="1"/>
          </p:cNvSpPr>
          <p:nvPr>
            <p:ph type="sldImg"/>
          </p:nvPr>
        </p:nvSpPr>
        <p:spPr>
          <a:solidFill>
            <a:srgbClr val="FFFFFF"/>
          </a:solidFill>
          <a:ln/>
        </p:spPr>
      </p:sp>
      <p:sp>
        <p:nvSpPr>
          <p:cNvPr id="910339" name="Rectangle 3">
            <a:extLst>
              <a:ext uri="{FF2B5EF4-FFF2-40B4-BE49-F238E27FC236}">
                <a16:creationId xmlns:a16="http://schemas.microsoft.com/office/drawing/2014/main" id="{5981CD4D-93AE-4819-B3E6-0D588FAF4A1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a:extLst>
              <a:ext uri="{FF2B5EF4-FFF2-40B4-BE49-F238E27FC236}">
                <a16:creationId xmlns:a16="http://schemas.microsoft.com/office/drawing/2014/main" id="{23FA6B7D-F6C9-4A59-9011-D45F2F6A459C}"/>
              </a:ext>
            </a:extLst>
          </p:cNvPr>
          <p:cNvSpPr>
            <a:spLocks noGrp="1" noRot="1" noChangeAspect="1" noChangeArrowheads="1" noTextEdit="1"/>
          </p:cNvSpPr>
          <p:nvPr>
            <p:ph type="sldImg"/>
          </p:nvPr>
        </p:nvSpPr>
        <p:spPr>
          <a:solidFill>
            <a:srgbClr val="FFFFFF"/>
          </a:solidFill>
          <a:ln/>
        </p:spPr>
      </p:sp>
      <p:sp>
        <p:nvSpPr>
          <p:cNvPr id="911363" name="Rectangle 3">
            <a:extLst>
              <a:ext uri="{FF2B5EF4-FFF2-40B4-BE49-F238E27FC236}">
                <a16:creationId xmlns:a16="http://schemas.microsoft.com/office/drawing/2014/main" id="{CED4F5DA-324D-45C8-BAE9-B6FFFD6521B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a:extLst>
              <a:ext uri="{FF2B5EF4-FFF2-40B4-BE49-F238E27FC236}">
                <a16:creationId xmlns:a16="http://schemas.microsoft.com/office/drawing/2014/main" id="{5B58171D-91D1-479A-B2F4-6D50664DCD64}"/>
              </a:ext>
            </a:extLst>
          </p:cNvPr>
          <p:cNvSpPr>
            <a:spLocks noGrp="1" noRot="1" noChangeAspect="1" noChangeArrowheads="1" noTextEdit="1"/>
          </p:cNvSpPr>
          <p:nvPr>
            <p:ph type="sldImg"/>
          </p:nvPr>
        </p:nvSpPr>
        <p:spPr>
          <a:solidFill>
            <a:srgbClr val="FFFFFF"/>
          </a:solidFill>
          <a:ln/>
        </p:spPr>
      </p:sp>
      <p:sp>
        <p:nvSpPr>
          <p:cNvPr id="912387" name="Rectangle 3">
            <a:extLst>
              <a:ext uri="{FF2B5EF4-FFF2-40B4-BE49-F238E27FC236}">
                <a16:creationId xmlns:a16="http://schemas.microsoft.com/office/drawing/2014/main" id="{0BE5F27A-D344-4FF5-836A-90F1258A4D5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a:extLst>
              <a:ext uri="{FF2B5EF4-FFF2-40B4-BE49-F238E27FC236}">
                <a16:creationId xmlns:a16="http://schemas.microsoft.com/office/drawing/2014/main" id="{ADC9AA5C-60EA-45AD-808D-A8855E669816}"/>
              </a:ext>
            </a:extLst>
          </p:cNvPr>
          <p:cNvSpPr>
            <a:spLocks noGrp="1" noRot="1" noChangeAspect="1" noChangeArrowheads="1" noTextEdit="1"/>
          </p:cNvSpPr>
          <p:nvPr>
            <p:ph type="sldImg"/>
          </p:nvPr>
        </p:nvSpPr>
        <p:spPr>
          <a:solidFill>
            <a:srgbClr val="FFFFFF"/>
          </a:solidFill>
          <a:ln/>
        </p:spPr>
      </p:sp>
      <p:sp>
        <p:nvSpPr>
          <p:cNvPr id="913411" name="Rectangle 3">
            <a:extLst>
              <a:ext uri="{FF2B5EF4-FFF2-40B4-BE49-F238E27FC236}">
                <a16:creationId xmlns:a16="http://schemas.microsoft.com/office/drawing/2014/main" id="{8D95B5A4-3375-4C6C-9A03-4282B087F63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a:extLst>
              <a:ext uri="{FF2B5EF4-FFF2-40B4-BE49-F238E27FC236}">
                <a16:creationId xmlns:a16="http://schemas.microsoft.com/office/drawing/2014/main" id="{D1AC4B35-B766-4F73-AAB9-2264DB661866}"/>
              </a:ext>
            </a:extLst>
          </p:cNvPr>
          <p:cNvSpPr>
            <a:spLocks noGrp="1" noRot="1" noChangeAspect="1" noChangeArrowheads="1" noTextEdit="1"/>
          </p:cNvSpPr>
          <p:nvPr>
            <p:ph type="sldImg"/>
          </p:nvPr>
        </p:nvSpPr>
        <p:spPr>
          <a:solidFill>
            <a:srgbClr val="FFFFFF"/>
          </a:solidFill>
          <a:ln/>
        </p:spPr>
      </p:sp>
      <p:sp>
        <p:nvSpPr>
          <p:cNvPr id="914435" name="Rectangle 3">
            <a:extLst>
              <a:ext uri="{FF2B5EF4-FFF2-40B4-BE49-F238E27FC236}">
                <a16:creationId xmlns:a16="http://schemas.microsoft.com/office/drawing/2014/main" id="{3CB6AFEA-4A84-4118-B912-E57DCA09AEA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a:extLst>
              <a:ext uri="{FF2B5EF4-FFF2-40B4-BE49-F238E27FC236}">
                <a16:creationId xmlns:a16="http://schemas.microsoft.com/office/drawing/2014/main" id="{FD93150D-2586-468C-9357-AA357E466545}"/>
              </a:ext>
            </a:extLst>
          </p:cNvPr>
          <p:cNvSpPr>
            <a:spLocks noGrp="1" noRot="1" noChangeAspect="1" noChangeArrowheads="1" noTextEdit="1"/>
          </p:cNvSpPr>
          <p:nvPr>
            <p:ph type="sldImg"/>
          </p:nvPr>
        </p:nvSpPr>
        <p:spPr>
          <a:solidFill>
            <a:srgbClr val="FFFFFF"/>
          </a:solidFill>
          <a:ln/>
        </p:spPr>
      </p:sp>
      <p:sp>
        <p:nvSpPr>
          <p:cNvPr id="915459" name="Rectangle 3">
            <a:extLst>
              <a:ext uri="{FF2B5EF4-FFF2-40B4-BE49-F238E27FC236}">
                <a16:creationId xmlns:a16="http://schemas.microsoft.com/office/drawing/2014/main" id="{F67CE0F8-9D07-471D-87B4-F922D2498D3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1026">
            <a:extLst>
              <a:ext uri="{FF2B5EF4-FFF2-40B4-BE49-F238E27FC236}">
                <a16:creationId xmlns:a16="http://schemas.microsoft.com/office/drawing/2014/main" id="{9321E5BF-370D-4B6F-A73C-C2CE5EA7D756}"/>
              </a:ext>
            </a:extLst>
          </p:cNvPr>
          <p:cNvSpPr>
            <a:spLocks noGrp="1" noRot="1" noChangeAspect="1" noChangeArrowheads="1" noTextEdit="1"/>
          </p:cNvSpPr>
          <p:nvPr>
            <p:ph type="sldImg"/>
          </p:nvPr>
        </p:nvSpPr>
        <p:spPr>
          <a:solidFill>
            <a:srgbClr val="FFFFFF"/>
          </a:solidFill>
          <a:ln/>
        </p:spPr>
      </p:sp>
      <p:sp>
        <p:nvSpPr>
          <p:cNvPr id="916483" name="Rectangle 1027">
            <a:extLst>
              <a:ext uri="{FF2B5EF4-FFF2-40B4-BE49-F238E27FC236}">
                <a16:creationId xmlns:a16="http://schemas.microsoft.com/office/drawing/2014/main" id="{8CC4AC02-9D32-4BC3-991D-0864188A4C6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1026">
            <a:extLst>
              <a:ext uri="{FF2B5EF4-FFF2-40B4-BE49-F238E27FC236}">
                <a16:creationId xmlns:a16="http://schemas.microsoft.com/office/drawing/2014/main" id="{ED4EEC4E-92F8-4255-ABC6-BC0DB0D15F52}"/>
              </a:ext>
            </a:extLst>
          </p:cNvPr>
          <p:cNvSpPr>
            <a:spLocks noGrp="1" noRot="1" noChangeAspect="1" noChangeArrowheads="1" noTextEdit="1"/>
          </p:cNvSpPr>
          <p:nvPr>
            <p:ph type="sldImg"/>
          </p:nvPr>
        </p:nvSpPr>
        <p:spPr>
          <a:solidFill>
            <a:srgbClr val="FFFFFF"/>
          </a:solidFill>
          <a:ln/>
        </p:spPr>
      </p:sp>
      <p:sp>
        <p:nvSpPr>
          <p:cNvPr id="917507" name="Rectangle 1027">
            <a:extLst>
              <a:ext uri="{FF2B5EF4-FFF2-40B4-BE49-F238E27FC236}">
                <a16:creationId xmlns:a16="http://schemas.microsoft.com/office/drawing/2014/main" id="{59E6C529-5F27-4435-B268-43C8016CA2D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7">
            <a:extLst>
              <a:ext uri="{FF2B5EF4-FFF2-40B4-BE49-F238E27FC236}">
                <a16:creationId xmlns:a16="http://schemas.microsoft.com/office/drawing/2014/main" id="{CFE7DCE9-0CED-4DE4-B9A0-CE5F97B59B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AAF293-B6E7-4359-8393-64FA63B72A2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14115" name="Rectangle 2">
            <a:extLst>
              <a:ext uri="{FF2B5EF4-FFF2-40B4-BE49-F238E27FC236}">
                <a16:creationId xmlns:a16="http://schemas.microsoft.com/office/drawing/2014/main" id="{290F4180-B8A8-4A35-9E43-5858F066B0AD}"/>
              </a:ext>
            </a:extLst>
          </p:cNvPr>
          <p:cNvSpPr>
            <a:spLocks noGrp="1" noRot="1" noChangeAspect="1" noChangeArrowheads="1" noTextEdit="1"/>
          </p:cNvSpPr>
          <p:nvPr>
            <p:ph type="sldImg"/>
          </p:nvPr>
        </p:nvSpPr>
        <p:spPr>
          <a:ln/>
        </p:spPr>
      </p:sp>
      <p:sp>
        <p:nvSpPr>
          <p:cNvPr id="1114116" name="Rectangle 3">
            <a:extLst>
              <a:ext uri="{FF2B5EF4-FFF2-40B4-BE49-F238E27FC236}">
                <a16:creationId xmlns:a16="http://schemas.microsoft.com/office/drawing/2014/main" id="{EB49A64A-BBB0-446B-8C4C-24ADFDFFD4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a:extLst>
              <a:ext uri="{FF2B5EF4-FFF2-40B4-BE49-F238E27FC236}">
                <a16:creationId xmlns:a16="http://schemas.microsoft.com/office/drawing/2014/main" id="{45069EC5-074F-4A97-ADEC-17BE7C993C05}"/>
              </a:ext>
            </a:extLst>
          </p:cNvPr>
          <p:cNvSpPr>
            <a:spLocks noGrp="1" noRot="1" noChangeAspect="1" noChangeArrowheads="1" noTextEdit="1"/>
          </p:cNvSpPr>
          <p:nvPr>
            <p:ph type="sldImg"/>
          </p:nvPr>
        </p:nvSpPr>
        <p:spPr>
          <a:solidFill>
            <a:srgbClr val="FFFFFF"/>
          </a:solidFill>
          <a:ln/>
        </p:spPr>
      </p:sp>
      <p:sp>
        <p:nvSpPr>
          <p:cNvPr id="918531" name="Rectangle 3">
            <a:extLst>
              <a:ext uri="{FF2B5EF4-FFF2-40B4-BE49-F238E27FC236}">
                <a16:creationId xmlns:a16="http://schemas.microsoft.com/office/drawing/2014/main" id="{B1E27F0D-E9AE-4048-933D-985D6605727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a:extLst>
              <a:ext uri="{FF2B5EF4-FFF2-40B4-BE49-F238E27FC236}">
                <a16:creationId xmlns:a16="http://schemas.microsoft.com/office/drawing/2014/main" id="{4E86E592-1FE3-4878-A00B-E84A5D919F31}"/>
              </a:ext>
            </a:extLst>
          </p:cNvPr>
          <p:cNvSpPr>
            <a:spLocks noGrp="1" noRot="1" noChangeAspect="1" noChangeArrowheads="1" noTextEdit="1"/>
          </p:cNvSpPr>
          <p:nvPr>
            <p:ph type="sldImg"/>
          </p:nvPr>
        </p:nvSpPr>
        <p:spPr>
          <a:solidFill>
            <a:srgbClr val="FFFFFF"/>
          </a:solidFill>
          <a:ln/>
        </p:spPr>
      </p:sp>
      <p:sp>
        <p:nvSpPr>
          <p:cNvPr id="919555" name="Rectangle 3">
            <a:extLst>
              <a:ext uri="{FF2B5EF4-FFF2-40B4-BE49-F238E27FC236}">
                <a16:creationId xmlns:a16="http://schemas.microsoft.com/office/drawing/2014/main" id="{C835A20D-B296-4AD3-8AD0-05BD2758C94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a:extLst>
              <a:ext uri="{FF2B5EF4-FFF2-40B4-BE49-F238E27FC236}">
                <a16:creationId xmlns:a16="http://schemas.microsoft.com/office/drawing/2014/main" id="{E97DB06B-EBD0-47F3-87A1-796C5EBD62C0}"/>
              </a:ext>
            </a:extLst>
          </p:cNvPr>
          <p:cNvSpPr>
            <a:spLocks noGrp="1" noRot="1" noChangeAspect="1" noChangeArrowheads="1" noTextEdit="1"/>
          </p:cNvSpPr>
          <p:nvPr>
            <p:ph type="sldImg"/>
          </p:nvPr>
        </p:nvSpPr>
        <p:spPr>
          <a:solidFill>
            <a:srgbClr val="FFFFFF"/>
          </a:solidFill>
          <a:ln/>
        </p:spPr>
      </p:sp>
      <p:sp>
        <p:nvSpPr>
          <p:cNvPr id="920579" name="Rectangle 3">
            <a:extLst>
              <a:ext uri="{FF2B5EF4-FFF2-40B4-BE49-F238E27FC236}">
                <a16:creationId xmlns:a16="http://schemas.microsoft.com/office/drawing/2014/main" id="{096D5543-7F71-44DF-A6B8-CA5D3ADB49B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7">
            <a:extLst>
              <a:ext uri="{FF2B5EF4-FFF2-40B4-BE49-F238E27FC236}">
                <a16:creationId xmlns:a16="http://schemas.microsoft.com/office/drawing/2014/main" id="{1490C53B-655C-4CA2-8600-F2895B38D4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9F810F-938C-4C29-9777-40CB3BF63B1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23651" name="Rectangle 2">
            <a:extLst>
              <a:ext uri="{FF2B5EF4-FFF2-40B4-BE49-F238E27FC236}">
                <a16:creationId xmlns:a16="http://schemas.microsoft.com/office/drawing/2014/main" id="{DFB52F94-B3E9-448F-8BFD-B234A40F1935}"/>
              </a:ext>
            </a:extLst>
          </p:cNvPr>
          <p:cNvSpPr>
            <a:spLocks noGrp="1" noRot="1" noChangeAspect="1" noChangeArrowheads="1" noTextEdit="1"/>
          </p:cNvSpPr>
          <p:nvPr>
            <p:ph type="sldImg"/>
          </p:nvPr>
        </p:nvSpPr>
        <p:spPr>
          <a:ln/>
        </p:spPr>
      </p:sp>
      <p:sp>
        <p:nvSpPr>
          <p:cNvPr id="923652" name="Rectangle 3">
            <a:extLst>
              <a:ext uri="{FF2B5EF4-FFF2-40B4-BE49-F238E27FC236}">
                <a16:creationId xmlns:a16="http://schemas.microsoft.com/office/drawing/2014/main" id="{490138CE-7AB0-41A6-8F6B-EC618C667E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7">
            <a:extLst>
              <a:ext uri="{FF2B5EF4-FFF2-40B4-BE49-F238E27FC236}">
                <a16:creationId xmlns:a16="http://schemas.microsoft.com/office/drawing/2014/main" id="{B0DBAC4C-0649-4E17-9A1D-A0EE868E17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8EA06F-5CF0-48EE-953C-849CE514A49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24675" name="Rectangle 2">
            <a:extLst>
              <a:ext uri="{FF2B5EF4-FFF2-40B4-BE49-F238E27FC236}">
                <a16:creationId xmlns:a16="http://schemas.microsoft.com/office/drawing/2014/main" id="{727B5255-D7D2-4034-A21C-316892FEBEEE}"/>
              </a:ext>
            </a:extLst>
          </p:cNvPr>
          <p:cNvSpPr>
            <a:spLocks noGrp="1" noRot="1" noChangeAspect="1" noChangeArrowheads="1" noTextEdit="1"/>
          </p:cNvSpPr>
          <p:nvPr>
            <p:ph type="sldImg"/>
          </p:nvPr>
        </p:nvSpPr>
        <p:spPr>
          <a:ln/>
        </p:spPr>
      </p:sp>
      <p:sp>
        <p:nvSpPr>
          <p:cNvPr id="924676" name="Rectangle 3">
            <a:extLst>
              <a:ext uri="{FF2B5EF4-FFF2-40B4-BE49-F238E27FC236}">
                <a16:creationId xmlns:a16="http://schemas.microsoft.com/office/drawing/2014/main" id="{61533712-B2C9-4D17-A676-020E17253A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7">
            <a:extLst>
              <a:ext uri="{FF2B5EF4-FFF2-40B4-BE49-F238E27FC236}">
                <a16:creationId xmlns:a16="http://schemas.microsoft.com/office/drawing/2014/main" id="{A8BFA76C-A85B-44B6-BE4C-F9596D9C21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08DAD-5BF1-48D7-B0EE-98E670D3193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25699" name="Rectangle 2">
            <a:extLst>
              <a:ext uri="{FF2B5EF4-FFF2-40B4-BE49-F238E27FC236}">
                <a16:creationId xmlns:a16="http://schemas.microsoft.com/office/drawing/2014/main" id="{567AA35E-BD0E-43D4-B9EC-F59AF8ED6E56}"/>
              </a:ext>
            </a:extLst>
          </p:cNvPr>
          <p:cNvSpPr>
            <a:spLocks noGrp="1" noRot="1" noChangeAspect="1" noChangeArrowheads="1" noTextEdit="1"/>
          </p:cNvSpPr>
          <p:nvPr>
            <p:ph type="sldImg"/>
          </p:nvPr>
        </p:nvSpPr>
        <p:spPr>
          <a:ln/>
        </p:spPr>
      </p:sp>
      <p:sp>
        <p:nvSpPr>
          <p:cNvPr id="925700" name="Rectangle 3">
            <a:extLst>
              <a:ext uri="{FF2B5EF4-FFF2-40B4-BE49-F238E27FC236}">
                <a16:creationId xmlns:a16="http://schemas.microsoft.com/office/drawing/2014/main" id="{B1F4A2C2-BEB5-4387-9142-456DB3F23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7">
            <a:extLst>
              <a:ext uri="{FF2B5EF4-FFF2-40B4-BE49-F238E27FC236}">
                <a16:creationId xmlns:a16="http://schemas.microsoft.com/office/drawing/2014/main" id="{56B71C8A-915F-40F1-A030-F9B9624754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0E7A1E-09D7-420D-AAE5-04B56B55B43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41059" name="Rectangle 2">
            <a:extLst>
              <a:ext uri="{FF2B5EF4-FFF2-40B4-BE49-F238E27FC236}">
                <a16:creationId xmlns:a16="http://schemas.microsoft.com/office/drawing/2014/main" id="{5849B199-C50F-429B-B3DB-5FB218A8A3B8}"/>
              </a:ext>
            </a:extLst>
          </p:cNvPr>
          <p:cNvSpPr>
            <a:spLocks noGrp="1" noRot="1" noChangeAspect="1" noChangeArrowheads="1" noTextEdit="1"/>
          </p:cNvSpPr>
          <p:nvPr>
            <p:ph type="sldImg"/>
          </p:nvPr>
        </p:nvSpPr>
        <p:spPr>
          <a:ln/>
        </p:spPr>
      </p:sp>
      <p:sp>
        <p:nvSpPr>
          <p:cNvPr id="941060" name="Rectangle 3">
            <a:extLst>
              <a:ext uri="{FF2B5EF4-FFF2-40B4-BE49-F238E27FC236}">
                <a16:creationId xmlns:a16="http://schemas.microsoft.com/office/drawing/2014/main" id="{D30C7879-5149-4C04-9328-23AC2ECF7E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7">
            <a:extLst>
              <a:ext uri="{FF2B5EF4-FFF2-40B4-BE49-F238E27FC236}">
                <a16:creationId xmlns:a16="http://schemas.microsoft.com/office/drawing/2014/main" id="{234548C1-D0A6-4314-A2B4-782AA40B09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003348-69B4-4272-896F-0F671A43D5A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42083" name="Rectangle 2">
            <a:extLst>
              <a:ext uri="{FF2B5EF4-FFF2-40B4-BE49-F238E27FC236}">
                <a16:creationId xmlns:a16="http://schemas.microsoft.com/office/drawing/2014/main" id="{FE881798-1961-43B3-95CC-42E495365CE2}"/>
              </a:ext>
            </a:extLst>
          </p:cNvPr>
          <p:cNvSpPr>
            <a:spLocks noGrp="1" noRot="1" noChangeAspect="1" noChangeArrowheads="1" noTextEdit="1"/>
          </p:cNvSpPr>
          <p:nvPr>
            <p:ph type="sldImg"/>
          </p:nvPr>
        </p:nvSpPr>
        <p:spPr>
          <a:ln/>
        </p:spPr>
      </p:sp>
      <p:sp>
        <p:nvSpPr>
          <p:cNvPr id="942084" name="Rectangle 3">
            <a:extLst>
              <a:ext uri="{FF2B5EF4-FFF2-40B4-BE49-F238E27FC236}">
                <a16:creationId xmlns:a16="http://schemas.microsoft.com/office/drawing/2014/main" id="{EDBDA78B-3B64-474D-BDC6-2FC42D4AD2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7">
            <a:extLst>
              <a:ext uri="{FF2B5EF4-FFF2-40B4-BE49-F238E27FC236}">
                <a16:creationId xmlns:a16="http://schemas.microsoft.com/office/drawing/2014/main" id="{EA385BD0-2BC3-4412-9E96-63555096DC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A9E24A-736E-49F0-AD17-A9836B2FAEA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2867" name="Rectangle 2">
            <a:extLst>
              <a:ext uri="{FF2B5EF4-FFF2-40B4-BE49-F238E27FC236}">
                <a16:creationId xmlns:a16="http://schemas.microsoft.com/office/drawing/2014/main" id="{15928A71-520F-418A-A715-FD06FFE69104}"/>
              </a:ext>
            </a:extLst>
          </p:cNvPr>
          <p:cNvSpPr>
            <a:spLocks noGrp="1" noRot="1" noChangeAspect="1" noChangeArrowheads="1" noTextEdit="1"/>
          </p:cNvSpPr>
          <p:nvPr>
            <p:ph type="sldImg"/>
          </p:nvPr>
        </p:nvSpPr>
        <p:spPr>
          <a:ln/>
        </p:spPr>
      </p:sp>
      <p:sp>
        <p:nvSpPr>
          <p:cNvPr id="932868" name="Rectangle 3">
            <a:extLst>
              <a:ext uri="{FF2B5EF4-FFF2-40B4-BE49-F238E27FC236}">
                <a16:creationId xmlns:a16="http://schemas.microsoft.com/office/drawing/2014/main" id="{062E538A-AC3F-4514-8AD7-E66B082505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7">
            <a:extLst>
              <a:ext uri="{FF2B5EF4-FFF2-40B4-BE49-F238E27FC236}">
                <a16:creationId xmlns:a16="http://schemas.microsoft.com/office/drawing/2014/main" id="{F9C0D8EC-2636-4C75-A02B-9FC6EC189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30DD06-776D-4FDF-9345-70A21426A55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3891" name="Rectangle 2">
            <a:extLst>
              <a:ext uri="{FF2B5EF4-FFF2-40B4-BE49-F238E27FC236}">
                <a16:creationId xmlns:a16="http://schemas.microsoft.com/office/drawing/2014/main" id="{982A3FD5-59C1-4381-991D-735D1C1E280B}"/>
              </a:ext>
            </a:extLst>
          </p:cNvPr>
          <p:cNvSpPr>
            <a:spLocks noGrp="1" noRot="1" noChangeAspect="1" noChangeArrowheads="1" noTextEdit="1"/>
          </p:cNvSpPr>
          <p:nvPr>
            <p:ph type="sldImg"/>
          </p:nvPr>
        </p:nvSpPr>
        <p:spPr>
          <a:ln/>
        </p:spPr>
      </p:sp>
      <p:sp>
        <p:nvSpPr>
          <p:cNvPr id="933892" name="Rectangle 3">
            <a:extLst>
              <a:ext uri="{FF2B5EF4-FFF2-40B4-BE49-F238E27FC236}">
                <a16:creationId xmlns:a16="http://schemas.microsoft.com/office/drawing/2014/main" id="{1BAB4E80-4BDC-409C-B98D-7EB8611174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a:extLst>
              <a:ext uri="{FF2B5EF4-FFF2-40B4-BE49-F238E27FC236}">
                <a16:creationId xmlns:a16="http://schemas.microsoft.com/office/drawing/2014/main" id="{BF6C86CD-6BD4-435C-900E-F31141D0D1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0DFA2F-24AD-4F67-A385-EED87280242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35587" name="Rectangle 2">
            <a:extLst>
              <a:ext uri="{FF2B5EF4-FFF2-40B4-BE49-F238E27FC236}">
                <a16:creationId xmlns:a16="http://schemas.microsoft.com/office/drawing/2014/main" id="{88523388-0FA5-4E49-BD4D-31C3B42523D2}"/>
              </a:ext>
            </a:extLst>
          </p:cNvPr>
          <p:cNvSpPr>
            <a:spLocks noGrp="1" noRot="1" noChangeAspect="1" noChangeArrowheads="1" noTextEdit="1"/>
          </p:cNvSpPr>
          <p:nvPr>
            <p:ph type="sldImg"/>
          </p:nvPr>
        </p:nvSpPr>
        <p:spPr>
          <a:ln/>
        </p:spPr>
      </p:sp>
      <p:sp>
        <p:nvSpPr>
          <p:cNvPr id="835588" name="Rectangle 3">
            <a:extLst>
              <a:ext uri="{FF2B5EF4-FFF2-40B4-BE49-F238E27FC236}">
                <a16:creationId xmlns:a16="http://schemas.microsoft.com/office/drawing/2014/main" id="{3E30F077-5D3E-4BF3-ACC3-F18FF3CCAA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7">
            <a:extLst>
              <a:ext uri="{FF2B5EF4-FFF2-40B4-BE49-F238E27FC236}">
                <a16:creationId xmlns:a16="http://schemas.microsoft.com/office/drawing/2014/main" id="{8E845398-6066-49E4-A1B3-6B15E5E41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88C3A-5C53-464A-A908-59DF0840E5F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4915" name="Rectangle 2">
            <a:extLst>
              <a:ext uri="{FF2B5EF4-FFF2-40B4-BE49-F238E27FC236}">
                <a16:creationId xmlns:a16="http://schemas.microsoft.com/office/drawing/2014/main" id="{A0BAE5FD-6CE3-4D78-840D-A8E547393995}"/>
              </a:ext>
            </a:extLst>
          </p:cNvPr>
          <p:cNvSpPr>
            <a:spLocks noGrp="1" noRot="1" noChangeAspect="1" noChangeArrowheads="1" noTextEdit="1"/>
          </p:cNvSpPr>
          <p:nvPr>
            <p:ph type="sldImg"/>
          </p:nvPr>
        </p:nvSpPr>
        <p:spPr>
          <a:ln/>
        </p:spPr>
      </p:sp>
      <p:sp>
        <p:nvSpPr>
          <p:cNvPr id="934916" name="Rectangle 3">
            <a:extLst>
              <a:ext uri="{FF2B5EF4-FFF2-40B4-BE49-F238E27FC236}">
                <a16:creationId xmlns:a16="http://schemas.microsoft.com/office/drawing/2014/main" id="{C22AC221-919B-4AE3-A70E-768A7340E8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7">
            <a:extLst>
              <a:ext uri="{FF2B5EF4-FFF2-40B4-BE49-F238E27FC236}">
                <a16:creationId xmlns:a16="http://schemas.microsoft.com/office/drawing/2014/main" id="{CED93822-17AE-496C-AEBB-36FD7A8844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00DF4B-1CC2-4176-A12F-D2C81BA3A57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35939" name="Rectangle 2">
            <a:extLst>
              <a:ext uri="{FF2B5EF4-FFF2-40B4-BE49-F238E27FC236}">
                <a16:creationId xmlns:a16="http://schemas.microsoft.com/office/drawing/2014/main" id="{82714B66-D0F6-4F31-B211-F465FEBDAC36}"/>
              </a:ext>
            </a:extLst>
          </p:cNvPr>
          <p:cNvSpPr>
            <a:spLocks noGrp="1" noRot="1" noChangeAspect="1" noChangeArrowheads="1" noTextEdit="1"/>
          </p:cNvSpPr>
          <p:nvPr>
            <p:ph type="sldImg"/>
          </p:nvPr>
        </p:nvSpPr>
        <p:spPr>
          <a:ln/>
        </p:spPr>
      </p:sp>
      <p:sp>
        <p:nvSpPr>
          <p:cNvPr id="935940" name="Rectangle 3">
            <a:extLst>
              <a:ext uri="{FF2B5EF4-FFF2-40B4-BE49-F238E27FC236}">
                <a16:creationId xmlns:a16="http://schemas.microsoft.com/office/drawing/2014/main" id="{6D9E98D6-1944-40EB-824C-05E257F04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7">
            <a:extLst>
              <a:ext uri="{FF2B5EF4-FFF2-40B4-BE49-F238E27FC236}">
                <a16:creationId xmlns:a16="http://schemas.microsoft.com/office/drawing/2014/main" id="{603C5DA3-D081-418B-B9FD-921AF83ACE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083A27-5831-4C68-A390-EA186F6149E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43107" name="Rectangle 2">
            <a:extLst>
              <a:ext uri="{FF2B5EF4-FFF2-40B4-BE49-F238E27FC236}">
                <a16:creationId xmlns:a16="http://schemas.microsoft.com/office/drawing/2014/main" id="{228E5FB4-B973-4E4B-8220-EB10EF27C393}"/>
              </a:ext>
            </a:extLst>
          </p:cNvPr>
          <p:cNvSpPr>
            <a:spLocks noGrp="1" noRot="1" noChangeAspect="1" noChangeArrowheads="1" noTextEdit="1"/>
          </p:cNvSpPr>
          <p:nvPr>
            <p:ph type="sldImg"/>
          </p:nvPr>
        </p:nvSpPr>
        <p:spPr>
          <a:ln/>
        </p:spPr>
      </p:sp>
      <p:sp>
        <p:nvSpPr>
          <p:cNvPr id="943108" name="Rectangle 3">
            <a:extLst>
              <a:ext uri="{FF2B5EF4-FFF2-40B4-BE49-F238E27FC236}">
                <a16:creationId xmlns:a16="http://schemas.microsoft.com/office/drawing/2014/main" id="{4D7B8A7E-3859-4B64-BFA2-17E80D9954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7">
            <a:extLst>
              <a:ext uri="{FF2B5EF4-FFF2-40B4-BE49-F238E27FC236}">
                <a16:creationId xmlns:a16="http://schemas.microsoft.com/office/drawing/2014/main" id="{0F685793-F147-4CC9-BC13-EC44C07B64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47CDB2-FEE2-4887-BD81-FEE123D5F83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4723" name="Rectangle 2">
            <a:extLst>
              <a:ext uri="{FF2B5EF4-FFF2-40B4-BE49-F238E27FC236}">
                <a16:creationId xmlns:a16="http://schemas.microsoft.com/office/drawing/2014/main" id="{F8656BD7-7096-4D22-910D-AA1A23DBBB7F}"/>
              </a:ext>
            </a:extLst>
          </p:cNvPr>
          <p:cNvSpPr>
            <a:spLocks noGrp="1" noRot="1" noChangeAspect="1" noChangeArrowheads="1" noTextEdit="1"/>
          </p:cNvSpPr>
          <p:nvPr>
            <p:ph type="sldImg"/>
          </p:nvPr>
        </p:nvSpPr>
        <p:spPr>
          <a:ln/>
        </p:spPr>
      </p:sp>
      <p:sp>
        <p:nvSpPr>
          <p:cNvPr id="1054724" name="Rectangle 3">
            <a:extLst>
              <a:ext uri="{FF2B5EF4-FFF2-40B4-BE49-F238E27FC236}">
                <a16:creationId xmlns:a16="http://schemas.microsoft.com/office/drawing/2014/main" id="{714658AB-5F8B-4C59-BF3B-F093C0F210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7">
            <a:extLst>
              <a:ext uri="{FF2B5EF4-FFF2-40B4-BE49-F238E27FC236}">
                <a16:creationId xmlns:a16="http://schemas.microsoft.com/office/drawing/2014/main" id="{6060CED4-21C5-4549-953A-8CADBF3FF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962EBA-2D74-4AA9-940A-A46F697A5DB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5747" name="Rectangle 2">
            <a:extLst>
              <a:ext uri="{FF2B5EF4-FFF2-40B4-BE49-F238E27FC236}">
                <a16:creationId xmlns:a16="http://schemas.microsoft.com/office/drawing/2014/main" id="{5AE42E69-E69B-49B2-B4C1-F0FE968E4BD6}"/>
              </a:ext>
            </a:extLst>
          </p:cNvPr>
          <p:cNvSpPr>
            <a:spLocks noGrp="1" noRot="1" noChangeAspect="1" noChangeArrowheads="1" noTextEdit="1"/>
          </p:cNvSpPr>
          <p:nvPr>
            <p:ph type="sldImg"/>
          </p:nvPr>
        </p:nvSpPr>
        <p:spPr>
          <a:ln/>
        </p:spPr>
      </p:sp>
      <p:sp>
        <p:nvSpPr>
          <p:cNvPr id="1055748" name="Rectangle 3">
            <a:extLst>
              <a:ext uri="{FF2B5EF4-FFF2-40B4-BE49-F238E27FC236}">
                <a16:creationId xmlns:a16="http://schemas.microsoft.com/office/drawing/2014/main" id="{159680E8-AC69-4B45-8243-884F679099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2">
            <a:extLst>
              <a:ext uri="{FF2B5EF4-FFF2-40B4-BE49-F238E27FC236}">
                <a16:creationId xmlns:a16="http://schemas.microsoft.com/office/drawing/2014/main" id="{5BDD5202-D33F-4849-9A20-7C776FFE5FDF}"/>
              </a:ext>
            </a:extLst>
          </p:cNvPr>
          <p:cNvSpPr>
            <a:spLocks noGrp="1" noRot="1" noChangeAspect="1" noChangeArrowheads="1" noTextEdit="1"/>
          </p:cNvSpPr>
          <p:nvPr>
            <p:ph type="sldImg"/>
          </p:nvPr>
        </p:nvSpPr>
        <p:spPr>
          <a:solidFill>
            <a:srgbClr val="FFFFFF"/>
          </a:solidFill>
          <a:ln/>
        </p:spPr>
      </p:sp>
      <p:sp>
        <p:nvSpPr>
          <p:cNvPr id="1121283" name="Rectangle 3">
            <a:extLst>
              <a:ext uri="{FF2B5EF4-FFF2-40B4-BE49-F238E27FC236}">
                <a16:creationId xmlns:a16="http://schemas.microsoft.com/office/drawing/2014/main" id="{5B57C9A0-98CC-4B8B-9A03-829F951D1FA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2">
            <a:extLst>
              <a:ext uri="{FF2B5EF4-FFF2-40B4-BE49-F238E27FC236}">
                <a16:creationId xmlns:a16="http://schemas.microsoft.com/office/drawing/2014/main" id="{D99B930D-43BB-4D5D-B9DA-4D2CDEB6BC43}"/>
              </a:ext>
            </a:extLst>
          </p:cNvPr>
          <p:cNvSpPr>
            <a:spLocks noGrp="1" noRot="1" noChangeAspect="1" noChangeArrowheads="1" noTextEdit="1"/>
          </p:cNvSpPr>
          <p:nvPr>
            <p:ph type="sldImg"/>
          </p:nvPr>
        </p:nvSpPr>
        <p:spPr>
          <a:solidFill>
            <a:srgbClr val="FFFFFF"/>
          </a:solidFill>
          <a:ln/>
        </p:spPr>
      </p:sp>
      <p:sp>
        <p:nvSpPr>
          <p:cNvPr id="1122307" name="Rectangle 3">
            <a:extLst>
              <a:ext uri="{FF2B5EF4-FFF2-40B4-BE49-F238E27FC236}">
                <a16:creationId xmlns:a16="http://schemas.microsoft.com/office/drawing/2014/main" id="{48ED980E-AB39-4523-B825-C3196ED9D67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a:extLst>
              <a:ext uri="{FF2B5EF4-FFF2-40B4-BE49-F238E27FC236}">
                <a16:creationId xmlns:a16="http://schemas.microsoft.com/office/drawing/2014/main" id="{F73DBECE-F41E-4AA2-9B72-7ADAD76EDE3F}"/>
              </a:ext>
            </a:extLst>
          </p:cNvPr>
          <p:cNvSpPr>
            <a:spLocks noGrp="1" noRot="1" noChangeAspect="1" noChangeArrowheads="1" noTextEdit="1"/>
          </p:cNvSpPr>
          <p:nvPr>
            <p:ph type="sldImg"/>
          </p:nvPr>
        </p:nvSpPr>
        <p:spPr>
          <a:solidFill>
            <a:srgbClr val="FFFFFF"/>
          </a:solidFill>
          <a:ln/>
        </p:spPr>
      </p:sp>
      <p:sp>
        <p:nvSpPr>
          <p:cNvPr id="1123331" name="Rectangle 3">
            <a:extLst>
              <a:ext uri="{FF2B5EF4-FFF2-40B4-BE49-F238E27FC236}">
                <a16:creationId xmlns:a16="http://schemas.microsoft.com/office/drawing/2014/main" id="{626F59C2-322F-4B11-B411-120AD669DFE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a:extLst>
              <a:ext uri="{FF2B5EF4-FFF2-40B4-BE49-F238E27FC236}">
                <a16:creationId xmlns:a16="http://schemas.microsoft.com/office/drawing/2014/main" id="{AA42FD13-444B-45E6-B055-B18368C506CE}"/>
              </a:ext>
            </a:extLst>
          </p:cNvPr>
          <p:cNvSpPr>
            <a:spLocks noGrp="1" noRot="1" noChangeAspect="1" noChangeArrowheads="1" noTextEdit="1"/>
          </p:cNvSpPr>
          <p:nvPr>
            <p:ph type="sldImg"/>
          </p:nvPr>
        </p:nvSpPr>
        <p:spPr>
          <a:solidFill>
            <a:srgbClr val="FFFFFF"/>
          </a:solidFill>
          <a:ln/>
        </p:spPr>
      </p:sp>
      <p:sp>
        <p:nvSpPr>
          <p:cNvPr id="1124355" name="Rectangle 3">
            <a:extLst>
              <a:ext uri="{FF2B5EF4-FFF2-40B4-BE49-F238E27FC236}">
                <a16:creationId xmlns:a16="http://schemas.microsoft.com/office/drawing/2014/main" id="{F0E77ECD-4743-4C1A-BED3-34DB9AD69F5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a:extLst>
              <a:ext uri="{FF2B5EF4-FFF2-40B4-BE49-F238E27FC236}">
                <a16:creationId xmlns:a16="http://schemas.microsoft.com/office/drawing/2014/main" id="{991BB6D5-1768-430A-BC54-3E61FD36F2F1}"/>
              </a:ext>
            </a:extLst>
          </p:cNvPr>
          <p:cNvSpPr>
            <a:spLocks noGrp="1" noRot="1" noChangeAspect="1" noChangeArrowheads="1" noTextEdit="1"/>
          </p:cNvSpPr>
          <p:nvPr>
            <p:ph type="sldImg"/>
          </p:nvPr>
        </p:nvSpPr>
        <p:spPr>
          <a:solidFill>
            <a:srgbClr val="FFFFFF"/>
          </a:solidFill>
          <a:ln/>
        </p:spPr>
      </p:sp>
      <p:sp>
        <p:nvSpPr>
          <p:cNvPr id="1125379" name="Rectangle 3">
            <a:extLst>
              <a:ext uri="{FF2B5EF4-FFF2-40B4-BE49-F238E27FC236}">
                <a16:creationId xmlns:a16="http://schemas.microsoft.com/office/drawing/2014/main" id="{C89FC294-6CE7-4167-A0D5-AD2E811A15D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a:extLst>
              <a:ext uri="{FF2B5EF4-FFF2-40B4-BE49-F238E27FC236}">
                <a16:creationId xmlns:a16="http://schemas.microsoft.com/office/drawing/2014/main" id="{35291281-E165-42F5-B43B-07B62FC267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086A8-AAA1-42D2-9090-528A0AC12DF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37635" name="Rectangle 2">
            <a:extLst>
              <a:ext uri="{FF2B5EF4-FFF2-40B4-BE49-F238E27FC236}">
                <a16:creationId xmlns:a16="http://schemas.microsoft.com/office/drawing/2014/main" id="{91C4988B-D77B-44D9-A390-CCDE88D005E1}"/>
              </a:ext>
            </a:extLst>
          </p:cNvPr>
          <p:cNvSpPr>
            <a:spLocks noGrp="1" noRot="1" noChangeAspect="1" noChangeArrowheads="1" noTextEdit="1"/>
          </p:cNvSpPr>
          <p:nvPr>
            <p:ph type="sldImg"/>
          </p:nvPr>
        </p:nvSpPr>
        <p:spPr>
          <a:ln/>
        </p:spPr>
      </p:sp>
      <p:sp>
        <p:nvSpPr>
          <p:cNvPr id="837636" name="Rectangle 3">
            <a:extLst>
              <a:ext uri="{FF2B5EF4-FFF2-40B4-BE49-F238E27FC236}">
                <a16:creationId xmlns:a16="http://schemas.microsoft.com/office/drawing/2014/main" id="{0CB26927-8203-4BB4-B5AF-7C2508BA7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2" name="Rectangle 2">
            <a:extLst>
              <a:ext uri="{FF2B5EF4-FFF2-40B4-BE49-F238E27FC236}">
                <a16:creationId xmlns:a16="http://schemas.microsoft.com/office/drawing/2014/main" id="{C8B581F6-5007-4F0F-8FA1-620391ADC5E7}"/>
              </a:ext>
            </a:extLst>
          </p:cNvPr>
          <p:cNvSpPr>
            <a:spLocks noGrp="1" noRot="1" noChangeAspect="1" noChangeArrowheads="1" noTextEdit="1"/>
          </p:cNvSpPr>
          <p:nvPr>
            <p:ph type="sldImg"/>
          </p:nvPr>
        </p:nvSpPr>
        <p:spPr>
          <a:solidFill>
            <a:srgbClr val="FFFFFF"/>
          </a:solidFill>
          <a:ln/>
        </p:spPr>
      </p:sp>
      <p:sp>
        <p:nvSpPr>
          <p:cNvPr id="1126403" name="Rectangle 3">
            <a:extLst>
              <a:ext uri="{FF2B5EF4-FFF2-40B4-BE49-F238E27FC236}">
                <a16:creationId xmlns:a16="http://schemas.microsoft.com/office/drawing/2014/main" id="{8CCBA8FA-6271-4AA9-9F8C-5C0DF3E3DDE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a:extLst>
              <a:ext uri="{FF2B5EF4-FFF2-40B4-BE49-F238E27FC236}">
                <a16:creationId xmlns:a16="http://schemas.microsoft.com/office/drawing/2014/main" id="{93279A91-8EF1-4E5A-950B-F81FCE06C5E0}"/>
              </a:ext>
            </a:extLst>
          </p:cNvPr>
          <p:cNvSpPr>
            <a:spLocks noGrp="1" noRot="1" noChangeAspect="1" noChangeArrowheads="1" noTextEdit="1"/>
          </p:cNvSpPr>
          <p:nvPr>
            <p:ph type="sldImg"/>
          </p:nvPr>
        </p:nvSpPr>
        <p:spPr>
          <a:solidFill>
            <a:srgbClr val="FFFFFF"/>
          </a:solidFill>
          <a:ln/>
        </p:spPr>
      </p:sp>
      <p:sp>
        <p:nvSpPr>
          <p:cNvPr id="1127427" name="Rectangle 3">
            <a:extLst>
              <a:ext uri="{FF2B5EF4-FFF2-40B4-BE49-F238E27FC236}">
                <a16:creationId xmlns:a16="http://schemas.microsoft.com/office/drawing/2014/main" id="{7206542F-EFFB-42EE-BFFE-680FBE617FC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a:extLst>
              <a:ext uri="{FF2B5EF4-FFF2-40B4-BE49-F238E27FC236}">
                <a16:creationId xmlns:a16="http://schemas.microsoft.com/office/drawing/2014/main" id="{9BF77AB7-28F0-49E7-B5D7-9DF9FC9CAC4E}"/>
              </a:ext>
            </a:extLst>
          </p:cNvPr>
          <p:cNvSpPr>
            <a:spLocks noGrp="1" noRot="1" noChangeAspect="1" noChangeArrowheads="1" noTextEdit="1"/>
          </p:cNvSpPr>
          <p:nvPr>
            <p:ph type="sldImg"/>
          </p:nvPr>
        </p:nvSpPr>
        <p:spPr>
          <a:solidFill>
            <a:srgbClr val="FFFFFF"/>
          </a:solidFill>
          <a:ln/>
        </p:spPr>
      </p:sp>
      <p:sp>
        <p:nvSpPr>
          <p:cNvPr id="1128451" name="Rectangle 3">
            <a:extLst>
              <a:ext uri="{FF2B5EF4-FFF2-40B4-BE49-F238E27FC236}">
                <a16:creationId xmlns:a16="http://schemas.microsoft.com/office/drawing/2014/main" id="{0A218A78-1314-4EDE-87A1-F17D00FBD40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a:extLst>
              <a:ext uri="{FF2B5EF4-FFF2-40B4-BE49-F238E27FC236}">
                <a16:creationId xmlns:a16="http://schemas.microsoft.com/office/drawing/2014/main" id="{94FD5C9F-EF5C-4540-824E-A19093991203}"/>
              </a:ext>
            </a:extLst>
          </p:cNvPr>
          <p:cNvSpPr>
            <a:spLocks noGrp="1" noRot="1" noChangeAspect="1" noChangeArrowheads="1" noTextEdit="1"/>
          </p:cNvSpPr>
          <p:nvPr>
            <p:ph type="sldImg"/>
          </p:nvPr>
        </p:nvSpPr>
        <p:spPr>
          <a:solidFill>
            <a:srgbClr val="FFFFFF"/>
          </a:solidFill>
          <a:ln/>
        </p:spPr>
      </p:sp>
      <p:sp>
        <p:nvSpPr>
          <p:cNvPr id="1129475" name="Rectangle 3">
            <a:extLst>
              <a:ext uri="{FF2B5EF4-FFF2-40B4-BE49-F238E27FC236}">
                <a16:creationId xmlns:a16="http://schemas.microsoft.com/office/drawing/2014/main" id="{B834F48B-1E74-4DD6-BD38-FC4294B23BE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a:extLst>
              <a:ext uri="{FF2B5EF4-FFF2-40B4-BE49-F238E27FC236}">
                <a16:creationId xmlns:a16="http://schemas.microsoft.com/office/drawing/2014/main" id="{8373AF98-5420-42BB-AC90-6236441A286D}"/>
              </a:ext>
            </a:extLst>
          </p:cNvPr>
          <p:cNvSpPr>
            <a:spLocks noGrp="1" noRot="1" noChangeAspect="1" noChangeArrowheads="1" noTextEdit="1"/>
          </p:cNvSpPr>
          <p:nvPr>
            <p:ph type="sldImg"/>
          </p:nvPr>
        </p:nvSpPr>
        <p:spPr>
          <a:solidFill>
            <a:srgbClr val="FFFFFF"/>
          </a:solidFill>
          <a:ln/>
        </p:spPr>
      </p:sp>
      <p:sp>
        <p:nvSpPr>
          <p:cNvPr id="1130499" name="Rectangle 3">
            <a:extLst>
              <a:ext uri="{FF2B5EF4-FFF2-40B4-BE49-F238E27FC236}">
                <a16:creationId xmlns:a16="http://schemas.microsoft.com/office/drawing/2014/main" id="{49FECB4C-16FE-4040-ACBC-ABF7CDE5447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a:extLst>
              <a:ext uri="{FF2B5EF4-FFF2-40B4-BE49-F238E27FC236}">
                <a16:creationId xmlns:a16="http://schemas.microsoft.com/office/drawing/2014/main" id="{114118CF-F4D6-4B37-801D-789D3B6152E9}"/>
              </a:ext>
            </a:extLst>
          </p:cNvPr>
          <p:cNvSpPr>
            <a:spLocks noGrp="1" noRot="1" noChangeAspect="1" noChangeArrowheads="1" noTextEdit="1"/>
          </p:cNvSpPr>
          <p:nvPr>
            <p:ph type="sldImg"/>
          </p:nvPr>
        </p:nvSpPr>
        <p:spPr>
          <a:solidFill>
            <a:srgbClr val="FFFFFF"/>
          </a:solidFill>
          <a:ln/>
        </p:spPr>
      </p:sp>
      <p:sp>
        <p:nvSpPr>
          <p:cNvPr id="1131523" name="Rectangle 3">
            <a:extLst>
              <a:ext uri="{FF2B5EF4-FFF2-40B4-BE49-F238E27FC236}">
                <a16:creationId xmlns:a16="http://schemas.microsoft.com/office/drawing/2014/main" id="{EFC78D8E-B969-46A4-A8C8-CE4E81F609A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a:extLst>
              <a:ext uri="{FF2B5EF4-FFF2-40B4-BE49-F238E27FC236}">
                <a16:creationId xmlns:a16="http://schemas.microsoft.com/office/drawing/2014/main" id="{C924BA07-5AA1-4876-B332-AACE572D5DE9}"/>
              </a:ext>
            </a:extLst>
          </p:cNvPr>
          <p:cNvSpPr>
            <a:spLocks noGrp="1" noRot="1" noChangeAspect="1" noChangeArrowheads="1" noTextEdit="1"/>
          </p:cNvSpPr>
          <p:nvPr>
            <p:ph type="sldImg"/>
          </p:nvPr>
        </p:nvSpPr>
        <p:spPr>
          <a:solidFill>
            <a:srgbClr val="FFFFFF"/>
          </a:solidFill>
          <a:ln/>
        </p:spPr>
      </p:sp>
      <p:sp>
        <p:nvSpPr>
          <p:cNvPr id="1132547" name="Rectangle 3">
            <a:extLst>
              <a:ext uri="{FF2B5EF4-FFF2-40B4-BE49-F238E27FC236}">
                <a16:creationId xmlns:a16="http://schemas.microsoft.com/office/drawing/2014/main" id="{0B81F067-9B78-48D4-BE83-39316EDCB4E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a:extLst>
              <a:ext uri="{FF2B5EF4-FFF2-40B4-BE49-F238E27FC236}">
                <a16:creationId xmlns:a16="http://schemas.microsoft.com/office/drawing/2014/main" id="{0E1B64F6-67D2-4DA7-8225-F7A10086A3DA}"/>
              </a:ext>
            </a:extLst>
          </p:cNvPr>
          <p:cNvSpPr>
            <a:spLocks noGrp="1" noRot="1" noChangeAspect="1" noChangeArrowheads="1" noTextEdit="1"/>
          </p:cNvSpPr>
          <p:nvPr>
            <p:ph type="sldImg"/>
          </p:nvPr>
        </p:nvSpPr>
        <p:spPr>
          <a:solidFill>
            <a:srgbClr val="FFFFFF"/>
          </a:solidFill>
          <a:ln/>
        </p:spPr>
      </p:sp>
      <p:sp>
        <p:nvSpPr>
          <p:cNvPr id="1133571" name="Rectangle 3">
            <a:extLst>
              <a:ext uri="{FF2B5EF4-FFF2-40B4-BE49-F238E27FC236}">
                <a16:creationId xmlns:a16="http://schemas.microsoft.com/office/drawing/2014/main" id="{EAE8DCAA-379F-4E60-889B-62D22ED911C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a:extLst>
              <a:ext uri="{FF2B5EF4-FFF2-40B4-BE49-F238E27FC236}">
                <a16:creationId xmlns:a16="http://schemas.microsoft.com/office/drawing/2014/main" id="{A891DB1E-3D92-4293-87CB-46ED7A1B0E99}"/>
              </a:ext>
            </a:extLst>
          </p:cNvPr>
          <p:cNvSpPr>
            <a:spLocks noGrp="1" noRot="1" noChangeAspect="1" noChangeArrowheads="1" noTextEdit="1"/>
          </p:cNvSpPr>
          <p:nvPr>
            <p:ph type="sldImg"/>
          </p:nvPr>
        </p:nvSpPr>
        <p:spPr>
          <a:solidFill>
            <a:srgbClr val="FFFFFF"/>
          </a:solidFill>
          <a:ln/>
        </p:spPr>
      </p:sp>
      <p:sp>
        <p:nvSpPr>
          <p:cNvPr id="1134595" name="Rectangle 3">
            <a:extLst>
              <a:ext uri="{FF2B5EF4-FFF2-40B4-BE49-F238E27FC236}">
                <a16:creationId xmlns:a16="http://schemas.microsoft.com/office/drawing/2014/main" id="{108D4276-7F29-4644-901E-77BEEEF4ED8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a:extLst>
              <a:ext uri="{FF2B5EF4-FFF2-40B4-BE49-F238E27FC236}">
                <a16:creationId xmlns:a16="http://schemas.microsoft.com/office/drawing/2014/main" id="{D60A0A71-42A0-4A1B-9B78-05A95F33BCC3}"/>
              </a:ext>
            </a:extLst>
          </p:cNvPr>
          <p:cNvSpPr>
            <a:spLocks noGrp="1" noRot="1" noChangeAspect="1" noChangeArrowheads="1" noTextEdit="1"/>
          </p:cNvSpPr>
          <p:nvPr>
            <p:ph type="sldImg"/>
          </p:nvPr>
        </p:nvSpPr>
        <p:spPr>
          <a:solidFill>
            <a:srgbClr val="FFFFFF"/>
          </a:solidFill>
          <a:ln/>
        </p:spPr>
      </p:sp>
      <p:sp>
        <p:nvSpPr>
          <p:cNvPr id="1135619" name="Rectangle 3">
            <a:extLst>
              <a:ext uri="{FF2B5EF4-FFF2-40B4-BE49-F238E27FC236}">
                <a16:creationId xmlns:a16="http://schemas.microsoft.com/office/drawing/2014/main" id="{26C44391-E9AF-4F00-991F-95C2C4CCAC94}"/>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7">
            <a:extLst>
              <a:ext uri="{FF2B5EF4-FFF2-40B4-BE49-F238E27FC236}">
                <a16:creationId xmlns:a16="http://schemas.microsoft.com/office/drawing/2014/main" id="{A70A2429-9EF0-438D-8065-271553B9C0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2399E1-9015-414E-B08E-60861E9F52A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38659" name="Rectangle 2">
            <a:extLst>
              <a:ext uri="{FF2B5EF4-FFF2-40B4-BE49-F238E27FC236}">
                <a16:creationId xmlns:a16="http://schemas.microsoft.com/office/drawing/2014/main" id="{F01FCECB-43A2-40E6-8E58-D6354CA11FE8}"/>
              </a:ext>
            </a:extLst>
          </p:cNvPr>
          <p:cNvSpPr>
            <a:spLocks noGrp="1" noRot="1" noChangeAspect="1" noChangeArrowheads="1" noTextEdit="1"/>
          </p:cNvSpPr>
          <p:nvPr>
            <p:ph type="sldImg"/>
          </p:nvPr>
        </p:nvSpPr>
        <p:spPr>
          <a:ln/>
        </p:spPr>
      </p:sp>
      <p:sp>
        <p:nvSpPr>
          <p:cNvPr id="838660" name="Rectangle 3">
            <a:extLst>
              <a:ext uri="{FF2B5EF4-FFF2-40B4-BE49-F238E27FC236}">
                <a16:creationId xmlns:a16="http://schemas.microsoft.com/office/drawing/2014/main" id="{6DBCE34C-D74D-49B7-9D46-28D9D13517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a:extLst>
              <a:ext uri="{FF2B5EF4-FFF2-40B4-BE49-F238E27FC236}">
                <a16:creationId xmlns:a16="http://schemas.microsoft.com/office/drawing/2014/main" id="{84DFA821-C2C3-4A1E-B380-68B84E337A73}"/>
              </a:ext>
            </a:extLst>
          </p:cNvPr>
          <p:cNvSpPr>
            <a:spLocks noGrp="1" noRot="1" noChangeAspect="1" noChangeArrowheads="1" noTextEdit="1"/>
          </p:cNvSpPr>
          <p:nvPr>
            <p:ph type="sldImg"/>
          </p:nvPr>
        </p:nvSpPr>
        <p:spPr>
          <a:solidFill>
            <a:srgbClr val="FFFFFF"/>
          </a:solidFill>
          <a:ln/>
        </p:spPr>
      </p:sp>
      <p:sp>
        <p:nvSpPr>
          <p:cNvPr id="1136643" name="Rectangle 3">
            <a:extLst>
              <a:ext uri="{FF2B5EF4-FFF2-40B4-BE49-F238E27FC236}">
                <a16:creationId xmlns:a16="http://schemas.microsoft.com/office/drawing/2014/main" id="{D48754CB-02C2-4320-8B71-6DFEBF76E2C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a:extLst>
              <a:ext uri="{FF2B5EF4-FFF2-40B4-BE49-F238E27FC236}">
                <a16:creationId xmlns:a16="http://schemas.microsoft.com/office/drawing/2014/main" id="{5F958DAC-3522-4C5B-96BA-C54BF46B1DFC}"/>
              </a:ext>
            </a:extLst>
          </p:cNvPr>
          <p:cNvSpPr>
            <a:spLocks noGrp="1" noRot="1" noChangeAspect="1" noChangeArrowheads="1" noTextEdit="1"/>
          </p:cNvSpPr>
          <p:nvPr>
            <p:ph type="sldImg"/>
          </p:nvPr>
        </p:nvSpPr>
        <p:spPr>
          <a:solidFill>
            <a:srgbClr val="FFFFFF"/>
          </a:solidFill>
          <a:ln/>
        </p:spPr>
      </p:sp>
      <p:sp>
        <p:nvSpPr>
          <p:cNvPr id="1137667" name="Rectangle 3">
            <a:extLst>
              <a:ext uri="{FF2B5EF4-FFF2-40B4-BE49-F238E27FC236}">
                <a16:creationId xmlns:a16="http://schemas.microsoft.com/office/drawing/2014/main" id="{F0766D5E-5E60-49F5-AF3D-3A6DE3491E0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a:extLst>
              <a:ext uri="{FF2B5EF4-FFF2-40B4-BE49-F238E27FC236}">
                <a16:creationId xmlns:a16="http://schemas.microsoft.com/office/drawing/2014/main" id="{CA561CA7-6DD9-41A9-9C96-F2683F0C3CCF}"/>
              </a:ext>
            </a:extLst>
          </p:cNvPr>
          <p:cNvSpPr>
            <a:spLocks noGrp="1" noRot="1" noChangeAspect="1" noChangeArrowheads="1" noTextEdit="1"/>
          </p:cNvSpPr>
          <p:nvPr>
            <p:ph type="sldImg"/>
          </p:nvPr>
        </p:nvSpPr>
        <p:spPr>
          <a:solidFill>
            <a:srgbClr val="FFFFFF"/>
          </a:solidFill>
          <a:ln/>
        </p:spPr>
      </p:sp>
      <p:sp>
        <p:nvSpPr>
          <p:cNvPr id="1138691" name="Rectangle 3">
            <a:extLst>
              <a:ext uri="{FF2B5EF4-FFF2-40B4-BE49-F238E27FC236}">
                <a16:creationId xmlns:a16="http://schemas.microsoft.com/office/drawing/2014/main" id="{D66CFD23-6862-484C-A642-6406CE8A466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a:extLst>
              <a:ext uri="{FF2B5EF4-FFF2-40B4-BE49-F238E27FC236}">
                <a16:creationId xmlns:a16="http://schemas.microsoft.com/office/drawing/2014/main" id="{CD8AAE55-C163-40B1-84D9-AD50AF06967A}"/>
              </a:ext>
            </a:extLst>
          </p:cNvPr>
          <p:cNvSpPr>
            <a:spLocks noGrp="1" noRot="1" noChangeAspect="1" noChangeArrowheads="1" noTextEdit="1"/>
          </p:cNvSpPr>
          <p:nvPr>
            <p:ph type="sldImg"/>
          </p:nvPr>
        </p:nvSpPr>
        <p:spPr>
          <a:solidFill>
            <a:srgbClr val="FFFFFF"/>
          </a:solidFill>
          <a:ln/>
        </p:spPr>
      </p:sp>
      <p:sp>
        <p:nvSpPr>
          <p:cNvPr id="1139715" name="Rectangle 3">
            <a:extLst>
              <a:ext uri="{FF2B5EF4-FFF2-40B4-BE49-F238E27FC236}">
                <a16:creationId xmlns:a16="http://schemas.microsoft.com/office/drawing/2014/main" id="{BFBF2CDF-DE1F-4AD6-AB06-798EB11311F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a:extLst>
              <a:ext uri="{FF2B5EF4-FFF2-40B4-BE49-F238E27FC236}">
                <a16:creationId xmlns:a16="http://schemas.microsoft.com/office/drawing/2014/main" id="{CA85CCF5-3C86-432E-8C0E-F6C9E4B7B9F2}"/>
              </a:ext>
            </a:extLst>
          </p:cNvPr>
          <p:cNvSpPr>
            <a:spLocks noGrp="1" noRot="1" noChangeAspect="1" noChangeArrowheads="1" noTextEdit="1"/>
          </p:cNvSpPr>
          <p:nvPr>
            <p:ph type="sldImg"/>
          </p:nvPr>
        </p:nvSpPr>
        <p:spPr>
          <a:solidFill>
            <a:srgbClr val="FFFFFF"/>
          </a:solidFill>
          <a:ln/>
        </p:spPr>
      </p:sp>
      <p:sp>
        <p:nvSpPr>
          <p:cNvPr id="1140739" name="Rectangle 3">
            <a:extLst>
              <a:ext uri="{FF2B5EF4-FFF2-40B4-BE49-F238E27FC236}">
                <a16:creationId xmlns:a16="http://schemas.microsoft.com/office/drawing/2014/main" id="{0DF03524-B68F-439C-9C24-10EBFD5569D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a:extLst>
              <a:ext uri="{FF2B5EF4-FFF2-40B4-BE49-F238E27FC236}">
                <a16:creationId xmlns:a16="http://schemas.microsoft.com/office/drawing/2014/main" id="{7A628B49-270C-45A1-A67F-DA1565F6047B}"/>
              </a:ext>
            </a:extLst>
          </p:cNvPr>
          <p:cNvSpPr>
            <a:spLocks noGrp="1" noRot="1" noChangeAspect="1" noChangeArrowheads="1" noTextEdit="1"/>
          </p:cNvSpPr>
          <p:nvPr>
            <p:ph type="sldImg"/>
          </p:nvPr>
        </p:nvSpPr>
        <p:spPr>
          <a:solidFill>
            <a:srgbClr val="FFFFFF"/>
          </a:solidFill>
          <a:ln/>
        </p:spPr>
      </p:sp>
      <p:sp>
        <p:nvSpPr>
          <p:cNvPr id="1141763" name="Rectangle 3">
            <a:extLst>
              <a:ext uri="{FF2B5EF4-FFF2-40B4-BE49-F238E27FC236}">
                <a16:creationId xmlns:a16="http://schemas.microsoft.com/office/drawing/2014/main" id="{D0B0BF7F-CF98-429C-923D-4FCAB2F0108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a:extLst>
              <a:ext uri="{FF2B5EF4-FFF2-40B4-BE49-F238E27FC236}">
                <a16:creationId xmlns:a16="http://schemas.microsoft.com/office/drawing/2014/main" id="{F0D56FDE-10C5-4AF4-9728-F88D6C65266C}"/>
              </a:ext>
            </a:extLst>
          </p:cNvPr>
          <p:cNvSpPr>
            <a:spLocks noGrp="1" noRot="1" noChangeAspect="1" noChangeArrowheads="1" noTextEdit="1"/>
          </p:cNvSpPr>
          <p:nvPr>
            <p:ph type="sldImg"/>
          </p:nvPr>
        </p:nvSpPr>
        <p:spPr>
          <a:solidFill>
            <a:srgbClr val="FFFFFF"/>
          </a:solidFill>
          <a:ln/>
        </p:spPr>
      </p:sp>
      <p:sp>
        <p:nvSpPr>
          <p:cNvPr id="1142787" name="Rectangle 3">
            <a:extLst>
              <a:ext uri="{FF2B5EF4-FFF2-40B4-BE49-F238E27FC236}">
                <a16:creationId xmlns:a16="http://schemas.microsoft.com/office/drawing/2014/main" id="{19369EA6-7893-4CA5-8090-3CCA13858E1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a:extLst>
              <a:ext uri="{FF2B5EF4-FFF2-40B4-BE49-F238E27FC236}">
                <a16:creationId xmlns:a16="http://schemas.microsoft.com/office/drawing/2014/main" id="{FEE172C1-EB96-403C-BECB-5C3F47F0E3EE}"/>
              </a:ext>
            </a:extLst>
          </p:cNvPr>
          <p:cNvSpPr>
            <a:spLocks noGrp="1" noRot="1" noChangeAspect="1" noChangeArrowheads="1" noTextEdit="1"/>
          </p:cNvSpPr>
          <p:nvPr>
            <p:ph type="sldImg"/>
          </p:nvPr>
        </p:nvSpPr>
        <p:spPr>
          <a:solidFill>
            <a:srgbClr val="FFFFFF"/>
          </a:solidFill>
          <a:ln/>
        </p:spPr>
      </p:sp>
      <p:sp>
        <p:nvSpPr>
          <p:cNvPr id="1143811" name="Rectangle 3">
            <a:extLst>
              <a:ext uri="{FF2B5EF4-FFF2-40B4-BE49-F238E27FC236}">
                <a16:creationId xmlns:a16="http://schemas.microsoft.com/office/drawing/2014/main" id="{E730C76C-FEF4-4B30-AA37-096E0DEDEDD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a:extLst>
              <a:ext uri="{FF2B5EF4-FFF2-40B4-BE49-F238E27FC236}">
                <a16:creationId xmlns:a16="http://schemas.microsoft.com/office/drawing/2014/main" id="{7EAFBDF8-8124-4787-9B9F-F749FFA27BFB}"/>
              </a:ext>
            </a:extLst>
          </p:cNvPr>
          <p:cNvSpPr>
            <a:spLocks noGrp="1" noRot="1" noChangeAspect="1" noChangeArrowheads="1" noTextEdit="1"/>
          </p:cNvSpPr>
          <p:nvPr>
            <p:ph type="sldImg"/>
          </p:nvPr>
        </p:nvSpPr>
        <p:spPr>
          <a:solidFill>
            <a:srgbClr val="FFFFFF"/>
          </a:solidFill>
          <a:ln/>
        </p:spPr>
      </p:sp>
      <p:sp>
        <p:nvSpPr>
          <p:cNvPr id="1144835" name="Rectangle 3">
            <a:extLst>
              <a:ext uri="{FF2B5EF4-FFF2-40B4-BE49-F238E27FC236}">
                <a16:creationId xmlns:a16="http://schemas.microsoft.com/office/drawing/2014/main" id="{C9AE94E9-2961-4406-AC1C-88E634A8F41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a:extLst>
              <a:ext uri="{FF2B5EF4-FFF2-40B4-BE49-F238E27FC236}">
                <a16:creationId xmlns:a16="http://schemas.microsoft.com/office/drawing/2014/main" id="{594643F8-C693-4BC3-BF05-95BBD0F1D12B}"/>
              </a:ext>
            </a:extLst>
          </p:cNvPr>
          <p:cNvSpPr>
            <a:spLocks noGrp="1" noRot="1" noChangeAspect="1" noChangeArrowheads="1" noTextEdit="1"/>
          </p:cNvSpPr>
          <p:nvPr>
            <p:ph type="sldImg"/>
          </p:nvPr>
        </p:nvSpPr>
        <p:spPr>
          <a:solidFill>
            <a:srgbClr val="FFFFFF"/>
          </a:solidFill>
          <a:ln/>
        </p:spPr>
      </p:sp>
      <p:sp>
        <p:nvSpPr>
          <p:cNvPr id="1145859" name="Rectangle 3">
            <a:extLst>
              <a:ext uri="{FF2B5EF4-FFF2-40B4-BE49-F238E27FC236}">
                <a16:creationId xmlns:a16="http://schemas.microsoft.com/office/drawing/2014/main" id="{EA30C731-C0BB-4D2A-9F8B-4EAB56F0DA8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7">
            <a:extLst>
              <a:ext uri="{FF2B5EF4-FFF2-40B4-BE49-F238E27FC236}">
                <a16:creationId xmlns:a16="http://schemas.microsoft.com/office/drawing/2014/main" id="{0092C92D-026F-4A5B-A1AB-8EE5C32AEB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C37A85-4CFB-423A-B5DB-B001D50B8AE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39683" name="Rectangle 2">
            <a:extLst>
              <a:ext uri="{FF2B5EF4-FFF2-40B4-BE49-F238E27FC236}">
                <a16:creationId xmlns:a16="http://schemas.microsoft.com/office/drawing/2014/main" id="{C5646836-4A5C-4024-AB33-9B30DDA5878D}"/>
              </a:ext>
            </a:extLst>
          </p:cNvPr>
          <p:cNvSpPr>
            <a:spLocks noGrp="1" noRot="1" noChangeAspect="1" noChangeArrowheads="1" noTextEdit="1"/>
          </p:cNvSpPr>
          <p:nvPr>
            <p:ph type="sldImg"/>
          </p:nvPr>
        </p:nvSpPr>
        <p:spPr>
          <a:ln/>
        </p:spPr>
      </p:sp>
      <p:sp>
        <p:nvSpPr>
          <p:cNvPr id="839684" name="Rectangle 3">
            <a:extLst>
              <a:ext uri="{FF2B5EF4-FFF2-40B4-BE49-F238E27FC236}">
                <a16:creationId xmlns:a16="http://schemas.microsoft.com/office/drawing/2014/main" id="{BE1ADFBD-F351-4CBE-8371-FA4CF99A81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7">
            <a:extLst>
              <a:ext uri="{FF2B5EF4-FFF2-40B4-BE49-F238E27FC236}">
                <a16:creationId xmlns:a16="http://schemas.microsoft.com/office/drawing/2014/main" id="{1354FBAB-BC7C-4440-8F5B-D0290405D5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45276B-DFCB-4DB3-BEB6-8E1AA885203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6675" name="Rectangle 2">
            <a:extLst>
              <a:ext uri="{FF2B5EF4-FFF2-40B4-BE49-F238E27FC236}">
                <a16:creationId xmlns:a16="http://schemas.microsoft.com/office/drawing/2014/main" id="{307CB323-7136-4EA3-89B8-74295A1752A3}"/>
              </a:ext>
            </a:extLst>
          </p:cNvPr>
          <p:cNvSpPr>
            <a:spLocks noGrp="1" noRot="1" noChangeAspect="1" noChangeArrowheads="1" noTextEdit="1"/>
          </p:cNvSpPr>
          <p:nvPr>
            <p:ph type="sldImg"/>
          </p:nvPr>
        </p:nvSpPr>
        <p:spPr>
          <a:ln/>
        </p:spPr>
      </p:sp>
      <p:sp>
        <p:nvSpPr>
          <p:cNvPr id="796676" name="Rectangle 3">
            <a:extLst>
              <a:ext uri="{FF2B5EF4-FFF2-40B4-BE49-F238E27FC236}">
                <a16:creationId xmlns:a16="http://schemas.microsoft.com/office/drawing/2014/main" id="{DA56A765-879C-4725-B8D6-DC0386849C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a:extLst>
              <a:ext uri="{FF2B5EF4-FFF2-40B4-BE49-F238E27FC236}">
                <a16:creationId xmlns:a16="http://schemas.microsoft.com/office/drawing/2014/main" id="{BECCCBA6-72A9-4782-AB71-9C1FF1A87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7BC114-294F-404B-9CE5-D16391D0252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13059" name="Rectangle 2">
            <a:extLst>
              <a:ext uri="{FF2B5EF4-FFF2-40B4-BE49-F238E27FC236}">
                <a16:creationId xmlns:a16="http://schemas.microsoft.com/office/drawing/2014/main" id="{CD8EB4F4-A9D4-4DF4-8509-EDF080B0FF4A}"/>
              </a:ext>
            </a:extLst>
          </p:cNvPr>
          <p:cNvSpPr>
            <a:spLocks noGrp="1" noRot="1" noChangeAspect="1" noChangeArrowheads="1" noTextEdit="1"/>
          </p:cNvSpPr>
          <p:nvPr>
            <p:ph type="sldImg"/>
          </p:nvPr>
        </p:nvSpPr>
        <p:spPr>
          <a:ln/>
        </p:spPr>
      </p:sp>
      <p:sp>
        <p:nvSpPr>
          <p:cNvPr id="813060" name="Rectangle 3">
            <a:extLst>
              <a:ext uri="{FF2B5EF4-FFF2-40B4-BE49-F238E27FC236}">
                <a16:creationId xmlns:a16="http://schemas.microsoft.com/office/drawing/2014/main" id="{88C181E0-7E83-4D93-B5CD-4F73842D40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a:extLst>
              <a:ext uri="{FF2B5EF4-FFF2-40B4-BE49-F238E27FC236}">
                <a16:creationId xmlns:a16="http://schemas.microsoft.com/office/drawing/2014/main" id="{13C595A6-04AF-4CC4-8EDF-D27728145B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D70AB2-0790-41F6-9A05-D5A63390CCF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15107" name="Rectangle 2">
            <a:extLst>
              <a:ext uri="{FF2B5EF4-FFF2-40B4-BE49-F238E27FC236}">
                <a16:creationId xmlns:a16="http://schemas.microsoft.com/office/drawing/2014/main" id="{7B602DC1-2445-454F-98BB-73061FC1656F}"/>
              </a:ext>
            </a:extLst>
          </p:cNvPr>
          <p:cNvSpPr>
            <a:spLocks noGrp="1" noRot="1" noChangeAspect="1" noChangeArrowheads="1" noTextEdit="1"/>
          </p:cNvSpPr>
          <p:nvPr>
            <p:ph type="sldImg"/>
          </p:nvPr>
        </p:nvSpPr>
        <p:spPr>
          <a:ln/>
        </p:spPr>
      </p:sp>
      <p:sp>
        <p:nvSpPr>
          <p:cNvPr id="815108" name="Rectangle 3">
            <a:extLst>
              <a:ext uri="{FF2B5EF4-FFF2-40B4-BE49-F238E27FC236}">
                <a16:creationId xmlns:a16="http://schemas.microsoft.com/office/drawing/2014/main" id="{49ACE8FE-3C31-49C2-8591-32E2A61046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7">
            <a:extLst>
              <a:ext uri="{FF2B5EF4-FFF2-40B4-BE49-F238E27FC236}">
                <a16:creationId xmlns:a16="http://schemas.microsoft.com/office/drawing/2014/main" id="{74B03659-5402-40FB-8993-1A5E2C722A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D358A1-C63D-45F8-A408-EB6F6E641EC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14083" name="Rectangle 2">
            <a:extLst>
              <a:ext uri="{FF2B5EF4-FFF2-40B4-BE49-F238E27FC236}">
                <a16:creationId xmlns:a16="http://schemas.microsoft.com/office/drawing/2014/main" id="{19F879B3-C1B9-4B08-BB2F-EE62B316E027}"/>
              </a:ext>
            </a:extLst>
          </p:cNvPr>
          <p:cNvSpPr>
            <a:spLocks noGrp="1" noRot="1" noChangeAspect="1" noChangeArrowheads="1" noTextEdit="1"/>
          </p:cNvSpPr>
          <p:nvPr>
            <p:ph type="sldImg"/>
          </p:nvPr>
        </p:nvSpPr>
        <p:spPr>
          <a:ln/>
        </p:spPr>
      </p:sp>
      <p:sp>
        <p:nvSpPr>
          <p:cNvPr id="814084" name="Rectangle 3">
            <a:extLst>
              <a:ext uri="{FF2B5EF4-FFF2-40B4-BE49-F238E27FC236}">
                <a16:creationId xmlns:a16="http://schemas.microsoft.com/office/drawing/2014/main" id="{F8BB257F-F6FB-468B-B7E4-0CBCDD4F9D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7">
            <a:extLst>
              <a:ext uri="{FF2B5EF4-FFF2-40B4-BE49-F238E27FC236}">
                <a16:creationId xmlns:a16="http://schemas.microsoft.com/office/drawing/2014/main" id="{74EBE69E-5B03-4B90-B5B5-6D03F898AA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79F77-38CA-4F3C-841F-00CFB698B46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16131" name="Rectangle 2">
            <a:extLst>
              <a:ext uri="{FF2B5EF4-FFF2-40B4-BE49-F238E27FC236}">
                <a16:creationId xmlns:a16="http://schemas.microsoft.com/office/drawing/2014/main" id="{C0418AC5-53D7-405B-A128-10F4B337FAE7}"/>
              </a:ext>
            </a:extLst>
          </p:cNvPr>
          <p:cNvSpPr>
            <a:spLocks noGrp="1" noRot="1" noChangeAspect="1" noChangeArrowheads="1" noTextEdit="1"/>
          </p:cNvSpPr>
          <p:nvPr>
            <p:ph type="sldImg"/>
          </p:nvPr>
        </p:nvSpPr>
        <p:spPr>
          <a:ln/>
        </p:spPr>
      </p:sp>
      <p:sp>
        <p:nvSpPr>
          <p:cNvPr id="816132" name="Rectangle 3">
            <a:extLst>
              <a:ext uri="{FF2B5EF4-FFF2-40B4-BE49-F238E27FC236}">
                <a16:creationId xmlns:a16="http://schemas.microsoft.com/office/drawing/2014/main" id="{56CAE9D4-CC96-4F0B-82D9-BAC9E107E7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a:extLst>
              <a:ext uri="{FF2B5EF4-FFF2-40B4-BE49-F238E27FC236}">
                <a16:creationId xmlns:a16="http://schemas.microsoft.com/office/drawing/2014/main" id="{964F1829-DA67-43FB-8AF2-99B0039261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2C1DE8-55E7-47A3-82AB-87654F72A5F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7699" name="Rectangle 2">
            <a:extLst>
              <a:ext uri="{FF2B5EF4-FFF2-40B4-BE49-F238E27FC236}">
                <a16:creationId xmlns:a16="http://schemas.microsoft.com/office/drawing/2014/main" id="{972D22A0-5D54-4536-B934-4198A7DD1F84}"/>
              </a:ext>
            </a:extLst>
          </p:cNvPr>
          <p:cNvSpPr>
            <a:spLocks noGrp="1" noRot="1" noChangeAspect="1" noChangeArrowheads="1" noTextEdit="1"/>
          </p:cNvSpPr>
          <p:nvPr>
            <p:ph type="sldImg"/>
          </p:nvPr>
        </p:nvSpPr>
        <p:spPr>
          <a:ln/>
        </p:spPr>
      </p:sp>
      <p:sp>
        <p:nvSpPr>
          <p:cNvPr id="797700" name="Rectangle 3">
            <a:extLst>
              <a:ext uri="{FF2B5EF4-FFF2-40B4-BE49-F238E27FC236}">
                <a16:creationId xmlns:a16="http://schemas.microsoft.com/office/drawing/2014/main" id="{4E041CF9-BC6A-4008-AA5D-01C3AB8B1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a:extLst>
              <a:ext uri="{FF2B5EF4-FFF2-40B4-BE49-F238E27FC236}">
                <a16:creationId xmlns:a16="http://schemas.microsoft.com/office/drawing/2014/main" id="{A3C07E17-16C4-43FD-A549-E6FE68B80151}"/>
              </a:ext>
            </a:extLst>
          </p:cNvPr>
          <p:cNvSpPr>
            <a:spLocks noGrp="1" noRot="1" noChangeAspect="1" noChangeArrowheads="1" noTextEdit="1"/>
          </p:cNvSpPr>
          <p:nvPr>
            <p:ph type="sldImg"/>
          </p:nvPr>
        </p:nvSpPr>
        <p:spPr>
          <a:solidFill>
            <a:srgbClr val="FFFFFF"/>
          </a:solidFill>
          <a:ln/>
        </p:spPr>
      </p:sp>
      <p:sp>
        <p:nvSpPr>
          <p:cNvPr id="800771" name="Rectangle 3">
            <a:extLst>
              <a:ext uri="{FF2B5EF4-FFF2-40B4-BE49-F238E27FC236}">
                <a16:creationId xmlns:a16="http://schemas.microsoft.com/office/drawing/2014/main" id="{27DF47BE-3C72-49F0-8C88-D14645BF7400}"/>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a:extLst>
              <a:ext uri="{FF2B5EF4-FFF2-40B4-BE49-F238E27FC236}">
                <a16:creationId xmlns:a16="http://schemas.microsoft.com/office/drawing/2014/main" id="{260FEE27-3AB1-4DA9-A077-48A7B8FC48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9F4517-718F-4605-AB74-8B342BFC9C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8723" name="Rectangle 2">
            <a:extLst>
              <a:ext uri="{FF2B5EF4-FFF2-40B4-BE49-F238E27FC236}">
                <a16:creationId xmlns:a16="http://schemas.microsoft.com/office/drawing/2014/main" id="{90BB95CC-7C8F-4BB6-A623-92304CCBDEA1}"/>
              </a:ext>
            </a:extLst>
          </p:cNvPr>
          <p:cNvSpPr>
            <a:spLocks noGrp="1" noRot="1" noChangeAspect="1" noChangeArrowheads="1" noTextEdit="1"/>
          </p:cNvSpPr>
          <p:nvPr>
            <p:ph type="sldImg"/>
          </p:nvPr>
        </p:nvSpPr>
        <p:spPr>
          <a:ln/>
        </p:spPr>
      </p:sp>
      <p:sp>
        <p:nvSpPr>
          <p:cNvPr id="798724" name="Rectangle 3">
            <a:extLst>
              <a:ext uri="{FF2B5EF4-FFF2-40B4-BE49-F238E27FC236}">
                <a16:creationId xmlns:a16="http://schemas.microsoft.com/office/drawing/2014/main" id="{E47ECF38-8C70-4E2E-A970-10D4ADAA1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a:extLst>
              <a:ext uri="{FF2B5EF4-FFF2-40B4-BE49-F238E27FC236}">
                <a16:creationId xmlns:a16="http://schemas.microsoft.com/office/drawing/2014/main" id="{EC82D016-9696-4F17-8A6F-FA5FA25C6D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7CFED-3C77-4438-9FB2-D68F00B8A3B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41731" name="Rectangle 2">
            <a:extLst>
              <a:ext uri="{FF2B5EF4-FFF2-40B4-BE49-F238E27FC236}">
                <a16:creationId xmlns:a16="http://schemas.microsoft.com/office/drawing/2014/main" id="{1862E389-7D08-48ED-BB01-C617DDAE940C}"/>
              </a:ext>
            </a:extLst>
          </p:cNvPr>
          <p:cNvSpPr>
            <a:spLocks noGrp="1" noRot="1" noChangeAspect="1" noChangeArrowheads="1" noTextEdit="1"/>
          </p:cNvSpPr>
          <p:nvPr>
            <p:ph type="sldImg"/>
          </p:nvPr>
        </p:nvSpPr>
        <p:spPr>
          <a:ln/>
        </p:spPr>
      </p:sp>
      <p:sp>
        <p:nvSpPr>
          <p:cNvPr id="841732" name="Rectangle 3">
            <a:extLst>
              <a:ext uri="{FF2B5EF4-FFF2-40B4-BE49-F238E27FC236}">
                <a16:creationId xmlns:a16="http://schemas.microsoft.com/office/drawing/2014/main" id="{3063168D-9179-4EAC-BB74-A56FEC0733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7">
            <a:extLst>
              <a:ext uri="{FF2B5EF4-FFF2-40B4-BE49-F238E27FC236}">
                <a16:creationId xmlns:a16="http://schemas.microsoft.com/office/drawing/2014/main" id="{E1821A02-648B-4AC0-96D0-E84FAEAF42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A80101-75B3-4AAA-A51E-A16EC144DAF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42755" name="Rectangle 2">
            <a:extLst>
              <a:ext uri="{FF2B5EF4-FFF2-40B4-BE49-F238E27FC236}">
                <a16:creationId xmlns:a16="http://schemas.microsoft.com/office/drawing/2014/main" id="{12D39D60-46AC-4476-95DD-E54B29C91B23}"/>
              </a:ext>
            </a:extLst>
          </p:cNvPr>
          <p:cNvSpPr>
            <a:spLocks noGrp="1" noRot="1" noChangeAspect="1" noChangeArrowheads="1" noTextEdit="1"/>
          </p:cNvSpPr>
          <p:nvPr>
            <p:ph type="sldImg"/>
          </p:nvPr>
        </p:nvSpPr>
        <p:spPr>
          <a:ln/>
        </p:spPr>
      </p:sp>
      <p:sp>
        <p:nvSpPr>
          <p:cNvPr id="842756" name="Rectangle 3">
            <a:extLst>
              <a:ext uri="{FF2B5EF4-FFF2-40B4-BE49-F238E27FC236}">
                <a16:creationId xmlns:a16="http://schemas.microsoft.com/office/drawing/2014/main" id="{E4D39E56-8243-4CD0-9C34-A594E207F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a:extLst>
              <a:ext uri="{FF2B5EF4-FFF2-40B4-BE49-F238E27FC236}">
                <a16:creationId xmlns:a16="http://schemas.microsoft.com/office/drawing/2014/main" id="{D74063C7-7AD1-4DA5-985F-CAFE1C13B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4C7CAF-6C4A-4C34-AC4C-88F0176249C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43779" name="Rectangle 2">
            <a:extLst>
              <a:ext uri="{FF2B5EF4-FFF2-40B4-BE49-F238E27FC236}">
                <a16:creationId xmlns:a16="http://schemas.microsoft.com/office/drawing/2014/main" id="{70B2EE63-DF12-4029-821E-DE2C99CD3CA0}"/>
              </a:ext>
            </a:extLst>
          </p:cNvPr>
          <p:cNvSpPr>
            <a:spLocks noGrp="1" noRot="1" noChangeAspect="1" noChangeArrowheads="1" noTextEdit="1"/>
          </p:cNvSpPr>
          <p:nvPr>
            <p:ph type="sldImg"/>
          </p:nvPr>
        </p:nvSpPr>
        <p:spPr>
          <a:ln/>
        </p:spPr>
      </p:sp>
      <p:sp>
        <p:nvSpPr>
          <p:cNvPr id="843780" name="Rectangle 3">
            <a:extLst>
              <a:ext uri="{FF2B5EF4-FFF2-40B4-BE49-F238E27FC236}">
                <a16:creationId xmlns:a16="http://schemas.microsoft.com/office/drawing/2014/main" id="{E4D2942D-F2B1-41D4-B676-E5EEF7958B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a:extLst>
              <a:ext uri="{FF2B5EF4-FFF2-40B4-BE49-F238E27FC236}">
                <a16:creationId xmlns:a16="http://schemas.microsoft.com/office/drawing/2014/main" id="{6F5E34C5-A283-42EB-A56C-3981D5059398}"/>
              </a:ext>
            </a:extLst>
          </p:cNvPr>
          <p:cNvSpPr>
            <a:spLocks noGrp="1" noRot="1" noChangeAspect="1" noChangeArrowheads="1" noTextEdit="1"/>
          </p:cNvSpPr>
          <p:nvPr>
            <p:ph type="sldImg"/>
          </p:nvPr>
        </p:nvSpPr>
        <p:spPr>
          <a:solidFill>
            <a:srgbClr val="FFFFFF"/>
          </a:solidFill>
          <a:ln/>
        </p:spPr>
      </p:sp>
      <p:sp>
        <p:nvSpPr>
          <p:cNvPr id="801795" name="Rectangle 3">
            <a:extLst>
              <a:ext uri="{FF2B5EF4-FFF2-40B4-BE49-F238E27FC236}">
                <a16:creationId xmlns:a16="http://schemas.microsoft.com/office/drawing/2014/main" id="{0006EE02-8658-4FA9-886D-88E1F872A95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a:extLst>
              <a:ext uri="{FF2B5EF4-FFF2-40B4-BE49-F238E27FC236}">
                <a16:creationId xmlns:a16="http://schemas.microsoft.com/office/drawing/2014/main" id="{6F08C8E4-0F0F-4A6F-A50B-CFEC9347E68D}"/>
              </a:ext>
            </a:extLst>
          </p:cNvPr>
          <p:cNvSpPr>
            <a:spLocks noGrp="1" noRot="1" noChangeAspect="1" noChangeArrowheads="1" noTextEdit="1"/>
          </p:cNvSpPr>
          <p:nvPr>
            <p:ph type="sldImg"/>
          </p:nvPr>
        </p:nvSpPr>
        <p:spPr>
          <a:solidFill>
            <a:srgbClr val="FFFFFF"/>
          </a:solidFill>
          <a:ln/>
        </p:spPr>
      </p:sp>
      <p:sp>
        <p:nvSpPr>
          <p:cNvPr id="802819" name="Rectangle 3">
            <a:extLst>
              <a:ext uri="{FF2B5EF4-FFF2-40B4-BE49-F238E27FC236}">
                <a16:creationId xmlns:a16="http://schemas.microsoft.com/office/drawing/2014/main" id="{74C5A3DC-5DD4-4EBE-9055-24428185B6F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a:extLst>
              <a:ext uri="{FF2B5EF4-FFF2-40B4-BE49-F238E27FC236}">
                <a16:creationId xmlns:a16="http://schemas.microsoft.com/office/drawing/2014/main" id="{F25BBA33-3DDD-49FA-B7DD-615D8310051A}"/>
              </a:ext>
            </a:extLst>
          </p:cNvPr>
          <p:cNvSpPr>
            <a:spLocks noGrp="1" noRot="1" noChangeAspect="1" noChangeArrowheads="1" noTextEdit="1"/>
          </p:cNvSpPr>
          <p:nvPr>
            <p:ph type="sldImg"/>
          </p:nvPr>
        </p:nvSpPr>
        <p:spPr>
          <a:solidFill>
            <a:srgbClr val="FFFFFF"/>
          </a:solidFill>
          <a:ln/>
        </p:spPr>
      </p:sp>
      <p:sp>
        <p:nvSpPr>
          <p:cNvPr id="803843" name="Rectangle 3">
            <a:extLst>
              <a:ext uri="{FF2B5EF4-FFF2-40B4-BE49-F238E27FC236}">
                <a16:creationId xmlns:a16="http://schemas.microsoft.com/office/drawing/2014/main" id="{14590CD7-FD26-4C41-9ACB-4D9E90595F5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a:extLst>
              <a:ext uri="{FF2B5EF4-FFF2-40B4-BE49-F238E27FC236}">
                <a16:creationId xmlns:a16="http://schemas.microsoft.com/office/drawing/2014/main" id="{6032CBBA-829B-4FC0-9AD5-79280F43E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BBB9B6-AB77-4F63-B0AA-187C80D8CEA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6435" name="Rectangle 2">
            <a:extLst>
              <a:ext uri="{FF2B5EF4-FFF2-40B4-BE49-F238E27FC236}">
                <a16:creationId xmlns:a16="http://schemas.microsoft.com/office/drawing/2014/main" id="{97BE4BF2-CC71-40E8-BDB3-238C76D60897}"/>
              </a:ext>
            </a:extLst>
          </p:cNvPr>
          <p:cNvSpPr>
            <a:spLocks noGrp="1" noRot="1" noChangeAspect="1" noChangeArrowheads="1" noTextEdit="1"/>
          </p:cNvSpPr>
          <p:nvPr>
            <p:ph type="sldImg"/>
          </p:nvPr>
        </p:nvSpPr>
        <p:spPr>
          <a:ln/>
        </p:spPr>
      </p:sp>
      <p:sp>
        <p:nvSpPr>
          <p:cNvPr id="786436" name="Rectangle 3">
            <a:extLst>
              <a:ext uri="{FF2B5EF4-FFF2-40B4-BE49-F238E27FC236}">
                <a16:creationId xmlns:a16="http://schemas.microsoft.com/office/drawing/2014/main" id="{C854955C-055D-4C99-8F59-4CC9342F0B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B331E38A-89CF-447E-800C-14D140C3FBF6}"/>
              </a:ext>
            </a:extLst>
          </p:cNvPr>
          <p:cNvSpPr>
            <a:spLocks noGrp="1" noRot="1" noChangeAspect="1" noChangeArrowheads="1" noTextEdit="1"/>
          </p:cNvSpPr>
          <p:nvPr>
            <p:ph type="sldImg"/>
          </p:nvPr>
        </p:nvSpPr>
        <p:spPr>
          <a:solidFill>
            <a:srgbClr val="FFFFFF"/>
          </a:solidFill>
          <a:ln/>
        </p:spPr>
      </p:sp>
      <p:sp>
        <p:nvSpPr>
          <p:cNvPr id="804867" name="Rectangle 3">
            <a:extLst>
              <a:ext uri="{FF2B5EF4-FFF2-40B4-BE49-F238E27FC236}">
                <a16:creationId xmlns:a16="http://schemas.microsoft.com/office/drawing/2014/main" id="{F1EDC25A-0057-4C36-96CC-B095F0D2AB6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a:extLst>
              <a:ext uri="{FF2B5EF4-FFF2-40B4-BE49-F238E27FC236}">
                <a16:creationId xmlns:a16="http://schemas.microsoft.com/office/drawing/2014/main" id="{2A5F950B-62AE-4AE6-AC34-C294CE26DD33}"/>
              </a:ext>
            </a:extLst>
          </p:cNvPr>
          <p:cNvSpPr>
            <a:spLocks noGrp="1" noRot="1" noChangeAspect="1" noChangeArrowheads="1" noTextEdit="1"/>
          </p:cNvSpPr>
          <p:nvPr>
            <p:ph type="sldImg"/>
          </p:nvPr>
        </p:nvSpPr>
        <p:spPr>
          <a:solidFill>
            <a:srgbClr val="FFFFFF"/>
          </a:solidFill>
          <a:ln/>
        </p:spPr>
      </p:sp>
      <p:sp>
        <p:nvSpPr>
          <p:cNvPr id="805891" name="Rectangle 3">
            <a:extLst>
              <a:ext uri="{FF2B5EF4-FFF2-40B4-BE49-F238E27FC236}">
                <a16:creationId xmlns:a16="http://schemas.microsoft.com/office/drawing/2014/main" id="{7C3C2D1C-184B-43C1-A46B-CC81A0079C2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a:extLst>
              <a:ext uri="{FF2B5EF4-FFF2-40B4-BE49-F238E27FC236}">
                <a16:creationId xmlns:a16="http://schemas.microsoft.com/office/drawing/2014/main" id="{FFEA5F8D-D842-4FDB-BF73-A94F42D53AB7}"/>
              </a:ext>
            </a:extLst>
          </p:cNvPr>
          <p:cNvSpPr>
            <a:spLocks noGrp="1" noRot="1" noChangeAspect="1" noChangeArrowheads="1" noTextEdit="1"/>
          </p:cNvSpPr>
          <p:nvPr>
            <p:ph type="sldImg"/>
          </p:nvPr>
        </p:nvSpPr>
        <p:spPr>
          <a:solidFill>
            <a:srgbClr val="FFFFFF"/>
          </a:solidFill>
          <a:ln/>
        </p:spPr>
      </p:sp>
      <p:sp>
        <p:nvSpPr>
          <p:cNvPr id="806915" name="Rectangle 3">
            <a:extLst>
              <a:ext uri="{FF2B5EF4-FFF2-40B4-BE49-F238E27FC236}">
                <a16:creationId xmlns:a16="http://schemas.microsoft.com/office/drawing/2014/main" id="{49F8FF72-E93D-4B26-B2EA-F30328A5F48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1026">
            <a:extLst>
              <a:ext uri="{FF2B5EF4-FFF2-40B4-BE49-F238E27FC236}">
                <a16:creationId xmlns:a16="http://schemas.microsoft.com/office/drawing/2014/main" id="{2F57F8C0-9086-4EFF-BEA6-63920D775100}"/>
              </a:ext>
            </a:extLst>
          </p:cNvPr>
          <p:cNvSpPr>
            <a:spLocks noGrp="1" noRot="1" noChangeAspect="1" noChangeArrowheads="1" noTextEdit="1"/>
          </p:cNvSpPr>
          <p:nvPr>
            <p:ph type="sldImg"/>
          </p:nvPr>
        </p:nvSpPr>
        <p:spPr>
          <a:solidFill>
            <a:srgbClr val="FFFFFF"/>
          </a:solidFill>
          <a:ln/>
        </p:spPr>
      </p:sp>
      <p:sp>
        <p:nvSpPr>
          <p:cNvPr id="807939" name="Rectangle 1027">
            <a:extLst>
              <a:ext uri="{FF2B5EF4-FFF2-40B4-BE49-F238E27FC236}">
                <a16:creationId xmlns:a16="http://schemas.microsoft.com/office/drawing/2014/main" id="{725D6117-2B19-4A30-8E65-AABCFA170404}"/>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a:extLst>
              <a:ext uri="{FF2B5EF4-FFF2-40B4-BE49-F238E27FC236}">
                <a16:creationId xmlns:a16="http://schemas.microsoft.com/office/drawing/2014/main" id="{F8B8D533-B12F-4AFB-A357-94478A0B417B}"/>
              </a:ext>
            </a:extLst>
          </p:cNvPr>
          <p:cNvSpPr>
            <a:spLocks noGrp="1" noRot="1" noChangeAspect="1" noChangeArrowheads="1" noTextEdit="1"/>
          </p:cNvSpPr>
          <p:nvPr>
            <p:ph type="sldImg"/>
          </p:nvPr>
        </p:nvSpPr>
        <p:spPr>
          <a:solidFill>
            <a:srgbClr val="FFFFFF"/>
          </a:solidFill>
          <a:ln/>
        </p:spPr>
      </p:sp>
      <p:sp>
        <p:nvSpPr>
          <p:cNvPr id="808963" name="Rectangle 3">
            <a:extLst>
              <a:ext uri="{FF2B5EF4-FFF2-40B4-BE49-F238E27FC236}">
                <a16:creationId xmlns:a16="http://schemas.microsoft.com/office/drawing/2014/main" id="{890EB817-E502-4395-B86C-5E84672AE38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a:extLst>
              <a:ext uri="{FF2B5EF4-FFF2-40B4-BE49-F238E27FC236}">
                <a16:creationId xmlns:a16="http://schemas.microsoft.com/office/drawing/2014/main" id="{5AEE570F-B480-4297-8AC0-6DBD81E3107B}"/>
              </a:ext>
            </a:extLst>
          </p:cNvPr>
          <p:cNvSpPr>
            <a:spLocks noGrp="1" noRot="1" noChangeAspect="1" noChangeArrowheads="1" noTextEdit="1"/>
          </p:cNvSpPr>
          <p:nvPr>
            <p:ph type="sldImg"/>
          </p:nvPr>
        </p:nvSpPr>
        <p:spPr>
          <a:solidFill>
            <a:srgbClr val="FFFFFF"/>
          </a:solidFill>
          <a:ln/>
        </p:spPr>
      </p:sp>
      <p:sp>
        <p:nvSpPr>
          <p:cNvPr id="809987" name="Rectangle 3">
            <a:extLst>
              <a:ext uri="{FF2B5EF4-FFF2-40B4-BE49-F238E27FC236}">
                <a16:creationId xmlns:a16="http://schemas.microsoft.com/office/drawing/2014/main" id="{BF275B43-8A1C-4E19-BC8D-2E83B1E42C8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a:extLst>
              <a:ext uri="{FF2B5EF4-FFF2-40B4-BE49-F238E27FC236}">
                <a16:creationId xmlns:a16="http://schemas.microsoft.com/office/drawing/2014/main" id="{7D9B1005-2881-48FB-837D-4266478435AF}"/>
              </a:ext>
            </a:extLst>
          </p:cNvPr>
          <p:cNvSpPr>
            <a:spLocks noGrp="1" noRot="1" noChangeAspect="1" noChangeArrowheads="1" noTextEdit="1"/>
          </p:cNvSpPr>
          <p:nvPr>
            <p:ph type="sldImg"/>
          </p:nvPr>
        </p:nvSpPr>
        <p:spPr>
          <a:solidFill>
            <a:srgbClr val="FFFFFF"/>
          </a:solidFill>
          <a:ln/>
        </p:spPr>
      </p:sp>
      <p:sp>
        <p:nvSpPr>
          <p:cNvPr id="811011" name="Rectangle 3">
            <a:extLst>
              <a:ext uri="{FF2B5EF4-FFF2-40B4-BE49-F238E27FC236}">
                <a16:creationId xmlns:a16="http://schemas.microsoft.com/office/drawing/2014/main" id="{A6DBBA07-7C04-4A8A-A82C-CD630ECB203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a:extLst>
              <a:ext uri="{FF2B5EF4-FFF2-40B4-BE49-F238E27FC236}">
                <a16:creationId xmlns:a16="http://schemas.microsoft.com/office/drawing/2014/main" id="{4727D6C9-88D2-4ECA-BD5E-E8CCDFF0E38A}"/>
              </a:ext>
            </a:extLst>
          </p:cNvPr>
          <p:cNvSpPr>
            <a:spLocks noGrp="1" noRot="1" noChangeAspect="1" noChangeArrowheads="1" noTextEdit="1"/>
          </p:cNvSpPr>
          <p:nvPr>
            <p:ph type="sldImg"/>
          </p:nvPr>
        </p:nvSpPr>
        <p:spPr>
          <a:solidFill>
            <a:srgbClr val="FFFFFF"/>
          </a:solidFill>
          <a:ln/>
        </p:spPr>
      </p:sp>
      <p:sp>
        <p:nvSpPr>
          <p:cNvPr id="799747" name="Rectangle 3">
            <a:extLst>
              <a:ext uri="{FF2B5EF4-FFF2-40B4-BE49-F238E27FC236}">
                <a16:creationId xmlns:a16="http://schemas.microsoft.com/office/drawing/2014/main" id="{37C6ABA9-D832-419B-9881-944CE39ACEC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a:extLst>
              <a:ext uri="{FF2B5EF4-FFF2-40B4-BE49-F238E27FC236}">
                <a16:creationId xmlns:a16="http://schemas.microsoft.com/office/drawing/2014/main" id="{C5FB6A06-DCF1-4744-BAF7-D5BA7FF47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4217C-38BF-4969-BD21-8F87026AAEF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45827" name="Rectangle 2">
            <a:extLst>
              <a:ext uri="{FF2B5EF4-FFF2-40B4-BE49-F238E27FC236}">
                <a16:creationId xmlns:a16="http://schemas.microsoft.com/office/drawing/2014/main" id="{29F2FDC2-D3AB-4B81-8559-61B4F73458EF}"/>
              </a:ext>
            </a:extLst>
          </p:cNvPr>
          <p:cNvSpPr>
            <a:spLocks noGrp="1" noRot="1" noChangeAspect="1" noChangeArrowheads="1" noTextEdit="1"/>
          </p:cNvSpPr>
          <p:nvPr>
            <p:ph type="sldImg"/>
          </p:nvPr>
        </p:nvSpPr>
        <p:spPr>
          <a:ln/>
        </p:spPr>
      </p:sp>
      <p:sp>
        <p:nvSpPr>
          <p:cNvPr id="845828" name="Rectangle 3">
            <a:extLst>
              <a:ext uri="{FF2B5EF4-FFF2-40B4-BE49-F238E27FC236}">
                <a16:creationId xmlns:a16="http://schemas.microsoft.com/office/drawing/2014/main" id="{3542F16F-331F-44BE-9978-9EB3013B77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7">
            <a:extLst>
              <a:ext uri="{FF2B5EF4-FFF2-40B4-BE49-F238E27FC236}">
                <a16:creationId xmlns:a16="http://schemas.microsoft.com/office/drawing/2014/main" id="{5979DF91-D839-46BD-A4E4-86A299415E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7EA771-3D06-4D03-B9CD-2A3D8319EDBC}" type="slidenum">
              <a:rPr kumimoji="0" lang="en-US" altLang="en-US" sz="1200" b="0" i="0" u="none" strike="noStrike" kern="1200" cap="none" spc="0" normalizeH="0" baseline="0" noProof="0" smtClean="0">
                <a:ln>
                  <a:noFill/>
                </a:ln>
                <a:solidFill>
                  <a:srgbClr val="000000"/>
                </a:solidFill>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846851" name="Rectangle 2">
            <a:extLst>
              <a:ext uri="{FF2B5EF4-FFF2-40B4-BE49-F238E27FC236}">
                <a16:creationId xmlns:a16="http://schemas.microsoft.com/office/drawing/2014/main" id="{6D8BD896-D10D-40FA-B4A2-F8371A5D5B60}"/>
              </a:ext>
            </a:extLst>
          </p:cNvPr>
          <p:cNvSpPr>
            <a:spLocks noGrp="1" noRot="1" noChangeAspect="1" noChangeArrowheads="1" noTextEdit="1"/>
          </p:cNvSpPr>
          <p:nvPr>
            <p:ph type="sldImg"/>
          </p:nvPr>
        </p:nvSpPr>
        <p:spPr>
          <a:ln/>
        </p:spPr>
      </p:sp>
      <p:sp>
        <p:nvSpPr>
          <p:cNvPr id="846852" name="Rectangle 3">
            <a:extLst>
              <a:ext uri="{FF2B5EF4-FFF2-40B4-BE49-F238E27FC236}">
                <a16:creationId xmlns:a16="http://schemas.microsoft.com/office/drawing/2014/main" id="{D5786030-0D4C-49F0-AC2C-D9841FADD9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7">
            <a:extLst>
              <a:ext uri="{FF2B5EF4-FFF2-40B4-BE49-F238E27FC236}">
                <a16:creationId xmlns:a16="http://schemas.microsoft.com/office/drawing/2014/main" id="{FFEAF58C-1E4B-4BB6-89C7-C9FEB89A41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9338A1-03B8-4AA8-83C3-8EF1471B404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7459" name="Rectangle 2">
            <a:extLst>
              <a:ext uri="{FF2B5EF4-FFF2-40B4-BE49-F238E27FC236}">
                <a16:creationId xmlns:a16="http://schemas.microsoft.com/office/drawing/2014/main" id="{6DB7E3AD-1921-4D92-90E2-165511241530}"/>
              </a:ext>
            </a:extLst>
          </p:cNvPr>
          <p:cNvSpPr>
            <a:spLocks noGrp="1" noRot="1" noChangeAspect="1" noChangeArrowheads="1" noTextEdit="1"/>
          </p:cNvSpPr>
          <p:nvPr>
            <p:ph type="sldImg"/>
          </p:nvPr>
        </p:nvSpPr>
        <p:spPr>
          <a:ln/>
        </p:spPr>
      </p:sp>
      <p:sp>
        <p:nvSpPr>
          <p:cNvPr id="787460" name="Rectangle 3">
            <a:extLst>
              <a:ext uri="{FF2B5EF4-FFF2-40B4-BE49-F238E27FC236}">
                <a16:creationId xmlns:a16="http://schemas.microsoft.com/office/drawing/2014/main" id="{2C7BFE1C-0BB9-4AE4-A483-D6D48BB0ED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a:extLst>
              <a:ext uri="{FF2B5EF4-FFF2-40B4-BE49-F238E27FC236}">
                <a16:creationId xmlns:a16="http://schemas.microsoft.com/office/drawing/2014/main" id="{CDD61102-78B2-4CBC-9DCB-C260468277CB}"/>
              </a:ext>
            </a:extLst>
          </p:cNvPr>
          <p:cNvSpPr>
            <a:spLocks noGrp="1" noRot="1" noChangeAspect="1" noChangeArrowheads="1" noTextEdit="1"/>
          </p:cNvSpPr>
          <p:nvPr>
            <p:ph type="sldImg"/>
          </p:nvPr>
        </p:nvSpPr>
        <p:spPr>
          <a:solidFill>
            <a:srgbClr val="FFFFFF"/>
          </a:solidFill>
          <a:ln/>
        </p:spPr>
      </p:sp>
      <p:sp>
        <p:nvSpPr>
          <p:cNvPr id="854019" name="Rectangle 3">
            <a:extLst>
              <a:ext uri="{FF2B5EF4-FFF2-40B4-BE49-F238E27FC236}">
                <a16:creationId xmlns:a16="http://schemas.microsoft.com/office/drawing/2014/main" id="{B3017032-18DC-42DF-8750-4C34EC4F9C1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a:extLst>
              <a:ext uri="{FF2B5EF4-FFF2-40B4-BE49-F238E27FC236}">
                <a16:creationId xmlns:a16="http://schemas.microsoft.com/office/drawing/2014/main" id="{EC1FC5AF-11F9-4668-B36E-3602EC45AB7A}"/>
              </a:ext>
            </a:extLst>
          </p:cNvPr>
          <p:cNvSpPr>
            <a:spLocks noGrp="1" noRot="1" noChangeAspect="1" noChangeArrowheads="1" noTextEdit="1"/>
          </p:cNvSpPr>
          <p:nvPr>
            <p:ph type="sldImg"/>
          </p:nvPr>
        </p:nvSpPr>
        <p:spPr>
          <a:solidFill>
            <a:srgbClr val="FFFFFF"/>
          </a:solidFill>
          <a:ln/>
        </p:spPr>
      </p:sp>
      <p:sp>
        <p:nvSpPr>
          <p:cNvPr id="855043" name="Rectangle 3">
            <a:extLst>
              <a:ext uri="{FF2B5EF4-FFF2-40B4-BE49-F238E27FC236}">
                <a16:creationId xmlns:a16="http://schemas.microsoft.com/office/drawing/2014/main" id="{43D22642-6B1A-46AC-828A-54E3262138C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a:extLst>
              <a:ext uri="{FF2B5EF4-FFF2-40B4-BE49-F238E27FC236}">
                <a16:creationId xmlns:a16="http://schemas.microsoft.com/office/drawing/2014/main" id="{7CA8970C-EBAB-4FF8-8770-D265934C06B4}"/>
              </a:ext>
            </a:extLst>
          </p:cNvPr>
          <p:cNvSpPr>
            <a:spLocks noGrp="1" noRot="1" noChangeAspect="1" noChangeArrowheads="1" noTextEdit="1"/>
          </p:cNvSpPr>
          <p:nvPr>
            <p:ph type="sldImg"/>
          </p:nvPr>
        </p:nvSpPr>
        <p:spPr>
          <a:solidFill>
            <a:srgbClr val="FFFFFF"/>
          </a:solidFill>
          <a:ln/>
        </p:spPr>
      </p:sp>
      <p:sp>
        <p:nvSpPr>
          <p:cNvPr id="856067" name="Rectangle 3">
            <a:extLst>
              <a:ext uri="{FF2B5EF4-FFF2-40B4-BE49-F238E27FC236}">
                <a16:creationId xmlns:a16="http://schemas.microsoft.com/office/drawing/2014/main" id="{4A3CEC1B-B3A3-4081-B0F0-0673A078395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a:extLst>
              <a:ext uri="{FF2B5EF4-FFF2-40B4-BE49-F238E27FC236}">
                <a16:creationId xmlns:a16="http://schemas.microsoft.com/office/drawing/2014/main" id="{DAD662C0-CA2D-439B-8875-241D71F49CF1}"/>
              </a:ext>
            </a:extLst>
          </p:cNvPr>
          <p:cNvSpPr>
            <a:spLocks noGrp="1" noRot="1" noChangeAspect="1" noChangeArrowheads="1" noTextEdit="1"/>
          </p:cNvSpPr>
          <p:nvPr>
            <p:ph type="sldImg"/>
          </p:nvPr>
        </p:nvSpPr>
        <p:spPr>
          <a:solidFill>
            <a:srgbClr val="FFFFFF"/>
          </a:solidFill>
          <a:ln/>
        </p:spPr>
      </p:sp>
      <p:sp>
        <p:nvSpPr>
          <p:cNvPr id="857091" name="Rectangle 3">
            <a:extLst>
              <a:ext uri="{FF2B5EF4-FFF2-40B4-BE49-F238E27FC236}">
                <a16:creationId xmlns:a16="http://schemas.microsoft.com/office/drawing/2014/main" id="{784365C7-FF87-4818-AB1D-F6B55E067C2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a:extLst>
              <a:ext uri="{FF2B5EF4-FFF2-40B4-BE49-F238E27FC236}">
                <a16:creationId xmlns:a16="http://schemas.microsoft.com/office/drawing/2014/main" id="{F30B217E-B7AF-4C8B-94BE-37817D7933F2}"/>
              </a:ext>
            </a:extLst>
          </p:cNvPr>
          <p:cNvSpPr>
            <a:spLocks noGrp="1" noRot="1" noChangeAspect="1" noChangeArrowheads="1" noTextEdit="1"/>
          </p:cNvSpPr>
          <p:nvPr>
            <p:ph type="sldImg"/>
          </p:nvPr>
        </p:nvSpPr>
        <p:spPr>
          <a:solidFill>
            <a:srgbClr val="FFFFFF"/>
          </a:solidFill>
          <a:ln/>
        </p:spPr>
      </p:sp>
      <p:sp>
        <p:nvSpPr>
          <p:cNvPr id="858115" name="Rectangle 3">
            <a:extLst>
              <a:ext uri="{FF2B5EF4-FFF2-40B4-BE49-F238E27FC236}">
                <a16:creationId xmlns:a16="http://schemas.microsoft.com/office/drawing/2014/main" id="{8609A8FC-55C6-4EA2-B542-5EFC5A67DEA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1026">
            <a:extLst>
              <a:ext uri="{FF2B5EF4-FFF2-40B4-BE49-F238E27FC236}">
                <a16:creationId xmlns:a16="http://schemas.microsoft.com/office/drawing/2014/main" id="{EB15A8CF-3913-4D5B-BB86-2355E4468834}"/>
              </a:ext>
            </a:extLst>
          </p:cNvPr>
          <p:cNvSpPr>
            <a:spLocks noGrp="1" noRot="1" noChangeAspect="1" noChangeArrowheads="1" noTextEdit="1"/>
          </p:cNvSpPr>
          <p:nvPr>
            <p:ph type="sldImg"/>
          </p:nvPr>
        </p:nvSpPr>
        <p:spPr>
          <a:solidFill>
            <a:srgbClr val="FFFFFF"/>
          </a:solidFill>
          <a:ln/>
        </p:spPr>
      </p:sp>
      <p:sp>
        <p:nvSpPr>
          <p:cNvPr id="859139" name="Rectangle 1027">
            <a:extLst>
              <a:ext uri="{FF2B5EF4-FFF2-40B4-BE49-F238E27FC236}">
                <a16:creationId xmlns:a16="http://schemas.microsoft.com/office/drawing/2014/main" id="{D5ACB390-E483-416C-BD9D-2BBCCC93268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a:extLst>
              <a:ext uri="{FF2B5EF4-FFF2-40B4-BE49-F238E27FC236}">
                <a16:creationId xmlns:a16="http://schemas.microsoft.com/office/drawing/2014/main" id="{FB9B15E8-3D96-4D91-9A62-810AAC75804F}"/>
              </a:ext>
            </a:extLst>
          </p:cNvPr>
          <p:cNvSpPr>
            <a:spLocks noGrp="1" noRot="1" noChangeAspect="1" noChangeArrowheads="1" noTextEdit="1"/>
          </p:cNvSpPr>
          <p:nvPr>
            <p:ph type="sldImg"/>
          </p:nvPr>
        </p:nvSpPr>
        <p:spPr>
          <a:solidFill>
            <a:srgbClr val="FFFFFF"/>
          </a:solidFill>
          <a:ln/>
        </p:spPr>
      </p:sp>
      <p:sp>
        <p:nvSpPr>
          <p:cNvPr id="860163" name="Rectangle 3">
            <a:extLst>
              <a:ext uri="{FF2B5EF4-FFF2-40B4-BE49-F238E27FC236}">
                <a16:creationId xmlns:a16="http://schemas.microsoft.com/office/drawing/2014/main" id="{F592A2E8-B20D-43BE-A240-9116BC71333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a:extLst>
              <a:ext uri="{FF2B5EF4-FFF2-40B4-BE49-F238E27FC236}">
                <a16:creationId xmlns:a16="http://schemas.microsoft.com/office/drawing/2014/main" id="{F868D8EB-A578-4C00-A1D8-3ACFBD3B1D02}"/>
              </a:ext>
            </a:extLst>
          </p:cNvPr>
          <p:cNvSpPr>
            <a:spLocks noGrp="1" noRot="1" noChangeAspect="1" noChangeArrowheads="1" noTextEdit="1"/>
          </p:cNvSpPr>
          <p:nvPr>
            <p:ph type="sldImg"/>
          </p:nvPr>
        </p:nvSpPr>
        <p:spPr>
          <a:solidFill>
            <a:srgbClr val="FFFFFF"/>
          </a:solidFill>
          <a:ln/>
        </p:spPr>
      </p:sp>
      <p:sp>
        <p:nvSpPr>
          <p:cNvPr id="861187" name="Rectangle 3">
            <a:extLst>
              <a:ext uri="{FF2B5EF4-FFF2-40B4-BE49-F238E27FC236}">
                <a16:creationId xmlns:a16="http://schemas.microsoft.com/office/drawing/2014/main" id="{186D2D13-7A5A-469A-84DA-3209C3BD289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a:extLst>
              <a:ext uri="{FF2B5EF4-FFF2-40B4-BE49-F238E27FC236}">
                <a16:creationId xmlns:a16="http://schemas.microsoft.com/office/drawing/2014/main" id="{8D57598B-06C7-4057-91D9-225D35857F05}"/>
              </a:ext>
            </a:extLst>
          </p:cNvPr>
          <p:cNvSpPr>
            <a:spLocks noGrp="1" noRot="1" noChangeAspect="1" noChangeArrowheads="1" noTextEdit="1"/>
          </p:cNvSpPr>
          <p:nvPr>
            <p:ph type="sldImg"/>
          </p:nvPr>
        </p:nvSpPr>
        <p:spPr>
          <a:solidFill>
            <a:srgbClr val="FFFFFF"/>
          </a:solidFill>
          <a:ln/>
        </p:spPr>
      </p:sp>
      <p:sp>
        <p:nvSpPr>
          <p:cNvPr id="862211" name="Rectangle 3">
            <a:extLst>
              <a:ext uri="{FF2B5EF4-FFF2-40B4-BE49-F238E27FC236}">
                <a16:creationId xmlns:a16="http://schemas.microsoft.com/office/drawing/2014/main" id="{A3D90DB5-1F6E-4932-8BE9-1A642F80D04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a:extLst>
              <a:ext uri="{FF2B5EF4-FFF2-40B4-BE49-F238E27FC236}">
                <a16:creationId xmlns:a16="http://schemas.microsoft.com/office/drawing/2014/main" id="{C0D0DB16-842F-4F51-BB65-46E54FAD333F}"/>
              </a:ext>
            </a:extLst>
          </p:cNvPr>
          <p:cNvSpPr>
            <a:spLocks noGrp="1" noRot="1" noChangeAspect="1" noChangeArrowheads="1" noTextEdit="1"/>
          </p:cNvSpPr>
          <p:nvPr>
            <p:ph type="sldImg"/>
          </p:nvPr>
        </p:nvSpPr>
        <p:spPr>
          <a:solidFill>
            <a:srgbClr val="FFFFFF"/>
          </a:solidFill>
          <a:ln/>
        </p:spPr>
      </p:sp>
      <p:sp>
        <p:nvSpPr>
          <p:cNvPr id="863235" name="Rectangle 3">
            <a:extLst>
              <a:ext uri="{FF2B5EF4-FFF2-40B4-BE49-F238E27FC236}">
                <a16:creationId xmlns:a16="http://schemas.microsoft.com/office/drawing/2014/main" id="{286F86D6-48EB-42D8-BD01-56348E71E4F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a:extLst>
              <a:ext uri="{FF2B5EF4-FFF2-40B4-BE49-F238E27FC236}">
                <a16:creationId xmlns:a16="http://schemas.microsoft.com/office/drawing/2014/main" id="{F9941A59-6F57-421E-BA20-E43F879367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007D5-043A-479F-93B0-96396AA1A40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8483" name="Rectangle 2">
            <a:extLst>
              <a:ext uri="{FF2B5EF4-FFF2-40B4-BE49-F238E27FC236}">
                <a16:creationId xmlns:a16="http://schemas.microsoft.com/office/drawing/2014/main" id="{B18FE7CE-ECED-42D7-B7BB-07A0D3923F1B}"/>
              </a:ext>
            </a:extLst>
          </p:cNvPr>
          <p:cNvSpPr>
            <a:spLocks noGrp="1" noRot="1" noChangeAspect="1" noChangeArrowheads="1" noTextEdit="1"/>
          </p:cNvSpPr>
          <p:nvPr>
            <p:ph type="sldImg"/>
          </p:nvPr>
        </p:nvSpPr>
        <p:spPr>
          <a:ln/>
        </p:spPr>
      </p:sp>
      <p:sp>
        <p:nvSpPr>
          <p:cNvPr id="788484" name="Rectangle 3">
            <a:extLst>
              <a:ext uri="{FF2B5EF4-FFF2-40B4-BE49-F238E27FC236}">
                <a16:creationId xmlns:a16="http://schemas.microsoft.com/office/drawing/2014/main" id="{48316773-DAB9-43CE-AEC1-DD17082A4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a:extLst>
              <a:ext uri="{FF2B5EF4-FFF2-40B4-BE49-F238E27FC236}">
                <a16:creationId xmlns:a16="http://schemas.microsoft.com/office/drawing/2014/main" id="{3D058DA1-DCDE-40DE-BEA9-4E71C2257EBD}"/>
              </a:ext>
            </a:extLst>
          </p:cNvPr>
          <p:cNvSpPr>
            <a:spLocks noGrp="1" noRot="1" noChangeAspect="1" noChangeArrowheads="1" noTextEdit="1"/>
          </p:cNvSpPr>
          <p:nvPr>
            <p:ph type="sldImg"/>
          </p:nvPr>
        </p:nvSpPr>
        <p:spPr>
          <a:solidFill>
            <a:srgbClr val="FFFFFF"/>
          </a:solidFill>
          <a:ln/>
        </p:spPr>
      </p:sp>
      <p:sp>
        <p:nvSpPr>
          <p:cNvPr id="864259" name="Rectangle 3">
            <a:extLst>
              <a:ext uri="{FF2B5EF4-FFF2-40B4-BE49-F238E27FC236}">
                <a16:creationId xmlns:a16="http://schemas.microsoft.com/office/drawing/2014/main" id="{F2C3BC8F-C7CA-43F9-B082-4A742D259EC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7">
            <a:extLst>
              <a:ext uri="{FF2B5EF4-FFF2-40B4-BE49-F238E27FC236}">
                <a16:creationId xmlns:a16="http://schemas.microsoft.com/office/drawing/2014/main" id="{92BF8588-DD60-4FA0-9731-6F39801B35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3994FD-A498-42C6-A6CF-8B925C66BBC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50947" name="Rectangle 2">
            <a:extLst>
              <a:ext uri="{FF2B5EF4-FFF2-40B4-BE49-F238E27FC236}">
                <a16:creationId xmlns:a16="http://schemas.microsoft.com/office/drawing/2014/main" id="{BD0CA37D-6E70-41E0-9415-C087FD39541C}"/>
              </a:ext>
            </a:extLst>
          </p:cNvPr>
          <p:cNvSpPr>
            <a:spLocks noGrp="1" noRot="1" noChangeAspect="1" noChangeArrowheads="1" noTextEdit="1"/>
          </p:cNvSpPr>
          <p:nvPr>
            <p:ph type="sldImg"/>
          </p:nvPr>
        </p:nvSpPr>
        <p:spPr>
          <a:ln/>
        </p:spPr>
      </p:sp>
      <p:sp>
        <p:nvSpPr>
          <p:cNvPr id="850948" name="Rectangle 3">
            <a:extLst>
              <a:ext uri="{FF2B5EF4-FFF2-40B4-BE49-F238E27FC236}">
                <a16:creationId xmlns:a16="http://schemas.microsoft.com/office/drawing/2014/main" id="{B4E869D5-1AD1-4E89-8C27-DB5B9DD80D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7">
            <a:extLst>
              <a:ext uri="{FF2B5EF4-FFF2-40B4-BE49-F238E27FC236}">
                <a16:creationId xmlns:a16="http://schemas.microsoft.com/office/drawing/2014/main" id="{F6C52831-AB61-43D3-B239-1A3A316ED1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458DDF-35E6-4971-92F0-B485341ED7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52995" name="Rectangle 2">
            <a:extLst>
              <a:ext uri="{FF2B5EF4-FFF2-40B4-BE49-F238E27FC236}">
                <a16:creationId xmlns:a16="http://schemas.microsoft.com/office/drawing/2014/main" id="{8C7DF600-B3C9-4ED3-BC66-AD77D95B9F1F}"/>
              </a:ext>
            </a:extLst>
          </p:cNvPr>
          <p:cNvSpPr>
            <a:spLocks noGrp="1" noRot="1" noChangeAspect="1" noChangeArrowheads="1" noTextEdit="1"/>
          </p:cNvSpPr>
          <p:nvPr>
            <p:ph type="sldImg"/>
          </p:nvPr>
        </p:nvSpPr>
        <p:spPr>
          <a:ln/>
        </p:spPr>
      </p:sp>
      <p:sp>
        <p:nvSpPr>
          <p:cNvPr id="852996" name="Rectangle 3">
            <a:extLst>
              <a:ext uri="{FF2B5EF4-FFF2-40B4-BE49-F238E27FC236}">
                <a16:creationId xmlns:a16="http://schemas.microsoft.com/office/drawing/2014/main" id="{524BC4BB-3D25-4095-BDAA-E59C912BCB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7">
            <a:extLst>
              <a:ext uri="{FF2B5EF4-FFF2-40B4-BE49-F238E27FC236}">
                <a16:creationId xmlns:a16="http://schemas.microsoft.com/office/drawing/2014/main" id="{179F9512-9909-4557-9833-263A8B38D0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B672BA-0005-471E-8AAF-B0981911268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65283" name="Rectangle 2">
            <a:extLst>
              <a:ext uri="{FF2B5EF4-FFF2-40B4-BE49-F238E27FC236}">
                <a16:creationId xmlns:a16="http://schemas.microsoft.com/office/drawing/2014/main" id="{EA83A4DE-4221-46A6-B4A5-6AFA281619E7}"/>
              </a:ext>
            </a:extLst>
          </p:cNvPr>
          <p:cNvSpPr>
            <a:spLocks noGrp="1" noRot="1" noChangeAspect="1" noChangeArrowheads="1" noTextEdit="1"/>
          </p:cNvSpPr>
          <p:nvPr>
            <p:ph type="sldImg"/>
          </p:nvPr>
        </p:nvSpPr>
        <p:spPr>
          <a:ln/>
        </p:spPr>
      </p:sp>
      <p:sp>
        <p:nvSpPr>
          <p:cNvPr id="865284" name="Rectangle 3">
            <a:extLst>
              <a:ext uri="{FF2B5EF4-FFF2-40B4-BE49-F238E27FC236}">
                <a16:creationId xmlns:a16="http://schemas.microsoft.com/office/drawing/2014/main" id="{CDA24290-B27F-49A8-B086-54712D5D46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55669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7">
            <a:extLst>
              <a:ext uri="{FF2B5EF4-FFF2-40B4-BE49-F238E27FC236}">
                <a16:creationId xmlns:a16="http://schemas.microsoft.com/office/drawing/2014/main" id="{D8263696-EE6F-4E50-94F7-04ACFDA587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5C7E67-1367-4072-872E-EC6646F7629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44803" name="Rectangle 2">
            <a:extLst>
              <a:ext uri="{FF2B5EF4-FFF2-40B4-BE49-F238E27FC236}">
                <a16:creationId xmlns:a16="http://schemas.microsoft.com/office/drawing/2014/main" id="{EF9A2F96-165B-4F15-8DB2-C236C026E1F8}"/>
              </a:ext>
            </a:extLst>
          </p:cNvPr>
          <p:cNvSpPr>
            <a:spLocks noGrp="1" noRot="1" noChangeAspect="1" noChangeArrowheads="1" noTextEdit="1"/>
          </p:cNvSpPr>
          <p:nvPr>
            <p:ph type="sldImg"/>
          </p:nvPr>
        </p:nvSpPr>
        <p:spPr>
          <a:ln/>
        </p:spPr>
      </p:sp>
      <p:sp>
        <p:nvSpPr>
          <p:cNvPr id="844804" name="Rectangle 3">
            <a:extLst>
              <a:ext uri="{FF2B5EF4-FFF2-40B4-BE49-F238E27FC236}">
                <a16:creationId xmlns:a16="http://schemas.microsoft.com/office/drawing/2014/main" id="{CE9FF014-5E36-41F8-B816-B0C68E7681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7">
            <a:extLst>
              <a:ext uri="{FF2B5EF4-FFF2-40B4-BE49-F238E27FC236}">
                <a16:creationId xmlns:a16="http://schemas.microsoft.com/office/drawing/2014/main" id="{88BC6BC9-3ED3-453D-90DC-B98B0DD6B4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A16E16-2DB9-45C5-B25B-C77FCFBCEF6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48899" name="Rectangle 2">
            <a:extLst>
              <a:ext uri="{FF2B5EF4-FFF2-40B4-BE49-F238E27FC236}">
                <a16:creationId xmlns:a16="http://schemas.microsoft.com/office/drawing/2014/main" id="{5E06A044-B8CD-4BDF-8205-F0BCEA742520}"/>
              </a:ext>
            </a:extLst>
          </p:cNvPr>
          <p:cNvSpPr>
            <a:spLocks noGrp="1" noRot="1" noChangeAspect="1" noChangeArrowheads="1" noTextEdit="1"/>
          </p:cNvSpPr>
          <p:nvPr>
            <p:ph type="sldImg"/>
          </p:nvPr>
        </p:nvSpPr>
        <p:spPr>
          <a:ln/>
        </p:spPr>
      </p:sp>
      <p:sp>
        <p:nvSpPr>
          <p:cNvPr id="848900" name="Rectangle 3">
            <a:extLst>
              <a:ext uri="{FF2B5EF4-FFF2-40B4-BE49-F238E27FC236}">
                <a16:creationId xmlns:a16="http://schemas.microsoft.com/office/drawing/2014/main" id="{DBD5B0B6-777F-45D6-BECA-5E75309AA4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a:extLst>
              <a:ext uri="{FF2B5EF4-FFF2-40B4-BE49-F238E27FC236}">
                <a16:creationId xmlns:a16="http://schemas.microsoft.com/office/drawing/2014/main" id="{76E05121-F68D-44FA-A20B-998568109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18B955-130D-4BD4-A080-ED186F33327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51971" name="Rectangle 2">
            <a:extLst>
              <a:ext uri="{FF2B5EF4-FFF2-40B4-BE49-F238E27FC236}">
                <a16:creationId xmlns:a16="http://schemas.microsoft.com/office/drawing/2014/main" id="{6BF2071D-A2E5-41B2-B16A-4954EBA6C0A2}"/>
              </a:ext>
            </a:extLst>
          </p:cNvPr>
          <p:cNvSpPr>
            <a:spLocks noGrp="1" noRot="1" noChangeAspect="1" noChangeArrowheads="1" noTextEdit="1"/>
          </p:cNvSpPr>
          <p:nvPr>
            <p:ph type="sldImg"/>
          </p:nvPr>
        </p:nvSpPr>
        <p:spPr>
          <a:ln/>
        </p:spPr>
      </p:sp>
      <p:sp>
        <p:nvSpPr>
          <p:cNvPr id="851972" name="Rectangle 3">
            <a:extLst>
              <a:ext uri="{FF2B5EF4-FFF2-40B4-BE49-F238E27FC236}">
                <a16:creationId xmlns:a16="http://schemas.microsoft.com/office/drawing/2014/main" id="{50F4BBA9-7FBC-496B-BF26-E94677BBB3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a:extLst>
              <a:ext uri="{FF2B5EF4-FFF2-40B4-BE49-F238E27FC236}">
                <a16:creationId xmlns:a16="http://schemas.microsoft.com/office/drawing/2014/main" id="{E18F245B-9011-4584-9DD9-E11220BBCB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B57F51-3957-448F-96E5-072E8DCA15C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47875" name="Rectangle 2">
            <a:extLst>
              <a:ext uri="{FF2B5EF4-FFF2-40B4-BE49-F238E27FC236}">
                <a16:creationId xmlns:a16="http://schemas.microsoft.com/office/drawing/2014/main" id="{DC4BE725-523C-4FBB-99EC-3D8FD9BCE403}"/>
              </a:ext>
            </a:extLst>
          </p:cNvPr>
          <p:cNvSpPr>
            <a:spLocks noGrp="1" noRot="1" noChangeAspect="1" noChangeArrowheads="1" noTextEdit="1"/>
          </p:cNvSpPr>
          <p:nvPr>
            <p:ph type="sldImg"/>
          </p:nvPr>
        </p:nvSpPr>
        <p:spPr>
          <a:ln/>
        </p:spPr>
      </p:sp>
      <p:sp>
        <p:nvSpPr>
          <p:cNvPr id="847876" name="Rectangle 3">
            <a:extLst>
              <a:ext uri="{FF2B5EF4-FFF2-40B4-BE49-F238E27FC236}">
                <a16:creationId xmlns:a16="http://schemas.microsoft.com/office/drawing/2014/main" id="{899BBD90-BD53-418E-AF53-C7E518651A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7">
            <a:extLst>
              <a:ext uri="{FF2B5EF4-FFF2-40B4-BE49-F238E27FC236}">
                <a16:creationId xmlns:a16="http://schemas.microsoft.com/office/drawing/2014/main" id="{179F9512-9909-4557-9833-263A8B38D0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B672BA-0005-471E-8AAF-B0981911268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65283" name="Rectangle 2">
            <a:extLst>
              <a:ext uri="{FF2B5EF4-FFF2-40B4-BE49-F238E27FC236}">
                <a16:creationId xmlns:a16="http://schemas.microsoft.com/office/drawing/2014/main" id="{EA83A4DE-4221-46A6-B4A5-6AFA281619E7}"/>
              </a:ext>
            </a:extLst>
          </p:cNvPr>
          <p:cNvSpPr>
            <a:spLocks noGrp="1" noRot="1" noChangeAspect="1" noChangeArrowheads="1" noTextEdit="1"/>
          </p:cNvSpPr>
          <p:nvPr>
            <p:ph type="sldImg"/>
          </p:nvPr>
        </p:nvSpPr>
        <p:spPr>
          <a:ln/>
        </p:spPr>
      </p:sp>
      <p:sp>
        <p:nvSpPr>
          <p:cNvPr id="865284" name="Rectangle 3">
            <a:extLst>
              <a:ext uri="{FF2B5EF4-FFF2-40B4-BE49-F238E27FC236}">
                <a16:creationId xmlns:a16="http://schemas.microsoft.com/office/drawing/2014/main" id="{CDA24290-B27F-49A8-B086-54712D5D46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7">
            <a:extLst>
              <a:ext uri="{FF2B5EF4-FFF2-40B4-BE49-F238E27FC236}">
                <a16:creationId xmlns:a16="http://schemas.microsoft.com/office/drawing/2014/main" id="{FEB095EF-F904-473B-83C4-43F1D06F0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6CF69D-9F3D-44FD-93B1-0E133ED44F3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66307" name="Rectangle 2">
            <a:extLst>
              <a:ext uri="{FF2B5EF4-FFF2-40B4-BE49-F238E27FC236}">
                <a16:creationId xmlns:a16="http://schemas.microsoft.com/office/drawing/2014/main" id="{9FE762A9-1036-4A31-9625-ACED5BEF68E1}"/>
              </a:ext>
            </a:extLst>
          </p:cNvPr>
          <p:cNvSpPr>
            <a:spLocks noGrp="1" noRot="1" noChangeAspect="1" noChangeArrowheads="1" noTextEdit="1"/>
          </p:cNvSpPr>
          <p:nvPr>
            <p:ph type="sldImg"/>
          </p:nvPr>
        </p:nvSpPr>
        <p:spPr>
          <a:ln/>
        </p:spPr>
      </p:sp>
      <p:sp>
        <p:nvSpPr>
          <p:cNvPr id="866308" name="Rectangle 3">
            <a:extLst>
              <a:ext uri="{FF2B5EF4-FFF2-40B4-BE49-F238E27FC236}">
                <a16:creationId xmlns:a16="http://schemas.microsoft.com/office/drawing/2014/main" id="{3321D2B0-85B1-4664-80BD-A7431BC870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7">
            <a:extLst>
              <a:ext uri="{FF2B5EF4-FFF2-40B4-BE49-F238E27FC236}">
                <a16:creationId xmlns:a16="http://schemas.microsoft.com/office/drawing/2014/main" id="{CDBE6237-B9D4-4B4D-94F4-8A1B266246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F67B0F-2D56-429A-A310-C274937E97C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9507" name="Rectangle 2">
            <a:extLst>
              <a:ext uri="{FF2B5EF4-FFF2-40B4-BE49-F238E27FC236}">
                <a16:creationId xmlns:a16="http://schemas.microsoft.com/office/drawing/2014/main" id="{F41F5C27-1897-4C11-AF41-C5EFA18BCE34}"/>
              </a:ext>
            </a:extLst>
          </p:cNvPr>
          <p:cNvSpPr>
            <a:spLocks noGrp="1" noRot="1" noChangeAspect="1" noChangeArrowheads="1" noTextEdit="1"/>
          </p:cNvSpPr>
          <p:nvPr>
            <p:ph type="sldImg"/>
          </p:nvPr>
        </p:nvSpPr>
        <p:spPr>
          <a:ln/>
        </p:spPr>
      </p:sp>
      <p:sp>
        <p:nvSpPr>
          <p:cNvPr id="789508" name="Rectangle 3">
            <a:extLst>
              <a:ext uri="{FF2B5EF4-FFF2-40B4-BE49-F238E27FC236}">
                <a16:creationId xmlns:a16="http://schemas.microsoft.com/office/drawing/2014/main" id="{15D1ADDC-26B6-4681-9DC7-F59EE7E673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7">
            <a:extLst>
              <a:ext uri="{FF2B5EF4-FFF2-40B4-BE49-F238E27FC236}">
                <a16:creationId xmlns:a16="http://schemas.microsoft.com/office/drawing/2014/main" id="{3A6CC5E7-6D25-4B20-A351-C0A71A7D2B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0C812C-7FA7-42F3-8D90-AC8C96BF9F2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1667" name="Rectangle 2">
            <a:extLst>
              <a:ext uri="{FF2B5EF4-FFF2-40B4-BE49-F238E27FC236}">
                <a16:creationId xmlns:a16="http://schemas.microsoft.com/office/drawing/2014/main" id="{C138F191-7101-4303-A45E-80071D203DB3}"/>
              </a:ext>
            </a:extLst>
          </p:cNvPr>
          <p:cNvSpPr>
            <a:spLocks noGrp="1" noRot="1" noChangeAspect="1" noChangeArrowheads="1" noTextEdit="1"/>
          </p:cNvSpPr>
          <p:nvPr>
            <p:ph type="sldImg"/>
          </p:nvPr>
        </p:nvSpPr>
        <p:spPr>
          <a:ln/>
        </p:spPr>
      </p:sp>
      <p:sp>
        <p:nvSpPr>
          <p:cNvPr id="881668" name="Rectangle 3">
            <a:extLst>
              <a:ext uri="{FF2B5EF4-FFF2-40B4-BE49-F238E27FC236}">
                <a16:creationId xmlns:a16="http://schemas.microsoft.com/office/drawing/2014/main" id="{860913ED-2F21-4C91-9E72-6B5F5C35BF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1026">
            <a:extLst>
              <a:ext uri="{FF2B5EF4-FFF2-40B4-BE49-F238E27FC236}">
                <a16:creationId xmlns:a16="http://schemas.microsoft.com/office/drawing/2014/main" id="{87EE88C8-F3BA-46AC-8A45-AD3A04999A52}"/>
              </a:ext>
            </a:extLst>
          </p:cNvPr>
          <p:cNvSpPr>
            <a:spLocks noGrp="1" noRot="1" noChangeAspect="1" noChangeArrowheads="1" noTextEdit="1"/>
          </p:cNvSpPr>
          <p:nvPr>
            <p:ph type="sldImg"/>
          </p:nvPr>
        </p:nvSpPr>
        <p:spPr>
          <a:solidFill>
            <a:srgbClr val="FFFFFF"/>
          </a:solidFill>
          <a:ln/>
        </p:spPr>
      </p:sp>
      <p:sp>
        <p:nvSpPr>
          <p:cNvPr id="867331" name="Rectangle 1027">
            <a:extLst>
              <a:ext uri="{FF2B5EF4-FFF2-40B4-BE49-F238E27FC236}">
                <a16:creationId xmlns:a16="http://schemas.microsoft.com/office/drawing/2014/main" id="{511E3588-6637-4316-B987-DCB24696919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a:extLst>
              <a:ext uri="{FF2B5EF4-FFF2-40B4-BE49-F238E27FC236}">
                <a16:creationId xmlns:a16="http://schemas.microsoft.com/office/drawing/2014/main" id="{9D9F0E5C-08B2-4389-9DDA-C91D75FA3CE5}"/>
              </a:ext>
            </a:extLst>
          </p:cNvPr>
          <p:cNvSpPr>
            <a:spLocks noGrp="1" noRot="1" noChangeAspect="1" noChangeArrowheads="1" noTextEdit="1"/>
          </p:cNvSpPr>
          <p:nvPr>
            <p:ph type="sldImg"/>
          </p:nvPr>
        </p:nvSpPr>
        <p:spPr>
          <a:solidFill>
            <a:srgbClr val="FFFFFF"/>
          </a:solidFill>
          <a:ln/>
        </p:spPr>
      </p:sp>
      <p:sp>
        <p:nvSpPr>
          <p:cNvPr id="872451" name="Rectangle 3">
            <a:extLst>
              <a:ext uri="{FF2B5EF4-FFF2-40B4-BE49-F238E27FC236}">
                <a16:creationId xmlns:a16="http://schemas.microsoft.com/office/drawing/2014/main" id="{EC27D771-2C79-4787-91FE-D51049D66ED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a:extLst>
              <a:ext uri="{FF2B5EF4-FFF2-40B4-BE49-F238E27FC236}">
                <a16:creationId xmlns:a16="http://schemas.microsoft.com/office/drawing/2014/main" id="{DD4511EC-A7F7-49D5-A008-91B529A39CDB}"/>
              </a:ext>
            </a:extLst>
          </p:cNvPr>
          <p:cNvSpPr>
            <a:spLocks noGrp="1" noRot="1" noChangeAspect="1" noChangeArrowheads="1" noTextEdit="1"/>
          </p:cNvSpPr>
          <p:nvPr>
            <p:ph type="sldImg"/>
          </p:nvPr>
        </p:nvSpPr>
        <p:spPr>
          <a:solidFill>
            <a:srgbClr val="FFFFFF"/>
          </a:solidFill>
          <a:ln/>
        </p:spPr>
      </p:sp>
      <p:sp>
        <p:nvSpPr>
          <p:cNvPr id="873475" name="Rectangle 3">
            <a:extLst>
              <a:ext uri="{FF2B5EF4-FFF2-40B4-BE49-F238E27FC236}">
                <a16:creationId xmlns:a16="http://schemas.microsoft.com/office/drawing/2014/main" id="{E50E2C66-509E-429C-8932-434EA22DAAE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a:extLst>
              <a:ext uri="{FF2B5EF4-FFF2-40B4-BE49-F238E27FC236}">
                <a16:creationId xmlns:a16="http://schemas.microsoft.com/office/drawing/2014/main" id="{194D0C38-89E5-4173-97C5-F379A5345832}"/>
              </a:ext>
            </a:extLst>
          </p:cNvPr>
          <p:cNvSpPr>
            <a:spLocks noGrp="1" noRot="1" noChangeAspect="1" noChangeArrowheads="1" noTextEdit="1"/>
          </p:cNvSpPr>
          <p:nvPr>
            <p:ph type="sldImg"/>
          </p:nvPr>
        </p:nvSpPr>
        <p:spPr>
          <a:solidFill>
            <a:srgbClr val="FFFFFF"/>
          </a:solidFill>
          <a:ln/>
        </p:spPr>
      </p:sp>
      <p:sp>
        <p:nvSpPr>
          <p:cNvPr id="874499" name="Rectangle 3">
            <a:extLst>
              <a:ext uri="{FF2B5EF4-FFF2-40B4-BE49-F238E27FC236}">
                <a16:creationId xmlns:a16="http://schemas.microsoft.com/office/drawing/2014/main" id="{A9E4BD3C-E09D-40F8-9758-43622A0E0E8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a:extLst>
              <a:ext uri="{FF2B5EF4-FFF2-40B4-BE49-F238E27FC236}">
                <a16:creationId xmlns:a16="http://schemas.microsoft.com/office/drawing/2014/main" id="{3789E59D-9886-46DE-8602-8F59156F51EC}"/>
              </a:ext>
            </a:extLst>
          </p:cNvPr>
          <p:cNvSpPr>
            <a:spLocks noGrp="1" noRot="1" noChangeAspect="1" noChangeArrowheads="1" noTextEdit="1"/>
          </p:cNvSpPr>
          <p:nvPr>
            <p:ph type="sldImg"/>
          </p:nvPr>
        </p:nvSpPr>
        <p:spPr>
          <a:solidFill>
            <a:srgbClr val="FFFFFF"/>
          </a:solidFill>
          <a:ln/>
        </p:spPr>
      </p:sp>
      <p:sp>
        <p:nvSpPr>
          <p:cNvPr id="875523" name="Rectangle 3">
            <a:extLst>
              <a:ext uri="{FF2B5EF4-FFF2-40B4-BE49-F238E27FC236}">
                <a16:creationId xmlns:a16="http://schemas.microsoft.com/office/drawing/2014/main" id="{963711FB-4E90-4E75-99F7-70EE18BEB2D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a:extLst>
              <a:ext uri="{FF2B5EF4-FFF2-40B4-BE49-F238E27FC236}">
                <a16:creationId xmlns:a16="http://schemas.microsoft.com/office/drawing/2014/main" id="{B303F8F9-AAE7-4B26-A171-1650D405A752}"/>
              </a:ext>
            </a:extLst>
          </p:cNvPr>
          <p:cNvSpPr>
            <a:spLocks noGrp="1" noRot="1" noChangeAspect="1" noChangeArrowheads="1" noTextEdit="1"/>
          </p:cNvSpPr>
          <p:nvPr>
            <p:ph type="sldImg"/>
          </p:nvPr>
        </p:nvSpPr>
        <p:spPr>
          <a:solidFill>
            <a:srgbClr val="FFFFFF"/>
          </a:solidFill>
          <a:ln/>
        </p:spPr>
      </p:sp>
      <p:sp>
        <p:nvSpPr>
          <p:cNvPr id="876547" name="Rectangle 3">
            <a:extLst>
              <a:ext uri="{FF2B5EF4-FFF2-40B4-BE49-F238E27FC236}">
                <a16:creationId xmlns:a16="http://schemas.microsoft.com/office/drawing/2014/main" id="{83D44D9F-1FAD-403C-ACEC-BA60D33117E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1026">
            <a:extLst>
              <a:ext uri="{FF2B5EF4-FFF2-40B4-BE49-F238E27FC236}">
                <a16:creationId xmlns:a16="http://schemas.microsoft.com/office/drawing/2014/main" id="{E0C1B94E-AC3F-420B-BA8C-9FB7EAC116FA}"/>
              </a:ext>
            </a:extLst>
          </p:cNvPr>
          <p:cNvSpPr>
            <a:spLocks noGrp="1" noRot="1" noChangeAspect="1" noChangeArrowheads="1" noTextEdit="1"/>
          </p:cNvSpPr>
          <p:nvPr>
            <p:ph type="sldImg"/>
          </p:nvPr>
        </p:nvSpPr>
        <p:spPr>
          <a:solidFill>
            <a:srgbClr val="FFFFFF"/>
          </a:solidFill>
          <a:ln/>
        </p:spPr>
      </p:sp>
      <p:sp>
        <p:nvSpPr>
          <p:cNvPr id="877571" name="Rectangle 1027">
            <a:extLst>
              <a:ext uri="{FF2B5EF4-FFF2-40B4-BE49-F238E27FC236}">
                <a16:creationId xmlns:a16="http://schemas.microsoft.com/office/drawing/2014/main" id="{5156F086-6077-45D5-9503-83DF80EC9A1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a:extLst>
              <a:ext uri="{FF2B5EF4-FFF2-40B4-BE49-F238E27FC236}">
                <a16:creationId xmlns:a16="http://schemas.microsoft.com/office/drawing/2014/main" id="{90784C38-4D96-4356-B7EF-58DB4B7F39FE}"/>
              </a:ext>
            </a:extLst>
          </p:cNvPr>
          <p:cNvSpPr>
            <a:spLocks noGrp="1" noRot="1" noChangeAspect="1" noChangeArrowheads="1" noTextEdit="1"/>
          </p:cNvSpPr>
          <p:nvPr>
            <p:ph type="sldImg"/>
          </p:nvPr>
        </p:nvSpPr>
        <p:spPr>
          <a:solidFill>
            <a:srgbClr val="FFFFFF"/>
          </a:solidFill>
          <a:ln/>
        </p:spPr>
      </p:sp>
      <p:sp>
        <p:nvSpPr>
          <p:cNvPr id="878595" name="Rectangle 3">
            <a:extLst>
              <a:ext uri="{FF2B5EF4-FFF2-40B4-BE49-F238E27FC236}">
                <a16:creationId xmlns:a16="http://schemas.microsoft.com/office/drawing/2014/main" id="{16E4910F-9DE3-48E9-9828-3D011AC1A1C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1FCD7269-4D59-45C6-98A5-9483751ACAE3}"/>
              </a:ext>
            </a:extLst>
          </p:cNvPr>
          <p:cNvSpPr>
            <a:spLocks noGrp="1" noRot="1" noChangeAspect="1" noChangeArrowheads="1" noTextEdit="1"/>
          </p:cNvSpPr>
          <p:nvPr>
            <p:ph type="sldImg"/>
          </p:nvPr>
        </p:nvSpPr>
        <p:spPr>
          <a:solidFill>
            <a:srgbClr val="FFFFFF"/>
          </a:solidFill>
          <a:ln/>
        </p:spPr>
      </p:sp>
      <p:sp>
        <p:nvSpPr>
          <p:cNvPr id="879619" name="Rectangle 3">
            <a:extLst>
              <a:ext uri="{FF2B5EF4-FFF2-40B4-BE49-F238E27FC236}">
                <a16:creationId xmlns:a16="http://schemas.microsoft.com/office/drawing/2014/main" id="{2829123A-54B3-433D-9BD8-56075D738E9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7">
            <a:extLst>
              <a:ext uri="{FF2B5EF4-FFF2-40B4-BE49-F238E27FC236}">
                <a16:creationId xmlns:a16="http://schemas.microsoft.com/office/drawing/2014/main" id="{13D0944C-B725-45C5-8C50-EEA9BC5405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E6DF2E-33C4-4FE1-AE7F-8120A794D04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4627" name="Rectangle 2">
            <a:extLst>
              <a:ext uri="{FF2B5EF4-FFF2-40B4-BE49-F238E27FC236}">
                <a16:creationId xmlns:a16="http://schemas.microsoft.com/office/drawing/2014/main" id="{64CD0B84-C12C-469F-9D91-959B54585955}"/>
              </a:ext>
            </a:extLst>
          </p:cNvPr>
          <p:cNvSpPr>
            <a:spLocks noGrp="1" noRot="1" noChangeAspect="1" noChangeArrowheads="1" noTextEdit="1"/>
          </p:cNvSpPr>
          <p:nvPr>
            <p:ph type="sldImg"/>
          </p:nvPr>
        </p:nvSpPr>
        <p:spPr>
          <a:ln/>
        </p:spPr>
      </p:sp>
      <p:sp>
        <p:nvSpPr>
          <p:cNvPr id="794628" name="Rectangle 3">
            <a:extLst>
              <a:ext uri="{FF2B5EF4-FFF2-40B4-BE49-F238E27FC236}">
                <a16:creationId xmlns:a16="http://schemas.microsoft.com/office/drawing/2014/main" id="{F1428485-35D8-46F6-8F57-90ACFEAB20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a:extLst>
              <a:ext uri="{FF2B5EF4-FFF2-40B4-BE49-F238E27FC236}">
                <a16:creationId xmlns:a16="http://schemas.microsoft.com/office/drawing/2014/main" id="{0C53A56D-E562-4EAD-B22F-F8105590D740}"/>
              </a:ext>
            </a:extLst>
          </p:cNvPr>
          <p:cNvSpPr>
            <a:spLocks noGrp="1" noRot="1" noChangeAspect="1" noChangeArrowheads="1" noTextEdit="1"/>
          </p:cNvSpPr>
          <p:nvPr>
            <p:ph type="sldImg"/>
          </p:nvPr>
        </p:nvSpPr>
        <p:spPr>
          <a:solidFill>
            <a:srgbClr val="FFFFFF"/>
          </a:solidFill>
          <a:ln/>
        </p:spPr>
      </p:sp>
      <p:sp>
        <p:nvSpPr>
          <p:cNvPr id="880643" name="Rectangle 3">
            <a:extLst>
              <a:ext uri="{FF2B5EF4-FFF2-40B4-BE49-F238E27FC236}">
                <a16:creationId xmlns:a16="http://schemas.microsoft.com/office/drawing/2014/main" id="{C674B5DD-AF12-4ABF-8700-31D2AD0E840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1026">
            <a:extLst>
              <a:ext uri="{FF2B5EF4-FFF2-40B4-BE49-F238E27FC236}">
                <a16:creationId xmlns:a16="http://schemas.microsoft.com/office/drawing/2014/main" id="{4B089163-3631-4970-BCCA-7105590A0E0C}"/>
              </a:ext>
            </a:extLst>
          </p:cNvPr>
          <p:cNvSpPr>
            <a:spLocks noGrp="1" noRot="1" noChangeAspect="1" noChangeArrowheads="1" noTextEdit="1"/>
          </p:cNvSpPr>
          <p:nvPr>
            <p:ph type="sldImg"/>
          </p:nvPr>
        </p:nvSpPr>
        <p:spPr>
          <a:solidFill>
            <a:srgbClr val="FFFFFF"/>
          </a:solidFill>
          <a:ln/>
        </p:spPr>
      </p:sp>
      <p:sp>
        <p:nvSpPr>
          <p:cNvPr id="868355" name="Rectangle 1027">
            <a:extLst>
              <a:ext uri="{FF2B5EF4-FFF2-40B4-BE49-F238E27FC236}">
                <a16:creationId xmlns:a16="http://schemas.microsoft.com/office/drawing/2014/main" id="{87E0B2B9-E6E9-4263-A13D-5D27CDFE12D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1026">
            <a:extLst>
              <a:ext uri="{FF2B5EF4-FFF2-40B4-BE49-F238E27FC236}">
                <a16:creationId xmlns:a16="http://schemas.microsoft.com/office/drawing/2014/main" id="{CF82F801-6FDD-44EC-B06F-C30E48BD519E}"/>
              </a:ext>
            </a:extLst>
          </p:cNvPr>
          <p:cNvSpPr>
            <a:spLocks noGrp="1" noRot="1" noChangeAspect="1" noChangeArrowheads="1" noTextEdit="1"/>
          </p:cNvSpPr>
          <p:nvPr>
            <p:ph type="sldImg"/>
          </p:nvPr>
        </p:nvSpPr>
        <p:spPr>
          <a:solidFill>
            <a:srgbClr val="FFFFFF"/>
          </a:solidFill>
          <a:ln/>
        </p:spPr>
      </p:sp>
      <p:sp>
        <p:nvSpPr>
          <p:cNvPr id="869379" name="Rectangle 1027">
            <a:extLst>
              <a:ext uri="{FF2B5EF4-FFF2-40B4-BE49-F238E27FC236}">
                <a16:creationId xmlns:a16="http://schemas.microsoft.com/office/drawing/2014/main" id="{E11C4D01-71A7-46BB-854B-A64FB50396D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1026">
            <a:extLst>
              <a:ext uri="{FF2B5EF4-FFF2-40B4-BE49-F238E27FC236}">
                <a16:creationId xmlns:a16="http://schemas.microsoft.com/office/drawing/2014/main" id="{B2334972-1FB9-427E-BD5B-CA79B8227DF4}"/>
              </a:ext>
            </a:extLst>
          </p:cNvPr>
          <p:cNvSpPr>
            <a:spLocks noGrp="1" noRot="1" noChangeAspect="1" noChangeArrowheads="1" noTextEdit="1"/>
          </p:cNvSpPr>
          <p:nvPr>
            <p:ph type="sldImg"/>
          </p:nvPr>
        </p:nvSpPr>
        <p:spPr>
          <a:solidFill>
            <a:srgbClr val="FFFFFF"/>
          </a:solidFill>
          <a:ln/>
        </p:spPr>
      </p:sp>
      <p:sp>
        <p:nvSpPr>
          <p:cNvPr id="870403" name="Rectangle 1027">
            <a:extLst>
              <a:ext uri="{FF2B5EF4-FFF2-40B4-BE49-F238E27FC236}">
                <a16:creationId xmlns:a16="http://schemas.microsoft.com/office/drawing/2014/main" id="{7298D8B9-54C8-47A8-9047-5E8CE6797CC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1026">
            <a:extLst>
              <a:ext uri="{FF2B5EF4-FFF2-40B4-BE49-F238E27FC236}">
                <a16:creationId xmlns:a16="http://schemas.microsoft.com/office/drawing/2014/main" id="{31E2F1D2-0156-4763-BAE8-D8987325C451}"/>
              </a:ext>
            </a:extLst>
          </p:cNvPr>
          <p:cNvSpPr>
            <a:spLocks noGrp="1" noRot="1" noChangeAspect="1" noChangeArrowheads="1" noTextEdit="1"/>
          </p:cNvSpPr>
          <p:nvPr>
            <p:ph type="sldImg"/>
          </p:nvPr>
        </p:nvSpPr>
        <p:spPr>
          <a:solidFill>
            <a:srgbClr val="FFFFFF"/>
          </a:solidFill>
          <a:ln/>
        </p:spPr>
      </p:sp>
      <p:sp>
        <p:nvSpPr>
          <p:cNvPr id="871427" name="Rectangle 1027">
            <a:extLst>
              <a:ext uri="{FF2B5EF4-FFF2-40B4-BE49-F238E27FC236}">
                <a16:creationId xmlns:a16="http://schemas.microsoft.com/office/drawing/2014/main" id="{5C3B922A-E94A-42F5-B7BE-A1902084AAD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a:extLst>
              <a:ext uri="{FF2B5EF4-FFF2-40B4-BE49-F238E27FC236}">
                <a16:creationId xmlns:a16="http://schemas.microsoft.com/office/drawing/2014/main" id="{51FA4C99-E756-475F-9107-6F1FE10B5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5BB55-3D8E-4FA1-8D1B-6D33953D207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2691" name="Rectangle 2">
            <a:extLst>
              <a:ext uri="{FF2B5EF4-FFF2-40B4-BE49-F238E27FC236}">
                <a16:creationId xmlns:a16="http://schemas.microsoft.com/office/drawing/2014/main" id="{D4641E02-DFA5-41C7-AEEE-F651D068B9D2}"/>
              </a:ext>
            </a:extLst>
          </p:cNvPr>
          <p:cNvSpPr>
            <a:spLocks noGrp="1" noRot="1" noChangeAspect="1" noChangeArrowheads="1" noTextEdit="1"/>
          </p:cNvSpPr>
          <p:nvPr>
            <p:ph type="sldImg"/>
          </p:nvPr>
        </p:nvSpPr>
        <p:spPr>
          <a:ln/>
        </p:spPr>
      </p:sp>
      <p:sp>
        <p:nvSpPr>
          <p:cNvPr id="882692" name="Rectangle 3">
            <a:extLst>
              <a:ext uri="{FF2B5EF4-FFF2-40B4-BE49-F238E27FC236}">
                <a16:creationId xmlns:a16="http://schemas.microsoft.com/office/drawing/2014/main" id="{D64B3C3C-7247-4410-9E15-AAA78FDF11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7">
            <a:extLst>
              <a:ext uri="{FF2B5EF4-FFF2-40B4-BE49-F238E27FC236}">
                <a16:creationId xmlns:a16="http://schemas.microsoft.com/office/drawing/2014/main" id="{CCFE8719-34DC-4254-96DF-519B97C9E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3AC79F-4AB3-412B-88A9-99491DD27D0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3715" name="Rectangle 2">
            <a:extLst>
              <a:ext uri="{FF2B5EF4-FFF2-40B4-BE49-F238E27FC236}">
                <a16:creationId xmlns:a16="http://schemas.microsoft.com/office/drawing/2014/main" id="{DCE9D7AC-1822-4421-9946-141A1BCD7315}"/>
              </a:ext>
            </a:extLst>
          </p:cNvPr>
          <p:cNvSpPr>
            <a:spLocks noGrp="1" noRot="1" noChangeAspect="1" noChangeArrowheads="1" noTextEdit="1"/>
          </p:cNvSpPr>
          <p:nvPr>
            <p:ph type="sldImg"/>
          </p:nvPr>
        </p:nvSpPr>
        <p:spPr>
          <a:ln/>
        </p:spPr>
      </p:sp>
      <p:sp>
        <p:nvSpPr>
          <p:cNvPr id="883716" name="Rectangle 3">
            <a:extLst>
              <a:ext uri="{FF2B5EF4-FFF2-40B4-BE49-F238E27FC236}">
                <a16:creationId xmlns:a16="http://schemas.microsoft.com/office/drawing/2014/main" id="{16B51079-2930-4483-9538-C461C5A374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7">
            <a:extLst>
              <a:ext uri="{FF2B5EF4-FFF2-40B4-BE49-F238E27FC236}">
                <a16:creationId xmlns:a16="http://schemas.microsoft.com/office/drawing/2014/main" id="{D2410D4D-B96B-4BCE-BA23-E2D617AA87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7A6343-2707-4234-B8E8-5286F95DB28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4739" name="Rectangle 2">
            <a:extLst>
              <a:ext uri="{FF2B5EF4-FFF2-40B4-BE49-F238E27FC236}">
                <a16:creationId xmlns:a16="http://schemas.microsoft.com/office/drawing/2014/main" id="{A9E5A33D-F6CD-4FA5-9A26-033E59E71AA1}"/>
              </a:ext>
            </a:extLst>
          </p:cNvPr>
          <p:cNvSpPr>
            <a:spLocks noGrp="1" noRot="1" noChangeAspect="1" noChangeArrowheads="1" noTextEdit="1"/>
          </p:cNvSpPr>
          <p:nvPr>
            <p:ph type="sldImg"/>
          </p:nvPr>
        </p:nvSpPr>
        <p:spPr>
          <a:ln/>
        </p:spPr>
      </p:sp>
      <p:sp>
        <p:nvSpPr>
          <p:cNvPr id="884740" name="Rectangle 3">
            <a:extLst>
              <a:ext uri="{FF2B5EF4-FFF2-40B4-BE49-F238E27FC236}">
                <a16:creationId xmlns:a16="http://schemas.microsoft.com/office/drawing/2014/main" id="{5630D039-CA09-4876-991A-8C2D6BBA1E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7">
            <a:extLst>
              <a:ext uri="{FF2B5EF4-FFF2-40B4-BE49-F238E27FC236}">
                <a16:creationId xmlns:a16="http://schemas.microsoft.com/office/drawing/2014/main" id="{092F83D8-3222-4AFF-8680-A2F2563B6E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B2EDAB-0FEE-45AE-B616-0328FBDF26C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5763" name="Rectangle 2">
            <a:extLst>
              <a:ext uri="{FF2B5EF4-FFF2-40B4-BE49-F238E27FC236}">
                <a16:creationId xmlns:a16="http://schemas.microsoft.com/office/drawing/2014/main" id="{E9F685F4-DB1D-4F48-BEEE-6ADE97256892}"/>
              </a:ext>
            </a:extLst>
          </p:cNvPr>
          <p:cNvSpPr>
            <a:spLocks noGrp="1" noRot="1" noChangeAspect="1" noChangeArrowheads="1" noTextEdit="1"/>
          </p:cNvSpPr>
          <p:nvPr>
            <p:ph type="sldImg"/>
          </p:nvPr>
        </p:nvSpPr>
        <p:spPr>
          <a:ln/>
        </p:spPr>
      </p:sp>
      <p:sp>
        <p:nvSpPr>
          <p:cNvPr id="885764" name="Rectangle 3">
            <a:extLst>
              <a:ext uri="{FF2B5EF4-FFF2-40B4-BE49-F238E27FC236}">
                <a16:creationId xmlns:a16="http://schemas.microsoft.com/office/drawing/2014/main" id="{D2EB7CE4-2231-47C1-9D71-F84EFC2D6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7">
            <a:extLst>
              <a:ext uri="{FF2B5EF4-FFF2-40B4-BE49-F238E27FC236}">
                <a16:creationId xmlns:a16="http://schemas.microsoft.com/office/drawing/2014/main" id="{537FD3F8-B868-4B8E-979E-AC2D793F0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2AF84D-F514-41FA-8BFF-108EA344F9B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6787" name="Rectangle 2">
            <a:extLst>
              <a:ext uri="{FF2B5EF4-FFF2-40B4-BE49-F238E27FC236}">
                <a16:creationId xmlns:a16="http://schemas.microsoft.com/office/drawing/2014/main" id="{BED3D0DC-9D95-4F45-AB29-294FE3B47D23}"/>
              </a:ext>
            </a:extLst>
          </p:cNvPr>
          <p:cNvSpPr>
            <a:spLocks noGrp="1" noRot="1" noChangeAspect="1" noChangeArrowheads="1" noTextEdit="1"/>
          </p:cNvSpPr>
          <p:nvPr>
            <p:ph type="sldImg"/>
          </p:nvPr>
        </p:nvSpPr>
        <p:spPr>
          <a:ln/>
        </p:spPr>
      </p:sp>
      <p:sp>
        <p:nvSpPr>
          <p:cNvPr id="886788" name="Rectangle 3">
            <a:extLst>
              <a:ext uri="{FF2B5EF4-FFF2-40B4-BE49-F238E27FC236}">
                <a16:creationId xmlns:a16="http://schemas.microsoft.com/office/drawing/2014/main" id="{EF05F004-A4B9-4A20-BC8B-5EDAA0FB18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7">
            <a:extLst>
              <a:ext uri="{FF2B5EF4-FFF2-40B4-BE49-F238E27FC236}">
                <a16:creationId xmlns:a16="http://schemas.microsoft.com/office/drawing/2014/main" id="{9489EDD3-FF29-47E9-BEE8-9427822583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17C2A-0591-4825-95B6-930E0A1A10A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2579" name="Rectangle 2">
            <a:extLst>
              <a:ext uri="{FF2B5EF4-FFF2-40B4-BE49-F238E27FC236}">
                <a16:creationId xmlns:a16="http://schemas.microsoft.com/office/drawing/2014/main" id="{D901AECA-E5EF-475B-A963-547E71E66AC9}"/>
              </a:ext>
            </a:extLst>
          </p:cNvPr>
          <p:cNvSpPr>
            <a:spLocks noGrp="1" noRot="1" noChangeAspect="1" noChangeArrowheads="1" noTextEdit="1"/>
          </p:cNvSpPr>
          <p:nvPr>
            <p:ph type="sldImg"/>
          </p:nvPr>
        </p:nvSpPr>
        <p:spPr>
          <a:ln/>
        </p:spPr>
      </p:sp>
      <p:sp>
        <p:nvSpPr>
          <p:cNvPr id="792580" name="Rectangle 3">
            <a:extLst>
              <a:ext uri="{FF2B5EF4-FFF2-40B4-BE49-F238E27FC236}">
                <a16:creationId xmlns:a16="http://schemas.microsoft.com/office/drawing/2014/main" id="{1D8E0C0C-68E1-4401-B431-0D626B88DA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a:extLst>
              <a:ext uri="{FF2B5EF4-FFF2-40B4-BE49-F238E27FC236}">
                <a16:creationId xmlns:a16="http://schemas.microsoft.com/office/drawing/2014/main" id="{7F3C7219-40D1-4E7B-9276-C477962524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100E9D-C363-4A30-8289-5A8705737D0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8835" name="Rectangle 2">
            <a:extLst>
              <a:ext uri="{FF2B5EF4-FFF2-40B4-BE49-F238E27FC236}">
                <a16:creationId xmlns:a16="http://schemas.microsoft.com/office/drawing/2014/main" id="{131036CA-C4C2-49C5-8504-7B41CA79BDF0}"/>
              </a:ext>
            </a:extLst>
          </p:cNvPr>
          <p:cNvSpPr>
            <a:spLocks noGrp="1" noRot="1" noChangeAspect="1" noChangeArrowheads="1" noTextEdit="1"/>
          </p:cNvSpPr>
          <p:nvPr>
            <p:ph type="sldImg"/>
          </p:nvPr>
        </p:nvSpPr>
        <p:spPr>
          <a:ln/>
        </p:spPr>
      </p:sp>
      <p:sp>
        <p:nvSpPr>
          <p:cNvPr id="888836" name="Rectangle 3">
            <a:extLst>
              <a:ext uri="{FF2B5EF4-FFF2-40B4-BE49-F238E27FC236}">
                <a16:creationId xmlns:a16="http://schemas.microsoft.com/office/drawing/2014/main" id="{23690573-DBE7-4DB0-847F-39B7AA2F1A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7">
            <a:extLst>
              <a:ext uri="{FF2B5EF4-FFF2-40B4-BE49-F238E27FC236}">
                <a16:creationId xmlns:a16="http://schemas.microsoft.com/office/drawing/2014/main" id="{1BB3EA87-5A27-419B-A14D-57DD75B04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43D746-AD60-4C99-BC8B-EEB21A42BF4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9859" name="Rectangle 2">
            <a:extLst>
              <a:ext uri="{FF2B5EF4-FFF2-40B4-BE49-F238E27FC236}">
                <a16:creationId xmlns:a16="http://schemas.microsoft.com/office/drawing/2014/main" id="{16A14FFA-CFFE-43CF-B12D-8CDA2DD6DA84}"/>
              </a:ext>
            </a:extLst>
          </p:cNvPr>
          <p:cNvSpPr>
            <a:spLocks noGrp="1" noRot="1" noChangeAspect="1" noChangeArrowheads="1" noTextEdit="1"/>
          </p:cNvSpPr>
          <p:nvPr>
            <p:ph type="sldImg"/>
          </p:nvPr>
        </p:nvSpPr>
        <p:spPr>
          <a:ln/>
        </p:spPr>
      </p:sp>
      <p:sp>
        <p:nvSpPr>
          <p:cNvPr id="889860" name="Rectangle 3">
            <a:extLst>
              <a:ext uri="{FF2B5EF4-FFF2-40B4-BE49-F238E27FC236}">
                <a16:creationId xmlns:a16="http://schemas.microsoft.com/office/drawing/2014/main" id="{B2F992F3-C465-4181-861F-1ED3674065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7">
            <a:extLst>
              <a:ext uri="{FF2B5EF4-FFF2-40B4-BE49-F238E27FC236}">
                <a16:creationId xmlns:a16="http://schemas.microsoft.com/office/drawing/2014/main" id="{F1F8647B-F849-48BB-BD92-2E9689951E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8CD09F-63ED-402A-BC7C-736D1B2BD43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90883" name="Rectangle 2">
            <a:extLst>
              <a:ext uri="{FF2B5EF4-FFF2-40B4-BE49-F238E27FC236}">
                <a16:creationId xmlns:a16="http://schemas.microsoft.com/office/drawing/2014/main" id="{6FF8F553-14CA-4D05-86CA-9FF0EC593731}"/>
              </a:ext>
            </a:extLst>
          </p:cNvPr>
          <p:cNvSpPr>
            <a:spLocks noGrp="1" noRot="1" noChangeAspect="1" noChangeArrowheads="1" noTextEdit="1"/>
          </p:cNvSpPr>
          <p:nvPr>
            <p:ph type="sldImg"/>
          </p:nvPr>
        </p:nvSpPr>
        <p:spPr>
          <a:ln/>
        </p:spPr>
      </p:sp>
      <p:sp>
        <p:nvSpPr>
          <p:cNvPr id="890884" name="Rectangle 3">
            <a:extLst>
              <a:ext uri="{FF2B5EF4-FFF2-40B4-BE49-F238E27FC236}">
                <a16:creationId xmlns:a16="http://schemas.microsoft.com/office/drawing/2014/main" id="{7FA2A325-82BA-4545-A455-248DE178F8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7">
            <a:extLst>
              <a:ext uri="{FF2B5EF4-FFF2-40B4-BE49-F238E27FC236}">
                <a16:creationId xmlns:a16="http://schemas.microsoft.com/office/drawing/2014/main" id="{00F976F2-198B-4E08-972B-D8992C1558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705F91-FBE5-4B78-866D-AF01C5D35E3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887811" name="Rectangle 2">
            <a:extLst>
              <a:ext uri="{FF2B5EF4-FFF2-40B4-BE49-F238E27FC236}">
                <a16:creationId xmlns:a16="http://schemas.microsoft.com/office/drawing/2014/main" id="{00161F40-D1D8-46D2-8E9D-F59034D6D83B}"/>
              </a:ext>
            </a:extLst>
          </p:cNvPr>
          <p:cNvSpPr>
            <a:spLocks noGrp="1" noRot="1" noChangeAspect="1" noChangeArrowheads="1" noTextEdit="1"/>
          </p:cNvSpPr>
          <p:nvPr>
            <p:ph type="sldImg"/>
          </p:nvPr>
        </p:nvSpPr>
        <p:spPr>
          <a:ln/>
        </p:spPr>
      </p:sp>
      <p:sp>
        <p:nvSpPr>
          <p:cNvPr id="887812" name="Rectangle 3">
            <a:extLst>
              <a:ext uri="{FF2B5EF4-FFF2-40B4-BE49-F238E27FC236}">
                <a16:creationId xmlns:a16="http://schemas.microsoft.com/office/drawing/2014/main" id="{8C87936F-8D2A-4B95-BECA-97DFE6339C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7">
            <a:extLst>
              <a:ext uri="{FF2B5EF4-FFF2-40B4-BE49-F238E27FC236}">
                <a16:creationId xmlns:a16="http://schemas.microsoft.com/office/drawing/2014/main" id="{80F6A3E6-08A2-4FC4-B880-B4287346D1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769E09-238B-4DEA-A5EE-19065CA3F0B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27747" name="Rectangle 2">
            <a:extLst>
              <a:ext uri="{FF2B5EF4-FFF2-40B4-BE49-F238E27FC236}">
                <a16:creationId xmlns:a16="http://schemas.microsoft.com/office/drawing/2014/main" id="{E6727C7C-CFB0-4381-9832-6F5D83F0FED4}"/>
              </a:ext>
            </a:extLst>
          </p:cNvPr>
          <p:cNvSpPr>
            <a:spLocks noGrp="1" noRot="1" noChangeAspect="1" noChangeArrowheads="1" noTextEdit="1"/>
          </p:cNvSpPr>
          <p:nvPr>
            <p:ph type="sldImg"/>
          </p:nvPr>
        </p:nvSpPr>
        <p:spPr>
          <a:ln/>
        </p:spPr>
      </p:sp>
      <p:sp>
        <p:nvSpPr>
          <p:cNvPr id="927748" name="Rectangle 3">
            <a:extLst>
              <a:ext uri="{FF2B5EF4-FFF2-40B4-BE49-F238E27FC236}">
                <a16:creationId xmlns:a16="http://schemas.microsoft.com/office/drawing/2014/main" id="{8884CAD6-3B2E-4F3B-96DB-A762AC3276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7">
            <a:extLst>
              <a:ext uri="{FF2B5EF4-FFF2-40B4-BE49-F238E27FC236}">
                <a16:creationId xmlns:a16="http://schemas.microsoft.com/office/drawing/2014/main" id="{369B6638-48E3-4C55-97BE-0A9910747B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3B5863-CA44-4ED6-AEBF-B7855FCCB96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4195" name="Rectangle 2">
            <a:extLst>
              <a:ext uri="{FF2B5EF4-FFF2-40B4-BE49-F238E27FC236}">
                <a16:creationId xmlns:a16="http://schemas.microsoft.com/office/drawing/2014/main" id="{F5370F46-3501-4842-981A-4FFBC3A0B27A}"/>
              </a:ext>
            </a:extLst>
          </p:cNvPr>
          <p:cNvSpPr>
            <a:spLocks noGrp="1" noRot="1" noChangeAspect="1" noChangeArrowheads="1" noTextEdit="1"/>
          </p:cNvSpPr>
          <p:nvPr>
            <p:ph type="sldImg"/>
          </p:nvPr>
        </p:nvSpPr>
        <p:spPr>
          <a:ln/>
        </p:spPr>
      </p:sp>
      <p:sp>
        <p:nvSpPr>
          <p:cNvPr id="904196" name="Rectangle 3">
            <a:extLst>
              <a:ext uri="{FF2B5EF4-FFF2-40B4-BE49-F238E27FC236}">
                <a16:creationId xmlns:a16="http://schemas.microsoft.com/office/drawing/2014/main" id="{F4D20E3A-4231-456F-8806-3D0C15269B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a:extLst>
              <a:ext uri="{FF2B5EF4-FFF2-40B4-BE49-F238E27FC236}">
                <a16:creationId xmlns:a16="http://schemas.microsoft.com/office/drawing/2014/main" id="{E41E8725-3AD5-4137-B650-EA3E6F5D86B2}"/>
              </a:ext>
            </a:extLst>
          </p:cNvPr>
          <p:cNvSpPr>
            <a:spLocks noGrp="1" noRot="1" noChangeAspect="1" noChangeArrowheads="1" noTextEdit="1"/>
          </p:cNvSpPr>
          <p:nvPr>
            <p:ph type="sldImg"/>
          </p:nvPr>
        </p:nvSpPr>
        <p:spPr>
          <a:solidFill>
            <a:srgbClr val="FFFFFF"/>
          </a:solidFill>
          <a:ln/>
        </p:spPr>
      </p:sp>
      <p:sp>
        <p:nvSpPr>
          <p:cNvPr id="891907" name="Rectangle 3">
            <a:extLst>
              <a:ext uri="{FF2B5EF4-FFF2-40B4-BE49-F238E27FC236}">
                <a16:creationId xmlns:a16="http://schemas.microsoft.com/office/drawing/2014/main" id="{DF12D78B-1968-4C04-8044-4F1EE55BEF9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a:extLst>
              <a:ext uri="{FF2B5EF4-FFF2-40B4-BE49-F238E27FC236}">
                <a16:creationId xmlns:a16="http://schemas.microsoft.com/office/drawing/2014/main" id="{5F2E094E-6A18-4A9F-A7AA-6CD7B3184527}"/>
              </a:ext>
            </a:extLst>
          </p:cNvPr>
          <p:cNvSpPr>
            <a:spLocks noGrp="1" noRot="1" noChangeAspect="1" noChangeArrowheads="1" noTextEdit="1"/>
          </p:cNvSpPr>
          <p:nvPr>
            <p:ph type="sldImg"/>
          </p:nvPr>
        </p:nvSpPr>
        <p:spPr>
          <a:solidFill>
            <a:srgbClr val="FFFFFF"/>
          </a:solidFill>
          <a:ln/>
        </p:spPr>
      </p:sp>
      <p:sp>
        <p:nvSpPr>
          <p:cNvPr id="892931" name="Rectangle 3">
            <a:extLst>
              <a:ext uri="{FF2B5EF4-FFF2-40B4-BE49-F238E27FC236}">
                <a16:creationId xmlns:a16="http://schemas.microsoft.com/office/drawing/2014/main" id="{435C2DB4-FA24-45E1-8D22-6D6EEEE612D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1026">
            <a:extLst>
              <a:ext uri="{FF2B5EF4-FFF2-40B4-BE49-F238E27FC236}">
                <a16:creationId xmlns:a16="http://schemas.microsoft.com/office/drawing/2014/main" id="{23A524B0-2D13-44C2-AD39-DDA4D8825EEC}"/>
              </a:ext>
            </a:extLst>
          </p:cNvPr>
          <p:cNvSpPr>
            <a:spLocks noGrp="1" noRot="1" noChangeAspect="1" noChangeArrowheads="1" noTextEdit="1"/>
          </p:cNvSpPr>
          <p:nvPr>
            <p:ph type="sldImg"/>
          </p:nvPr>
        </p:nvSpPr>
        <p:spPr>
          <a:solidFill>
            <a:srgbClr val="FFFFFF"/>
          </a:solidFill>
          <a:ln/>
        </p:spPr>
      </p:sp>
      <p:sp>
        <p:nvSpPr>
          <p:cNvPr id="893955" name="Rectangle 1027">
            <a:extLst>
              <a:ext uri="{FF2B5EF4-FFF2-40B4-BE49-F238E27FC236}">
                <a16:creationId xmlns:a16="http://schemas.microsoft.com/office/drawing/2014/main" id="{A474D6DE-4E5C-42E6-AB40-D0BCD8FD91D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a:extLst>
              <a:ext uri="{FF2B5EF4-FFF2-40B4-BE49-F238E27FC236}">
                <a16:creationId xmlns:a16="http://schemas.microsoft.com/office/drawing/2014/main" id="{ED1D1994-B9A2-4CC5-BF01-4EACCB77B911}"/>
              </a:ext>
            </a:extLst>
          </p:cNvPr>
          <p:cNvSpPr>
            <a:spLocks noGrp="1" noRot="1" noChangeAspect="1" noChangeArrowheads="1" noTextEdit="1"/>
          </p:cNvSpPr>
          <p:nvPr>
            <p:ph type="sldImg"/>
          </p:nvPr>
        </p:nvSpPr>
        <p:spPr>
          <a:solidFill>
            <a:srgbClr val="FFFFFF"/>
          </a:solidFill>
          <a:ln/>
        </p:spPr>
      </p:sp>
      <p:sp>
        <p:nvSpPr>
          <p:cNvPr id="894979" name="Rectangle 3">
            <a:extLst>
              <a:ext uri="{FF2B5EF4-FFF2-40B4-BE49-F238E27FC236}">
                <a16:creationId xmlns:a16="http://schemas.microsoft.com/office/drawing/2014/main" id="{2FC50BE7-D2DA-4BC9-9318-F2E9116F723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7">
            <a:extLst>
              <a:ext uri="{FF2B5EF4-FFF2-40B4-BE49-F238E27FC236}">
                <a16:creationId xmlns:a16="http://schemas.microsoft.com/office/drawing/2014/main" id="{B67DF750-DAFA-40C2-88A2-700481975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D9D771-AB29-41C1-BF7C-F2037E60CA5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5651" name="Rectangle 2">
            <a:extLst>
              <a:ext uri="{FF2B5EF4-FFF2-40B4-BE49-F238E27FC236}">
                <a16:creationId xmlns:a16="http://schemas.microsoft.com/office/drawing/2014/main" id="{5F539162-A121-4EF1-9D85-E9B63DC4439E}"/>
              </a:ext>
            </a:extLst>
          </p:cNvPr>
          <p:cNvSpPr>
            <a:spLocks noGrp="1" noRot="1" noChangeAspect="1" noChangeArrowheads="1" noTextEdit="1"/>
          </p:cNvSpPr>
          <p:nvPr>
            <p:ph type="sldImg"/>
          </p:nvPr>
        </p:nvSpPr>
        <p:spPr>
          <a:ln/>
        </p:spPr>
      </p:sp>
      <p:sp>
        <p:nvSpPr>
          <p:cNvPr id="795652" name="Rectangle 3">
            <a:extLst>
              <a:ext uri="{FF2B5EF4-FFF2-40B4-BE49-F238E27FC236}">
                <a16:creationId xmlns:a16="http://schemas.microsoft.com/office/drawing/2014/main" id="{74A2A392-DC03-4D29-AE39-20D3D8B658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F8C46F06-B950-423A-805E-CDDB12A1FADF}"/>
              </a:ext>
            </a:extLst>
          </p:cNvPr>
          <p:cNvSpPr>
            <a:spLocks noGrp="1" noRot="1" noChangeAspect="1" noChangeArrowheads="1" noTextEdit="1"/>
          </p:cNvSpPr>
          <p:nvPr>
            <p:ph type="sldImg"/>
          </p:nvPr>
        </p:nvSpPr>
        <p:spPr>
          <a:solidFill>
            <a:srgbClr val="FFFFFF"/>
          </a:solidFill>
          <a:ln/>
        </p:spPr>
      </p:sp>
      <p:sp>
        <p:nvSpPr>
          <p:cNvPr id="896003" name="Rectangle 3">
            <a:extLst>
              <a:ext uri="{FF2B5EF4-FFF2-40B4-BE49-F238E27FC236}">
                <a16:creationId xmlns:a16="http://schemas.microsoft.com/office/drawing/2014/main" id="{3F131F6A-E76E-4831-96A3-560D94CF6D3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4B604BA6-A01D-485C-9005-002A02F63168}"/>
              </a:ext>
            </a:extLst>
          </p:cNvPr>
          <p:cNvSpPr>
            <a:spLocks noGrp="1" noRot="1" noChangeAspect="1" noChangeArrowheads="1" noTextEdit="1"/>
          </p:cNvSpPr>
          <p:nvPr>
            <p:ph type="sldImg"/>
          </p:nvPr>
        </p:nvSpPr>
        <p:spPr>
          <a:solidFill>
            <a:srgbClr val="FFFFFF"/>
          </a:solidFill>
          <a:ln/>
        </p:spPr>
      </p:sp>
      <p:sp>
        <p:nvSpPr>
          <p:cNvPr id="899075" name="Rectangle 3">
            <a:extLst>
              <a:ext uri="{FF2B5EF4-FFF2-40B4-BE49-F238E27FC236}">
                <a16:creationId xmlns:a16="http://schemas.microsoft.com/office/drawing/2014/main" id="{670A82D9-496F-4440-BADA-6C9777A0CC9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8D274DE-4494-4D8A-BD84-86C9C5EE92F2}"/>
              </a:ext>
            </a:extLst>
          </p:cNvPr>
          <p:cNvSpPr>
            <a:spLocks noGrp="1" noRot="1" noChangeAspect="1" noChangeArrowheads="1" noTextEdit="1"/>
          </p:cNvSpPr>
          <p:nvPr>
            <p:ph type="sldImg"/>
          </p:nvPr>
        </p:nvSpPr>
        <p:spPr>
          <a:solidFill>
            <a:srgbClr val="FFFFFF"/>
          </a:solidFill>
          <a:ln/>
        </p:spPr>
      </p:sp>
      <p:sp>
        <p:nvSpPr>
          <p:cNvPr id="900099" name="Rectangle 3">
            <a:extLst>
              <a:ext uri="{FF2B5EF4-FFF2-40B4-BE49-F238E27FC236}">
                <a16:creationId xmlns:a16="http://schemas.microsoft.com/office/drawing/2014/main" id="{0B045A5B-145C-4420-A65C-6795F7AA2F0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a:extLst>
              <a:ext uri="{FF2B5EF4-FFF2-40B4-BE49-F238E27FC236}">
                <a16:creationId xmlns:a16="http://schemas.microsoft.com/office/drawing/2014/main" id="{26A54AD9-49F9-4B20-B82E-26012170BF4B}"/>
              </a:ext>
            </a:extLst>
          </p:cNvPr>
          <p:cNvSpPr>
            <a:spLocks noGrp="1" noRot="1" noChangeAspect="1" noChangeArrowheads="1" noTextEdit="1"/>
          </p:cNvSpPr>
          <p:nvPr>
            <p:ph type="sldImg"/>
          </p:nvPr>
        </p:nvSpPr>
        <p:spPr>
          <a:solidFill>
            <a:srgbClr val="FFFFFF"/>
          </a:solidFill>
          <a:ln/>
        </p:spPr>
      </p:sp>
      <p:sp>
        <p:nvSpPr>
          <p:cNvPr id="901123" name="Rectangle 3">
            <a:extLst>
              <a:ext uri="{FF2B5EF4-FFF2-40B4-BE49-F238E27FC236}">
                <a16:creationId xmlns:a16="http://schemas.microsoft.com/office/drawing/2014/main" id="{F8692555-FE8B-434E-BE42-E48E2C85FF0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a:extLst>
              <a:ext uri="{FF2B5EF4-FFF2-40B4-BE49-F238E27FC236}">
                <a16:creationId xmlns:a16="http://schemas.microsoft.com/office/drawing/2014/main" id="{15A0CC3A-6A9F-401C-8B39-0637058A3000}"/>
              </a:ext>
            </a:extLst>
          </p:cNvPr>
          <p:cNvSpPr>
            <a:spLocks noGrp="1" noRot="1" noChangeAspect="1" noChangeArrowheads="1" noTextEdit="1"/>
          </p:cNvSpPr>
          <p:nvPr>
            <p:ph type="sldImg"/>
          </p:nvPr>
        </p:nvSpPr>
        <p:spPr>
          <a:solidFill>
            <a:srgbClr val="FFFFFF"/>
          </a:solidFill>
          <a:ln/>
        </p:spPr>
      </p:sp>
      <p:sp>
        <p:nvSpPr>
          <p:cNvPr id="902147" name="Rectangle 3">
            <a:extLst>
              <a:ext uri="{FF2B5EF4-FFF2-40B4-BE49-F238E27FC236}">
                <a16:creationId xmlns:a16="http://schemas.microsoft.com/office/drawing/2014/main" id="{33F4AAAA-55D1-40A2-A90C-2BD934C0AC6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7">
            <a:extLst>
              <a:ext uri="{FF2B5EF4-FFF2-40B4-BE49-F238E27FC236}">
                <a16:creationId xmlns:a16="http://schemas.microsoft.com/office/drawing/2014/main" id="{FE899C22-988A-4EDC-B561-638B969A8A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3E86BA-4048-42A8-848D-777F4E89A94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5219" name="Rectangle 2">
            <a:extLst>
              <a:ext uri="{FF2B5EF4-FFF2-40B4-BE49-F238E27FC236}">
                <a16:creationId xmlns:a16="http://schemas.microsoft.com/office/drawing/2014/main" id="{EEEE127A-32F2-41C5-AF0E-8ED3A1AA9E30}"/>
              </a:ext>
            </a:extLst>
          </p:cNvPr>
          <p:cNvSpPr>
            <a:spLocks noGrp="1" noRot="1" noChangeAspect="1" noChangeArrowheads="1" noTextEdit="1"/>
          </p:cNvSpPr>
          <p:nvPr>
            <p:ph type="sldImg"/>
          </p:nvPr>
        </p:nvSpPr>
        <p:spPr>
          <a:ln/>
        </p:spPr>
      </p:sp>
      <p:sp>
        <p:nvSpPr>
          <p:cNvPr id="905220" name="Rectangle 3">
            <a:extLst>
              <a:ext uri="{FF2B5EF4-FFF2-40B4-BE49-F238E27FC236}">
                <a16:creationId xmlns:a16="http://schemas.microsoft.com/office/drawing/2014/main" id="{682CC252-1D6A-4D4B-96DC-52A7A11EC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a:extLst>
              <a:ext uri="{FF2B5EF4-FFF2-40B4-BE49-F238E27FC236}">
                <a16:creationId xmlns:a16="http://schemas.microsoft.com/office/drawing/2014/main" id="{939117AA-47B9-4FA2-B6B4-81649153AD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956EC7-451D-44C9-A4EA-08FB5D680D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6243" name="Rectangle 2">
            <a:extLst>
              <a:ext uri="{FF2B5EF4-FFF2-40B4-BE49-F238E27FC236}">
                <a16:creationId xmlns:a16="http://schemas.microsoft.com/office/drawing/2014/main" id="{8B0D2D6B-62CA-4CDB-9519-C97130448B76}"/>
              </a:ext>
            </a:extLst>
          </p:cNvPr>
          <p:cNvSpPr>
            <a:spLocks noGrp="1" noRot="1" noChangeAspect="1" noChangeArrowheads="1" noTextEdit="1"/>
          </p:cNvSpPr>
          <p:nvPr>
            <p:ph type="sldImg"/>
          </p:nvPr>
        </p:nvSpPr>
        <p:spPr>
          <a:ln/>
        </p:spPr>
      </p:sp>
      <p:sp>
        <p:nvSpPr>
          <p:cNvPr id="906244" name="Rectangle 3">
            <a:extLst>
              <a:ext uri="{FF2B5EF4-FFF2-40B4-BE49-F238E27FC236}">
                <a16:creationId xmlns:a16="http://schemas.microsoft.com/office/drawing/2014/main" id="{E4F99F7B-501C-4125-A004-3F94892B68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a:extLst>
              <a:ext uri="{FF2B5EF4-FFF2-40B4-BE49-F238E27FC236}">
                <a16:creationId xmlns:a16="http://schemas.microsoft.com/office/drawing/2014/main" id="{631D96A9-CB73-42B8-BE2D-A254CC658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1C6C7B-AF81-4CC0-A90D-D20EBED558A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7267" name="Rectangle 2">
            <a:extLst>
              <a:ext uri="{FF2B5EF4-FFF2-40B4-BE49-F238E27FC236}">
                <a16:creationId xmlns:a16="http://schemas.microsoft.com/office/drawing/2014/main" id="{57E18C32-F13B-498B-ADA1-D1E1903CE242}"/>
              </a:ext>
            </a:extLst>
          </p:cNvPr>
          <p:cNvSpPr>
            <a:spLocks noGrp="1" noRot="1" noChangeAspect="1" noChangeArrowheads="1" noTextEdit="1"/>
          </p:cNvSpPr>
          <p:nvPr>
            <p:ph type="sldImg"/>
          </p:nvPr>
        </p:nvSpPr>
        <p:spPr>
          <a:ln/>
        </p:spPr>
      </p:sp>
      <p:sp>
        <p:nvSpPr>
          <p:cNvPr id="907268" name="Rectangle 3">
            <a:extLst>
              <a:ext uri="{FF2B5EF4-FFF2-40B4-BE49-F238E27FC236}">
                <a16:creationId xmlns:a16="http://schemas.microsoft.com/office/drawing/2014/main" id="{3B28ED49-51E1-4203-B6E6-C284284ED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BE2FAD-7788-4362-ADA1-BB750BAD9CD6}"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89185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8A5114-1E1D-43FA-90FB-149CDE518073}"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US"/>
              <a:t>See Revelation 20:1–3.</a:t>
            </a:r>
          </a:p>
        </p:txBody>
      </p:sp>
    </p:spTree>
    <p:extLst>
      <p:ext uri="{BB962C8B-B14F-4D97-AF65-F5344CB8AC3E}">
        <p14:creationId xmlns:p14="http://schemas.microsoft.com/office/powerpoint/2010/main" val="38242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6/7/2020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6/7/2020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92D79B18-083B-4E99-A933-755C2DC333A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325799-2E51-4276-A3B5-05AA55A50D3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D2C9DF-EDED-4C92-A6AF-A3506BAFBC35}"/>
              </a:ext>
            </a:extLst>
          </p:cNvPr>
          <p:cNvSpPr>
            <a:spLocks noGrp="1" noChangeArrowheads="1"/>
          </p:cNvSpPr>
          <p:nvPr>
            <p:ph type="sldNum" sz="quarter" idx="12"/>
          </p:nvPr>
        </p:nvSpPr>
        <p:spPr/>
        <p:txBody>
          <a:bodyPr/>
          <a:lstStyle>
            <a:lvl1pPr>
              <a:defRPr/>
            </a:lvl1pPr>
          </a:lstStyle>
          <a:p>
            <a:fld id="{03A25B7D-E1F0-4896-8EA8-1760E8CC82B9}" type="slidenum">
              <a:rPr lang="en-US" altLang="en-US"/>
              <a:pPr/>
              <a:t>‹#›</a:t>
            </a:fld>
            <a:endParaRPr lang="en-US" altLang="en-US"/>
          </a:p>
        </p:txBody>
      </p:sp>
    </p:spTree>
    <p:extLst>
      <p:ext uri="{BB962C8B-B14F-4D97-AF65-F5344CB8AC3E}">
        <p14:creationId xmlns:p14="http://schemas.microsoft.com/office/powerpoint/2010/main" val="106482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3F2A9E-39BC-438D-A518-ED01C2B9C1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5D0766-6421-4774-A59E-104C499A6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7AF50E-64DD-4F1F-A730-3581D9AA58AE}"/>
              </a:ext>
            </a:extLst>
          </p:cNvPr>
          <p:cNvSpPr>
            <a:spLocks noGrp="1" noChangeArrowheads="1"/>
          </p:cNvSpPr>
          <p:nvPr>
            <p:ph type="sldNum" sz="quarter" idx="12"/>
          </p:nvPr>
        </p:nvSpPr>
        <p:spPr>
          <a:ln/>
        </p:spPr>
        <p:txBody>
          <a:bodyPr/>
          <a:lstStyle>
            <a:lvl1pPr>
              <a:defRPr/>
            </a:lvl1pPr>
          </a:lstStyle>
          <a:p>
            <a:fld id="{EAEF6A1B-B862-4819-9AFE-85E78B67099C}" type="slidenum">
              <a:rPr lang="en-US" altLang="en-US"/>
              <a:pPr/>
              <a:t>‹#›</a:t>
            </a:fld>
            <a:endParaRPr lang="en-US" altLang="en-US"/>
          </a:p>
        </p:txBody>
      </p:sp>
    </p:spTree>
    <p:extLst>
      <p:ext uri="{BB962C8B-B14F-4D97-AF65-F5344CB8AC3E}">
        <p14:creationId xmlns:p14="http://schemas.microsoft.com/office/powerpoint/2010/main" val="97069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D12269-F2B0-4CCA-B1F9-70D69C906E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2CE725-BFF6-4653-856F-5B850D46CE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8BC88F-4DDD-43D5-8A68-66DF4C28EF5D}"/>
              </a:ext>
            </a:extLst>
          </p:cNvPr>
          <p:cNvSpPr>
            <a:spLocks noGrp="1" noChangeArrowheads="1"/>
          </p:cNvSpPr>
          <p:nvPr>
            <p:ph type="sldNum" sz="quarter" idx="12"/>
          </p:nvPr>
        </p:nvSpPr>
        <p:spPr>
          <a:ln/>
        </p:spPr>
        <p:txBody>
          <a:bodyPr/>
          <a:lstStyle>
            <a:lvl1pPr>
              <a:defRPr/>
            </a:lvl1pPr>
          </a:lstStyle>
          <a:p>
            <a:fld id="{AB0EADA9-D2F4-45AC-9E8A-E5CE3A96EF44}" type="slidenum">
              <a:rPr lang="en-US" altLang="en-US"/>
              <a:pPr/>
              <a:t>‹#›</a:t>
            </a:fld>
            <a:endParaRPr lang="en-US" altLang="en-US"/>
          </a:p>
        </p:txBody>
      </p:sp>
    </p:spTree>
    <p:extLst>
      <p:ext uri="{BB962C8B-B14F-4D97-AF65-F5344CB8AC3E}">
        <p14:creationId xmlns:p14="http://schemas.microsoft.com/office/powerpoint/2010/main" val="1385151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AC6E56F-7E36-4A18-BD8D-2D1E96AD19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69DF13-F60F-4A8C-AE92-76C0715562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5BF9EF-B191-4198-8793-9EC3EB68E702}"/>
              </a:ext>
            </a:extLst>
          </p:cNvPr>
          <p:cNvSpPr>
            <a:spLocks noGrp="1" noChangeArrowheads="1"/>
          </p:cNvSpPr>
          <p:nvPr>
            <p:ph type="sldNum" sz="quarter" idx="12"/>
          </p:nvPr>
        </p:nvSpPr>
        <p:spPr>
          <a:ln/>
        </p:spPr>
        <p:txBody>
          <a:bodyPr/>
          <a:lstStyle>
            <a:lvl1pPr>
              <a:defRPr/>
            </a:lvl1pPr>
          </a:lstStyle>
          <a:p>
            <a:fld id="{98BB6E0A-F8F7-4AF9-9774-86FB19307AE1}" type="slidenum">
              <a:rPr lang="en-US" altLang="en-US"/>
              <a:pPr/>
              <a:t>‹#›</a:t>
            </a:fld>
            <a:endParaRPr lang="en-US" altLang="en-US"/>
          </a:p>
        </p:txBody>
      </p:sp>
    </p:spTree>
    <p:extLst>
      <p:ext uri="{BB962C8B-B14F-4D97-AF65-F5344CB8AC3E}">
        <p14:creationId xmlns:p14="http://schemas.microsoft.com/office/powerpoint/2010/main" val="3285862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F5277A-FD70-44BA-8D3C-6364CC06DBC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B68C1F9-4696-4B53-A6E4-BD14ECFBF7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C3BE32-0679-4BAF-87E7-CD10E90BB527}"/>
              </a:ext>
            </a:extLst>
          </p:cNvPr>
          <p:cNvSpPr>
            <a:spLocks noGrp="1" noChangeArrowheads="1"/>
          </p:cNvSpPr>
          <p:nvPr>
            <p:ph type="sldNum" sz="quarter" idx="12"/>
          </p:nvPr>
        </p:nvSpPr>
        <p:spPr>
          <a:ln/>
        </p:spPr>
        <p:txBody>
          <a:bodyPr/>
          <a:lstStyle>
            <a:lvl1pPr>
              <a:defRPr/>
            </a:lvl1pPr>
          </a:lstStyle>
          <a:p>
            <a:fld id="{E7307E25-558D-4D35-A0AB-28679C920DE1}" type="slidenum">
              <a:rPr lang="en-US" altLang="en-US"/>
              <a:pPr/>
              <a:t>‹#›</a:t>
            </a:fld>
            <a:endParaRPr lang="en-US" altLang="en-US"/>
          </a:p>
        </p:txBody>
      </p:sp>
    </p:spTree>
    <p:extLst>
      <p:ext uri="{BB962C8B-B14F-4D97-AF65-F5344CB8AC3E}">
        <p14:creationId xmlns:p14="http://schemas.microsoft.com/office/powerpoint/2010/main" val="4280307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0958440-62F1-4C39-8021-E74CA53F86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BBF4FF0-1217-4A5B-90A5-B2F9FA6C8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444FD33-4561-4550-98DC-9C4EE0E6BC27}"/>
              </a:ext>
            </a:extLst>
          </p:cNvPr>
          <p:cNvSpPr>
            <a:spLocks noGrp="1" noChangeArrowheads="1"/>
          </p:cNvSpPr>
          <p:nvPr>
            <p:ph type="sldNum" sz="quarter" idx="12"/>
          </p:nvPr>
        </p:nvSpPr>
        <p:spPr>
          <a:ln/>
        </p:spPr>
        <p:txBody>
          <a:bodyPr/>
          <a:lstStyle>
            <a:lvl1pPr>
              <a:defRPr/>
            </a:lvl1pPr>
          </a:lstStyle>
          <a:p>
            <a:fld id="{C48D065A-F9E5-488F-BF85-9A27D37D257E}" type="slidenum">
              <a:rPr lang="en-US" altLang="en-US"/>
              <a:pPr/>
              <a:t>‹#›</a:t>
            </a:fld>
            <a:endParaRPr lang="en-US" altLang="en-US"/>
          </a:p>
        </p:txBody>
      </p:sp>
    </p:spTree>
    <p:extLst>
      <p:ext uri="{BB962C8B-B14F-4D97-AF65-F5344CB8AC3E}">
        <p14:creationId xmlns:p14="http://schemas.microsoft.com/office/powerpoint/2010/main" val="3547808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ED501C-F978-4747-B97D-7E443C1FBB6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DAE4582-1217-4831-BEDA-D4FA430B0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73D0EC5-4FE4-42CE-8E3F-6F768967A6EB}"/>
              </a:ext>
            </a:extLst>
          </p:cNvPr>
          <p:cNvSpPr>
            <a:spLocks noGrp="1" noChangeArrowheads="1"/>
          </p:cNvSpPr>
          <p:nvPr>
            <p:ph type="sldNum" sz="quarter" idx="12"/>
          </p:nvPr>
        </p:nvSpPr>
        <p:spPr>
          <a:ln/>
        </p:spPr>
        <p:txBody>
          <a:bodyPr/>
          <a:lstStyle>
            <a:lvl1pPr>
              <a:defRPr/>
            </a:lvl1pPr>
          </a:lstStyle>
          <a:p>
            <a:fld id="{26701CA3-E90D-4788-907A-F068E5CACD20}" type="slidenum">
              <a:rPr lang="en-US" altLang="en-US"/>
              <a:pPr/>
              <a:t>‹#›</a:t>
            </a:fld>
            <a:endParaRPr lang="en-US" altLang="en-US"/>
          </a:p>
        </p:txBody>
      </p:sp>
    </p:spTree>
    <p:extLst>
      <p:ext uri="{BB962C8B-B14F-4D97-AF65-F5344CB8AC3E}">
        <p14:creationId xmlns:p14="http://schemas.microsoft.com/office/powerpoint/2010/main" val="3823138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971623-FF4D-4BEC-A611-90042788CF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2DD28A-9244-4A6B-8953-2D094951FD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A9FE39-1E86-4A6D-A146-99F0D8623703}"/>
              </a:ext>
            </a:extLst>
          </p:cNvPr>
          <p:cNvSpPr>
            <a:spLocks noGrp="1" noChangeArrowheads="1"/>
          </p:cNvSpPr>
          <p:nvPr>
            <p:ph type="sldNum" sz="quarter" idx="12"/>
          </p:nvPr>
        </p:nvSpPr>
        <p:spPr>
          <a:ln/>
        </p:spPr>
        <p:txBody>
          <a:bodyPr/>
          <a:lstStyle>
            <a:lvl1pPr>
              <a:defRPr/>
            </a:lvl1pPr>
          </a:lstStyle>
          <a:p>
            <a:fld id="{39E00B80-23B9-4D91-BFE1-D7287DE2624E}" type="slidenum">
              <a:rPr lang="en-US" altLang="en-US"/>
              <a:pPr/>
              <a:t>‹#›</a:t>
            </a:fld>
            <a:endParaRPr lang="en-US" altLang="en-US"/>
          </a:p>
        </p:txBody>
      </p:sp>
    </p:spTree>
    <p:extLst>
      <p:ext uri="{BB962C8B-B14F-4D97-AF65-F5344CB8AC3E}">
        <p14:creationId xmlns:p14="http://schemas.microsoft.com/office/powerpoint/2010/main" val="2154719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EC3D42-752D-4371-AF6F-58D46628BA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65FFB8-3E29-4590-84DD-64CE7ECFB8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76D7B9-48E5-46D4-A614-3140D54E4DBD}"/>
              </a:ext>
            </a:extLst>
          </p:cNvPr>
          <p:cNvSpPr>
            <a:spLocks noGrp="1" noChangeArrowheads="1"/>
          </p:cNvSpPr>
          <p:nvPr>
            <p:ph type="sldNum" sz="quarter" idx="12"/>
          </p:nvPr>
        </p:nvSpPr>
        <p:spPr>
          <a:ln/>
        </p:spPr>
        <p:txBody>
          <a:bodyPr/>
          <a:lstStyle>
            <a:lvl1pPr>
              <a:defRPr/>
            </a:lvl1pPr>
          </a:lstStyle>
          <a:p>
            <a:fld id="{3F97B952-DA92-4420-B57B-40C7497C7102}" type="slidenum">
              <a:rPr lang="en-US" altLang="en-US"/>
              <a:pPr/>
              <a:t>‹#›</a:t>
            </a:fld>
            <a:endParaRPr lang="en-US" altLang="en-US"/>
          </a:p>
        </p:txBody>
      </p:sp>
    </p:spTree>
    <p:extLst>
      <p:ext uri="{BB962C8B-B14F-4D97-AF65-F5344CB8AC3E}">
        <p14:creationId xmlns:p14="http://schemas.microsoft.com/office/powerpoint/2010/main" val="3910519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F32D2F-B99A-4A9B-919B-420D42B4B2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67756E-D71E-4712-A480-C85B9C903A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89914B-A493-47FD-AF1E-97A82C7071E1}"/>
              </a:ext>
            </a:extLst>
          </p:cNvPr>
          <p:cNvSpPr>
            <a:spLocks noGrp="1" noChangeArrowheads="1"/>
          </p:cNvSpPr>
          <p:nvPr>
            <p:ph type="sldNum" sz="quarter" idx="12"/>
          </p:nvPr>
        </p:nvSpPr>
        <p:spPr>
          <a:ln/>
        </p:spPr>
        <p:txBody>
          <a:bodyPr/>
          <a:lstStyle>
            <a:lvl1pPr>
              <a:defRPr/>
            </a:lvl1pPr>
          </a:lstStyle>
          <a:p>
            <a:fld id="{BCA7B7C3-1CB6-49EE-9CE6-C6880EF1445F}" type="slidenum">
              <a:rPr lang="en-US" altLang="en-US"/>
              <a:pPr/>
              <a:t>‹#›</a:t>
            </a:fld>
            <a:endParaRPr lang="en-US" altLang="en-US"/>
          </a:p>
        </p:txBody>
      </p:sp>
    </p:spTree>
    <p:extLst>
      <p:ext uri="{BB962C8B-B14F-4D97-AF65-F5344CB8AC3E}">
        <p14:creationId xmlns:p14="http://schemas.microsoft.com/office/powerpoint/2010/main" val="1096952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A6FF44-EA72-4B66-9888-106DBC36C1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50DE28-A770-4F86-8AA1-349D923BE6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9DA2AD-E675-4555-9353-2EEE188E293D}"/>
              </a:ext>
            </a:extLst>
          </p:cNvPr>
          <p:cNvSpPr>
            <a:spLocks noGrp="1" noChangeArrowheads="1"/>
          </p:cNvSpPr>
          <p:nvPr>
            <p:ph type="sldNum" sz="quarter" idx="12"/>
          </p:nvPr>
        </p:nvSpPr>
        <p:spPr>
          <a:ln/>
        </p:spPr>
        <p:txBody>
          <a:bodyPr/>
          <a:lstStyle>
            <a:lvl1pPr>
              <a:defRPr/>
            </a:lvl1pPr>
          </a:lstStyle>
          <a:p>
            <a:fld id="{1F1CF309-EF83-4AB7-B4E8-4E2EB49DB238}" type="slidenum">
              <a:rPr lang="en-US" altLang="en-US"/>
              <a:pPr/>
              <a:t>‹#›</a:t>
            </a:fld>
            <a:endParaRPr lang="en-US" altLang="en-US"/>
          </a:p>
        </p:txBody>
      </p:sp>
    </p:spTree>
    <p:extLst>
      <p:ext uri="{BB962C8B-B14F-4D97-AF65-F5344CB8AC3E}">
        <p14:creationId xmlns:p14="http://schemas.microsoft.com/office/powerpoint/2010/main" val="3688549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18A05AF-57D3-4D1B-B54A-6390D4A762F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3591CE3-1D3F-4854-98E8-452B085B17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4ECB81-8D18-48FB-B9FF-C98B3DD10521}"/>
              </a:ext>
            </a:extLst>
          </p:cNvPr>
          <p:cNvSpPr>
            <a:spLocks noGrp="1" noChangeArrowheads="1"/>
          </p:cNvSpPr>
          <p:nvPr>
            <p:ph type="sldNum" sz="quarter" idx="12"/>
          </p:nvPr>
        </p:nvSpPr>
        <p:spPr>
          <a:ln/>
        </p:spPr>
        <p:txBody>
          <a:bodyPr/>
          <a:lstStyle>
            <a:lvl1pPr>
              <a:defRPr/>
            </a:lvl1pPr>
          </a:lstStyle>
          <a:p>
            <a:fld id="{8B7F2F7C-DE22-48A7-9779-C2E43AF809C3}" type="slidenum">
              <a:rPr lang="en-US" altLang="en-US"/>
              <a:pPr/>
              <a:t>‹#›</a:t>
            </a:fld>
            <a:endParaRPr lang="en-US" altLang="en-US"/>
          </a:p>
        </p:txBody>
      </p:sp>
    </p:spTree>
    <p:extLst>
      <p:ext uri="{BB962C8B-B14F-4D97-AF65-F5344CB8AC3E}">
        <p14:creationId xmlns:p14="http://schemas.microsoft.com/office/powerpoint/2010/main" val="163272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69A415D3-191E-498F-832D-133944BCE3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C34BEF-33DF-4659-9E7A-1EF4CB795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6D9A0F-8ACE-4571-AD84-12AF2A1AA0F7}"/>
              </a:ext>
            </a:extLst>
          </p:cNvPr>
          <p:cNvSpPr>
            <a:spLocks noGrp="1" noChangeArrowheads="1"/>
          </p:cNvSpPr>
          <p:nvPr>
            <p:ph type="sldNum" sz="quarter" idx="12"/>
          </p:nvPr>
        </p:nvSpPr>
        <p:spPr>
          <a:ln/>
        </p:spPr>
        <p:txBody>
          <a:bodyPr/>
          <a:lstStyle>
            <a:lvl1pPr>
              <a:defRPr/>
            </a:lvl1pPr>
          </a:lstStyle>
          <a:p>
            <a:fld id="{65179010-5227-44CE-A13F-34E9591C59C5}" type="slidenum">
              <a:rPr lang="en-US" altLang="en-US"/>
              <a:pPr/>
              <a:t>‹#›</a:t>
            </a:fld>
            <a:endParaRPr lang="en-US" altLang="en-US"/>
          </a:p>
        </p:txBody>
      </p:sp>
    </p:spTree>
    <p:extLst>
      <p:ext uri="{BB962C8B-B14F-4D97-AF65-F5344CB8AC3E}">
        <p14:creationId xmlns:p14="http://schemas.microsoft.com/office/powerpoint/2010/main" val="1488847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3AECFB25-AFC4-4DE9-9A09-1B93D83F15A4}"/>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D2BB8BB-E94C-4A7C-AFD8-FA3FC341049D}"/>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0ACFDA2-3D18-4A79-B91C-412FB97EDEB9}"/>
              </a:ext>
            </a:extLst>
          </p:cNvPr>
          <p:cNvSpPr>
            <a:spLocks noGrp="1"/>
          </p:cNvSpPr>
          <p:nvPr>
            <p:ph type="sldNum" sz="quarter" idx="12"/>
          </p:nvPr>
        </p:nvSpPr>
        <p:spPr>
          <a:xfrm>
            <a:off x="8737600" y="6248400"/>
            <a:ext cx="2540000" cy="457200"/>
          </a:xfrm>
        </p:spPr>
        <p:txBody>
          <a:bodyPr/>
          <a:lstStyle>
            <a:lvl1pPr>
              <a:defRPr/>
            </a:lvl1pPr>
          </a:lstStyle>
          <a:p>
            <a:fld id="{B16D74F7-424F-4312-93F8-825CE8D88D40}" type="slidenum">
              <a:rPr lang="en-US" altLang="en-US"/>
              <a:pPr/>
              <a:t>‹#›</a:t>
            </a:fld>
            <a:endParaRPr lang="en-US" altLang="en-US"/>
          </a:p>
        </p:txBody>
      </p:sp>
    </p:spTree>
    <p:extLst>
      <p:ext uri="{BB962C8B-B14F-4D97-AF65-F5344CB8AC3E}">
        <p14:creationId xmlns:p14="http://schemas.microsoft.com/office/powerpoint/2010/main" val="654105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3B9640B-20BD-43DF-BEEC-451BBB86854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58EB3-DC83-4658-B46E-8CA34E7FCD1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ADA63B-D888-424B-B594-6298C977508E}"/>
              </a:ext>
            </a:extLst>
          </p:cNvPr>
          <p:cNvSpPr>
            <a:spLocks noGrp="1" noChangeArrowheads="1"/>
          </p:cNvSpPr>
          <p:nvPr>
            <p:ph type="sldNum" sz="quarter" idx="12"/>
          </p:nvPr>
        </p:nvSpPr>
        <p:spPr/>
        <p:txBody>
          <a:bodyPr/>
          <a:lstStyle>
            <a:lvl1pPr>
              <a:defRPr/>
            </a:lvl1pPr>
          </a:lstStyle>
          <a:p>
            <a:fld id="{7C2E0E5B-D5E3-4552-9AF9-ACD7E136756F}" type="slidenum">
              <a:rPr lang="en-US" altLang="en-US"/>
              <a:pPr/>
              <a:t>‹#›</a:t>
            </a:fld>
            <a:endParaRPr lang="en-US" altLang="en-US"/>
          </a:p>
        </p:txBody>
      </p:sp>
    </p:spTree>
    <p:extLst>
      <p:ext uri="{BB962C8B-B14F-4D97-AF65-F5344CB8AC3E}">
        <p14:creationId xmlns:p14="http://schemas.microsoft.com/office/powerpoint/2010/main" val="2725486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D69BC9-F17E-4029-84E5-B50C20F091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0AC368-82C0-4967-A132-5D98C33E4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A5A303-CD8E-468B-A52C-7E7C63876F75}"/>
              </a:ext>
            </a:extLst>
          </p:cNvPr>
          <p:cNvSpPr>
            <a:spLocks noGrp="1" noChangeArrowheads="1"/>
          </p:cNvSpPr>
          <p:nvPr>
            <p:ph type="sldNum" sz="quarter" idx="12"/>
          </p:nvPr>
        </p:nvSpPr>
        <p:spPr>
          <a:ln/>
        </p:spPr>
        <p:txBody>
          <a:bodyPr/>
          <a:lstStyle>
            <a:lvl1pPr>
              <a:defRPr/>
            </a:lvl1pPr>
          </a:lstStyle>
          <a:p>
            <a:fld id="{4D406C2D-2563-46E9-B783-A71DB11FD55C}" type="slidenum">
              <a:rPr lang="en-US" altLang="en-US"/>
              <a:pPr/>
              <a:t>‹#›</a:t>
            </a:fld>
            <a:endParaRPr lang="en-US" altLang="en-US"/>
          </a:p>
        </p:txBody>
      </p:sp>
    </p:spTree>
    <p:extLst>
      <p:ext uri="{BB962C8B-B14F-4D97-AF65-F5344CB8AC3E}">
        <p14:creationId xmlns:p14="http://schemas.microsoft.com/office/powerpoint/2010/main" val="1119693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3DEE4E8-8C67-459B-90E3-8FBB379DF5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B4A51E-D3D2-435D-AA76-FC7FE5D46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21A22F-CBC6-4D2C-A275-A50569A30839}"/>
              </a:ext>
            </a:extLst>
          </p:cNvPr>
          <p:cNvSpPr>
            <a:spLocks noGrp="1" noChangeArrowheads="1"/>
          </p:cNvSpPr>
          <p:nvPr>
            <p:ph type="sldNum" sz="quarter" idx="12"/>
          </p:nvPr>
        </p:nvSpPr>
        <p:spPr>
          <a:ln/>
        </p:spPr>
        <p:txBody>
          <a:bodyPr/>
          <a:lstStyle>
            <a:lvl1pPr>
              <a:defRPr/>
            </a:lvl1pPr>
          </a:lstStyle>
          <a:p>
            <a:fld id="{3D84C998-E937-45F9-9C98-1FE3C757B6E1}" type="slidenum">
              <a:rPr lang="en-US" altLang="en-US"/>
              <a:pPr/>
              <a:t>‹#›</a:t>
            </a:fld>
            <a:endParaRPr lang="en-US" altLang="en-US"/>
          </a:p>
        </p:txBody>
      </p:sp>
    </p:spTree>
    <p:extLst>
      <p:ext uri="{BB962C8B-B14F-4D97-AF65-F5344CB8AC3E}">
        <p14:creationId xmlns:p14="http://schemas.microsoft.com/office/powerpoint/2010/main" val="3583939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04305-9E7F-47F3-95EE-B3D127955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34E748-2786-4E33-9B02-55C533F30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333E50-E15F-4254-B54C-EC07C47C7E87}"/>
              </a:ext>
            </a:extLst>
          </p:cNvPr>
          <p:cNvSpPr>
            <a:spLocks noGrp="1" noChangeArrowheads="1"/>
          </p:cNvSpPr>
          <p:nvPr>
            <p:ph type="sldNum" sz="quarter" idx="12"/>
          </p:nvPr>
        </p:nvSpPr>
        <p:spPr>
          <a:ln/>
        </p:spPr>
        <p:txBody>
          <a:bodyPr/>
          <a:lstStyle>
            <a:lvl1pPr>
              <a:defRPr/>
            </a:lvl1pPr>
          </a:lstStyle>
          <a:p>
            <a:fld id="{D3CC5395-A68F-456C-AB27-EB8590FECDC5}" type="slidenum">
              <a:rPr lang="en-US" altLang="en-US"/>
              <a:pPr/>
              <a:t>‹#›</a:t>
            </a:fld>
            <a:endParaRPr lang="en-US" altLang="en-US"/>
          </a:p>
        </p:txBody>
      </p:sp>
    </p:spTree>
    <p:extLst>
      <p:ext uri="{BB962C8B-B14F-4D97-AF65-F5344CB8AC3E}">
        <p14:creationId xmlns:p14="http://schemas.microsoft.com/office/powerpoint/2010/main" val="1793442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189995-4672-4A95-8214-F95F710C4F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40FA62-756C-45AC-9D12-563B1910E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D981390-970B-46A6-868C-44999FD70945}"/>
              </a:ext>
            </a:extLst>
          </p:cNvPr>
          <p:cNvSpPr>
            <a:spLocks noGrp="1" noChangeArrowheads="1"/>
          </p:cNvSpPr>
          <p:nvPr>
            <p:ph type="sldNum" sz="quarter" idx="12"/>
          </p:nvPr>
        </p:nvSpPr>
        <p:spPr>
          <a:ln/>
        </p:spPr>
        <p:txBody>
          <a:bodyPr/>
          <a:lstStyle>
            <a:lvl1pPr>
              <a:defRPr/>
            </a:lvl1pPr>
          </a:lstStyle>
          <a:p>
            <a:fld id="{6D7A370D-1246-4B93-86B7-AD907F90E03A}" type="slidenum">
              <a:rPr lang="en-US" altLang="en-US"/>
              <a:pPr/>
              <a:t>‹#›</a:t>
            </a:fld>
            <a:endParaRPr lang="en-US" altLang="en-US"/>
          </a:p>
        </p:txBody>
      </p:sp>
    </p:spTree>
    <p:extLst>
      <p:ext uri="{BB962C8B-B14F-4D97-AF65-F5344CB8AC3E}">
        <p14:creationId xmlns:p14="http://schemas.microsoft.com/office/powerpoint/2010/main" val="2216617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17CA0F-1C9B-4CB1-97F6-F2FE42EEAC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9D6465-9F2A-431F-A71E-1AC16ACFB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79A90F-CA19-46BB-A337-B6792B789908}"/>
              </a:ext>
            </a:extLst>
          </p:cNvPr>
          <p:cNvSpPr>
            <a:spLocks noGrp="1" noChangeArrowheads="1"/>
          </p:cNvSpPr>
          <p:nvPr>
            <p:ph type="sldNum" sz="quarter" idx="12"/>
          </p:nvPr>
        </p:nvSpPr>
        <p:spPr>
          <a:ln/>
        </p:spPr>
        <p:txBody>
          <a:bodyPr/>
          <a:lstStyle>
            <a:lvl1pPr>
              <a:defRPr/>
            </a:lvl1pPr>
          </a:lstStyle>
          <a:p>
            <a:fld id="{5489F907-8B8F-42C6-B9C7-6B97C902DCFF}" type="slidenum">
              <a:rPr lang="en-US" altLang="en-US"/>
              <a:pPr/>
              <a:t>‹#›</a:t>
            </a:fld>
            <a:endParaRPr lang="en-US" altLang="en-US"/>
          </a:p>
        </p:txBody>
      </p:sp>
    </p:spTree>
    <p:extLst>
      <p:ext uri="{BB962C8B-B14F-4D97-AF65-F5344CB8AC3E}">
        <p14:creationId xmlns:p14="http://schemas.microsoft.com/office/powerpoint/2010/main" val="1545429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CD7C07-7AA9-42F2-92D9-F51499E2F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EB37B2-EF1F-4E3D-BC01-218A70A519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BE2535-F9B9-4264-849D-BF841221324D}"/>
              </a:ext>
            </a:extLst>
          </p:cNvPr>
          <p:cNvSpPr>
            <a:spLocks noGrp="1" noChangeArrowheads="1"/>
          </p:cNvSpPr>
          <p:nvPr>
            <p:ph type="sldNum" sz="quarter" idx="12"/>
          </p:nvPr>
        </p:nvSpPr>
        <p:spPr>
          <a:ln/>
        </p:spPr>
        <p:txBody>
          <a:bodyPr/>
          <a:lstStyle>
            <a:lvl1pPr>
              <a:defRPr/>
            </a:lvl1pPr>
          </a:lstStyle>
          <a:p>
            <a:fld id="{AF29EFF6-DD71-4507-8C8D-D8021DC9CB3E}" type="slidenum">
              <a:rPr lang="en-US" altLang="en-US"/>
              <a:pPr/>
              <a:t>‹#›</a:t>
            </a:fld>
            <a:endParaRPr lang="en-US" altLang="en-US"/>
          </a:p>
        </p:txBody>
      </p:sp>
    </p:spTree>
    <p:extLst>
      <p:ext uri="{BB962C8B-B14F-4D97-AF65-F5344CB8AC3E}">
        <p14:creationId xmlns:p14="http://schemas.microsoft.com/office/powerpoint/2010/main" val="3809088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E505D5-26A2-4880-B0E0-F804DC46DE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1F2061-75FB-450A-98F4-B92AA6432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FA29CA-8739-4496-AA66-7AF72F7015BE}"/>
              </a:ext>
            </a:extLst>
          </p:cNvPr>
          <p:cNvSpPr>
            <a:spLocks noGrp="1" noChangeArrowheads="1"/>
          </p:cNvSpPr>
          <p:nvPr>
            <p:ph type="sldNum" sz="quarter" idx="12"/>
          </p:nvPr>
        </p:nvSpPr>
        <p:spPr>
          <a:ln/>
        </p:spPr>
        <p:txBody>
          <a:bodyPr/>
          <a:lstStyle>
            <a:lvl1pPr>
              <a:defRPr/>
            </a:lvl1pPr>
          </a:lstStyle>
          <a:p>
            <a:fld id="{64469731-24EA-45C2-921C-66604C03B1BE}" type="slidenum">
              <a:rPr lang="en-US" altLang="en-US"/>
              <a:pPr/>
              <a:t>‹#›</a:t>
            </a:fld>
            <a:endParaRPr lang="en-US" altLang="en-US"/>
          </a:p>
        </p:txBody>
      </p:sp>
    </p:spTree>
    <p:extLst>
      <p:ext uri="{BB962C8B-B14F-4D97-AF65-F5344CB8AC3E}">
        <p14:creationId xmlns:p14="http://schemas.microsoft.com/office/powerpoint/2010/main" val="242559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2122B7-F711-4C93-B4B3-2097F07848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9CA4B1-5E15-4BF7-B651-0F36D7819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287B50-8C6C-4BD6-B17E-F6957F5ED7C7}"/>
              </a:ext>
            </a:extLst>
          </p:cNvPr>
          <p:cNvSpPr>
            <a:spLocks noGrp="1" noChangeArrowheads="1"/>
          </p:cNvSpPr>
          <p:nvPr>
            <p:ph type="sldNum" sz="quarter" idx="12"/>
          </p:nvPr>
        </p:nvSpPr>
        <p:spPr>
          <a:ln/>
        </p:spPr>
        <p:txBody>
          <a:bodyPr/>
          <a:lstStyle>
            <a:lvl1pPr>
              <a:defRPr/>
            </a:lvl1pPr>
          </a:lstStyle>
          <a:p>
            <a:fld id="{AA34C728-88B6-458F-BFE9-9A0DD36B0852}" type="slidenum">
              <a:rPr lang="en-US" altLang="en-US"/>
              <a:pPr/>
              <a:t>‹#›</a:t>
            </a:fld>
            <a:endParaRPr lang="en-US" altLang="en-US"/>
          </a:p>
        </p:txBody>
      </p:sp>
    </p:spTree>
    <p:extLst>
      <p:ext uri="{BB962C8B-B14F-4D97-AF65-F5344CB8AC3E}">
        <p14:creationId xmlns:p14="http://schemas.microsoft.com/office/powerpoint/2010/main" val="863116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144F03-A0C5-46BC-ABAE-BFDEC6761A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BB02F-0EF2-4415-80D4-D901F8862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57FD7F-C90A-44BD-ACD0-1E75817DA971}"/>
              </a:ext>
            </a:extLst>
          </p:cNvPr>
          <p:cNvSpPr>
            <a:spLocks noGrp="1" noChangeArrowheads="1"/>
          </p:cNvSpPr>
          <p:nvPr>
            <p:ph type="sldNum" sz="quarter" idx="12"/>
          </p:nvPr>
        </p:nvSpPr>
        <p:spPr>
          <a:ln/>
        </p:spPr>
        <p:txBody>
          <a:bodyPr/>
          <a:lstStyle>
            <a:lvl1pPr>
              <a:defRPr/>
            </a:lvl1pPr>
          </a:lstStyle>
          <a:p>
            <a:fld id="{3A93713C-E2DE-47E8-BBA9-30BF5F3EF1F3}" type="slidenum">
              <a:rPr lang="en-US" altLang="en-US"/>
              <a:pPr/>
              <a:t>‹#›</a:t>
            </a:fld>
            <a:endParaRPr lang="en-US" altLang="en-US"/>
          </a:p>
        </p:txBody>
      </p:sp>
    </p:spTree>
    <p:extLst>
      <p:ext uri="{BB962C8B-B14F-4D97-AF65-F5344CB8AC3E}">
        <p14:creationId xmlns:p14="http://schemas.microsoft.com/office/powerpoint/2010/main" val="1589777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1A7E84-7DC0-4E38-84A0-547C5EEAC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5AA457-E69A-4449-B1C4-88A415C7F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8E897-CF0B-4E80-BB85-9ABC541823C1}"/>
              </a:ext>
            </a:extLst>
          </p:cNvPr>
          <p:cNvSpPr>
            <a:spLocks noGrp="1" noChangeArrowheads="1"/>
          </p:cNvSpPr>
          <p:nvPr>
            <p:ph type="sldNum" sz="quarter" idx="12"/>
          </p:nvPr>
        </p:nvSpPr>
        <p:spPr>
          <a:ln/>
        </p:spPr>
        <p:txBody>
          <a:bodyPr/>
          <a:lstStyle>
            <a:lvl1pPr>
              <a:defRPr/>
            </a:lvl1pPr>
          </a:lstStyle>
          <a:p>
            <a:fld id="{F095F099-16F8-4B2C-A21E-C39ED61F5A2B}" type="slidenum">
              <a:rPr lang="en-US" altLang="en-US"/>
              <a:pPr/>
              <a:t>‹#›</a:t>
            </a:fld>
            <a:endParaRPr lang="en-US" altLang="en-US"/>
          </a:p>
        </p:txBody>
      </p:sp>
    </p:spTree>
    <p:extLst>
      <p:ext uri="{BB962C8B-B14F-4D97-AF65-F5344CB8AC3E}">
        <p14:creationId xmlns:p14="http://schemas.microsoft.com/office/powerpoint/2010/main" val="949004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769EC0-3B9A-4F10-8BF2-0902E1130F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718E9C-43DC-434B-AB03-1519AD31D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850219-35FD-40D0-B815-9CB028E53B94}"/>
              </a:ext>
            </a:extLst>
          </p:cNvPr>
          <p:cNvSpPr>
            <a:spLocks noGrp="1" noChangeArrowheads="1"/>
          </p:cNvSpPr>
          <p:nvPr>
            <p:ph type="sldNum" sz="quarter" idx="12"/>
          </p:nvPr>
        </p:nvSpPr>
        <p:spPr>
          <a:ln/>
        </p:spPr>
        <p:txBody>
          <a:bodyPr/>
          <a:lstStyle>
            <a:lvl1pPr>
              <a:defRPr/>
            </a:lvl1pPr>
          </a:lstStyle>
          <a:p>
            <a:fld id="{53D73D46-09D1-4E29-814A-0F6F67E4808F}" type="slidenum">
              <a:rPr lang="en-US" altLang="en-US"/>
              <a:pPr/>
              <a:t>‹#›</a:t>
            </a:fld>
            <a:endParaRPr lang="en-US" altLang="en-US"/>
          </a:p>
        </p:txBody>
      </p:sp>
    </p:spTree>
    <p:extLst>
      <p:ext uri="{BB962C8B-B14F-4D97-AF65-F5344CB8AC3E}">
        <p14:creationId xmlns:p14="http://schemas.microsoft.com/office/powerpoint/2010/main" val="1088680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2C48F87-28DB-40D1-85F9-A0BDD4E33F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26EB2B-5EE6-46ED-90C9-136D2114F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9C6F6E-6A1F-42DD-A3D2-DE02C1BEC91B}"/>
              </a:ext>
            </a:extLst>
          </p:cNvPr>
          <p:cNvSpPr>
            <a:spLocks noGrp="1" noChangeArrowheads="1"/>
          </p:cNvSpPr>
          <p:nvPr>
            <p:ph type="sldNum" sz="quarter" idx="12"/>
          </p:nvPr>
        </p:nvSpPr>
        <p:spPr>
          <a:ln/>
        </p:spPr>
        <p:txBody>
          <a:bodyPr/>
          <a:lstStyle>
            <a:lvl1pPr>
              <a:defRPr/>
            </a:lvl1pPr>
          </a:lstStyle>
          <a:p>
            <a:fld id="{4FC5D1AF-F56F-43FE-9CE5-2E76F7364143}" type="slidenum">
              <a:rPr lang="en-US" altLang="en-US"/>
              <a:pPr/>
              <a:t>‹#›</a:t>
            </a:fld>
            <a:endParaRPr lang="en-US" altLang="en-US"/>
          </a:p>
        </p:txBody>
      </p:sp>
    </p:spTree>
    <p:extLst>
      <p:ext uri="{BB962C8B-B14F-4D97-AF65-F5344CB8AC3E}">
        <p14:creationId xmlns:p14="http://schemas.microsoft.com/office/powerpoint/2010/main" val="2552469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AFFA4C7-0DE4-4746-870A-23F87854F1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3107CC-9650-4CCE-AAC5-A65F8A047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286526-50D9-4C0A-8EC9-8CF162F3BF51}"/>
              </a:ext>
            </a:extLst>
          </p:cNvPr>
          <p:cNvSpPr>
            <a:spLocks noGrp="1" noChangeArrowheads="1"/>
          </p:cNvSpPr>
          <p:nvPr>
            <p:ph type="sldNum" sz="quarter" idx="12"/>
          </p:nvPr>
        </p:nvSpPr>
        <p:spPr>
          <a:ln/>
        </p:spPr>
        <p:txBody>
          <a:bodyPr/>
          <a:lstStyle>
            <a:lvl1pPr>
              <a:defRPr/>
            </a:lvl1pPr>
          </a:lstStyle>
          <a:p>
            <a:fld id="{CF7B0C48-EC31-404A-9BB5-0C7D3EA22094}" type="slidenum">
              <a:rPr lang="en-US" altLang="en-US"/>
              <a:pPr/>
              <a:t>‹#›</a:t>
            </a:fld>
            <a:endParaRPr lang="en-US" altLang="en-US"/>
          </a:p>
        </p:txBody>
      </p:sp>
    </p:spTree>
    <p:extLst>
      <p:ext uri="{BB962C8B-B14F-4D97-AF65-F5344CB8AC3E}">
        <p14:creationId xmlns:p14="http://schemas.microsoft.com/office/powerpoint/2010/main" val="2975362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E60711A-C936-4F70-9B13-5FAB4194F8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DB0E0-F87A-4C48-AD72-276B99AB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40ACC1-0708-462E-8DAE-266A5C275709}"/>
              </a:ext>
            </a:extLst>
          </p:cNvPr>
          <p:cNvSpPr>
            <a:spLocks noGrp="1" noChangeArrowheads="1"/>
          </p:cNvSpPr>
          <p:nvPr>
            <p:ph type="sldNum" sz="quarter" idx="12"/>
          </p:nvPr>
        </p:nvSpPr>
        <p:spPr>
          <a:ln/>
        </p:spPr>
        <p:txBody>
          <a:bodyPr/>
          <a:lstStyle>
            <a:lvl1pPr>
              <a:defRPr/>
            </a:lvl1pPr>
          </a:lstStyle>
          <a:p>
            <a:fld id="{5A932BCE-E7CD-4554-8750-6554AB51C008}" type="slidenum">
              <a:rPr lang="en-US" altLang="en-US"/>
              <a:pPr/>
              <a:t>‹#›</a:t>
            </a:fld>
            <a:endParaRPr lang="en-US" altLang="en-US"/>
          </a:p>
        </p:txBody>
      </p:sp>
    </p:spTree>
    <p:extLst>
      <p:ext uri="{BB962C8B-B14F-4D97-AF65-F5344CB8AC3E}">
        <p14:creationId xmlns:p14="http://schemas.microsoft.com/office/powerpoint/2010/main" val="44224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170D1C-AC2A-4D90-B811-D7EF076939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1B8DF-DCDA-415D-A3F0-3E7A58BE6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F2188A-1B50-4FA7-B40E-28E1B639BD6E}"/>
              </a:ext>
            </a:extLst>
          </p:cNvPr>
          <p:cNvSpPr>
            <a:spLocks noGrp="1" noChangeArrowheads="1"/>
          </p:cNvSpPr>
          <p:nvPr>
            <p:ph type="sldNum" sz="quarter" idx="12"/>
          </p:nvPr>
        </p:nvSpPr>
        <p:spPr>
          <a:ln/>
        </p:spPr>
        <p:txBody>
          <a:bodyPr/>
          <a:lstStyle>
            <a:lvl1pPr>
              <a:defRPr/>
            </a:lvl1pPr>
          </a:lstStyle>
          <a:p>
            <a:fld id="{EC8AB0C5-D779-4083-8CE5-9BBB95DB1D2A}" type="slidenum">
              <a:rPr lang="en-US" altLang="en-US"/>
              <a:pPr/>
              <a:t>‹#›</a:t>
            </a:fld>
            <a:endParaRPr lang="en-US" altLang="en-US"/>
          </a:p>
        </p:txBody>
      </p:sp>
    </p:spTree>
    <p:extLst>
      <p:ext uri="{BB962C8B-B14F-4D97-AF65-F5344CB8AC3E}">
        <p14:creationId xmlns:p14="http://schemas.microsoft.com/office/powerpoint/2010/main" val="2758344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361231-B889-422E-A300-2103E17481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45C4DE-B6A9-4D06-B0EB-94EF89A99E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3051A9-A8D5-4B63-8B59-3EC09AB3CE1C}"/>
              </a:ext>
            </a:extLst>
          </p:cNvPr>
          <p:cNvSpPr>
            <a:spLocks noGrp="1" noChangeArrowheads="1"/>
          </p:cNvSpPr>
          <p:nvPr>
            <p:ph type="sldNum" sz="quarter" idx="12"/>
          </p:nvPr>
        </p:nvSpPr>
        <p:spPr>
          <a:ln/>
        </p:spPr>
        <p:txBody>
          <a:bodyPr/>
          <a:lstStyle>
            <a:lvl1pPr>
              <a:defRPr/>
            </a:lvl1pPr>
          </a:lstStyle>
          <a:p>
            <a:fld id="{2849B8BF-A420-4A03-A577-8FBED1BC107A}" type="slidenum">
              <a:rPr lang="en-US" altLang="en-US"/>
              <a:pPr/>
              <a:t>‹#›</a:t>
            </a:fld>
            <a:endParaRPr lang="en-US" altLang="en-US"/>
          </a:p>
        </p:txBody>
      </p:sp>
    </p:spTree>
    <p:extLst>
      <p:ext uri="{BB962C8B-B14F-4D97-AF65-F5344CB8AC3E}">
        <p14:creationId xmlns:p14="http://schemas.microsoft.com/office/powerpoint/2010/main" val="671299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7D3011-CA72-4E6A-94AC-CCCE38AA0E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52F7AC-AD80-4362-AE24-C60F269838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13AAF3-5070-435D-8757-288EE6015A35}"/>
              </a:ext>
            </a:extLst>
          </p:cNvPr>
          <p:cNvSpPr>
            <a:spLocks noGrp="1" noChangeArrowheads="1"/>
          </p:cNvSpPr>
          <p:nvPr>
            <p:ph type="sldNum" sz="quarter" idx="12"/>
          </p:nvPr>
        </p:nvSpPr>
        <p:spPr>
          <a:ln/>
        </p:spPr>
        <p:txBody>
          <a:bodyPr/>
          <a:lstStyle>
            <a:lvl1pPr>
              <a:defRPr/>
            </a:lvl1pPr>
          </a:lstStyle>
          <a:p>
            <a:fld id="{18A8833D-E63C-4D00-8C95-767823404DCF}" type="slidenum">
              <a:rPr lang="en-US" altLang="en-US"/>
              <a:pPr/>
              <a:t>‹#›</a:t>
            </a:fld>
            <a:endParaRPr lang="en-US" altLang="en-US"/>
          </a:p>
        </p:txBody>
      </p:sp>
    </p:spTree>
    <p:extLst>
      <p:ext uri="{BB962C8B-B14F-4D97-AF65-F5344CB8AC3E}">
        <p14:creationId xmlns:p14="http://schemas.microsoft.com/office/powerpoint/2010/main" val="2872943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6/7/2020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B47F5B-B8CA-41A7-84C2-E72EA58315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A62A74-C677-4DBF-B651-EAAF6E4B86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F2F77-2DCE-413E-B597-A557146CB22E}"/>
              </a:ext>
            </a:extLst>
          </p:cNvPr>
          <p:cNvSpPr>
            <a:spLocks noGrp="1" noChangeArrowheads="1"/>
          </p:cNvSpPr>
          <p:nvPr>
            <p:ph type="sldNum" sz="quarter" idx="12"/>
          </p:nvPr>
        </p:nvSpPr>
        <p:spPr>
          <a:ln/>
        </p:spPr>
        <p:txBody>
          <a:bodyPr/>
          <a:lstStyle>
            <a:lvl1pPr>
              <a:defRPr/>
            </a:lvl1pPr>
          </a:lstStyle>
          <a:p>
            <a:fld id="{A31D4ED3-12CE-49DE-8C41-1EE2AC3C3D52}" type="slidenum">
              <a:rPr lang="en-US" altLang="en-US"/>
              <a:pPr/>
              <a:t>‹#›</a:t>
            </a:fld>
            <a:endParaRPr lang="en-US" altLang="en-US"/>
          </a:p>
        </p:txBody>
      </p:sp>
    </p:spTree>
    <p:extLst>
      <p:ext uri="{BB962C8B-B14F-4D97-AF65-F5344CB8AC3E}">
        <p14:creationId xmlns:p14="http://schemas.microsoft.com/office/powerpoint/2010/main" val="2149355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00" y="2362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2000" y="2362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1F0808-EFC2-4345-A97F-79295249A7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3E862C-7187-4DB8-AE8F-5087B3C4E1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E2D571-03B8-4499-BDDC-72FF364683BA}"/>
              </a:ext>
            </a:extLst>
          </p:cNvPr>
          <p:cNvSpPr>
            <a:spLocks noGrp="1" noChangeArrowheads="1"/>
          </p:cNvSpPr>
          <p:nvPr>
            <p:ph type="sldNum" sz="quarter" idx="12"/>
          </p:nvPr>
        </p:nvSpPr>
        <p:spPr>
          <a:ln/>
        </p:spPr>
        <p:txBody>
          <a:bodyPr/>
          <a:lstStyle>
            <a:lvl1pPr>
              <a:defRPr/>
            </a:lvl1pPr>
          </a:lstStyle>
          <a:p>
            <a:fld id="{06D21727-DC4B-4BA6-8B4B-46EE4BD6CC94}" type="slidenum">
              <a:rPr lang="en-US" altLang="en-US"/>
              <a:pPr/>
              <a:t>‹#›</a:t>
            </a:fld>
            <a:endParaRPr lang="en-US" altLang="en-US"/>
          </a:p>
        </p:txBody>
      </p:sp>
    </p:spTree>
    <p:extLst>
      <p:ext uri="{BB962C8B-B14F-4D97-AF65-F5344CB8AC3E}">
        <p14:creationId xmlns:p14="http://schemas.microsoft.com/office/powerpoint/2010/main" val="4024656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E1ACB9-5FDA-47DE-AF28-236CB22FBA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4F7F8C-6956-4C1A-AD0E-B900785EB8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893218-CCCF-409E-B54C-D312467612F1}"/>
              </a:ext>
            </a:extLst>
          </p:cNvPr>
          <p:cNvSpPr>
            <a:spLocks noGrp="1" noChangeArrowheads="1"/>
          </p:cNvSpPr>
          <p:nvPr>
            <p:ph type="sldNum" sz="quarter" idx="12"/>
          </p:nvPr>
        </p:nvSpPr>
        <p:spPr>
          <a:ln/>
        </p:spPr>
        <p:txBody>
          <a:bodyPr/>
          <a:lstStyle>
            <a:lvl1pPr>
              <a:defRPr/>
            </a:lvl1pPr>
          </a:lstStyle>
          <a:p>
            <a:fld id="{F4B61F81-3E9E-47C6-88E8-3698E689EB0E}" type="slidenum">
              <a:rPr lang="en-US" altLang="en-US"/>
              <a:pPr/>
              <a:t>‹#›</a:t>
            </a:fld>
            <a:endParaRPr lang="en-US" altLang="en-US"/>
          </a:p>
        </p:txBody>
      </p:sp>
    </p:spTree>
    <p:extLst>
      <p:ext uri="{BB962C8B-B14F-4D97-AF65-F5344CB8AC3E}">
        <p14:creationId xmlns:p14="http://schemas.microsoft.com/office/powerpoint/2010/main" val="263459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A53188-070D-4B10-BB7F-A7FC79FC95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882412-9C3B-47D9-A11A-577BD8A5C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CFB551B-DB68-4451-A1ED-FDE0DAE3560A}"/>
              </a:ext>
            </a:extLst>
          </p:cNvPr>
          <p:cNvSpPr>
            <a:spLocks noGrp="1" noChangeArrowheads="1"/>
          </p:cNvSpPr>
          <p:nvPr>
            <p:ph type="sldNum" sz="quarter" idx="12"/>
          </p:nvPr>
        </p:nvSpPr>
        <p:spPr>
          <a:ln/>
        </p:spPr>
        <p:txBody>
          <a:bodyPr/>
          <a:lstStyle>
            <a:lvl1pPr>
              <a:defRPr/>
            </a:lvl1pPr>
          </a:lstStyle>
          <a:p>
            <a:fld id="{E86D28A2-1836-436D-9227-D6A13465BC62}" type="slidenum">
              <a:rPr lang="en-US" altLang="en-US"/>
              <a:pPr/>
              <a:t>‹#›</a:t>
            </a:fld>
            <a:endParaRPr lang="en-US" altLang="en-US"/>
          </a:p>
        </p:txBody>
      </p:sp>
    </p:spTree>
    <p:extLst>
      <p:ext uri="{BB962C8B-B14F-4D97-AF65-F5344CB8AC3E}">
        <p14:creationId xmlns:p14="http://schemas.microsoft.com/office/powerpoint/2010/main" val="3361362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3035D1-817B-4975-A4A4-7FA52302393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7334C2-C991-47E3-955E-C19914A017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E25F59-8783-4AC3-B380-3CB49CCE976A}"/>
              </a:ext>
            </a:extLst>
          </p:cNvPr>
          <p:cNvSpPr>
            <a:spLocks noGrp="1" noChangeArrowheads="1"/>
          </p:cNvSpPr>
          <p:nvPr>
            <p:ph type="sldNum" sz="quarter" idx="12"/>
          </p:nvPr>
        </p:nvSpPr>
        <p:spPr>
          <a:ln/>
        </p:spPr>
        <p:txBody>
          <a:bodyPr/>
          <a:lstStyle>
            <a:lvl1pPr>
              <a:defRPr/>
            </a:lvl1pPr>
          </a:lstStyle>
          <a:p>
            <a:fld id="{2A93C42F-FA5E-4AF9-A85B-734DE6DAE710}" type="slidenum">
              <a:rPr lang="en-US" altLang="en-US"/>
              <a:pPr/>
              <a:t>‹#›</a:t>
            </a:fld>
            <a:endParaRPr lang="en-US" altLang="en-US"/>
          </a:p>
        </p:txBody>
      </p:sp>
    </p:spTree>
    <p:extLst>
      <p:ext uri="{BB962C8B-B14F-4D97-AF65-F5344CB8AC3E}">
        <p14:creationId xmlns:p14="http://schemas.microsoft.com/office/powerpoint/2010/main" val="1940719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AF5254-1977-4550-A8B3-C8141CC1E2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A1966F-0857-4090-969E-BD3C225D37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7D750E-2DF1-4676-818C-8B19161D7079}"/>
              </a:ext>
            </a:extLst>
          </p:cNvPr>
          <p:cNvSpPr>
            <a:spLocks noGrp="1" noChangeArrowheads="1"/>
          </p:cNvSpPr>
          <p:nvPr>
            <p:ph type="sldNum" sz="quarter" idx="12"/>
          </p:nvPr>
        </p:nvSpPr>
        <p:spPr>
          <a:ln/>
        </p:spPr>
        <p:txBody>
          <a:bodyPr/>
          <a:lstStyle>
            <a:lvl1pPr>
              <a:defRPr/>
            </a:lvl1pPr>
          </a:lstStyle>
          <a:p>
            <a:fld id="{2024EA08-2CC4-4F70-8319-BFE4BDEC54E7}" type="slidenum">
              <a:rPr lang="en-US" altLang="en-US"/>
              <a:pPr/>
              <a:t>‹#›</a:t>
            </a:fld>
            <a:endParaRPr lang="en-US" altLang="en-US"/>
          </a:p>
        </p:txBody>
      </p:sp>
    </p:spTree>
    <p:extLst>
      <p:ext uri="{BB962C8B-B14F-4D97-AF65-F5344CB8AC3E}">
        <p14:creationId xmlns:p14="http://schemas.microsoft.com/office/powerpoint/2010/main" val="3939771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21DC3A-5ACB-4259-86A0-0E8D8052D7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D90DBF-9D7D-4551-AC33-2E74BAD73F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E7333A-9C85-46C0-B764-96144EF16EB5}"/>
              </a:ext>
            </a:extLst>
          </p:cNvPr>
          <p:cNvSpPr>
            <a:spLocks noGrp="1" noChangeArrowheads="1"/>
          </p:cNvSpPr>
          <p:nvPr>
            <p:ph type="sldNum" sz="quarter" idx="12"/>
          </p:nvPr>
        </p:nvSpPr>
        <p:spPr>
          <a:ln/>
        </p:spPr>
        <p:txBody>
          <a:bodyPr/>
          <a:lstStyle>
            <a:lvl1pPr>
              <a:defRPr/>
            </a:lvl1pPr>
          </a:lstStyle>
          <a:p>
            <a:fld id="{F8EA5E34-488D-4DCA-9881-B5EA7AE4F3C0}" type="slidenum">
              <a:rPr lang="en-US" altLang="en-US"/>
              <a:pPr/>
              <a:t>‹#›</a:t>
            </a:fld>
            <a:endParaRPr lang="en-US" altLang="en-US"/>
          </a:p>
        </p:txBody>
      </p:sp>
    </p:spTree>
    <p:extLst>
      <p:ext uri="{BB962C8B-B14F-4D97-AF65-F5344CB8AC3E}">
        <p14:creationId xmlns:p14="http://schemas.microsoft.com/office/powerpoint/2010/main" val="2789665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FFE58-A3AB-494E-9F5F-D5D34FE563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253A6-D365-466B-AC2C-6A092D99DC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8502C-BB83-419A-8916-F5B00F28F8F9}"/>
              </a:ext>
            </a:extLst>
          </p:cNvPr>
          <p:cNvSpPr>
            <a:spLocks noGrp="1" noChangeArrowheads="1"/>
          </p:cNvSpPr>
          <p:nvPr>
            <p:ph type="sldNum" sz="quarter" idx="12"/>
          </p:nvPr>
        </p:nvSpPr>
        <p:spPr>
          <a:ln/>
        </p:spPr>
        <p:txBody>
          <a:bodyPr/>
          <a:lstStyle>
            <a:lvl1pPr>
              <a:defRPr/>
            </a:lvl1pPr>
          </a:lstStyle>
          <a:p>
            <a:fld id="{2BF35A3A-90C8-41FC-9472-CA0C26D2D954}" type="slidenum">
              <a:rPr lang="en-US" altLang="en-US"/>
              <a:pPr/>
              <a:t>‹#›</a:t>
            </a:fld>
            <a:endParaRPr lang="en-US" altLang="en-US"/>
          </a:p>
        </p:txBody>
      </p:sp>
    </p:spTree>
    <p:extLst>
      <p:ext uri="{BB962C8B-B14F-4D97-AF65-F5344CB8AC3E}">
        <p14:creationId xmlns:p14="http://schemas.microsoft.com/office/powerpoint/2010/main" val="3963404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152400"/>
            <a:ext cx="25654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52400"/>
            <a:ext cx="74930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49788B-7789-45BF-904D-BCDE22BEA2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D73967-BD8E-40AF-9CAE-CEB5590F03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71E004-3927-4934-BD51-69A1237023BF}"/>
              </a:ext>
            </a:extLst>
          </p:cNvPr>
          <p:cNvSpPr>
            <a:spLocks noGrp="1" noChangeArrowheads="1"/>
          </p:cNvSpPr>
          <p:nvPr>
            <p:ph type="sldNum" sz="quarter" idx="12"/>
          </p:nvPr>
        </p:nvSpPr>
        <p:spPr>
          <a:ln/>
        </p:spPr>
        <p:txBody>
          <a:bodyPr/>
          <a:lstStyle>
            <a:lvl1pPr>
              <a:defRPr/>
            </a:lvl1pPr>
          </a:lstStyle>
          <a:p>
            <a:fld id="{64E161B1-DE44-4F3E-87DE-D238BB94FD6E}" type="slidenum">
              <a:rPr lang="en-US" altLang="en-US"/>
              <a:pPr/>
              <a:t>‹#›</a:t>
            </a:fld>
            <a:endParaRPr lang="en-US" altLang="en-US"/>
          </a:p>
        </p:txBody>
      </p:sp>
    </p:spTree>
    <p:extLst>
      <p:ext uri="{BB962C8B-B14F-4D97-AF65-F5344CB8AC3E}">
        <p14:creationId xmlns:p14="http://schemas.microsoft.com/office/powerpoint/2010/main" val="16319916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F457C1F-3A6D-4700-8022-A2F1524BE40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1CDF18-C1D7-4CD9-ADB0-FACEAE3FB0A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8C2530-F815-4AAF-9E2D-E567A5D6F4AB}"/>
              </a:ext>
            </a:extLst>
          </p:cNvPr>
          <p:cNvSpPr>
            <a:spLocks noGrp="1" noChangeArrowheads="1"/>
          </p:cNvSpPr>
          <p:nvPr>
            <p:ph type="sldNum" sz="quarter" idx="12"/>
          </p:nvPr>
        </p:nvSpPr>
        <p:spPr/>
        <p:txBody>
          <a:bodyPr/>
          <a:lstStyle>
            <a:lvl1pPr>
              <a:defRPr/>
            </a:lvl1pPr>
          </a:lstStyle>
          <a:p>
            <a:fld id="{7AA1627F-B56A-414E-9B5E-8DC4ADA992C6}" type="slidenum">
              <a:rPr lang="en-US" altLang="en-US"/>
              <a:pPr/>
              <a:t>‹#›</a:t>
            </a:fld>
            <a:endParaRPr lang="en-US" altLang="en-US"/>
          </a:p>
        </p:txBody>
      </p:sp>
    </p:spTree>
    <p:extLst>
      <p:ext uri="{BB962C8B-B14F-4D97-AF65-F5344CB8AC3E}">
        <p14:creationId xmlns:p14="http://schemas.microsoft.com/office/powerpoint/2010/main" val="196204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6/7/2020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2CF8C4-4BEA-48D8-BED2-533C7E8A09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7DF6A2-0E8F-42B4-A4F7-4028DCD816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151810-F58C-4ADB-A9A0-CEE960AE1B65}"/>
              </a:ext>
            </a:extLst>
          </p:cNvPr>
          <p:cNvSpPr>
            <a:spLocks noGrp="1" noChangeArrowheads="1"/>
          </p:cNvSpPr>
          <p:nvPr>
            <p:ph type="sldNum" sz="quarter" idx="12"/>
          </p:nvPr>
        </p:nvSpPr>
        <p:spPr>
          <a:ln/>
        </p:spPr>
        <p:txBody>
          <a:bodyPr/>
          <a:lstStyle>
            <a:lvl1pPr>
              <a:defRPr/>
            </a:lvl1pPr>
          </a:lstStyle>
          <a:p>
            <a:fld id="{B08913D6-B43F-46A3-B94F-52189B4DF2A7}" type="slidenum">
              <a:rPr lang="en-US" altLang="en-US"/>
              <a:pPr/>
              <a:t>‹#›</a:t>
            </a:fld>
            <a:endParaRPr lang="en-US" altLang="en-US"/>
          </a:p>
        </p:txBody>
      </p:sp>
    </p:spTree>
    <p:extLst>
      <p:ext uri="{BB962C8B-B14F-4D97-AF65-F5344CB8AC3E}">
        <p14:creationId xmlns:p14="http://schemas.microsoft.com/office/powerpoint/2010/main" val="2716063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F0550E-0028-405F-BD99-E8CE74F34D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4682AC-B948-47C9-8848-73B71BB285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28FCB8-7F92-4D82-8CE0-92EB7DA6DA03}"/>
              </a:ext>
            </a:extLst>
          </p:cNvPr>
          <p:cNvSpPr>
            <a:spLocks noGrp="1" noChangeArrowheads="1"/>
          </p:cNvSpPr>
          <p:nvPr>
            <p:ph type="sldNum" sz="quarter" idx="12"/>
          </p:nvPr>
        </p:nvSpPr>
        <p:spPr>
          <a:ln/>
        </p:spPr>
        <p:txBody>
          <a:bodyPr/>
          <a:lstStyle>
            <a:lvl1pPr>
              <a:defRPr/>
            </a:lvl1pPr>
          </a:lstStyle>
          <a:p>
            <a:fld id="{4AC29A61-690E-4B8F-BD8B-ED1C70F12C20}" type="slidenum">
              <a:rPr lang="en-US" altLang="en-US"/>
              <a:pPr/>
              <a:t>‹#›</a:t>
            </a:fld>
            <a:endParaRPr lang="en-US" altLang="en-US"/>
          </a:p>
        </p:txBody>
      </p:sp>
    </p:spTree>
    <p:extLst>
      <p:ext uri="{BB962C8B-B14F-4D97-AF65-F5344CB8AC3E}">
        <p14:creationId xmlns:p14="http://schemas.microsoft.com/office/powerpoint/2010/main" val="2522576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E5915B-7AA1-4CA3-99C7-BA98B0A4AE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69DDC4-53E7-457D-BB9E-8715520742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875D39-6762-4DDA-8EDA-DA6DD883CF3B}"/>
              </a:ext>
            </a:extLst>
          </p:cNvPr>
          <p:cNvSpPr>
            <a:spLocks noGrp="1" noChangeArrowheads="1"/>
          </p:cNvSpPr>
          <p:nvPr>
            <p:ph type="sldNum" sz="quarter" idx="12"/>
          </p:nvPr>
        </p:nvSpPr>
        <p:spPr>
          <a:ln/>
        </p:spPr>
        <p:txBody>
          <a:bodyPr/>
          <a:lstStyle>
            <a:lvl1pPr>
              <a:defRPr/>
            </a:lvl1pPr>
          </a:lstStyle>
          <a:p>
            <a:fld id="{78867005-3A16-47E3-B8DE-79E0677C00B5}" type="slidenum">
              <a:rPr lang="en-US" altLang="en-US"/>
              <a:pPr/>
              <a:t>‹#›</a:t>
            </a:fld>
            <a:endParaRPr lang="en-US" altLang="en-US"/>
          </a:p>
        </p:txBody>
      </p:sp>
    </p:spTree>
    <p:extLst>
      <p:ext uri="{BB962C8B-B14F-4D97-AF65-F5344CB8AC3E}">
        <p14:creationId xmlns:p14="http://schemas.microsoft.com/office/powerpoint/2010/main" val="3359908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95B2DF0-2D40-405E-9F65-3AFB79E5F93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7EB62FD-A4E3-450D-83F9-332748CCF8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EB0CC8-65A0-4991-8170-897D67C699A4}"/>
              </a:ext>
            </a:extLst>
          </p:cNvPr>
          <p:cNvSpPr>
            <a:spLocks noGrp="1" noChangeArrowheads="1"/>
          </p:cNvSpPr>
          <p:nvPr>
            <p:ph type="sldNum" sz="quarter" idx="12"/>
          </p:nvPr>
        </p:nvSpPr>
        <p:spPr>
          <a:ln/>
        </p:spPr>
        <p:txBody>
          <a:bodyPr/>
          <a:lstStyle>
            <a:lvl1pPr>
              <a:defRPr/>
            </a:lvl1pPr>
          </a:lstStyle>
          <a:p>
            <a:fld id="{6DE0ADBF-4FE8-46E5-8815-3BA1AA3D7D68}" type="slidenum">
              <a:rPr lang="en-US" altLang="en-US"/>
              <a:pPr/>
              <a:t>‹#›</a:t>
            </a:fld>
            <a:endParaRPr lang="en-US" altLang="en-US"/>
          </a:p>
        </p:txBody>
      </p:sp>
    </p:spTree>
    <p:extLst>
      <p:ext uri="{BB962C8B-B14F-4D97-AF65-F5344CB8AC3E}">
        <p14:creationId xmlns:p14="http://schemas.microsoft.com/office/powerpoint/2010/main" val="2427670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CCF9ED-3A6C-4DD3-8FE8-3F06C75FEB0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9F6E2B-D604-41C5-AFE4-D28B3C0D0B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8D51BE5-68E3-4896-A828-80B2FDC5CEF6}"/>
              </a:ext>
            </a:extLst>
          </p:cNvPr>
          <p:cNvSpPr>
            <a:spLocks noGrp="1" noChangeArrowheads="1"/>
          </p:cNvSpPr>
          <p:nvPr>
            <p:ph type="sldNum" sz="quarter" idx="12"/>
          </p:nvPr>
        </p:nvSpPr>
        <p:spPr>
          <a:ln/>
        </p:spPr>
        <p:txBody>
          <a:bodyPr/>
          <a:lstStyle>
            <a:lvl1pPr>
              <a:defRPr/>
            </a:lvl1pPr>
          </a:lstStyle>
          <a:p>
            <a:fld id="{2EF10F5F-3398-4BDF-A96F-551CD02E5B4E}" type="slidenum">
              <a:rPr lang="en-US" altLang="en-US"/>
              <a:pPr/>
              <a:t>‹#›</a:t>
            </a:fld>
            <a:endParaRPr lang="en-US" altLang="en-US"/>
          </a:p>
        </p:txBody>
      </p:sp>
    </p:spTree>
    <p:extLst>
      <p:ext uri="{BB962C8B-B14F-4D97-AF65-F5344CB8AC3E}">
        <p14:creationId xmlns:p14="http://schemas.microsoft.com/office/powerpoint/2010/main" val="30721682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AF10EB-F8C2-4606-AA7B-9BABDC5BC53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EAF122D-1FD9-42F2-8C92-FFA3248B1C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01B7B48-92CF-404C-89CB-B88022988F86}"/>
              </a:ext>
            </a:extLst>
          </p:cNvPr>
          <p:cNvSpPr>
            <a:spLocks noGrp="1" noChangeArrowheads="1"/>
          </p:cNvSpPr>
          <p:nvPr>
            <p:ph type="sldNum" sz="quarter" idx="12"/>
          </p:nvPr>
        </p:nvSpPr>
        <p:spPr>
          <a:ln/>
        </p:spPr>
        <p:txBody>
          <a:bodyPr/>
          <a:lstStyle>
            <a:lvl1pPr>
              <a:defRPr/>
            </a:lvl1pPr>
          </a:lstStyle>
          <a:p>
            <a:fld id="{35880C80-805E-4005-909B-F7BE25E8F54C}" type="slidenum">
              <a:rPr lang="en-US" altLang="en-US"/>
              <a:pPr/>
              <a:t>‹#›</a:t>
            </a:fld>
            <a:endParaRPr lang="en-US" altLang="en-US"/>
          </a:p>
        </p:txBody>
      </p:sp>
    </p:spTree>
    <p:extLst>
      <p:ext uri="{BB962C8B-B14F-4D97-AF65-F5344CB8AC3E}">
        <p14:creationId xmlns:p14="http://schemas.microsoft.com/office/powerpoint/2010/main" val="2626441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12A12A-F097-4EFC-B8B7-2F45405B3D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099913-560D-4D9E-879B-5C51729EF9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78BC55-44BD-4574-8165-20FC1F3C273F}"/>
              </a:ext>
            </a:extLst>
          </p:cNvPr>
          <p:cNvSpPr>
            <a:spLocks noGrp="1" noChangeArrowheads="1"/>
          </p:cNvSpPr>
          <p:nvPr>
            <p:ph type="sldNum" sz="quarter" idx="12"/>
          </p:nvPr>
        </p:nvSpPr>
        <p:spPr>
          <a:ln/>
        </p:spPr>
        <p:txBody>
          <a:bodyPr/>
          <a:lstStyle>
            <a:lvl1pPr>
              <a:defRPr/>
            </a:lvl1pPr>
          </a:lstStyle>
          <a:p>
            <a:fld id="{CB565EEC-8C67-4D27-9643-61071F7EFC26}" type="slidenum">
              <a:rPr lang="en-US" altLang="en-US"/>
              <a:pPr/>
              <a:t>‹#›</a:t>
            </a:fld>
            <a:endParaRPr lang="en-US" altLang="en-US"/>
          </a:p>
        </p:txBody>
      </p:sp>
    </p:spTree>
    <p:extLst>
      <p:ext uri="{BB962C8B-B14F-4D97-AF65-F5344CB8AC3E}">
        <p14:creationId xmlns:p14="http://schemas.microsoft.com/office/powerpoint/2010/main" val="1293201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656E6B-3487-4DEF-8065-D2471903E0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E5EA39-461F-4122-863E-524C37C83A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D77D60-027A-42B3-858C-0D96281C2658}"/>
              </a:ext>
            </a:extLst>
          </p:cNvPr>
          <p:cNvSpPr>
            <a:spLocks noGrp="1" noChangeArrowheads="1"/>
          </p:cNvSpPr>
          <p:nvPr>
            <p:ph type="sldNum" sz="quarter" idx="12"/>
          </p:nvPr>
        </p:nvSpPr>
        <p:spPr>
          <a:ln/>
        </p:spPr>
        <p:txBody>
          <a:bodyPr/>
          <a:lstStyle>
            <a:lvl1pPr>
              <a:defRPr/>
            </a:lvl1pPr>
          </a:lstStyle>
          <a:p>
            <a:fld id="{B9671D56-0316-4176-A0E1-919D99B8C88F}" type="slidenum">
              <a:rPr lang="en-US" altLang="en-US"/>
              <a:pPr/>
              <a:t>‹#›</a:t>
            </a:fld>
            <a:endParaRPr lang="en-US" altLang="en-US"/>
          </a:p>
        </p:txBody>
      </p:sp>
    </p:spTree>
    <p:extLst>
      <p:ext uri="{BB962C8B-B14F-4D97-AF65-F5344CB8AC3E}">
        <p14:creationId xmlns:p14="http://schemas.microsoft.com/office/powerpoint/2010/main" val="3976685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4865FA-7200-44A6-B8B6-1F6A96C414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084633-F3CC-4900-A6B6-057FF4CFA5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EFB80B-3304-4D9D-8799-A39D94A43759}"/>
              </a:ext>
            </a:extLst>
          </p:cNvPr>
          <p:cNvSpPr>
            <a:spLocks noGrp="1" noChangeArrowheads="1"/>
          </p:cNvSpPr>
          <p:nvPr>
            <p:ph type="sldNum" sz="quarter" idx="12"/>
          </p:nvPr>
        </p:nvSpPr>
        <p:spPr>
          <a:ln/>
        </p:spPr>
        <p:txBody>
          <a:bodyPr/>
          <a:lstStyle>
            <a:lvl1pPr>
              <a:defRPr/>
            </a:lvl1pPr>
          </a:lstStyle>
          <a:p>
            <a:fld id="{A3D1D6E9-BEB8-42EB-972D-9BD9E175F6BE}" type="slidenum">
              <a:rPr lang="en-US" altLang="en-US"/>
              <a:pPr/>
              <a:t>‹#›</a:t>
            </a:fld>
            <a:endParaRPr lang="en-US" altLang="en-US"/>
          </a:p>
        </p:txBody>
      </p:sp>
    </p:spTree>
    <p:extLst>
      <p:ext uri="{BB962C8B-B14F-4D97-AF65-F5344CB8AC3E}">
        <p14:creationId xmlns:p14="http://schemas.microsoft.com/office/powerpoint/2010/main" val="3667052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F0A943-85BC-490F-91DB-1991CFBF43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5DA464-760B-4219-AB0F-ACA2FE8543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82CBF6-6E86-4D13-AF0D-77B526A47F12}"/>
              </a:ext>
            </a:extLst>
          </p:cNvPr>
          <p:cNvSpPr>
            <a:spLocks noGrp="1" noChangeArrowheads="1"/>
          </p:cNvSpPr>
          <p:nvPr>
            <p:ph type="sldNum" sz="quarter" idx="12"/>
          </p:nvPr>
        </p:nvSpPr>
        <p:spPr>
          <a:ln/>
        </p:spPr>
        <p:txBody>
          <a:bodyPr/>
          <a:lstStyle>
            <a:lvl1pPr>
              <a:defRPr/>
            </a:lvl1pPr>
          </a:lstStyle>
          <a:p>
            <a:fld id="{67EC73C3-A2F0-437C-98EA-EC220CE57C57}" type="slidenum">
              <a:rPr lang="en-US" altLang="en-US"/>
              <a:pPr/>
              <a:t>‹#›</a:t>
            </a:fld>
            <a:endParaRPr lang="en-US" altLang="en-US"/>
          </a:p>
        </p:txBody>
      </p:sp>
    </p:spTree>
    <p:extLst>
      <p:ext uri="{BB962C8B-B14F-4D97-AF65-F5344CB8AC3E}">
        <p14:creationId xmlns:p14="http://schemas.microsoft.com/office/powerpoint/2010/main" val="15210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6/7/2020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21D94FF-55AB-4CE8-8494-55C0AA56A2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0BEF694-AD1F-431C-A48E-DE73036F3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56CDB37-5D9F-4D81-90BC-5A37469EB573}"/>
              </a:ext>
            </a:extLst>
          </p:cNvPr>
          <p:cNvSpPr>
            <a:spLocks noGrp="1" noChangeArrowheads="1"/>
          </p:cNvSpPr>
          <p:nvPr>
            <p:ph type="sldNum" sz="quarter" idx="12"/>
          </p:nvPr>
        </p:nvSpPr>
        <p:spPr>
          <a:ln/>
        </p:spPr>
        <p:txBody>
          <a:bodyPr/>
          <a:lstStyle>
            <a:lvl1pPr>
              <a:defRPr/>
            </a:lvl1pPr>
          </a:lstStyle>
          <a:p>
            <a:fld id="{B6FE20B2-5510-4BAB-8E83-F30FB8688C1D}" type="slidenum">
              <a:rPr lang="en-US" altLang="en-US"/>
              <a:pPr/>
              <a:t>‹#›</a:t>
            </a:fld>
            <a:endParaRPr lang="en-US" altLang="en-US"/>
          </a:p>
        </p:txBody>
      </p:sp>
    </p:spTree>
    <p:extLst>
      <p:ext uri="{BB962C8B-B14F-4D97-AF65-F5344CB8AC3E}">
        <p14:creationId xmlns:p14="http://schemas.microsoft.com/office/powerpoint/2010/main" val="3041420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AE0450D4-216C-4036-A702-E9DA7640C1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9DC015-D884-41D6-B8DF-4C07AAC41B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280111-13AD-4E5E-85CD-282A9510786B}"/>
              </a:ext>
            </a:extLst>
          </p:cNvPr>
          <p:cNvSpPr>
            <a:spLocks noGrp="1" noChangeArrowheads="1"/>
          </p:cNvSpPr>
          <p:nvPr>
            <p:ph type="sldNum" sz="quarter" idx="12"/>
          </p:nvPr>
        </p:nvSpPr>
        <p:spPr>
          <a:ln/>
        </p:spPr>
        <p:txBody>
          <a:bodyPr/>
          <a:lstStyle>
            <a:lvl1pPr>
              <a:defRPr/>
            </a:lvl1pPr>
          </a:lstStyle>
          <a:p>
            <a:fld id="{C9BB3340-0D09-4D9C-B84C-E4FAC0559F86}" type="slidenum">
              <a:rPr lang="en-US" altLang="en-US"/>
              <a:pPr/>
              <a:t>‹#›</a:t>
            </a:fld>
            <a:endParaRPr lang="en-US" altLang="en-US"/>
          </a:p>
        </p:txBody>
      </p:sp>
    </p:spTree>
    <p:extLst>
      <p:ext uri="{BB962C8B-B14F-4D97-AF65-F5344CB8AC3E}">
        <p14:creationId xmlns:p14="http://schemas.microsoft.com/office/powerpoint/2010/main" val="3669795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991229E-2B3C-4B84-B589-3C8D8F4DE8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759CCD-BEC6-47F6-B532-1EA48B4AE5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ED6467-B492-44F9-BA01-1E9139B3666C}"/>
              </a:ext>
            </a:extLst>
          </p:cNvPr>
          <p:cNvSpPr>
            <a:spLocks noGrp="1" noChangeArrowheads="1"/>
          </p:cNvSpPr>
          <p:nvPr>
            <p:ph type="sldNum" sz="quarter" idx="12"/>
          </p:nvPr>
        </p:nvSpPr>
        <p:spPr>
          <a:ln/>
        </p:spPr>
        <p:txBody>
          <a:bodyPr/>
          <a:lstStyle>
            <a:lvl1pPr>
              <a:defRPr/>
            </a:lvl1pPr>
          </a:lstStyle>
          <a:p>
            <a:fld id="{18DE0A82-C519-4BEF-ACE5-8BF33729070D}" type="slidenum">
              <a:rPr lang="en-US" altLang="en-US"/>
              <a:pPr/>
              <a:t>‹#›</a:t>
            </a:fld>
            <a:endParaRPr lang="en-US" altLang="en-US"/>
          </a:p>
        </p:txBody>
      </p:sp>
    </p:spTree>
    <p:extLst>
      <p:ext uri="{BB962C8B-B14F-4D97-AF65-F5344CB8AC3E}">
        <p14:creationId xmlns:p14="http://schemas.microsoft.com/office/powerpoint/2010/main" val="1545500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87CF39F5-895B-4C26-ACC1-CBE1B5BBAC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A9907D-AC0B-4A0B-A00A-75122E6FF3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A748E2-3C8B-484B-8757-CBA2975E8036}"/>
              </a:ext>
            </a:extLst>
          </p:cNvPr>
          <p:cNvSpPr>
            <a:spLocks noGrp="1" noChangeArrowheads="1"/>
          </p:cNvSpPr>
          <p:nvPr>
            <p:ph type="sldNum" sz="quarter" idx="12"/>
          </p:nvPr>
        </p:nvSpPr>
        <p:spPr>
          <a:ln/>
        </p:spPr>
        <p:txBody>
          <a:bodyPr/>
          <a:lstStyle>
            <a:lvl1pPr>
              <a:defRPr/>
            </a:lvl1pPr>
          </a:lstStyle>
          <a:p>
            <a:fld id="{611899DA-476A-4028-A620-7385B1A65E70}" type="slidenum">
              <a:rPr lang="en-US" altLang="en-US"/>
              <a:pPr/>
              <a:t>‹#›</a:t>
            </a:fld>
            <a:endParaRPr lang="en-US" altLang="en-US"/>
          </a:p>
        </p:txBody>
      </p:sp>
    </p:spTree>
    <p:extLst>
      <p:ext uri="{BB962C8B-B14F-4D97-AF65-F5344CB8AC3E}">
        <p14:creationId xmlns:p14="http://schemas.microsoft.com/office/powerpoint/2010/main" val="1753964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8E0A87-D168-4408-B601-6888C87C3C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779E40-330B-459A-BF9A-EA49447EAD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6D9EB1-201B-4DF4-9467-D1D3EDFAA79D}"/>
              </a:ext>
            </a:extLst>
          </p:cNvPr>
          <p:cNvSpPr>
            <a:spLocks noGrp="1" noChangeArrowheads="1"/>
          </p:cNvSpPr>
          <p:nvPr>
            <p:ph type="sldNum" sz="quarter" idx="12"/>
          </p:nvPr>
        </p:nvSpPr>
        <p:spPr>
          <a:ln/>
        </p:spPr>
        <p:txBody>
          <a:bodyPr/>
          <a:lstStyle>
            <a:lvl1pPr>
              <a:defRPr/>
            </a:lvl1pPr>
          </a:lstStyle>
          <a:p>
            <a:fld id="{C5B9DD7E-8E81-4D56-B78F-EE693D55CABE}" type="slidenum">
              <a:rPr lang="en-US" altLang="en-US"/>
              <a:pPr/>
              <a:t>‹#›</a:t>
            </a:fld>
            <a:endParaRPr lang="en-US" altLang="en-US"/>
          </a:p>
        </p:txBody>
      </p:sp>
    </p:spTree>
    <p:extLst>
      <p:ext uri="{BB962C8B-B14F-4D97-AF65-F5344CB8AC3E}">
        <p14:creationId xmlns:p14="http://schemas.microsoft.com/office/powerpoint/2010/main" val="1317418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3B2C6291-89E6-4933-B9B7-F9DF25F28F11}"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34621668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0918E27-500F-435E-A7FD-6708D717DAB6}"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31069618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6F3A72F4-A218-43B3-8372-9633B54CD041}"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3307211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20800" y="1219200"/>
            <a:ext cx="5029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219200"/>
            <a:ext cx="5029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EF95AA1C-641A-40EE-AA4A-F9213539ECAD}"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3528473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9" name="Slide Number Placeholder 8"/>
          <p:cNvSpPr>
            <a:spLocks noGrp="1"/>
          </p:cNvSpPr>
          <p:nvPr>
            <p:ph type="sldNum" sz="quarter" idx="12"/>
          </p:nvPr>
        </p:nvSpPr>
        <p:spPr/>
        <p:txBody>
          <a:bodyPr/>
          <a:lstStyle>
            <a:lvl1pPr>
              <a:defRPr/>
            </a:lvl1pPr>
          </a:lstStyle>
          <a:p>
            <a:pPr algn="r" rtl="0" eaLnBrk="0" fontAlgn="base" hangingPunct="0">
              <a:spcBef>
                <a:spcPct val="0"/>
              </a:spcBef>
              <a:spcAft>
                <a:spcPct val="0"/>
              </a:spcAft>
            </a:pPr>
            <a:fld id="{BCD7774C-4FAE-428E-9F1A-7F66D91C340D}"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359208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Slide Number Placeholder 4"/>
          <p:cNvSpPr>
            <a:spLocks noGrp="1"/>
          </p:cNvSpPr>
          <p:nvPr>
            <p:ph type="sldNum" sz="quarter" idx="12"/>
          </p:nvPr>
        </p:nvSpPr>
        <p:spPr/>
        <p:txBody>
          <a:bodyPr/>
          <a:lstStyle>
            <a:lvl1pPr>
              <a:defRPr/>
            </a:lvl1pPr>
          </a:lstStyle>
          <a:p>
            <a:pPr algn="r" rtl="0" eaLnBrk="0" fontAlgn="base" hangingPunct="0">
              <a:spcBef>
                <a:spcPct val="0"/>
              </a:spcBef>
              <a:spcAft>
                <a:spcPct val="0"/>
              </a:spcAft>
            </a:pPr>
            <a:fld id="{42AD0746-0C5F-4426-8DD2-0497FD9D79D4}"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9170840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4" name="Slide Number Placeholder 3"/>
          <p:cNvSpPr>
            <a:spLocks noGrp="1"/>
          </p:cNvSpPr>
          <p:nvPr>
            <p:ph type="sldNum" sz="quarter" idx="12"/>
          </p:nvPr>
        </p:nvSpPr>
        <p:spPr/>
        <p:txBody>
          <a:bodyPr/>
          <a:lstStyle>
            <a:lvl1pPr>
              <a:defRPr/>
            </a:lvl1pPr>
          </a:lstStyle>
          <a:p>
            <a:pPr algn="r" rtl="0" eaLnBrk="0" fontAlgn="base" hangingPunct="0">
              <a:spcBef>
                <a:spcPct val="0"/>
              </a:spcBef>
              <a:spcAft>
                <a:spcPct val="0"/>
              </a:spcAft>
            </a:pPr>
            <a:fld id="{B73028D1-120C-485F-AA4A-C446309FDCB7}"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24398215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32F3F11D-2F24-4171-A522-6514F88D81FC}"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1244640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1BD01A85-BE8E-421D-98D5-A3F0E9D1782E}"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34784913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D252AC0-CB5C-4CF6-A7BC-09EB4C15AE90}"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37397290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1800" y="76200"/>
            <a:ext cx="26670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20800" y="76200"/>
            <a:ext cx="77978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BF97A186-1944-4595-8651-03A0559B61B1}"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2382009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14027A8-226F-440D-BCD6-F320FAE509F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D40201-7606-4750-8879-691D88EE0DA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7E3810-0E9A-49A1-926C-B91B62064268}"/>
              </a:ext>
            </a:extLst>
          </p:cNvPr>
          <p:cNvSpPr>
            <a:spLocks noGrp="1" noChangeArrowheads="1"/>
          </p:cNvSpPr>
          <p:nvPr>
            <p:ph type="sldNum" sz="quarter" idx="12"/>
          </p:nvPr>
        </p:nvSpPr>
        <p:spPr/>
        <p:txBody>
          <a:bodyPr/>
          <a:lstStyle>
            <a:lvl1pPr>
              <a:defRPr/>
            </a:lvl1pPr>
          </a:lstStyle>
          <a:p>
            <a:fld id="{067FE59D-7D78-4A43-A845-195939E5DE5B}" type="slidenum">
              <a:rPr lang="en-US" altLang="en-US"/>
              <a:pPr/>
              <a:t>‹#›</a:t>
            </a:fld>
            <a:endParaRPr lang="en-US" altLang="en-US"/>
          </a:p>
        </p:txBody>
      </p:sp>
    </p:spTree>
    <p:extLst>
      <p:ext uri="{BB962C8B-B14F-4D97-AF65-F5344CB8AC3E}">
        <p14:creationId xmlns:p14="http://schemas.microsoft.com/office/powerpoint/2010/main" val="2644748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08457C-1840-4096-BD55-9342B38F71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D76CD2-617E-4EB4-A550-41D0C99DBE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262E32-88FB-4AA0-B4D6-6F05B3F16C5D}"/>
              </a:ext>
            </a:extLst>
          </p:cNvPr>
          <p:cNvSpPr>
            <a:spLocks noGrp="1" noChangeArrowheads="1"/>
          </p:cNvSpPr>
          <p:nvPr>
            <p:ph type="sldNum" sz="quarter" idx="12"/>
          </p:nvPr>
        </p:nvSpPr>
        <p:spPr>
          <a:ln/>
        </p:spPr>
        <p:txBody>
          <a:bodyPr/>
          <a:lstStyle>
            <a:lvl1pPr>
              <a:defRPr/>
            </a:lvl1pPr>
          </a:lstStyle>
          <a:p>
            <a:fld id="{6B51F488-663F-435B-87C5-BB9249B3C923}" type="slidenum">
              <a:rPr lang="en-US" altLang="en-US"/>
              <a:pPr/>
              <a:t>‹#›</a:t>
            </a:fld>
            <a:endParaRPr lang="en-US" altLang="en-US"/>
          </a:p>
        </p:txBody>
      </p:sp>
    </p:spTree>
    <p:extLst>
      <p:ext uri="{BB962C8B-B14F-4D97-AF65-F5344CB8AC3E}">
        <p14:creationId xmlns:p14="http://schemas.microsoft.com/office/powerpoint/2010/main" val="2327436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3B3F341-43C9-42C2-BC76-2F5EB46D5D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04AE3A-4086-4980-8264-514105B2F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6C684A-434B-41E1-B6F0-F019481902B1}"/>
              </a:ext>
            </a:extLst>
          </p:cNvPr>
          <p:cNvSpPr>
            <a:spLocks noGrp="1" noChangeArrowheads="1"/>
          </p:cNvSpPr>
          <p:nvPr>
            <p:ph type="sldNum" sz="quarter" idx="12"/>
          </p:nvPr>
        </p:nvSpPr>
        <p:spPr>
          <a:ln/>
        </p:spPr>
        <p:txBody>
          <a:bodyPr/>
          <a:lstStyle>
            <a:lvl1pPr>
              <a:defRPr/>
            </a:lvl1pPr>
          </a:lstStyle>
          <a:p>
            <a:fld id="{52DC3821-3DF1-4E22-8AE3-E4BC0E0105F0}" type="slidenum">
              <a:rPr lang="en-US" altLang="en-US"/>
              <a:pPr/>
              <a:t>‹#›</a:t>
            </a:fld>
            <a:endParaRPr lang="en-US" altLang="en-US"/>
          </a:p>
        </p:txBody>
      </p:sp>
    </p:spTree>
    <p:extLst>
      <p:ext uri="{BB962C8B-B14F-4D97-AF65-F5344CB8AC3E}">
        <p14:creationId xmlns:p14="http://schemas.microsoft.com/office/powerpoint/2010/main" val="22756713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13E4A8-79C2-4140-A1DF-1D4A2A48C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A1ACAF-73A8-4F95-B26D-725D9CBF7A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F7F309-551D-40BD-911C-6FEF101F2D2F}"/>
              </a:ext>
            </a:extLst>
          </p:cNvPr>
          <p:cNvSpPr>
            <a:spLocks noGrp="1" noChangeArrowheads="1"/>
          </p:cNvSpPr>
          <p:nvPr>
            <p:ph type="sldNum" sz="quarter" idx="12"/>
          </p:nvPr>
        </p:nvSpPr>
        <p:spPr>
          <a:ln/>
        </p:spPr>
        <p:txBody>
          <a:bodyPr/>
          <a:lstStyle>
            <a:lvl1pPr>
              <a:defRPr/>
            </a:lvl1pPr>
          </a:lstStyle>
          <a:p>
            <a:fld id="{A687585F-43C8-4F92-ADA1-6FF6C5AF8D7C}" type="slidenum">
              <a:rPr lang="en-US" altLang="en-US"/>
              <a:pPr/>
              <a:t>‹#›</a:t>
            </a:fld>
            <a:endParaRPr lang="en-US" altLang="en-US"/>
          </a:p>
        </p:txBody>
      </p:sp>
    </p:spTree>
    <p:extLst>
      <p:ext uri="{BB962C8B-B14F-4D97-AF65-F5344CB8AC3E}">
        <p14:creationId xmlns:p14="http://schemas.microsoft.com/office/powerpoint/2010/main" val="293083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6/7/2020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8A7A16-4704-427A-BD4A-D8F3AEC9460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80ED6DD-81E9-4027-B90B-7E574496D6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BD93B7-F158-4601-B2ED-6F4DD9635FA5}"/>
              </a:ext>
            </a:extLst>
          </p:cNvPr>
          <p:cNvSpPr>
            <a:spLocks noGrp="1" noChangeArrowheads="1"/>
          </p:cNvSpPr>
          <p:nvPr>
            <p:ph type="sldNum" sz="quarter" idx="12"/>
          </p:nvPr>
        </p:nvSpPr>
        <p:spPr>
          <a:ln/>
        </p:spPr>
        <p:txBody>
          <a:bodyPr/>
          <a:lstStyle>
            <a:lvl1pPr>
              <a:defRPr/>
            </a:lvl1pPr>
          </a:lstStyle>
          <a:p>
            <a:fld id="{098CA660-77DF-4BA4-854F-8E8CC90C4006}" type="slidenum">
              <a:rPr lang="en-US" altLang="en-US"/>
              <a:pPr/>
              <a:t>‹#›</a:t>
            </a:fld>
            <a:endParaRPr lang="en-US" altLang="en-US"/>
          </a:p>
        </p:txBody>
      </p:sp>
    </p:spTree>
    <p:extLst>
      <p:ext uri="{BB962C8B-B14F-4D97-AF65-F5344CB8AC3E}">
        <p14:creationId xmlns:p14="http://schemas.microsoft.com/office/powerpoint/2010/main" val="207703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6F987A1-D4B0-4E78-8AB2-F48C53B1BDA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56F4CB0-7D9C-43FE-9FFE-CA7219B321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78E1D73-D71D-4114-B02E-E98F4D29708F}"/>
              </a:ext>
            </a:extLst>
          </p:cNvPr>
          <p:cNvSpPr>
            <a:spLocks noGrp="1" noChangeArrowheads="1"/>
          </p:cNvSpPr>
          <p:nvPr>
            <p:ph type="sldNum" sz="quarter" idx="12"/>
          </p:nvPr>
        </p:nvSpPr>
        <p:spPr>
          <a:ln/>
        </p:spPr>
        <p:txBody>
          <a:bodyPr/>
          <a:lstStyle>
            <a:lvl1pPr>
              <a:defRPr/>
            </a:lvl1pPr>
          </a:lstStyle>
          <a:p>
            <a:fld id="{81A67151-FA70-4CDA-B54D-E0CBE7A7FEFC}" type="slidenum">
              <a:rPr lang="en-US" altLang="en-US"/>
              <a:pPr/>
              <a:t>‹#›</a:t>
            </a:fld>
            <a:endParaRPr lang="en-US" altLang="en-US"/>
          </a:p>
        </p:txBody>
      </p:sp>
    </p:spTree>
    <p:extLst>
      <p:ext uri="{BB962C8B-B14F-4D97-AF65-F5344CB8AC3E}">
        <p14:creationId xmlns:p14="http://schemas.microsoft.com/office/powerpoint/2010/main" val="1816131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A27FD9B-9F09-47B6-9264-D669FA08BA9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222401A-C560-450B-B21B-5A8FEBD96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45D6978-3A29-41B2-A72C-E52A1F2AFA99}"/>
              </a:ext>
            </a:extLst>
          </p:cNvPr>
          <p:cNvSpPr>
            <a:spLocks noGrp="1" noChangeArrowheads="1"/>
          </p:cNvSpPr>
          <p:nvPr>
            <p:ph type="sldNum" sz="quarter" idx="12"/>
          </p:nvPr>
        </p:nvSpPr>
        <p:spPr>
          <a:ln/>
        </p:spPr>
        <p:txBody>
          <a:bodyPr/>
          <a:lstStyle>
            <a:lvl1pPr>
              <a:defRPr/>
            </a:lvl1pPr>
          </a:lstStyle>
          <a:p>
            <a:fld id="{A4C31AED-5523-4F7F-9F4E-7CAA63C80E22}" type="slidenum">
              <a:rPr lang="en-US" altLang="en-US"/>
              <a:pPr/>
              <a:t>‹#›</a:t>
            </a:fld>
            <a:endParaRPr lang="en-US" altLang="en-US"/>
          </a:p>
        </p:txBody>
      </p:sp>
    </p:spTree>
    <p:extLst>
      <p:ext uri="{BB962C8B-B14F-4D97-AF65-F5344CB8AC3E}">
        <p14:creationId xmlns:p14="http://schemas.microsoft.com/office/powerpoint/2010/main" val="329657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96CC18-5570-4EAB-BD77-41F6BF3C2F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EB4B06-BD10-4D33-9C56-1C836F2802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EA6868-B106-48F3-B83A-9DCF6DEBC45F}"/>
              </a:ext>
            </a:extLst>
          </p:cNvPr>
          <p:cNvSpPr>
            <a:spLocks noGrp="1" noChangeArrowheads="1"/>
          </p:cNvSpPr>
          <p:nvPr>
            <p:ph type="sldNum" sz="quarter" idx="12"/>
          </p:nvPr>
        </p:nvSpPr>
        <p:spPr>
          <a:ln/>
        </p:spPr>
        <p:txBody>
          <a:bodyPr/>
          <a:lstStyle>
            <a:lvl1pPr>
              <a:defRPr/>
            </a:lvl1pPr>
          </a:lstStyle>
          <a:p>
            <a:fld id="{175B204F-30F7-4BF2-9630-034311E6705B}" type="slidenum">
              <a:rPr lang="en-US" altLang="en-US"/>
              <a:pPr/>
              <a:t>‹#›</a:t>
            </a:fld>
            <a:endParaRPr lang="en-US" altLang="en-US"/>
          </a:p>
        </p:txBody>
      </p:sp>
    </p:spTree>
    <p:extLst>
      <p:ext uri="{BB962C8B-B14F-4D97-AF65-F5344CB8AC3E}">
        <p14:creationId xmlns:p14="http://schemas.microsoft.com/office/powerpoint/2010/main" val="18725186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34336A-A3E7-4789-BC93-F58468E9E8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A0D9F0-74CF-4EFE-9E37-13D0797BEF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EFE7D5-31D0-490A-9673-E4ACDB6B43BD}"/>
              </a:ext>
            </a:extLst>
          </p:cNvPr>
          <p:cNvSpPr>
            <a:spLocks noGrp="1" noChangeArrowheads="1"/>
          </p:cNvSpPr>
          <p:nvPr>
            <p:ph type="sldNum" sz="quarter" idx="12"/>
          </p:nvPr>
        </p:nvSpPr>
        <p:spPr>
          <a:ln/>
        </p:spPr>
        <p:txBody>
          <a:bodyPr/>
          <a:lstStyle>
            <a:lvl1pPr>
              <a:defRPr/>
            </a:lvl1pPr>
          </a:lstStyle>
          <a:p>
            <a:fld id="{4D3D830F-ABF3-48CC-B78C-495E047AB839}" type="slidenum">
              <a:rPr lang="en-US" altLang="en-US"/>
              <a:pPr/>
              <a:t>‹#›</a:t>
            </a:fld>
            <a:endParaRPr lang="en-US" altLang="en-US"/>
          </a:p>
        </p:txBody>
      </p:sp>
    </p:spTree>
    <p:extLst>
      <p:ext uri="{BB962C8B-B14F-4D97-AF65-F5344CB8AC3E}">
        <p14:creationId xmlns:p14="http://schemas.microsoft.com/office/powerpoint/2010/main" val="248706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0E1EEC-98DD-4B9B-8EA2-5B8BF13896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62E2ED-60FF-4035-91BA-BC0DE4F4D8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8F9567-C94E-42BB-BBA3-6C08F5FF131C}"/>
              </a:ext>
            </a:extLst>
          </p:cNvPr>
          <p:cNvSpPr>
            <a:spLocks noGrp="1" noChangeArrowheads="1"/>
          </p:cNvSpPr>
          <p:nvPr>
            <p:ph type="sldNum" sz="quarter" idx="12"/>
          </p:nvPr>
        </p:nvSpPr>
        <p:spPr>
          <a:ln/>
        </p:spPr>
        <p:txBody>
          <a:bodyPr/>
          <a:lstStyle>
            <a:lvl1pPr>
              <a:defRPr/>
            </a:lvl1pPr>
          </a:lstStyle>
          <a:p>
            <a:fld id="{BDF4D1FB-CB1A-4D20-8468-BA61D0D16A12}" type="slidenum">
              <a:rPr lang="en-US" altLang="en-US"/>
              <a:pPr/>
              <a:t>‹#›</a:t>
            </a:fld>
            <a:endParaRPr lang="en-US" altLang="en-US"/>
          </a:p>
        </p:txBody>
      </p:sp>
    </p:spTree>
    <p:extLst>
      <p:ext uri="{BB962C8B-B14F-4D97-AF65-F5344CB8AC3E}">
        <p14:creationId xmlns:p14="http://schemas.microsoft.com/office/powerpoint/2010/main" val="3777150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1D5E41-6587-4085-869D-AB01581AEE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BBE863-6243-4DD7-854F-98E2A8F3A1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AB2B97-2C7D-4986-828D-BE4F94BBBAE6}"/>
              </a:ext>
            </a:extLst>
          </p:cNvPr>
          <p:cNvSpPr>
            <a:spLocks noGrp="1" noChangeArrowheads="1"/>
          </p:cNvSpPr>
          <p:nvPr>
            <p:ph type="sldNum" sz="quarter" idx="12"/>
          </p:nvPr>
        </p:nvSpPr>
        <p:spPr>
          <a:ln/>
        </p:spPr>
        <p:txBody>
          <a:bodyPr/>
          <a:lstStyle>
            <a:lvl1pPr>
              <a:defRPr/>
            </a:lvl1pPr>
          </a:lstStyle>
          <a:p>
            <a:fld id="{A0B87368-4960-4225-92BD-C9CE2E2363AE}" type="slidenum">
              <a:rPr lang="en-US" altLang="en-US"/>
              <a:pPr/>
              <a:t>‹#›</a:t>
            </a:fld>
            <a:endParaRPr lang="en-US" altLang="en-US"/>
          </a:p>
        </p:txBody>
      </p:sp>
    </p:spTree>
    <p:extLst>
      <p:ext uri="{BB962C8B-B14F-4D97-AF65-F5344CB8AC3E}">
        <p14:creationId xmlns:p14="http://schemas.microsoft.com/office/powerpoint/2010/main" val="2633995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985DBBF-8BFD-494A-9EDA-A99DFEF1A89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3779AA9-4D37-454F-B1BC-09A4CDAA1C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53082E-18CE-423D-B755-F90C6701728A}"/>
              </a:ext>
            </a:extLst>
          </p:cNvPr>
          <p:cNvSpPr>
            <a:spLocks noGrp="1" noChangeArrowheads="1"/>
          </p:cNvSpPr>
          <p:nvPr>
            <p:ph type="sldNum" sz="quarter" idx="12"/>
          </p:nvPr>
        </p:nvSpPr>
        <p:spPr>
          <a:ln/>
        </p:spPr>
        <p:txBody>
          <a:bodyPr/>
          <a:lstStyle>
            <a:lvl1pPr>
              <a:defRPr/>
            </a:lvl1pPr>
          </a:lstStyle>
          <a:p>
            <a:fld id="{1F0694B6-0A27-408B-AC35-294A237D86AE}" type="slidenum">
              <a:rPr lang="en-US" altLang="en-US"/>
              <a:pPr/>
              <a:t>‹#›</a:t>
            </a:fld>
            <a:endParaRPr lang="en-US" altLang="en-US"/>
          </a:p>
        </p:txBody>
      </p:sp>
    </p:spTree>
    <p:extLst>
      <p:ext uri="{BB962C8B-B14F-4D97-AF65-F5344CB8AC3E}">
        <p14:creationId xmlns:p14="http://schemas.microsoft.com/office/powerpoint/2010/main" val="1874377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C2A9CB5-7943-4167-9EBC-B4B4C27A36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2CCBC7-5F4E-440A-9476-EBD0752BF5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CC257D-DA9D-4A70-A2FF-1A37B057F621}"/>
              </a:ext>
            </a:extLst>
          </p:cNvPr>
          <p:cNvSpPr>
            <a:spLocks noGrp="1" noChangeArrowheads="1"/>
          </p:cNvSpPr>
          <p:nvPr>
            <p:ph type="sldNum" sz="quarter" idx="12"/>
          </p:nvPr>
        </p:nvSpPr>
        <p:spPr>
          <a:ln/>
        </p:spPr>
        <p:txBody>
          <a:bodyPr/>
          <a:lstStyle>
            <a:lvl1pPr>
              <a:defRPr/>
            </a:lvl1pPr>
          </a:lstStyle>
          <a:p>
            <a:fld id="{9498E036-E140-4667-B7DF-A89FCA191BEA}" type="slidenum">
              <a:rPr lang="en-US" altLang="en-US"/>
              <a:pPr/>
              <a:t>‹#›</a:t>
            </a:fld>
            <a:endParaRPr lang="en-US" altLang="en-US"/>
          </a:p>
        </p:txBody>
      </p:sp>
    </p:spTree>
    <p:extLst>
      <p:ext uri="{BB962C8B-B14F-4D97-AF65-F5344CB8AC3E}">
        <p14:creationId xmlns:p14="http://schemas.microsoft.com/office/powerpoint/2010/main" val="18612231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BE1F9952-D63E-4AE7-A7F5-F83ABF49D19F}"/>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CA6F507-D2B5-4998-AE3C-B166570538E7}"/>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0044352-FAB0-4E1C-B013-E8165F32488C}"/>
              </a:ext>
            </a:extLst>
          </p:cNvPr>
          <p:cNvSpPr>
            <a:spLocks noGrp="1"/>
          </p:cNvSpPr>
          <p:nvPr>
            <p:ph type="sldNum" sz="quarter" idx="12"/>
          </p:nvPr>
        </p:nvSpPr>
        <p:spPr>
          <a:xfrm>
            <a:off x="8737600" y="6248400"/>
            <a:ext cx="2540000" cy="457200"/>
          </a:xfrm>
        </p:spPr>
        <p:txBody>
          <a:bodyPr/>
          <a:lstStyle>
            <a:lvl1pPr>
              <a:defRPr/>
            </a:lvl1pPr>
          </a:lstStyle>
          <a:p>
            <a:fld id="{430AFCC3-F5B4-4581-BCE6-E49787C3D423}" type="slidenum">
              <a:rPr lang="en-US" altLang="en-US"/>
              <a:pPr/>
              <a:t>‹#›</a:t>
            </a:fld>
            <a:endParaRPr lang="en-US" altLang="en-US"/>
          </a:p>
        </p:txBody>
      </p:sp>
    </p:spTree>
    <p:extLst>
      <p:ext uri="{BB962C8B-B14F-4D97-AF65-F5344CB8AC3E}">
        <p14:creationId xmlns:p14="http://schemas.microsoft.com/office/powerpoint/2010/main" val="133587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6.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6.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6.jpe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7.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6/7/2020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A8AB101-582E-4B05-AA0F-800700FB648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45A7D45-0AAD-4C5D-85EB-CAC502713D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C366497-E033-4439-970D-A9CCA8EF7E3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98548580-EE47-4F27-AE10-F9911A70BE9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C0A7963A-BDDA-4F65-8CAC-FA71075B747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3957F87-F66B-45BE-9B1E-52C83ED97AEE}" type="slidenum">
              <a:rPr lang="en-US" altLang="en-US"/>
              <a:pPr/>
              <a:t>‹#›</a:t>
            </a:fld>
            <a:endParaRPr lang="en-US" altLang="en-US"/>
          </a:p>
        </p:txBody>
      </p:sp>
    </p:spTree>
    <p:extLst>
      <p:ext uri="{BB962C8B-B14F-4D97-AF65-F5344CB8AC3E}">
        <p14:creationId xmlns:p14="http://schemas.microsoft.com/office/powerpoint/2010/main" val="42171394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C37117A-835E-4949-8670-D675227697F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DE9B9E8-D03C-4BCF-BBA0-3EB0B6CA1A4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3438FAB-8A46-4B23-97EC-596188B2B2D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06DFF16D-1FF8-44AF-966A-E5560AD98C1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003DC4D6-9E75-4672-86A4-15FDACC11B6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1149290-CAED-402A-A546-D433EB0CEFAF}" type="slidenum">
              <a:rPr lang="en-US" altLang="en-US"/>
              <a:pPr/>
              <a:t>‹#›</a:t>
            </a:fld>
            <a:endParaRPr lang="en-US" altLang="en-US"/>
          </a:p>
        </p:txBody>
      </p:sp>
    </p:spTree>
    <p:extLst>
      <p:ext uri="{BB962C8B-B14F-4D97-AF65-F5344CB8AC3E}">
        <p14:creationId xmlns:p14="http://schemas.microsoft.com/office/powerpoint/2010/main" val="3516435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77A9A2E-EA98-4245-B4A4-31B29635B049}"/>
              </a:ext>
            </a:extLst>
          </p:cNvPr>
          <p:cNvSpPr>
            <a:spLocks noGrp="1" noChangeArrowheads="1"/>
          </p:cNvSpPr>
          <p:nvPr>
            <p:ph type="title"/>
          </p:nvPr>
        </p:nvSpPr>
        <p:spPr bwMode="auto">
          <a:xfrm>
            <a:off x="1828800" y="152400"/>
            <a:ext cx="1026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EA06A9EE-F5CE-49A0-8C54-4E502648D027}"/>
              </a:ext>
            </a:extLst>
          </p:cNvPr>
          <p:cNvSpPr>
            <a:spLocks noGrp="1" noChangeArrowheads="1"/>
          </p:cNvSpPr>
          <p:nvPr>
            <p:ph type="body" idx="1"/>
          </p:nvPr>
        </p:nvSpPr>
        <p:spPr bwMode="auto">
          <a:xfrm>
            <a:off x="1930400" y="2362200"/>
            <a:ext cx="1016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28B7B23-4317-49FE-A950-9FF9401B00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44" charset="0"/>
              </a:defRPr>
            </a:lvl1pPr>
          </a:lstStyle>
          <a:p>
            <a:pPr>
              <a:defRPr/>
            </a:pPr>
            <a:endParaRPr lang="en-US"/>
          </a:p>
        </p:txBody>
      </p:sp>
      <p:sp>
        <p:nvSpPr>
          <p:cNvPr id="1029" name="Rectangle 5">
            <a:extLst>
              <a:ext uri="{FF2B5EF4-FFF2-40B4-BE49-F238E27FC236}">
                <a16:creationId xmlns:a16="http://schemas.microsoft.com/office/drawing/2014/main" id="{B3352319-6C84-4B8F-A094-7AC7140359E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44" charset="0"/>
              </a:defRPr>
            </a:lvl1pPr>
          </a:lstStyle>
          <a:p>
            <a:pPr>
              <a:defRPr/>
            </a:pPr>
            <a:endParaRPr lang="en-US"/>
          </a:p>
        </p:txBody>
      </p:sp>
      <p:sp>
        <p:nvSpPr>
          <p:cNvPr id="1030" name="Rectangle 6">
            <a:extLst>
              <a:ext uri="{FF2B5EF4-FFF2-40B4-BE49-F238E27FC236}">
                <a16:creationId xmlns:a16="http://schemas.microsoft.com/office/drawing/2014/main" id="{E95DF5DF-691D-460A-9579-4BADC51CB75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724603F7-0796-4C6F-9842-4FCEA374E93A}" type="slidenum">
              <a:rPr lang="en-US" altLang="en-US"/>
              <a:pPr/>
              <a:t>‹#›</a:t>
            </a:fld>
            <a:endParaRPr lang="en-US" altLang="en-US"/>
          </a:p>
        </p:txBody>
      </p:sp>
    </p:spTree>
    <p:extLst>
      <p:ext uri="{BB962C8B-B14F-4D97-AF65-F5344CB8AC3E}">
        <p14:creationId xmlns:p14="http://schemas.microsoft.com/office/powerpoint/2010/main" val="15024080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2pPr>
      <a:lvl3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3pPr>
      <a:lvl4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4pPr>
      <a:lvl5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5pPr>
      <a:lvl6pPr marL="457200" algn="l" rtl="0" fontAlgn="base">
        <a:spcBef>
          <a:spcPct val="0"/>
        </a:spcBef>
        <a:spcAft>
          <a:spcPct val="0"/>
        </a:spcAft>
        <a:defRPr sz="4000" b="1">
          <a:solidFill>
            <a:schemeClr val="tx2"/>
          </a:solidFill>
          <a:latin typeface="Times New Roman" pitchFamily="-44" charset="0"/>
          <a:ea typeface="ヒラギノ角ゴ Pro W3" pitchFamily="-44" charset="-128"/>
        </a:defRPr>
      </a:lvl6pPr>
      <a:lvl7pPr marL="914400" algn="l" rtl="0" fontAlgn="base">
        <a:spcBef>
          <a:spcPct val="0"/>
        </a:spcBef>
        <a:spcAft>
          <a:spcPct val="0"/>
        </a:spcAft>
        <a:defRPr sz="4000" b="1">
          <a:solidFill>
            <a:schemeClr val="tx2"/>
          </a:solidFill>
          <a:latin typeface="Times New Roman" pitchFamily="-44" charset="0"/>
          <a:ea typeface="ヒラギノ角ゴ Pro W3" pitchFamily="-44" charset="-128"/>
        </a:defRPr>
      </a:lvl7pPr>
      <a:lvl8pPr marL="1371600" algn="l" rtl="0" fontAlgn="base">
        <a:spcBef>
          <a:spcPct val="0"/>
        </a:spcBef>
        <a:spcAft>
          <a:spcPct val="0"/>
        </a:spcAft>
        <a:defRPr sz="4000" b="1">
          <a:solidFill>
            <a:schemeClr val="tx2"/>
          </a:solidFill>
          <a:latin typeface="Times New Roman" pitchFamily="-44" charset="0"/>
          <a:ea typeface="ヒラギノ角ゴ Pro W3" pitchFamily="-44" charset="-128"/>
        </a:defRPr>
      </a:lvl8pPr>
      <a:lvl9pPr marL="1828800" algn="l" rtl="0" fontAlgn="base">
        <a:spcBef>
          <a:spcPct val="0"/>
        </a:spcBef>
        <a:spcAft>
          <a:spcPct val="0"/>
        </a:spcAft>
        <a:defRPr sz="4000" b="1">
          <a:solidFill>
            <a:schemeClr val="tx2"/>
          </a:solidFill>
          <a:latin typeface="Times New Roman" pitchFamily="-44" charset="0"/>
          <a:ea typeface="ヒラギノ角ゴ Pro W3" pitchFamily="-4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20CCB99-B73E-4BD8-90E9-9FA411A4520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651F6A4C-9ED3-467B-B5FC-DD512525C5E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AA90FAD-8E6D-4D98-8CFD-1B732B2C3A13}"/>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AFD239FF-2DBA-44AD-827D-06DAA9F0C4A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475C65E7-9BD7-4B85-862A-434BCA4897E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E0F5EBAD-0587-48F0-A334-C9BF08CD5B4D}" type="slidenum">
              <a:rPr lang="en-US" altLang="en-US"/>
              <a:pPr/>
              <a:t>‹#›</a:t>
            </a:fld>
            <a:endParaRPr lang="en-US" altLang="en-US"/>
          </a:p>
        </p:txBody>
      </p:sp>
    </p:spTree>
    <p:extLst>
      <p:ext uri="{BB962C8B-B14F-4D97-AF65-F5344CB8AC3E}">
        <p14:creationId xmlns:p14="http://schemas.microsoft.com/office/powerpoint/2010/main" val="275832470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76200"/>
            <a:ext cx="10160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20800" y="1219200"/>
            <a:ext cx="10261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320800" y="6400800"/>
            <a:ext cx="2133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rtl="0" eaLnBrk="0" fontAlgn="base" hangingPunct="0">
              <a:spcBef>
                <a:spcPct val="0"/>
              </a:spcBef>
              <a:spcAft>
                <a:spcPct val="0"/>
              </a:spcAft>
            </a:pPr>
            <a:endParaRPr lang="en-US" kern="1200">
              <a:solidFill>
                <a:srgbClr val="000000"/>
              </a:solidFill>
              <a:latin typeface="Arial" charset="0"/>
              <a:ea typeface="ＭＳ Ｐゴシック" pitchFamily="124" charset="-128"/>
              <a:cs typeface="+mn-cs"/>
            </a:endParaRPr>
          </a:p>
        </p:txBody>
      </p:sp>
      <p:sp>
        <p:nvSpPr>
          <p:cNvPr id="1029" name="Rectangle 5"/>
          <p:cNvSpPr>
            <a:spLocks noGrp="1" noChangeArrowheads="1"/>
          </p:cNvSpPr>
          <p:nvPr>
            <p:ph type="ftr" sz="quarter" idx="3"/>
          </p:nvPr>
        </p:nvSpPr>
        <p:spPr bwMode="auto">
          <a:xfrm>
            <a:off x="4165600" y="6400800"/>
            <a:ext cx="386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rtl="0" eaLnBrk="0" fontAlgn="base" hangingPunct="0">
              <a:spcBef>
                <a:spcPct val="0"/>
              </a:spcBef>
              <a:spcAft>
                <a:spcPct val="0"/>
              </a:spcAft>
            </a:pPr>
            <a:endParaRPr lang="en-US" kern="1200">
              <a:solidFill>
                <a:srgbClr val="000000"/>
              </a:solidFill>
              <a:latin typeface="Arial" charset="0"/>
              <a:ea typeface="ＭＳ Ｐゴシック" pitchFamily="124" charset="-128"/>
              <a:cs typeface="+mn-cs"/>
            </a:endParaRPr>
          </a:p>
        </p:txBody>
      </p:sp>
      <p:sp>
        <p:nvSpPr>
          <p:cNvPr id="1030" name="Rectangle 6"/>
          <p:cNvSpPr>
            <a:spLocks noGrp="1" noChangeArrowheads="1"/>
          </p:cNvSpPr>
          <p:nvPr>
            <p:ph type="sldNum" sz="quarter" idx="4"/>
          </p:nvPr>
        </p:nvSpPr>
        <p:spPr bwMode="auto">
          <a:xfrm>
            <a:off x="8737600" y="6400800"/>
            <a:ext cx="2844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rtl="0" eaLnBrk="0" fontAlgn="base" hangingPunct="0">
              <a:spcBef>
                <a:spcPct val="0"/>
              </a:spcBef>
              <a:spcAft>
                <a:spcPct val="0"/>
              </a:spcAft>
            </a:pPr>
            <a:fld id="{7E618466-FE53-4879-8D8B-857AB3F64FCE}" type="slidenum">
              <a:rPr lang="en-US" kern="1200">
                <a:solidFill>
                  <a:srgbClr val="000000"/>
                </a:solidFill>
                <a:latin typeface="Arial" charset="0"/>
                <a:ea typeface="ＭＳ Ｐゴシック" pitchFamily="124" charset="-128"/>
                <a:cs typeface="+mn-cs"/>
              </a:rPr>
              <a:pPr rtl="0" eaLnBrk="0" fontAlgn="base" hangingPunct="0">
                <a:spcBef>
                  <a:spcPct val="0"/>
                </a:spcBef>
                <a:spcAft>
                  <a:spcPct val="0"/>
                </a:spcAft>
              </a:pPr>
              <a:t>‹#›</a:t>
            </a:fld>
            <a:endParaRPr lang="en-US"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245746750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Times New Roman" pitchFamily="124" charset="0"/>
          <a:ea typeface="ＭＳ Ｐゴシック" pitchFamily="124" charset="-128"/>
        </a:defRPr>
      </a:lvl2pPr>
      <a:lvl3pPr algn="l" rtl="0" fontAlgn="base">
        <a:spcBef>
          <a:spcPct val="0"/>
        </a:spcBef>
        <a:spcAft>
          <a:spcPct val="0"/>
        </a:spcAft>
        <a:defRPr sz="4400">
          <a:solidFill>
            <a:schemeClr val="bg1"/>
          </a:solidFill>
          <a:latin typeface="Times New Roman" pitchFamily="124" charset="0"/>
          <a:ea typeface="ＭＳ Ｐゴシック" pitchFamily="124" charset="-128"/>
        </a:defRPr>
      </a:lvl3pPr>
      <a:lvl4pPr algn="l" rtl="0" fontAlgn="base">
        <a:spcBef>
          <a:spcPct val="0"/>
        </a:spcBef>
        <a:spcAft>
          <a:spcPct val="0"/>
        </a:spcAft>
        <a:defRPr sz="4400">
          <a:solidFill>
            <a:schemeClr val="bg1"/>
          </a:solidFill>
          <a:latin typeface="Times New Roman" pitchFamily="124" charset="0"/>
          <a:ea typeface="ＭＳ Ｐゴシック" pitchFamily="124" charset="-128"/>
        </a:defRPr>
      </a:lvl4pPr>
      <a:lvl5pPr algn="l" rtl="0" fontAlgn="base">
        <a:spcBef>
          <a:spcPct val="0"/>
        </a:spcBef>
        <a:spcAft>
          <a:spcPct val="0"/>
        </a:spcAft>
        <a:defRPr sz="4400">
          <a:solidFill>
            <a:schemeClr val="bg1"/>
          </a:solidFill>
          <a:latin typeface="Times New Roman" pitchFamily="124" charset="0"/>
          <a:ea typeface="ＭＳ Ｐゴシック" pitchFamily="124" charset="-128"/>
        </a:defRPr>
      </a:lvl5pPr>
      <a:lvl6pPr marL="457200" algn="l" rtl="0" fontAlgn="base">
        <a:spcBef>
          <a:spcPct val="0"/>
        </a:spcBef>
        <a:spcAft>
          <a:spcPct val="0"/>
        </a:spcAft>
        <a:defRPr sz="4400">
          <a:solidFill>
            <a:schemeClr val="bg1"/>
          </a:solidFill>
          <a:latin typeface="Times New Roman" pitchFamily="124" charset="0"/>
          <a:ea typeface="ＭＳ Ｐゴシック" pitchFamily="124" charset="-128"/>
        </a:defRPr>
      </a:lvl6pPr>
      <a:lvl7pPr marL="914400" algn="l" rtl="0" fontAlgn="base">
        <a:spcBef>
          <a:spcPct val="0"/>
        </a:spcBef>
        <a:spcAft>
          <a:spcPct val="0"/>
        </a:spcAft>
        <a:defRPr sz="4400">
          <a:solidFill>
            <a:schemeClr val="bg1"/>
          </a:solidFill>
          <a:latin typeface="Times New Roman" pitchFamily="124" charset="0"/>
          <a:ea typeface="ＭＳ Ｐゴシック" pitchFamily="124" charset="-128"/>
        </a:defRPr>
      </a:lvl7pPr>
      <a:lvl8pPr marL="1371600" algn="l" rtl="0" fontAlgn="base">
        <a:spcBef>
          <a:spcPct val="0"/>
        </a:spcBef>
        <a:spcAft>
          <a:spcPct val="0"/>
        </a:spcAft>
        <a:defRPr sz="4400">
          <a:solidFill>
            <a:schemeClr val="bg1"/>
          </a:solidFill>
          <a:latin typeface="Times New Roman" pitchFamily="124" charset="0"/>
          <a:ea typeface="ＭＳ Ｐゴシック" pitchFamily="124" charset="-128"/>
        </a:defRPr>
      </a:lvl8pPr>
      <a:lvl9pPr marL="1828800" algn="l" rtl="0" fontAlgn="base">
        <a:spcBef>
          <a:spcPct val="0"/>
        </a:spcBef>
        <a:spcAft>
          <a:spcPct val="0"/>
        </a:spcAft>
        <a:defRPr sz="4400">
          <a:solidFill>
            <a:schemeClr val="bg1"/>
          </a:solidFill>
          <a:latin typeface="Times New Roman" pitchFamily="124" charset="0"/>
          <a:ea typeface="ＭＳ Ｐゴシック" pitchFamily="124" charset="-128"/>
        </a:defRPr>
      </a:lvl9pPr>
    </p:titleStyle>
    <p:bodyStyle>
      <a:lvl1pPr algn="l" rtl="0" fontAlgn="base">
        <a:spcBef>
          <a:spcPct val="20000"/>
        </a:spcBef>
        <a:spcAft>
          <a:spcPct val="0"/>
        </a:spcAft>
        <a:defRPr sz="3200">
          <a:solidFill>
            <a:schemeClr val="tx1"/>
          </a:solidFill>
          <a:latin typeface="+mn-lt"/>
          <a:ea typeface="+mn-ea"/>
          <a:cs typeface="+mn-cs"/>
        </a:defRPr>
      </a:lvl1pPr>
      <a:lvl2pPr marL="395288" indent="-230188" algn="l" rtl="0" fontAlgn="base">
        <a:spcBef>
          <a:spcPct val="20000"/>
        </a:spcBef>
        <a:spcAft>
          <a:spcPct val="0"/>
        </a:spcAft>
        <a:buFont typeface="Times" pitchFamily="124" charset="0"/>
        <a:buChar char="•"/>
        <a:defRPr sz="2800">
          <a:solidFill>
            <a:schemeClr val="tx1"/>
          </a:solidFill>
          <a:latin typeface="+mn-lt"/>
          <a:ea typeface="+mn-ea"/>
        </a:defRPr>
      </a:lvl2pPr>
      <a:lvl3pPr marL="739775" indent="-230188" algn="l" rtl="0" fontAlgn="base">
        <a:spcBef>
          <a:spcPct val="20000"/>
        </a:spcBef>
        <a:spcAft>
          <a:spcPct val="0"/>
        </a:spcAft>
        <a:buChar char="-"/>
        <a:defRPr sz="28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32E4B9C-7F9F-4070-8895-41A9C7F0D78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8FD4F30C-F764-46BA-867A-EA0BBACB421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376208F-8C19-4A07-A870-9B1EA14B970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9771761F-53DE-40DB-A378-DFE442538B2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34E373EB-5139-4B4A-8FC0-4EE4548F4D5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4221A2A2-42D9-4217-A7BA-E699A0F2F531}" type="slidenum">
              <a:rPr lang="en-US" altLang="en-US"/>
              <a:pPr/>
              <a:t>‹#›</a:t>
            </a:fld>
            <a:endParaRPr lang="en-US" altLang="en-US"/>
          </a:p>
        </p:txBody>
      </p:sp>
    </p:spTree>
    <p:extLst>
      <p:ext uri="{BB962C8B-B14F-4D97-AF65-F5344CB8AC3E}">
        <p14:creationId xmlns:p14="http://schemas.microsoft.com/office/powerpoint/2010/main" val="39912048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slide" Target="slide154.xml"/><Relationship Id="rId2" Type="http://schemas.openxmlformats.org/officeDocument/2006/relationships/notesSlide" Target="../notesSlides/notesSlide94.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33.jpeg"/></Relationships>
</file>

<file path=ppt/slides/_rels/slide10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5.xml"/><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6.xml"/><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7.xml"/><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8.xml"/><Relationship Id="rId1" Type="http://schemas.openxmlformats.org/officeDocument/2006/relationships/slideLayout" Target="../slideLayouts/slideLayout76.xml"/><Relationship Id="rId4" Type="http://schemas.openxmlformats.org/officeDocument/2006/relationships/image" Target="../media/image74.png"/></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76.xml"/><Relationship Id="rId4" Type="http://schemas.openxmlformats.org/officeDocument/2006/relationships/image" Target="../media/image74.png"/></Relationships>
</file>

<file path=ppt/slides/_rels/slide10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0.xml"/><Relationship Id="rId1" Type="http://schemas.openxmlformats.org/officeDocument/2006/relationships/slideLayout" Target="../slideLayouts/slideLayout76.xml"/><Relationship Id="rId4" Type="http://schemas.openxmlformats.org/officeDocument/2006/relationships/image" Target="../media/image74.png"/></Relationships>
</file>

<file path=ppt/slides/_rels/slide10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1.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2.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3.xml"/><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4.xml"/><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2.xml"/></Relationships>
</file>

<file path=ppt/slides/_rels/slide1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6.xml"/><Relationship Id="rId1" Type="http://schemas.openxmlformats.org/officeDocument/2006/relationships/slideLayout" Target="../slideLayouts/slideLayout3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8.xml"/><Relationship Id="rId1" Type="http://schemas.openxmlformats.org/officeDocument/2006/relationships/slideLayout" Target="../slideLayouts/slideLayout33.xml"/></Relationships>
</file>

<file path=ppt/slides/_rels/slide1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9.xml"/><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1.xml"/><Relationship Id="rId1" Type="http://schemas.openxmlformats.org/officeDocument/2006/relationships/slideLayout" Target="../slideLayouts/slideLayout49.xml"/><Relationship Id="rId6" Type="http://schemas.openxmlformats.org/officeDocument/2006/relationships/image" Target="../media/image79.png"/><Relationship Id="rId5" Type="http://schemas.openxmlformats.org/officeDocument/2006/relationships/slide" Target="slide25.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2.xml"/><Relationship Id="rId1" Type="http://schemas.openxmlformats.org/officeDocument/2006/relationships/slideLayout" Target="../slideLayouts/slideLayout49.xml"/><Relationship Id="rId6" Type="http://schemas.openxmlformats.org/officeDocument/2006/relationships/image" Target="../media/image79.png"/><Relationship Id="rId5" Type="http://schemas.openxmlformats.org/officeDocument/2006/relationships/image" Target="../media/image43.png"/><Relationship Id="rId4" Type="http://schemas.openxmlformats.org/officeDocument/2006/relationships/image" Target="../media/image33.jpeg"/></Relationships>
</file>

<file path=ppt/slides/_rels/slide121.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notesSlide" Target="../notesSlides/notesSlide113.xml"/><Relationship Id="rId1" Type="http://schemas.openxmlformats.org/officeDocument/2006/relationships/slideLayout" Target="../slideLayouts/slideLayout49.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3.jpeg"/></Relationships>
</file>

<file path=ppt/slides/_rels/slide1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79.png"/><Relationship Id="rId2" Type="http://schemas.openxmlformats.org/officeDocument/2006/relationships/notesSlide" Target="../notesSlides/notesSlide114.xml"/><Relationship Id="rId1" Type="http://schemas.openxmlformats.org/officeDocument/2006/relationships/slideLayout" Target="../slideLayouts/slideLayout49.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82.jpeg"/></Relationships>
</file>

<file path=ppt/slides/_rels/slide12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notesSlide" Target="../notesSlides/notesSlide115.xml"/><Relationship Id="rId1" Type="http://schemas.openxmlformats.org/officeDocument/2006/relationships/slideLayout" Target="../slideLayouts/slideLayout49.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3.jpeg"/></Relationships>
</file>

<file path=ppt/slides/_rels/slide1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1.jpeg"/><Relationship Id="rId7" Type="http://schemas.openxmlformats.org/officeDocument/2006/relationships/slide" Target="slide156.xml"/><Relationship Id="rId2" Type="http://schemas.openxmlformats.org/officeDocument/2006/relationships/notesSlide" Target="../notesSlides/notesSlide116.xml"/><Relationship Id="rId1" Type="http://schemas.openxmlformats.org/officeDocument/2006/relationships/slideLayout" Target="../slideLayouts/slideLayout49.xml"/><Relationship Id="rId6" Type="http://schemas.openxmlformats.org/officeDocument/2006/relationships/slide" Target="slide155.xml"/><Relationship Id="rId5" Type="http://schemas.openxmlformats.org/officeDocument/2006/relationships/image" Target="../media/image48.png"/><Relationship Id="rId4" Type="http://schemas.openxmlformats.org/officeDocument/2006/relationships/image" Target="../media/image33.jpeg"/></Relationships>
</file>

<file path=ppt/slides/_rels/slide12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3.jpeg"/></Relationships>
</file>

<file path=ppt/slides/_rels/slide12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notesSlide" Target="../notesSlides/notesSlide118.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3.jpeg"/></Relationships>
</file>

<file path=ppt/slides/_rels/slide12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notesSlide" Target="../notesSlides/notesSlide119.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3.jpeg"/></Relationships>
</file>

<file path=ppt/slides/_rels/slide1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1.jpeg"/><Relationship Id="rId7" Type="http://schemas.openxmlformats.org/officeDocument/2006/relationships/image" Target="../media/image49.png"/><Relationship Id="rId2" Type="http://schemas.openxmlformats.org/officeDocument/2006/relationships/notesSlide" Target="../notesSlides/notesSlide120.xml"/><Relationship Id="rId1" Type="http://schemas.openxmlformats.org/officeDocument/2006/relationships/slideLayout" Target="../slideLayouts/slideLayout49.xml"/><Relationship Id="rId6" Type="http://schemas.openxmlformats.org/officeDocument/2006/relationships/image" Target="../media/image83.jpeg"/><Relationship Id="rId5" Type="http://schemas.openxmlformats.org/officeDocument/2006/relationships/image" Target="../media/image35.png"/><Relationship Id="rId4" Type="http://schemas.openxmlformats.org/officeDocument/2006/relationships/image" Target="../media/image33.jpeg"/></Relationships>
</file>

<file path=ppt/slides/_rels/slide129.xml.rels><?xml version="1.0" encoding="UTF-8" standalone="yes"?>
<Relationships xmlns="http://schemas.openxmlformats.org/package/2006/relationships"><Relationship Id="rId8" Type="http://schemas.openxmlformats.org/officeDocument/2006/relationships/slide" Target="slide157.xml"/><Relationship Id="rId3" Type="http://schemas.openxmlformats.org/officeDocument/2006/relationships/image" Target="../media/image81.jpeg"/><Relationship Id="rId7" Type="http://schemas.openxmlformats.org/officeDocument/2006/relationships/slide" Target="slide156.xml"/><Relationship Id="rId2" Type="http://schemas.openxmlformats.org/officeDocument/2006/relationships/notesSlide" Target="../notesSlides/notesSlide121.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33.jpe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30.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notesSlide" Target="../notesSlides/notesSlide122.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3.jpeg"/></Relationships>
</file>

<file path=ppt/slides/_rels/slide1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3.xml"/><Relationship Id="rId1" Type="http://schemas.openxmlformats.org/officeDocument/2006/relationships/slideLayout" Target="../slideLayouts/slideLayout33.xml"/></Relationships>
</file>

<file path=ppt/slides/_rels/slide1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4.xml"/><Relationship Id="rId1" Type="http://schemas.openxmlformats.org/officeDocument/2006/relationships/slideLayout" Target="../slideLayouts/slideLayout33.xml"/></Relationships>
</file>

<file path=ppt/slides/_rels/slide1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5.xml"/><Relationship Id="rId1" Type="http://schemas.openxmlformats.org/officeDocument/2006/relationships/slideLayout" Target="../slideLayouts/slideLayout3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3.xml"/></Relationships>
</file>

<file path=ppt/slides/_rels/slide1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5.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6.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7.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8.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9.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0.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1.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2.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3.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4.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5.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6.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7.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8.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9.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0.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9.xml"/></Relationships>
</file>

<file path=ppt/slides/_rels/slide1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1.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2.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3.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4.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5.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6.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7.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8.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9.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jpeg"/><Relationship Id="rId7" Type="http://schemas.openxmlformats.org/officeDocument/2006/relationships/slide" Target="slide119.xml"/><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slide" Target="slide92.xml"/><Relationship Id="rId5" Type="http://schemas.openxmlformats.org/officeDocument/2006/relationships/slide" Target="slide66.xml"/><Relationship Id="rId4" Type="http://schemas.openxmlformats.org/officeDocument/2006/relationships/slide" Target="slide4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8.xml"/><Relationship Id="rId5" Type="http://schemas.openxmlformats.org/officeDocument/2006/relationships/slide" Target="slide25.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jpeg"/><Relationship Id="rId7"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image" Target="../media/image41.png"/><Relationship Id="rId5" Type="http://schemas.openxmlformats.org/officeDocument/2006/relationships/slide" Target="slide25.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49.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9.xml"/><Relationship Id="rId6" Type="http://schemas.openxmlformats.org/officeDocument/2006/relationships/image" Target="../media/image45.jpeg"/><Relationship Id="rId5" Type="http://schemas.openxmlformats.org/officeDocument/2006/relationships/image" Target="../media/image35.png"/><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49.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9.xml"/><Relationship Id="rId6" Type="http://schemas.openxmlformats.org/officeDocument/2006/relationships/image" Target="../media/image47.jpeg"/><Relationship Id="rId5" Type="http://schemas.openxmlformats.org/officeDocument/2006/relationships/image" Target="../media/image35.png"/><Relationship Id="rId4" Type="http://schemas.openxmlformats.org/officeDocument/2006/relationships/image" Target="../media/image33.jpeg"/></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jpeg"/><Relationship Id="rId7" Type="http://schemas.openxmlformats.org/officeDocument/2006/relationships/slide" Target="slide145.xml"/><Relationship Id="rId2" Type="http://schemas.openxmlformats.org/officeDocument/2006/relationships/notesSlide" Target="../notesSlides/notesSlide45.xml"/><Relationship Id="rId1" Type="http://schemas.openxmlformats.org/officeDocument/2006/relationships/slideLayout" Target="../slideLayouts/slideLayout49.xml"/><Relationship Id="rId6" Type="http://schemas.openxmlformats.org/officeDocument/2006/relationships/slide" Target="slide144.xml"/><Relationship Id="rId5" Type="http://schemas.openxmlformats.org/officeDocument/2006/relationships/image" Target="../media/image48.pn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3.jpeg"/></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jpeg"/><Relationship Id="rId7"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9.xml"/><Relationship Id="rId6" Type="http://schemas.openxmlformats.org/officeDocument/2006/relationships/image" Target="../media/image51.jpeg"/><Relationship Id="rId5" Type="http://schemas.openxmlformats.org/officeDocument/2006/relationships/image" Target="../media/image35.png"/><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jpeg"/><Relationship Id="rId7" Type="http://schemas.openxmlformats.org/officeDocument/2006/relationships/slide" Target="slide146.xml"/><Relationship Id="rId2" Type="http://schemas.openxmlformats.org/officeDocument/2006/relationships/notesSlide" Target="../notesSlides/notesSlide49.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3.jpeg"/></Relationships>
</file>

<file path=ppt/slides/_rels/slide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5.xml"/><Relationship Id="rId1" Type="http://schemas.openxmlformats.org/officeDocument/2006/relationships/slideLayout" Target="../slideLayouts/slideLayout33.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49.xml"/><Relationship Id="rId6" Type="http://schemas.openxmlformats.org/officeDocument/2006/relationships/image" Target="../media/image56.png"/><Relationship Id="rId5" Type="http://schemas.openxmlformats.org/officeDocument/2006/relationships/slide" Target="slide25.xml"/><Relationship Id="rId4" Type="http://schemas.openxmlformats.org/officeDocument/2006/relationships/image" Target="../media/image33.jpe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49.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33.jpeg"/></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49.xml"/><Relationship Id="rId6" Type="http://schemas.openxmlformats.org/officeDocument/2006/relationships/image" Target="../media/image60.png"/><Relationship Id="rId5" Type="http://schemas.openxmlformats.org/officeDocument/2006/relationships/image" Target="../media/image35.png"/><Relationship Id="rId4" Type="http://schemas.openxmlformats.org/officeDocument/2006/relationships/image" Target="../media/image33.jpeg"/></Relationships>
</file>

<file path=ppt/slides/_rels/slide6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jpeg"/><Relationship Id="rId7"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49.xml"/><Relationship Id="rId6" Type="http://schemas.openxmlformats.org/officeDocument/2006/relationships/image" Target="../media/image61.jpeg"/><Relationship Id="rId5" Type="http://schemas.openxmlformats.org/officeDocument/2006/relationships/image" Target="../media/image35.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jpeg"/><Relationship Id="rId7"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49.xml"/><Relationship Id="rId6" Type="http://schemas.openxmlformats.org/officeDocument/2006/relationships/image" Target="../media/image62.png"/><Relationship Id="rId5" Type="http://schemas.openxmlformats.org/officeDocument/2006/relationships/image" Target="../media/image35.png"/><Relationship Id="rId4" Type="http://schemas.openxmlformats.org/officeDocument/2006/relationships/image" Target="../media/image33.jpeg"/></Relationships>
</file>

<file path=ppt/slides/_rels/slide7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jpeg"/><Relationship Id="rId7" Type="http://schemas.openxmlformats.org/officeDocument/2006/relationships/slide" Target="slide148.xml"/><Relationship Id="rId2" Type="http://schemas.openxmlformats.org/officeDocument/2006/relationships/notesSlide" Target="../notesSlides/notesSlide66.xml"/><Relationship Id="rId1" Type="http://schemas.openxmlformats.org/officeDocument/2006/relationships/slideLayout" Target="../slideLayouts/slideLayout49.xml"/><Relationship Id="rId6" Type="http://schemas.openxmlformats.org/officeDocument/2006/relationships/slide" Target="slide147.xml"/><Relationship Id="rId5" Type="http://schemas.openxmlformats.org/officeDocument/2006/relationships/image" Target="../media/image63.png"/><Relationship Id="rId4" Type="http://schemas.openxmlformats.org/officeDocument/2006/relationships/image" Target="../media/image33.jpeg"/></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49.xml"/><Relationship Id="rId6" Type="http://schemas.openxmlformats.org/officeDocument/2006/relationships/image" Target="../media/image64.png"/><Relationship Id="rId5" Type="http://schemas.openxmlformats.org/officeDocument/2006/relationships/image" Target="../media/image35.png"/><Relationship Id="rId4" Type="http://schemas.openxmlformats.org/officeDocument/2006/relationships/image" Target="../media/image33.jpeg"/></Relationships>
</file>

<file path=ppt/slides/_rels/slide7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jpeg"/><Relationship Id="rId7" Type="http://schemas.openxmlformats.org/officeDocument/2006/relationships/slide" Target="slide149.xml"/><Relationship Id="rId2" Type="http://schemas.openxmlformats.org/officeDocument/2006/relationships/notesSlide" Target="../notesSlides/notesSlide68.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64.png"/><Relationship Id="rId4" Type="http://schemas.openxmlformats.org/officeDocument/2006/relationships/image" Target="../media/image33.jpeg"/></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64.png"/><Relationship Id="rId4" Type="http://schemas.openxmlformats.org/officeDocument/2006/relationships/image" Target="../media/image33.jpeg"/></Relationships>
</file>

<file path=ppt/slides/_rels/slide75.xml.rels><?xml version="1.0" encoding="UTF-8" standalone="yes"?>
<Relationships xmlns="http://schemas.openxmlformats.org/package/2006/relationships"><Relationship Id="rId8" Type="http://schemas.openxmlformats.org/officeDocument/2006/relationships/slide" Target="slide151.xml"/><Relationship Id="rId3" Type="http://schemas.openxmlformats.org/officeDocument/2006/relationships/image" Target="../media/image59.jpeg"/><Relationship Id="rId7" Type="http://schemas.openxmlformats.org/officeDocument/2006/relationships/slide" Target="slide150.xml"/><Relationship Id="rId2" Type="http://schemas.openxmlformats.org/officeDocument/2006/relationships/notesSlide" Target="../notesSlides/notesSlide70.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64.png"/><Relationship Id="rId4" Type="http://schemas.openxmlformats.org/officeDocument/2006/relationships/image" Target="../media/image33.jpeg"/><Relationship Id="rId9"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49.xml"/><Relationship Id="rId5" Type="http://schemas.openxmlformats.org/officeDocument/2006/relationships/image" Target="../media/image56.png"/><Relationship Id="rId4" Type="http://schemas.openxmlformats.org/officeDocument/2006/relationships/image" Target="../media/image33.jpeg"/></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49.xml"/><Relationship Id="rId5" Type="http://schemas.openxmlformats.org/officeDocument/2006/relationships/image" Target="../media/image56.png"/><Relationship Id="rId4" Type="http://schemas.openxmlformats.org/officeDocument/2006/relationships/image" Target="../media/image33.jpeg"/></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49.xml"/><Relationship Id="rId5" Type="http://schemas.openxmlformats.org/officeDocument/2006/relationships/image" Target="../media/image56.png"/><Relationship Id="rId4" Type="http://schemas.openxmlformats.org/officeDocument/2006/relationships/image" Target="../media/image33.jpeg"/></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49.xml"/><Relationship Id="rId5" Type="http://schemas.openxmlformats.org/officeDocument/2006/relationships/image" Target="../media/image56.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18.gi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slide" Target="slide25.xml"/><Relationship Id="rId4" Type="http://schemas.openxmlformats.org/officeDocument/2006/relationships/image" Target="../media/image33.jpeg"/></Relationships>
</file>

<file path=ppt/slides/_rels/slide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7.xml"/><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43.png"/><Relationship Id="rId4" Type="http://schemas.openxmlformats.org/officeDocument/2006/relationships/image" Target="../media/image33.jpeg"/></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image" Target="../media/image33.jpeg"/></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image" Target="../media/image33.jpeg"/></Relationships>
</file>

<file path=ppt/slides/_rels/slide9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image" Target="../media/image33.jpeg"/></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7.png"/><Relationship Id="rId2" Type="http://schemas.openxmlformats.org/officeDocument/2006/relationships/notesSlide" Target="../notesSlides/notesSlide91.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3.jpeg"/></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33.jpeg"/></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7.png"/><Relationship Id="rId2" Type="http://schemas.openxmlformats.org/officeDocument/2006/relationships/notesSlide" Target="../notesSlides/notesSlide93.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804336" y="1623412"/>
            <a:ext cx="3503122" cy="2287229"/>
          </a:xfrm>
        </p:spPr>
        <p:txBody>
          <a:bodyPr>
            <a:normAutofit fontScale="90000"/>
          </a:bodyPr>
          <a:lstStyle/>
          <a:p>
            <a:pPr algn="l"/>
            <a:r>
              <a:rPr lang="en-US" dirty="0"/>
              <a:t>The Disciple’s Model Prayer</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04335" y="4009771"/>
            <a:ext cx="3503122" cy="1244361"/>
          </a:xfrm>
        </p:spPr>
        <p:txBody>
          <a:bodyPr>
            <a:normAutofit/>
          </a:bodyPr>
          <a:lstStyle/>
          <a:p>
            <a:pPr algn="l"/>
            <a:r>
              <a:rPr lang="en-US" sz="2000" dirty="0">
                <a:solidFill>
                  <a:srgbClr val="FC05CB"/>
                </a:solidFill>
              </a:rPr>
              <a:t>by David Lee Burris</a:t>
            </a: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199E600F-9A42-4800-98EB-DE91E4A8CFFC}"/>
              </a:ext>
            </a:extLst>
          </p:cNvPr>
          <p:cNvSpPr>
            <a:spLocks noGrp="1" noChangeArrowheads="1"/>
          </p:cNvSpPr>
          <p:nvPr>
            <p:ph type="title"/>
          </p:nvPr>
        </p:nvSpPr>
        <p:spPr>
          <a:xfrm>
            <a:off x="1676400" y="0"/>
            <a:ext cx="8839200" cy="1295400"/>
          </a:xfrm>
        </p:spPr>
        <p:txBody>
          <a:bodyPr/>
          <a:lstStyle/>
          <a:p>
            <a:pPr eaLnBrk="1" hangingPunct="1"/>
            <a:r>
              <a:rPr lang="en-US" altLang="en-US" b="1">
                <a:solidFill>
                  <a:schemeClr val="bg1"/>
                </a:solidFill>
              </a:rPr>
              <a:t>Lord’s Prayer For His Apostles: Gospel Of John:  Chapter 17</a:t>
            </a:r>
          </a:p>
        </p:txBody>
      </p:sp>
      <p:sp>
        <p:nvSpPr>
          <p:cNvPr id="7171" name="Rectangle 3">
            <a:extLst>
              <a:ext uri="{FF2B5EF4-FFF2-40B4-BE49-F238E27FC236}">
                <a16:creationId xmlns:a16="http://schemas.microsoft.com/office/drawing/2014/main" id="{3F27B916-CF9E-42A2-AC47-16475DB14A31}"/>
              </a:ext>
            </a:extLst>
          </p:cNvPr>
          <p:cNvSpPr>
            <a:spLocks noGrp="1" noChangeArrowheads="1"/>
          </p:cNvSpPr>
          <p:nvPr>
            <p:ph type="body" idx="1"/>
          </p:nvPr>
        </p:nvSpPr>
        <p:spPr>
          <a:xfrm>
            <a:off x="1981200" y="1295401"/>
            <a:ext cx="8229600" cy="4830763"/>
          </a:xfrm>
        </p:spPr>
        <p:txBody>
          <a:bodyPr/>
          <a:lstStyle/>
          <a:p>
            <a:pPr eaLnBrk="1" hangingPunct="1">
              <a:lnSpc>
                <a:spcPct val="90000"/>
              </a:lnSpc>
            </a:pPr>
            <a:r>
              <a:rPr lang="en-US" altLang="en-US" sz="2800">
                <a:solidFill>
                  <a:srgbClr val="FFFF00"/>
                </a:solidFill>
              </a:rPr>
              <a:t>Prayer For Their Partners In The Divine Work</a:t>
            </a:r>
          </a:p>
          <a:p>
            <a:pPr eaLnBrk="1" hangingPunct="1">
              <a:lnSpc>
                <a:spcPct val="90000"/>
              </a:lnSpc>
            </a:pPr>
            <a:r>
              <a:rPr lang="en-US" altLang="en-US" sz="2800">
                <a:solidFill>
                  <a:srgbClr val="FFFF00"/>
                </a:solidFill>
              </a:rPr>
              <a:t>Prayer For Present Unity, Sanctification, &amp; Their Keeping Unto Ultimate Glorification</a:t>
            </a:r>
          </a:p>
          <a:p>
            <a:pPr eaLnBrk="1" hangingPunct="1">
              <a:lnSpc>
                <a:spcPct val="90000"/>
              </a:lnSpc>
            </a:pPr>
            <a:r>
              <a:rPr lang="en-US" altLang="en-US" sz="2800">
                <a:solidFill>
                  <a:srgbClr val="FFFF00"/>
                </a:solidFill>
              </a:rPr>
              <a:t>Prays That They Keep From All Sin, From Sin In The Concrete &amp; Sin In The Abstract</a:t>
            </a:r>
          </a:p>
          <a:p>
            <a:pPr eaLnBrk="1" hangingPunct="1">
              <a:lnSpc>
                <a:spcPct val="90000"/>
              </a:lnSpc>
            </a:pPr>
            <a:r>
              <a:rPr lang="en-US" altLang="en-US" sz="2800">
                <a:solidFill>
                  <a:srgbClr val="FFFF00"/>
                </a:solidFill>
              </a:rPr>
              <a:t>Prays That They Both Made Ready For Eternity &amp; Equipped For Life On Earth</a:t>
            </a:r>
          </a:p>
          <a:p>
            <a:pPr eaLnBrk="1" hangingPunct="1">
              <a:lnSpc>
                <a:spcPct val="90000"/>
              </a:lnSpc>
            </a:pPr>
            <a:r>
              <a:rPr lang="en-US" altLang="en-US" sz="2800">
                <a:solidFill>
                  <a:srgbClr val="FFFF00"/>
                </a:solidFill>
              </a:rPr>
              <a:t>Prays That They Might Be Owned, Possessed, Filled, &amp; All Guarded By God.  </a:t>
            </a:r>
          </a:p>
          <a:p>
            <a:pPr eaLnBrk="1" hangingPunct="1">
              <a:lnSpc>
                <a:spcPct val="90000"/>
              </a:lnSpc>
            </a:pPr>
            <a:r>
              <a:rPr lang="en-US" altLang="en-US" sz="2800">
                <a:solidFill>
                  <a:srgbClr val="FFFF00"/>
                </a:solidFill>
              </a:rPr>
              <a:t>He Desired In Them A Holy Life &amp; A Holy Work For God.</a:t>
            </a:r>
          </a:p>
          <a:p>
            <a:pPr eaLnBrk="1" hangingPunct="1">
              <a:lnSpc>
                <a:spcPct val="90000"/>
              </a:lnSpc>
            </a:pPr>
            <a:r>
              <a:rPr lang="en-US" altLang="en-US" sz="2800">
                <a:solidFill>
                  <a:srgbClr val="FFFF00"/>
                </a:solidFill>
              </a:rPr>
              <a:t>He Devoted Himself In Death In Order That They Might Be Devoted In Life To God.</a:t>
            </a:r>
            <a:r>
              <a:rPr lang="en-US" altLang="en-US" sz="2800"/>
              <a:t> </a:t>
            </a:r>
          </a:p>
          <a:p>
            <a:pPr eaLnBrk="1" hangingPunct="1">
              <a:lnSpc>
                <a:spcPct val="90000"/>
              </a:lnSpc>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p:cTn id="13"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17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p:cTn id="19"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17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p:cTn id="25"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17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p:cTn id="31"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17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p:cTn id="37" dur="500" fill="hold"/>
                                        <p:tgtEl>
                                          <p:spTgt spid="717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17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p:cTn id="43" dur="500" fill="hold"/>
                                        <p:tgtEl>
                                          <p:spTgt spid="717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171">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4130" name="Group 10">
            <a:extLst>
              <a:ext uri="{FF2B5EF4-FFF2-40B4-BE49-F238E27FC236}">
                <a16:creationId xmlns:a16="http://schemas.microsoft.com/office/drawing/2014/main" id="{E66C522C-AF5A-4A3F-8EC0-E98E3FA0693C}"/>
              </a:ext>
            </a:extLst>
          </p:cNvPr>
          <p:cNvGrpSpPr>
            <a:grpSpLocks/>
          </p:cNvGrpSpPr>
          <p:nvPr/>
        </p:nvGrpSpPr>
        <p:grpSpPr bwMode="auto">
          <a:xfrm>
            <a:off x="0" y="0"/>
            <a:ext cx="12192000" cy="6859588"/>
            <a:chOff x="0" y="0"/>
            <a:chExt cx="5760" cy="4321"/>
          </a:xfrm>
        </p:grpSpPr>
        <p:pic>
          <p:nvPicPr>
            <p:cNvPr id="304134" name="Picture 11" descr="kingdombg">
              <a:extLst>
                <a:ext uri="{FF2B5EF4-FFF2-40B4-BE49-F238E27FC236}">
                  <a16:creationId xmlns:a16="http://schemas.microsoft.com/office/drawing/2014/main" id="{4BEDB129-D48B-4E59-B96E-7D3E75A5E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5" name="Picture 12" descr="rosewatermarklp">
              <a:extLst>
                <a:ext uri="{FF2B5EF4-FFF2-40B4-BE49-F238E27FC236}">
                  <a16:creationId xmlns:a16="http://schemas.microsoft.com/office/drawing/2014/main" id="{D50225F2-A8E2-4488-A098-E0C033BF6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4131" name="Picture 13" descr="cat4">
            <a:extLst>
              <a:ext uri="{FF2B5EF4-FFF2-40B4-BE49-F238E27FC236}">
                <a16:creationId xmlns:a16="http://schemas.microsoft.com/office/drawing/2014/main" id="{86D8184C-02F3-4F74-B4C1-D9D66589C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4" r="38710" b="13716"/>
          <a:stretch>
            <a:fillRect/>
          </a:stretch>
        </p:blipFill>
        <p:spPr bwMode="auto">
          <a:xfrm>
            <a:off x="2514600"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04" name="Rectangle 4">
            <a:extLst>
              <a:ext uri="{FF2B5EF4-FFF2-40B4-BE49-F238E27FC236}">
                <a16:creationId xmlns:a16="http://schemas.microsoft.com/office/drawing/2014/main" id="{A755EADB-9CE3-42EA-A998-35D5E85795EA}"/>
              </a:ext>
            </a:extLst>
          </p:cNvPr>
          <p:cNvSpPr>
            <a:spLocks noGrp="1" noChangeArrowheads="1"/>
          </p:cNvSpPr>
          <p:nvPr>
            <p:ph type="body" idx="1"/>
          </p:nvPr>
        </p:nvSpPr>
        <p:spPr>
          <a:xfrm>
            <a:off x="1930400" y="3031958"/>
            <a:ext cx="10160000" cy="3445042"/>
          </a:xfrm>
        </p:spPr>
        <p:txBody>
          <a:bodyPr/>
          <a:lstStyle/>
          <a:p>
            <a:pPr eaLnBrk="1" hangingPunct="1">
              <a:buFontTx/>
              <a:buBlip>
                <a:blip r:embed="rId6"/>
              </a:buBlip>
            </a:pPr>
            <a:r>
              <a:rPr lang="en-US" altLang="en-US" sz="3600" dirty="0"/>
              <a:t>Jesus commissioned all disciples to proclaim that Jesus is King and Lord over all (</a:t>
            </a:r>
            <a:r>
              <a:rPr lang="en-US" altLang="en-US" sz="3600" dirty="0">
                <a:hlinkClick r:id="rId7" action="ppaction://hlinksldjump"/>
              </a:rPr>
              <a:t>Matthew 28:18-20</a:t>
            </a:r>
            <a:r>
              <a:rPr lang="en-US" altLang="en-US" sz="3600" dirty="0"/>
              <a:t>). </a:t>
            </a:r>
          </a:p>
          <a:p>
            <a:pPr eaLnBrk="1" hangingPunct="1">
              <a:buFontTx/>
              <a:buBlip>
                <a:blip r:embed="rId6"/>
              </a:buBlip>
            </a:pPr>
            <a:r>
              <a:rPr lang="en-US" altLang="en-US" sz="3600" dirty="0"/>
              <a:t>Our obedience to this commission helps spread God’s kingdom throughout the world.</a:t>
            </a:r>
            <a:r>
              <a:rPr lang="en-US" altLang="en-US" sz="3600" dirty="0">
                <a:latin typeface="Arial Narrow" panose="020B0606020202030204" pitchFamily="34" charset="0"/>
              </a:rPr>
              <a:t> </a:t>
            </a:r>
            <a:endParaRPr lang="en-US" altLang="en-US" sz="3600" dirty="0"/>
          </a:p>
        </p:txBody>
      </p:sp>
      <p:pic>
        <p:nvPicPr>
          <p:cNvPr id="304133" name="Picture 14" descr="kingdompetkjv">
            <a:extLst>
              <a:ext uri="{FF2B5EF4-FFF2-40B4-BE49-F238E27FC236}">
                <a16:creationId xmlns:a16="http://schemas.microsoft.com/office/drawing/2014/main" id="{67D5696E-81D6-4DE7-A45F-6BE6678BE6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2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2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4"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D0E2F72-7901-4F75-8F5A-C4633A2BB151}"/>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4000">
                <a:solidFill>
                  <a:srgbClr val="FFFF00"/>
                </a:solidFill>
                <a:effectLst>
                  <a:outerShdw blurRad="38100" dist="38100" dir="2700000" algn="tl">
                    <a:srgbClr val="C0C0C0"/>
                  </a:outerShdw>
                </a:effectLst>
              </a:rPr>
              <a:t>Cultural Context:  “Thy Kingdom Come”</a:t>
            </a:r>
          </a:p>
        </p:txBody>
      </p:sp>
      <p:sp>
        <p:nvSpPr>
          <p:cNvPr id="103427" name="Rectangle 3">
            <a:extLst>
              <a:ext uri="{FF2B5EF4-FFF2-40B4-BE49-F238E27FC236}">
                <a16:creationId xmlns:a16="http://schemas.microsoft.com/office/drawing/2014/main" id="{BB80A41D-B415-42EA-9933-25C495F369DA}"/>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defRPr/>
            </a:pPr>
            <a:r>
              <a:rPr lang="en-US" sz="1800">
                <a:solidFill>
                  <a:srgbClr val="FFFF00"/>
                </a:solidFill>
                <a:effectLst>
                  <a:outerShdw blurRad="38100" dist="38100" dir="2700000" algn="tl">
                    <a:srgbClr val="C0C0C0"/>
                  </a:outerShdw>
                </a:effectLst>
              </a:rPr>
              <a:t>It Is Essential To Keep In Mind That The Hebrew Language Emphasizes The Kind Of Action &amp; Not The Time</a:t>
            </a:r>
          </a:p>
          <a:p>
            <a:pPr eaLnBrk="1" hangingPunct="1">
              <a:defRPr/>
            </a:pPr>
            <a:r>
              <a:rPr lang="en-US" sz="1800">
                <a:solidFill>
                  <a:srgbClr val="FFFF00"/>
                </a:solidFill>
                <a:effectLst>
                  <a:outerShdw blurRad="38100" dist="38100" dir="2700000" algn="tl">
                    <a:srgbClr val="C0C0C0"/>
                  </a:outerShdw>
                </a:effectLst>
              </a:rPr>
              <a:t>In Later Hebrew,  The Time Factor Became More Important,  But The Emphasis Of The Petition Is Not Temporal</a:t>
            </a:r>
          </a:p>
          <a:p>
            <a:pPr eaLnBrk="1" hangingPunct="1">
              <a:defRPr/>
            </a:pPr>
            <a:r>
              <a:rPr lang="en-US" sz="1800">
                <a:solidFill>
                  <a:srgbClr val="FFFF00"/>
                </a:solidFill>
                <a:effectLst>
                  <a:outerShdw blurRad="38100" dist="38100" dir="2700000" algn="tl">
                    <a:srgbClr val="C0C0C0"/>
                  </a:outerShdw>
                </a:effectLst>
              </a:rPr>
              <a:t>It Emphasizes Instead The Dynamic Force Of God’s Kingship Being Realized As His Will Is Done</a:t>
            </a:r>
          </a:p>
          <a:p>
            <a:pPr eaLnBrk="1" hangingPunct="1">
              <a:defRPr/>
            </a:pPr>
            <a:r>
              <a:rPr lang="en-US" sz="1800">
                <a:solidFill>
                  <a:srgbClr val="FFFF00"/>
                </a:solidFill>
                <a:effectLst>
                  <a:outerShdw blurRad="38100" dist="38100" dir="2700000" algn="tl">
                    <a:srgbClr val="C0C0C0"/>
                  </a:outerShdw>
                </a:effectLst>
              </a:rPr>
              <a:t>Jesus’ Words Would Have Been In The Imperfect Tense,  Which Indicates Incompleted Action –          The Idea Is That A Process Is Taking Place.</a:t>
            </a:r>
          </a:p>
          <a:p>
            <a:pPr eaLnBrk="1" hangingPunct="1">
              <a:defRPr/>
            </a:pPr>
            <a:r>
              <a:rPr lang="en-US" sz="1800">
                <a:solidFill>
                  <a:srgbClr val="FFFF00"/>
                </a:solidFill>
                <a:effectLst>
                  <a:outerShdw blurRad="38100" dist="38100" dir="2700000" algn="tl">
                    <a:srgbClr val="C0C0C0"/>
                  </a:outerShdw>
                </a:effectLst>
              </a:rPr>
              <a:t>Thus, This Statement Can Be Connected To The Growth Parables Of The Kingdom</a:t>
            </a:r>
          </a:p>
          <a:p>
            <a:pPr eaLnBrk="1" hangingPunct="1">
              <a:defRPr/>
            </a:pPr>
            <a:r>
              <a:rPr lang="en-US" sz="1800">
                <a:solidFill>
                  <a:srgbClr val="FFFF00"/>
                </a:solidFill>
                <a:effectLst>
                  <a:outerShdw blurRad="38100" dist="38100" dir="2700000" algn="tl">
                    <a:srgbClr val="C0C0C0"/>
                  </a:outerShdw>
                </a:effectLst>
              </a:rPr>
              <a:t>It Is Linked Similarly To Matthew 12: 28 &amp; Then In Turn To Exodus 8:19 &amp; 31:18 – Conveying The Message Of Deliverance</a:t>
            </a:r>
          </a:p>
          <a:p>
            <a:pPr eaLnBrk="1" hangingPunct="1">
              <a:defRPr/>
            </a:pPr>
            <a:r>
              <a:rPr lang="en-US" sz="1800">
                <a:solidFill>
                  <a:srgbClr val="FFFF00"/>
                </a:solidFill>
                <a:effectLst>
                  <a:outerShdw blurRad="38100" dist="38100" dir="2700000" algn="tl">
                    <a:srgbClr val="C0C0C0"/>
                  </a:outerShdw>
                </a:effectLst>
              </a:rPr>
              <a:t>The </a:t>
            </a:r>
            <a:r>
              <a:rPr lang="en-US" sz="1800" i="1">
                <a:solidFill>
                  <a:srgbClr val="FFFF00"/>
                </a:solidFill>
                <a:effectLst>
                  <a:outerShdw blurRad="38100" dist="38100" dir="2700000" algn="tl">
                    <a:srgbClr val="C0C0C0"/>
                  </a:outerShdw>
                </a:effectLst>
              </a:rPr>
              <a:t>Mishnah</a:t>
            </a:r>
            <a:r>
              <a:rPr lang="en-US" sz="1800">
                <a:solidFill>
                  <a:srgbClr val="FFFF00"/>
                </a:solidFill>
                <a:effectLst>
                  <a:outerShdw blurRad="38100" dist="38100" dir="2700000" algn="tl">
                    <a:srgbClr val="C0C0C0"/>
                  </a:outerShdw>
                </a:effectLst>
              </a:rPr>
              <a:t> Links The “Yoke Of The Kingdom” To The Ancient’s Affirmation Of Deuteronomy 6: 4</a:t>
            </a:r>
          </a:p>
          <a:p>
            <a:pPr eaLnBrk="1" hangingPunct="1">
              <a:defRPr/>
            </a:pPr>
            <a:r>
              <a:rPr lang="en-US" sz="1800">
                <a:solidFill>
                  <a:srgbClr val="FFFF00"/>
                </a:solidFill>
                <a:effectLst>
                  <a:outerShdw blurRad="38100" dist="38100" dir="2700000" algn="tl">
                    <a:srgbClr val="C0C0C0"/>
                  </a:outerShdw>
                </a:effectLst>
              </a:rPr>
              <a:t>It Was Put Into Prayer Form &amp; Was Known As The </a:t>
            </a:r>
            <a:r>
              <a:rPr lang="en-US" sz="1800" i="1">
                <a:solidFill>
                  <a:srgbClr val="FFFF00"/>
                </a:solidFill>
                <a:effectLst>
                  <a:outerShdw blurRad="38100" dist="38100" dir="2700000" algn="tl">
                    <a:srgbClr val="C0C0C0"/>
                  </a:outerShdw>
                </a:effectLst>
              </a:rPr>
              <a:t>Shema Yisrael</a:t>
            </a:r>
            <a:r>
              <a:rPr lang="en-US" sz="1800">
                <a:solidFill>
                  <a:srgbClr val="FFFF00"/>
                </a:solidFill>
                <a:effectLst>
                  <a:outerShdw blurRad="38100" dist="38100" dir="2700000" algn="tl">
                    <a:srgbClr val="C0C0C0"/>
                  </a:outerShdw>
                </a:effectLst>
              </a:rPr>
              <a:t> (“Hear, O Israel”) &amp; Everyone     Praying It Received As Similar The “Yoke Of The Kingdom” </a:t>
            </a:r>
          </a:p>
          <a:p>
            <a:pPr eaLnBrk="1" hangingPunct="1">
              <a:defRPr/>
            </a:pPr>
            <a:r>
              <a:rPr lang="en-US" sz="1800">
                <a:solidFill>
                  <a:srgbClr val="FFFF00"/>
                </a:solidFill>
                <a:effectLst>
                  <a:outerShdw blurRad="38100" dist="38100" dir="2700000" algn="tl">
                    <a:srgbClr val="C0C0C0"/>
                  </a:outerShdw>
                </a:effectLst>
              </a:rPr>
              <a:t>Reciting This Prayer Of Acknowledgment Was Considered The First Step In The Spiritual Obedience    To The Laws, Ordnances, &amp; Commandments Of Ancient Israel</a:t>
            </a:r>
          </a:p>
          <a:p>
            <a:pPr eaLnBrk="1" hangingPunct="1">
              <a:defRPr/>
            </a:pP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p:cTn id="7" dur="500" fill="hold"/>
                                        <p:tgtEl>
                                          <p:spTgt spid="103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34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p:cTn id="13" dur="500" fill="hold"/>
                                        <p:tgtEl>
                                          <p:spTgt spid="1034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34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p:cTn id="19" dur="500" fill="hold"/>
                                        <p:tgtEl>
                                          <p:spTgt spid="1034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34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p:cTn id="25" dur="500" fill="hold"/>
                                        <p:tgtEl>
                                          <p:spTgt spid="1034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34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p:cTn id="31" dur="500" fill="hold"/>
                                        <p:tgtEl>
                                          <p:spTgt spid="1034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342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p:cTn id="37" dur="500" fill="hold"/>
                                        <p:tgtEl>
                                          <p:spTgt spid="10342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034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p:cTn id="43" dur="500" fill="hold"/>
                                        <p:tgtEl>
                                          <p:spTgt spid="10342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0342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p:cTn id="49" dur="500" fill="hold"/>
                                        <p:tgtEl>
                                          <p:spTgt spid="10342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0342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p:cTn id="55" dur="500" fill="hold"/>
                                        <p:tgtEl>
                                          <p:spTgt spid="10342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0342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C50CFC5F-6047-4B3D-ADC5-8F9FCAAD197D}"/>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4000">
                <a:solidFill>
                  <a:srgbClr val="FFFF00"/>
                </a:solidFill>
                <a:effectLst>
                  <a:outerShdw blurRad="38100" dist="38100" dir="2700000" algn="tl">
                    <a:srgbClr val="C0C0C0"/>
                  </a:outerShdw>
                </a:effectLst>
              </a:rPr>
              <a:t>Cultural Context:  “Thy Kingdom Come”</a:t>
            </a:r>
          </a:p>
        </p:txBody>
      </p:sp>
      <p:sp>
        <p:nvSpPr>
          <p:cNvPr id="128003" name="Rectangle 3">
            <a:extLst>
              <a:ext uri="{FF2B5EF4-FFF2-40B4-BE49-F238E27FC236}">
                <a16:creationId xmlns:a16="http://schemas.microsoft.com/office/drawing/2014/main" id="{DDA1D7C1-1879-4E2F-BC17-3DE60BEBF5FE}"/>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defRPr/>
            </a:pPr>
            <a:r>
              <a:rPr lang="en-US" sz="2000">
                <a:solidFill>
                  <a:srgbClr val="FFFF00"/>
                </a:solidFill>
                <a:effectLst>
                  <a:outerShdw blurRad="38100" dist="38100" dir="2700000" algn="tl">
                    <a:srgbClr val="C0C0C0"/>
                  </a:outerShdw>
                </a:effectLst>
              </a:rPr>
              <a:t>“Heaven” Was Often Substituted In Meaning For “God” Because Of The Special Sanctity Reserved For His Name.  This Was Common In Jesus’ Day &amp; Persons Accepting The Authority Of The Kingdom Of Heaven Were Said To Have Entered Into The Reign Of God. </a:t>
            </a:r>
          </a:p>
          <a:p>
            <a:pPr eaLnBrk="1" hangingPunct="1">
              <a:defRPr/>
            </a:pPr>
            <a:r>
              <a:rPr lang="en-US" sz="2000">
                <a:solidFill>
                  <a:srgbClr val="FFFF00"/>
                </a:solidFill>
                <a:effectLst>
                  <a:outerShdw blurRad="38100" dist="38100" dir="2700000" algn="tl">
                    <a:srgbClr val="C0C0C0"/>
                  </a:outerShdw>
                </a:effectLst>
              </a:rPr>
              <a:t>The </a:t>
            </a:r>
            <a:r>
              <a:rPr lang="en-US" sz="2000" i="1">
                <a:solidFill>
                  <a:srgbClr val="FFFF00"/>
                </a:solidFill>
                <a:effectLst>
                  <a:outerShdw blurRad="38100" dist="38100" dir="2700000" algn="tl">
                    <a:srgbClr val="C0C0C0"/>
                  </a:outerShdw>
                </a:effectLst>
              </a:rPr>
              <a:t>Mekilta</a:t>
            </a:r>
            <a:r>
              <a:rPr lang="en-US" sz="2000">
                <a:solidFill>
                  <a:srgbClr val="FFFF00"/>
                </a:solidFill>
                <a:effectLst>
                  <a:outerShdw blurRad="38100" dist="38100" dir="2700000" algn="tl">
                    <a:srgbClr val="C0C0C0"/>
                  </a:outerShdw>
                </a:effectLst>
              </a:rPr>
              <a:t>, An Early </a:t>
            </a:r>
            <a:r>
              <a:rPr lang="en-US" sz="2000" i="1">
                <a:solidFill>
                  <a:srgbClr val="FFFF00"/>
                </a:solidFill>
                <a:effectLst>
                  <a:outerShdw blurRad="38100" dist="38100" dir="2700000" algn="tl">
                    <a:srgbClr val="C0C0C0"/>
                  </a:outerShdw>
                </a:effectLst>
              </a:rPr>
              <a:t>Midrash</a:t>
            </a:r>
            <a:r>
              <a:rPr lang="en-US" sz="2000">
                <a:solidFill>
                  <a:srgbClr val="FFFF00"/>
                </a:solidFill>
                <a:effectLst>
                  <a:outerShdw blurRad="38100" dist="38100" dir="2700000" algn="tl">
                    <a:srgbClr val="C0C0C0"/>
                  </a:outerShdw>
                </a:effectLst>
              </a:rPr>
              <a:t>, Comments On The Beginning Statement Of The Decalogue – “I Am     The Lord Thy God” – Conditioning The Ancient’s Acceptance Of The Kingdom Of Heaven With The Omnipresent (God) “Doing Good For Us” – These Remarks Link The Liberation Of God’s People With The Theme Of The Kingdom</a:t>
            </a:r>
          </a:p>
          <a:p>
            <a:pPr eaLnBrk="1" hangingPunct="1">
              <a:defRPr/>
            </a:pPr>
            <a:r>
              <a:rPr lang="en-US" sz="2000">
                <a:solidFill>
                  <a:srgbClr val="FFFF00"/>
                </a:solidFill>
                <a:effectLst>
                  <a:outerShdw blurRad="38100" dist="38100" dir="2700000" algn="tl">
                    <a:srgbClr val="C0C0C0"/>
                  </a:outerShdw>
                </a:effectLst>
              </a:rPr>
              <a:t>Therefore, God - In This Sense - Reigns By His Mighty Redemptive Acts Of Liberation!</a:t>
            </a:r>
          </a:p>
          <a:p>
            <a:pPr eaLnBrk="1" hangingPunct="1">
              <a:defRPr/>
            </a:pPr>
            <a:r>
              <a:rPr lang="en-US" sz="2000">
                <a:solidFill>
                  <a:srgbClr val="FFFF00"/>
                </a:solidFill>
                <a:effectLst>
                  <a:outerShdw blurRad="38100" dist="38100" dir="2700000" algn="tl">
                    <a:srgbClr val="C0C0C0"/>
                  </a:outerShdw>
                </a:effectLst>
              </a:rPr>
              <a:t>Jesus’ Challenging Call To Repent Was An Essential Aspect Of His Proclamation Of The Kingdom</a:t>
            </a:r>
          </a:p>
          <a:p>
            <a:pPr eaLnBrk="1" hangingPunct="1">
              <a:defRPr/>
            </a:pPr>
            <a:r>
              <a:rPr lang="en-US" sz="2000">
                <a:solidFill>
                  <a:srgbClr val="FFFF00"/>
                </a:solidFill>
                <a:effectLst>
                  <a:outerShdw blurRad="38100" dist="38100" dir="2700000" algn="tl">
                    <a:srgbClr val="C0C0C0"/>
                  </a:outerShdw>
                </a:effectLst>
              </a:rPr>
              <a:t>Furthermore,  Jesus’ Public Ministry Demonstrated Many Acts Of Redemption That Were The Dynamic Realization Of God’s Kingdom.</a:t>
            </a:r>
          </a:p>
          <a:p>
            <a:pPr eaLnBrk="1" hangingPunct="1">
              <a:defRPr/>
            </a:pPr>
            <a:r>
              <a:rPr lang="en-US" sz="2000">
                <a:solidFill>
                  <a:srgbClr val="FFFF00"/>
                </a:solidFill>
                <a:effectLst>
                  <a:outerShdw blurRad="38100" dist="38100" dir="2700000" algn="tl">
                    <a:srgbClr val="C0C0C0"/>
                  </a:outerShdw>
                </a:effectLst>
              </a:rPr>
              <a:t>In The Hebrew Translation Of The Blessing Of Matthew 5: 3 The Last Part Reads “They Make Up The Kingdom.” This Proper Translation Indicates As Well How The Kingdom Will Continue To Be Established</a:t>
            </a:r>
            <a:r>
              <a:rPr lang="en-US" sz="20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5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80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p:cTn id="13" dur="5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80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p:cTn id="19" dur="5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800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p:cTn id="25" dur="5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2800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p:cTn id="31" dur="500" fill="hold"/>
                                        <p:tgtEl>
                                          <p:spTgt spid="12800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800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8003">
                                            <p:txEl>
                                              <p:pRg st="5" end="5"/>
                                            </p:txEl>
                                          </p:spTgt>
                                        </p:tgtEl>
                                        <p:attrNameLst>
                                          <p:attrName>style.visibility</p:attrName>
                                        </p:attrNameLst>
                                      </p:cBhvr>
                                      <p:to>
                                        <p:strVal val="visible"/>
                                      </p:to>
                                    </p:set>
                                    <p:anim calcmode="lin" valueType="num">
                                      <p:cBhvr>
                                        <p:cTn id="37" dur="500" fill="hold"/>
                                        <p:tgtEl>
                                          <p:spTgt spid="12800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2800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3A15D793-CA21-462A-B06D-E0EE174A045C}"/>
              </a:ext>
            </a:extLst>
          </p:cNvPr>
          <p:cNvSpPr>
            <a:spLocks noGrp="1" noChangeArrowheads="1"/>
          </p:cNvSpPr>
          <p:nvPr>
            <p:ph type="title"/>
          </p:nvPr>
        </p:nvSpPr>
        <p:spPr>
          <a:xfrm>
            <a:off x="1524000" y="0"/>
            <a:ext cx="9144000" cy="838200"/>
          </a:xfrm>
          <a:solidFill>
            <a:schemeClr val="hlink"/>
          </a:solidFill>
          <a:ln>
            <a:solidFill>
              <a:schemeClr val="hlink"/>
            </a:solidFill>
          </a:ln>
        </p:spPr>
        <p:txBody>
          <a:bodyPr/>
          <a:lstStyle/>
          <a:p>
            <a:pPr eaLnBrk="1" hangingPunct="1">
              <a:defRPr/>
            </a:pPr>
            <a:r>
              <a:rPr lang="en-US" sz="2800" dirty="0">
                <a:solidFill>
                  <a:schemeClr val="bg1"/>
                </a:solidFill>
                <a:effectLst>
                  <a:outerShdw blurRad="38100" dist="38100" dir="2700000" algn="tl">
                    <a:srgbClr val="000000"/>
                  </a:outerShdw>
                </a:effectLst>
                <a:latin typeface="Calligrapher" pitchFamily="2" charset="0"/>
              </a:rPr>
              <a:t>“The Meaning Of The Millennium”  by Robert  Clouse                                    </a:t>
            </a:r>
            <a:r>
              <a:rPr lang="en-US" sz="2800" dirty="0">
                <a:effectLst>
                  <a:outerShdw blurRad="38100" dist="38100" dir="2700000" algn="tl">
                    <a:srgbClr val="FFFFFF"/>
                  </a:outerShdw>
                </a:effectLst>
                <a:latin typeface="Calligrapher" pitchFamily="2" charset="0"/>
              </a:rPr>
              <a:t>DOUBLE APPLICATION:  “THY KINGDOM COME”</a:t>
            </a:r>
          </a:p>
        </p:txBody>
      </p:sp>
      <p:sp>
        <p:nvSpPr>
          <p:cNvPr id="18436" name="Rectangle 4">
            <a:extLst>
              <a:ext uri="{FF2B5EF4-FFF2-40B4-BE49-F238E27FC236}">
                <a16:creationId xmlns:a16="http://schemas.microsoft.com/office/drawing/2014/main" id="{B6D06247-A074-4CBA-8D50-075372E3A739}"/>
              </a:ext>
            </a:extLst>
          </p:cNvPr>
          <p:cNvSpPr>
            <a:spLocks noGrp="1" noChangeArrowheads="1"/>
          </p:cNvSpPr>
          <p:nvPr>
            <p:ph type="body" idx="1"/>
          </p:nvPr>
        </p:nvSpPr>
        <p:spPr>
          <a:xfrm>
            <a:off x="1828800" y="1066800"/>
            <a:ext cx="8534400" cy="5486400"/>
          </a:xfrm>
          <a:ln>
            <a:solidFill>
              <a:schemeClr val="accent1"/>
            </a:solidFill>
          </a:ln>
        </p:spPr>
        <p:txBody>
          <a:bodyPr/>
          <a:lstStyle/>
          <a:p>
            <a:pPr eaLnBrk="1" hangingPunct="1">
              <a:lnSpc>
                <a:spcPct val="90000"/>
              </a:lnSpc>
              <a:buFontTx/>
              <a:buNone/>
              <a:defRPr/>
            </a:pPr>
            <a:r>
              <a:rPr lang="en-US" sz="2800" b="1">
                <a:solidFill>
                  <a:srgbClr val="FFFF00"/>
                </a:solidFill>
                <a:effectLst>
                  <a:outerShdw blurRad="38100" dist="38100" dir="2700000" algn="tl">
                    <a:srgbClr val="C0C0C0"/>
                  </a:outerShdw>
                </a:effectLst>
              </a:rPr>
              <a:t>    “Amillennialists believe that the kingdom of God was founded by Christ at the time of his sojourn on earth,  is operative in history now and is destined to be revealed in its fullness in the life to come. They understand the kingdom of God to be the reign of God dynamically active in human history through Jesus Christ.  Its purpose is to redeem God’s people from  sin and from demonic powers,  and finally to establish the new heavens and the new earth.  The kingdom of God means nothing less than God’s reign in Christ over his entire created universe.  The kingdom of God is therefore both a present reality and a future hope.”</a:t>
            </a:r>
            <a:endParaRPr lang="en-US" sz="2800">
              <a:solidFill>
                <a:srgbClr val="FFFF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lstStyle/>
          <a:p>
            <a:r>
              <a:rPr lang="en-US"/>
              <a:t>Amillennialism </a:t>
            </a:r>
          </a:p>
        </p:txBody>
      </p:sp>
      <p:sp>
        <p:nvSpPr>
          <p:cNvPr id="55301" name="Rectangle 5"/>
          <p:cNvSpPr>
            <a:spLocks noGrp="1" noChangeArrowheads="1"/>
          </p:cNvSpPr>
          <p:nvPr>
            <p:ph type="body" idx="1"/>
          </p:nvPr>
        </p:nvSpPr>
        <p:spPr/>
        <p:txBody>
          <a:bodyPr/>
          <a:lstStyle/>
          <a:p>
            <a:r>
              <a:rPr lang="en-US"/>
              <a:t>What is Amillennialism?</a:t>
            </a:r>
          </a:p>
          <a:p>
            <a:pPr lvl="1"/>
            <a:r>
              <a:rPr lang="en-US"/>
              <a:t>Rather, the millennium symbolizes Christ’s reign in the lives of his people from the beginning of the church until his second coming. </a:t>
            </a:r>
          </a:p>
        </p:txBody>
      </p:sp>
      <p:grpSp>
        <p:nvGrpSpPr>
          <p:cNvPr id="2" name="Group 23"/>
          <p:cNvGrpSpPr>
            <a:grpSpLocks/>
          </p:cNvGrpSpPr>
          <p:nvPr/>
        </p:nvGrpSpPr>
        <p:grpSpPr bwMode="auto">
          <a:xfrm>
            <a:off x="2514600" y="3717926"/>
            <a:ext cx="7696200" cy="2987675"/>
            <a:chOff x="624" y="2342"/>
            <a:chExt cx="4848" cy="1882"/>
          </a:xfrm>
        </p:grpSpPr>
        <p:pic>
          <p:nvPicPr>
            <p:cNvPr id="55311" name="Picture 15" descr="Amill diagram"/>
            <p:cNvPicPr>
              <a:picLocks noChangeAspect="1" noChangeArrowheads="1"/>
            </p:cNvPicPr>
            <p:nvPr/>
          </p:nvPicPr>
          <p:blipFill>
            <a:blip r:embed="rId4"/>
            <a:srcRect/>
            <a:stretch>
              <a:fillRect/>
            </a:stretch>
          </p:blipFill>
          <p:spPr bwMode="auto">
            <a:xfrm>
              <a:off x="624" y="2816"/>
              <a:ext cx="4848" cy="1408"/>
            </a:xfrm>
            <a:prstGeom prst="rect">
              <a:avLst/>
            </a:prstGeom>
            <a:noFill/>
            <a:effectLst/>
          </p:spPr>
        </p:pic>
        <p:sp>
          <p:nvSpPr>
            <p:cNvPr id="55312" name="Text Box 16"/>
            <p:cNvSpPr txBox="1">
              <a:spLocks noChangeArrowheads="1"/>
            </p:cNvSpPr>
            <p:nvPr/>
          </p:nvSpPr>
          <p:spPr bwMode="auto">
            <a:xfrm>
              <a:off x="2304" y="3488"/>
              <a:ext cx="976"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The Church Age</a:t>
              </a:r>
            </a:p>
          </p:txBody>
        </p:sp>
        <p:sp>
          <p:nvSpPr>
            <p:cNvPr id="55313" name="Text Box 17"/>
            <p:cNvSpPr txBox="1">
              <a:spLocks noChangeArrowheads="1"/>
            </p:cNvSpPr>
            <p:nvPr/>
          </p:nvSpPr>
          <p:spPr bwMode="auto">
            <a:xfrm>
              <a:off x="1968" y="3929"/>
              <a:ext cx="667"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Tribulation</a:t>
              </a:r>
            </a:p>
          </p:txBody>
        </p:sp>
        <p:sp>
          <p:nvSpPr>
            <p:cNvPr id="55314" name="Text Box 18"/>
            <p:cNvSpPr txBox="1">
              <a:spLocks noChangeArrowheads="1"/>
            </p:cNvSpPr>
            <p:nvPr/>
          </p:nvSpPr>
          <p:spPr bwMode="auto">
            <a:xfrm>
              <a:off x="2352" y="3065"/>
              <a:ext cx="680"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Millennium</a:t>
              </a:r>
            </a:p>
          </p:txBody>
        </p:sp>
        <p:sp>
          <p:nvSpPr>
            <p:cNvPr id="55315" name="Text Box 19"/>
            <p:cNvSpPr txBox="1">
              <a:spLocks noChangeArrowheads="1"/>
            </p:cNvSpPr>
            <p:nvPr/>
          </p:nvSpPr>
          <p:spPr bwMode="auto">
            <a:xfrm>
              <a:off x="4464" y="3072"/>
              <a:ext cx="521" cy="23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124" charset="0"/>
                  <a:ea typeface="ＭＳ Ｐゴシック" pitchFamily="124" charset="-128"/>
                  <a:cs typeface="+mn-cs"/>
                </a:rPr>
                <a:t>Eternity</a:t>
              </a:r>
            </a:p>
          </p:txBody>
        </p:sp>
        <p:sp>
          <p:nvSpPr>
            <p:cNvPr id="55316" name="Text Box 20"/>
            <p:cNvSpPr txBox="1">
              <a:spLocks noChangeArrowheads="1"/>
            </p:cNvSpPr>
            <p:nvPr/>
          </p:nvSpPr>
          <p:spPr bwMode="auto">
            <a:xfrm>
              <a:off x="2562" y="2342"/>
              <a:ext cx="1662" cy="442"/>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Second Coming </a:t>
              </a:r>
              <a:b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b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of Christ &amp; Final Judgment</a:t>
              </a:r>
            </a:p>
          </p:txBody>
        </p:sp>
        <p:sp>
          <p:nvSpPr>
            <p:cNvPr id="55317" name="Line 21"/>
            <p:cNvSpPr>
              <a:spLocks noChangeShapeType="1"/>
            </p:cNvSpPr>
            <p:nvPr/>
          </p:nvSpPr>
          <p:spPr bwMode="auto">
            <a:xfrm>
              <a:off x="4224" y="2640"/>
              <a:ext cx="192" cy="0"/>
            </a:xfrm>
            <a:prstGeom prst="line">
              <a:avLst/>
            </a:prstGeom>
            <a:noFill/>
            <a:ln w="38100">
              <a:solidFill>
                <a:srgbClr val="780000"/>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55318" name="Line 22"/>
            <p:cNvSpPr>
              <a:spLocks noChangeShapeType="1"/>
            </p:cNvSpPr>
            <p:nvPr/>
          </p:nvSpPr>
          <p:spPr bwMode="auto">
            <a:xfrm>
              <a:off x="4416" y="2640"/>
              <a:ext cx="0" cy="432"/>
            </a:xfrm>
            <a:prstGeom prst="line">
              <a:avLst/>
            </a:prstGeom>
            <a:noFill/>
            <a:ln w="38100">
              <a:solidFill>
                <a:srgbClr val="80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grpSp>
    </p:spTree>
    <p:extLst>
      <p:ext uri="{BB962C8B-B14F-4D97-AF65-F5344CB8AC3E}">
        <p14:creationId xmlns:p14="http://schemas.microsoft.com/office/powerpoint/2010/main" val="23842100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1013" name="Rectangle 1029"/>
          <p:cNvSpPr>
            <a:spLocks noGrp="1" noChangeArrowheads="1"/>
          </p:cNvSpPr>
          <p:nvPr>
            <p:ph type="title"/>
          </p:nvPr>
        </p:nvSpPr>
        <p:spPr/>
        <p:txBody>
          <a:bodyPr/>
          <a:lstStyle/>
          <a:p>
            <a:r>
              <a:rPr lang="en-US"/>
              <a:t>Amillennialism </a:t>
            </a:r>
          </a:p>
        </p:txBody>
      </p:sp>
      <p:sp>
        <p:nvSpPr>
          <p:cNvPr id="171014" name="Rectangle 1030"/>
          <p:cNvSpPr>
            <a:spLocks noGrp="1" noChangeArrowheads="1"/>
          </p:cNvSpPr>
          <p:nvPr>
            <p:ph type="body" idx="1"/>
          </p:nvPr>
        </p:nvSpPr>
        <p:spPr/>
        <p:txBody>
          <a:bodyPr/>
          <a:lstStyle/>
          <a:p>
            <a:r>
              <a:rPr lang="en-US"/>
              <a:t>What is Amillennialism?</a:t>
            </a:r>
          </a:p>
          <a:p>
            <a:pPr lvl="1"/>
            <a:r>
              <a:rPr lang="en-US"/>
              <a:t>Christ’s triumph over Satan through his death and resurrection in </a:t>
            </a:r>
            <a:r>
              <a:rPr lang="en-US" sz="2400"/>
              <a:t>AD</a:t>
            </a:r>
            <a:r>
              <a:rPr lang="en-US"/>
              <a:t> 30 restrained the power of Satan on the earth.</a:t>
            </a:r>
          </a:p>
        </p:txBody>
      </p:sp>
      <p:grpSp>
        <p:nvGrpSpPr>
          <p:cNvPr id="2" name="Group 1048"/>
          <p:cNvGrpSpPr>
            <a:grpSpLocks/>
          </p:cNvGrpSpPr>
          <p:nvPr/>
        </p:nvGrpSpPr>
        <p:grpSpPr bwMode="auto">
          <a:xfrm>
            <a:off x="2309814" y="3717926"/>
            <a:ext cx="7900987" cy="2987675"/>
            <a:chOff x="495" y="2342"/>
            <a:chExt cx="4977" cy="1882"/>
          </a:xfrm>
        </p:grpSpPr>
        <p:pic>
          <p:nvPicPr>
            <p:cNvPr id="171023" name="Picture 1039" descr="Amill diagram"/>
            <p:cNvPicPr>
              <a:picLocks noChangeAspect="1" noChangeArrowheads="1"/>
            </p:cNvPicPr>
            <p:nvPr/>
          </p:nvPicPr>
          <p:blipFill>
            <a:blip r:embed="rId4"/>
            <a:srcRect/>
            <a:stretch>
              <a:fillRect/>
            </a:stretch>
          </p:blipFill>
          <p:spPr bwMode="auto">
            <a:xfrm>
              <a:off x="624" y="2816"/>
              <a:ext cx="4848" cy="1408"/>
            </a:xfrm>
            <a:prstGeom prst="rect">
              <a:avLst/>
            </a:prstGeom>
            <a:noFill/>
            <a:effectLst/>
          </p:spPr>
        </p:pic>
        <p:sp>
          <p:nvSpPr>
            <p:cNvPr id="171024" name="Text Box 1040"/>
            <p:cNvSpPr txBox="1">
              <a:spLocks noChangeArrowheads="1"/>
            </p:cNvSpPr>
            <p:nvPr/>
          </p:nvSpPr>
          <p:spPr bwMode="auto">
            <a:xfrm>
              <a:off x="2304" y="3488"/>
              <a:ext cx="976"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The Church Age</a:t>
              </a:r>
            </a:p>
          </p:txBody>
        </p:sp>
        <p:sp>
          <p:nvSpPr>
            <p:cNvPr id="171025" name="Text Box 1041"/>
            <p:cNvSpPr txBox="1">
              <a:spLocks noChangeArrowheads="1"/>
            </p:cNvSpPr>
            <p:nvPr/>
          </p:nvSpPr>
          <p:spPr bwMode="auto">
            <a:xfrm>
              <a:off x="1968" y="3929"/>
              <a:ext cx="667"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Tribulation</a:t>
              </a:r>
            </a:p>
          </p:txBody>
        </p:sp>
        <p:sp>
          <p:nvSpPr>
            <p:cNvPr id="171026" name="Text Box 1042"/>
            <p:cNvSpPr txBox="1">
              <a:spLocks noChangeArrowheads="1"/>
            </p:cNvSpPr>
            <p:nvPr/>
          </p:nvSpPr>
          <p:spPr bwMode="auto">
            <a:xfrm>
              <a:off x="2352" y="3065"/>
              <a:ext cx="680"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Millennium</a:t>
              </a:r>
            </a:p>
          </p:txBody>
        </p:sp>
        <p:sp>
          <p:nvSpPr>
            <p:cNvPr id="171027" name="Text Box 1043"/>
            <p:cNvSpPr txBox="1">
              <a:spLocks noChangeArrowheads="1"/>
            </p:cNvSpPr>
            <p:nvPr/>
          </p:nvSpPr>
          <p:spPr bwMode="auto">
            <a:xfrm>
              <a:off x="4464" y="3072"/>
              <a:ext cx="521" cy="23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124" charset="0"/>
                  <a:ea typeface="ＭＳ Ｐゴシック" pitchFamily="124" charset="-128"/>
                  <a:cs typeface="+mn-cs"/>
                </a:rPr>
                <a:t>Eternity</a:t>
              </a:r>
            </a:p>
          </p:txBody>
        </p:sp>
        <p:sp>
          <p:nvSpPr>
            <p:cNvPr id="171028" name="Text Box 1044"/>
            <p:cNvSpPr txBox="1">
              <a:spLocks noChangeArrowheads="1"/>
            </p:cNvSpPr>
            <p:nvPr/>
          </p:nvSpPr>
          <p:spPr bwMode="auto">
            <a:xfrm>
              <a:off x="2562" y="2342"/>
              <a:ext cx="1662" cy="442"/>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Second Coming </a:t>
              </a:r>
              <a:b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b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of Christ &amp; Final Judgment</a:t>
              </a:r>
            </a:p>
          </p:txBody>
        </p:sp>
        <p:sp>
          <p:nvSpPr>
            <p:cNvPr id="171029" name="Line 1045"/>
            <p:cNvSpPr>
              <a:spLocks noChangeShapeType="1"/>
            </p:cNvSpPr>
            <p:nvPr/>
          </p:nvSpPr>
          <p:spPr bwMode="auto">
            <a:xfrm>
              <a:off x="4224" y="2640"/>
              <a:ext cx="192" cy="0"/>
            </a:xfrm>
            <a:prstGeom prst="line">
              <a:avLst/>
            </a:prstGeom>
            <a:noFill/>
            <a:ln w="38100">
              <a:solidFill>
                <a:srgbClr val="780000"/>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171030" name="Line 1046"/>
            <p:cNvSpPr>
              <a:spLocks noChangeShapeType="1"/>
            </p:cNvSpPr>
            <p:nvPr/>
          </p:nvSpPr>
          <p:spPr bwMode="auto">
            <a:xfrm>
              <a:off x="4416" y="2640"/>
              <a:ext cx="0" cy="432"/>
            </a:xfrm>
            <a:prstGeom prst="line">
              <a:avLst/>
            </a:prstGeom>
            <a:noFill/>
            <a:ln w="38100">
              <a:solidFill>
                <a:srgbClr val="80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171031" name="Text Box 1047"/>
            <p:cNvSpPr txBox="1">
              <a:spLocks noChangeArrowheads="1"/>
            </p:cNvSpPr>
            <p:nvPr/>
          </p:nvSpPr>
          <p:spPr bwMode="auto">
            <a:xfrm>
              <a:off x="495" y="3072"/>
              <a:ext cx="897" cy="404"/>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t>Satan’s power </a:t>
              </a:r>
              <a:b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br>
              <a: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t>is restrained</a:t>
              </a:r>
            </a:p>
          </p:txBody>
        </p:sp>
      </p:grpSp>
    </p:spTree>
    <p:extLst>
      <p:ext uri="{BB962C8B-B14F-4D97-AF65-F5344CB8AC3E}">
        <p14:creationId xmlns:p14="http://schemas.microsoft.com/office/powerpoint/2010/main" val="7960917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2034" name="Rectangle 1026"/>
          <p:cNvSpPr>
            <a:spLocks noGrp="1" noChangeArrowheads="1"/>
          </p:cNvSpPr>
          <p:nvPr>
            <p:ph type="title"/>
          </p:nvPr>
        </p:nvSpPr>
        <p:spPr/>
        <p:txBody>
          <a:bodyPr/>
          <a:lstStyle/>
          <a:p>
            <a:r>
              <a:rPr lang="en-US"/>
              <a:t>Amillennialism </a:t>
            </a:r>
          </a:p>
        </p:txBody>
      </p:sp>
      <p:sp>
        <p:nvSpPr>
          <p:cNvPr id="172035" name="Rectangle 1027"/>
          <p:cNvSpPr>
            <a:spLocks noGrp="1" noChangeArrowheads="1"/>
          </p:cNvSpPr>
          <p:nvPr>
            <p:ph type="body" idx="1"/>
          </p:nvPr>
        </p:nvSpPr>
        <p:spPr/>
        <p:txBody>
          <a:bodyPr/>
          <a:lstStyle/>
          <a:p>
            <a:pPr marL="342900" indent="-342900"/>
            <a:r>
              <a:rPr lang="en-US"/>
              <a:t>What is Amillennialism?</a:t>
            </a:r>
          </a:p>
          <a:p>
            <a:pPr lvl="1"/>
            <a:r>
              <a:rPr lang="en-US"/>
              <a:t>Persecution of Christians (tribulation) will occur until Jesus comes again, as will the expansion of God’s kingdom (the millennium).</a:t>
            </a:r>
          </a:p>
        </p:txBody>
      </p:sp>
      <p:grpSp>
        <p:nvGrpSpPr>
          <p:cNvPr id="2" name="Group 1046"/>
          <p:cNvGrpSpPr>
            <a:grpSpLocks/>
          </p:cNvGrpSpPr>
          <p:nvPr/>
        </p:nvGrpSpPr>
        <p:grpSpPr bwMode="auto">
          <a:xfrm>
            <a:off x="2309814" y="3717926"/>
            <a:ext cx="7900987" cy="2987675"/>
            <a:chOff x="495" y="2342"/>
            <a:chExt cx="4977" cy="1882"/>
          </a:xfrm>
        </p:grpSpPr>
        <p:pic>
          <p:nvPicPr>
            <p:cNvPr id="172045" name="Picture 1037" descr="Amill diagram"/>
            <p:cNvPicPr>
              <a:picLocks noChangeAspect="1" noChangeArrowheads="1"/>
            </p:cNvPicPr>
            <p:nvPr/>
          </p:nvPicPr>
          <p:blipFill>
            <a:blip r:embed="rId4"/>
            <a:srcRect/>
            <a:stretch>
              <a:fillRect/>
            </a:stretch>
          </p:blipFill>
          <p:spPr bwMode="auto">
            <a:xfrm>
              <a:off x="624" y="2816"/>
              <a:ext cx="4848" cy="1408"/>
            </a:xfrm>
            <a:prstGeom prst="rect">
              <a:avLst/>
            </a:prstGeom>
            <a:noFill/>
            <a:effectLst/>
          </p:spPr>
        </p:pic>
        <p:sp>
          <p:nvSpPr>
            <p:cNvPr id="172046" name="Text Box 1038"/>
            <p:cNvSpPr txBox="1">
              <a:spLocks noChangeArrowheads="1"/>
            </p:cNvSpPr>
            <p:nvPr/>
          </p:nvSpPr>
          <p:spPr bwMode="auto">
            <a:xfrm>
              <a:off x="2304" y="3488"/>
              <a:ext cx="976"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The Church Age</a:t>
              </a:r>
            </a:p>
          </p:txBody>
        </p:sp>
        <p:sp>
          <p:nvSpPr>
            <p:cNvPr id="172047" name="Text Box 1039"/>
            <p:cNvSpPr txBox="1">
              <a:spLocks noChangeArrowheads="1"/>
            </p:cNvSpPr>
            <p:nvPr/>
          </p:nvSpPr>
          <p:spPr bwMode="auto">
            <a:xfrm>
              <a:off x="1968" y="3929"/>
              <a:ext cx="667"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Tribulation</a:t>
              </a:r>
            </a:p>
          </p:txBody>
        </p:sp>
        <p:sp>
          <p:nvSpPr>
            <p:cNvPr id="172048" name="Text Box 1040"/>
            <p:cNvSpPr txBox="1">
              <a:spLocks noChangeArrowheads="1"/>
            </p:cNvSpPr>
            <p:nvPr/>
          </p:nvSpPr>
          <p:spPr bwMode="auto">
            <a:xfrm>
              <a:off x="2352" y="3065"/>
              <a:ext cx="680"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Millennium</a:t>
              </a:r>
            </a:p>
          </p:txBody>
        </p:sp>
        <p:sp>
          <p:nvSpPr>
            <p:cNvPr id="172049" name="Text Box 1041"/>
            <p:cNvSpPr txBox="1">
              <a:spLocks noChangeArrowheads="1"/>
            </p:cNvSpPr>
            <p:nvPr/>
          </p:nvSpPr>
          <p:spPr bwMode="auto">
            <a:xfrm>
              <a:off x="4464" y="3072"/>
              <a:ext cx="521" cy="23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124" charset="0"/>
                  <a:ea typeface="ＭＳ Ｐゴシック" pitchFamily="124" charset="-128"/>
                  <a:cs typeface="+mn-cs"/>
                </a:rPr>
                <a:t>Eternity</a:t>
              </a:r>
            </a:p>
          </p:txBody>
        </p:sp>
        <p:sp>
          <p:nvSpPr>
            <p:cNvPr id="172050" name="Text Box 1042"/>
            <p:cNvSpPr txBox="1">
              <a:spLocks noChangeArrowheads="1"/>
            </p:cNvSpPr>
            <p:nvPr/>
          </p:nvSpPr>
          <p:spPr bwMode="auto">
            <a:xfrm>
              <a:off x="2562" y="2342"/>
              <a:ext cx="1662" cy="442"/>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Second Coming </a:t>
              </a:r>
              <a:b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b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of Christ &amp; Final Judgment</a:t>
              </a:r>
            </a:p>
          </p:txBody>
        </p:sp>
        <p:sp>
          <p:nvSpPr>
            <p:cNvPr id="172051" name="Line 1043"/>
            <p:cNvSpPr>
              <a:spLocks noChangeShapeType="1"/>
            </p:cNvSpPr>
            <p:nvPr/>
          </p:nvSpPr>
          <p:spPr bwMode="auto">
            <a:xfrm>
              <a:off x="4224" y="2640"/>
              <a:ext cx="192" cy="0"/>
            </a:xfrm>
            <a:prstGeom prst="line">
              <a:avLst/>
            </a:prstGeom>
            <a:noFill/>
            <a:ln w="38100">
              <a:solidFill>
                <a:srgbClr val="780000"/>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172052" name="Line 1044"/>
            <p:cNvSpPr>
              <a:spLocks noChangeShapeType="1"/>
            </p:cNvSpPr>
            <p:nvPr/>
          </p:nvSpPr>
          <p:spPr bwMode="auto">
            <a:xfrm>
              <a:off x="4416" y="2640"/>
              <a:ext cx="0" cy="432"/>
            </a:xfrm>
            <a:prstGeom prst="line">
              <a:avLst/>
            </a:prstGeom>
            <a:noFill/>
            <a:ln w="38100">
              <a:solidFill>
                <a:srgbClr val="80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172053" name="Text Box 1045"/>
            <p:cNvSpPr txBox="1">
              <a:spLocks noChangeArrowheads="1"/>
            </p:cNvSpPr>
            <p:nvPr/>
          </p:nvSpPr>
          <p:spPr bwMode="auto">
            <a:xfrm>
              <a:off x="495" y="3072"/>
              <a:ext cx="897" cy="404"/>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t>Satan’s power </a:t>
              </a:r>
              <a:b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br>
              <a: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t>is restrained</a:t>
              </a:r>
            </a:p>
          </p:txBody>
        </p:sp>
      </p:grpSp>
    </p:spTree>
    <p:extLst>
      <p:ext uri="{BB962C8B-B14F-4D97-AF65-F5344CB8AC3E}">
        <p14:creationId xmlns:p14="http://schemas.microsoft.com/office/powerpoint/2010/main" val="23289642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21122" name="Rectangle 2">
            <a:extLst>
              <a:ext uri="{FF2B5EF4-FFF2-40B4-BE49-F238E27FC236}">
                <a16:creationId xmlns:a16="http://schemas.microsoft.com/office/drawing/2014/main" id="{BF18FB86-1B45-4F31-8663-B0DF6D985001}"/>
              </a:ext>
            </a:extLst>
          </p:cNvPr>
          <p:cNvSpPr>
            <a:spLocks noGrp="1" noChangeArrowheads="1"/>
          </p:cNvSpPr>
          <p:nvPr>
            <p:ph type="title"/>
          </p:nvPr>
        </p:nvSpPr>
        <p:spPr>
          <a:xfrm>
            <a:off x="1524000" y="0"/>
            <a:ext cx="9144000" cy="838200"/>
          </a:xfrm>
          <a:solidFill>
            <a:schemeClr val="hlink"/>
          </a:solidFill>
          <a:ln>
            <a:solidFill>
              <a:schemeClr val="hlink"/>
            </a:solidFill>
          </a:ln>
        </p:spPr>
        <p:txBody>
          <a:bodyPr/>
          <a:lstStyle/>
          <a:p>
            <a:pPr eaLnBrk="1" hangingPunct="1">
              <a:defRPr/>
            </a:pPr>
            <a:r>
              <a:rPr lang="en-US" sz="2800">
                <a:solidFill>
                  <a:schemeClr val="bg1"/>
                </a:solidFill>
                <a:effectLst>
                  <a:outerShdw blurRad="38100" dist="38100" dir="2700000" algn="tl">
                    <a:srgbClr val="000000"/>
                  </a:outerShdw>
                </a:effectLst>
                <a:latin typeface="Calligrapher" pitchFamily="2" charset="0"/>
              </a:rPr>
              <a:t>“A Case For Amillennialism” by Kim Riddlebarger</a:t>
            </a:r>
            <a:br>
              <a:rPr lang="en-US" sz="2800">
                <a:solidFill>
                  <a:schemeClr val="bg1"/>
                </a:solidFill>
                <a:effectLst>
                  <a:outerShdw blurRad="38100" dist="38100" dir="2700000" algn="tl">
                    <a:srgbClr val="000000"/>
                  </a:outerShdw>
                </a:effectLst>
              </a:rPr>
            </a:br>
            <a:r>
              <a:rPr lang="en-US" sz="2800">
                <a:effectLst>
                  <a:outerShdw blurRad="38100" dist="38100" dir="2700000" algn="tl">
                    <a:srgbClr val="FFFFFF"/>
                  </a:outerShdw>
                </a:effectLst>
                <a:latin typeface="Calligrapher" pitchFamily="2" charset="0"/>
              </a:rPr>
              <a:t>DOUBLE APPLICATION:  “THY KINGDOM COME”</a:t>
            </a:r>
          </a:p>
        </p:txBody>
      </p:sp>
      <p:sp>
        <p:nvSpPr>
          <p:cNvPr id="2821123" name="Rectangle 3">
            <a:extLst>
              <a:ext uri="{FF2B5EF4-FFF2-40B4-BE49-F238E27FC236}">
                <a16:creationId xmlns:a16="http://schemas.microsoft.com/office/drawing/2014/main" id="{1A1916D2-BB86-4241-882C-4227E0DDEE75}"/>
              </a:ext>
            </a:extLst>
          </p:cNvPr>
          <p:cNvSpPr>
            <a:spLocks noGrp="1" noChangeArrowheads="1"/>
          </p:cNvSpPr>
          <p:nvPr>
            <p:ph type="body" idx="1"/>
          </p:nvPr>
        </p:nvSpPr>
        <p:spPr>
          <a:xfrm>
            <a:off x="1828800" y="1066800"/>
            <a:ext cx="8534400" cy="5486400"/>
          </a:xfrm>
          <a:ln>
            <a:solidFill>
              <a:schemeClr val="accent1"/>
            </a:solidFill>
          </a:ln>
        </p:spPr>
        <p:txBody>
          <a:bodyPr/>
          <a:lstStyle/>
          <a:p>
            <a:pPr eaLnBrk="1" hangingPunct="1">
              <a:lnSpc>
                <a:spcPct val="90000"/>
              </a:lnSpc>
              <a:buFontTx/>
              <a:buNone/>
              <a:defRPr/>
            </a:pPr>
            <a:r>
              <a:rPr lang="en-US" sz="2400" b="1">
                <a:solidFill>
                  <a:srgbClr val="FFFF00"/>
                </a:solidFill>
                <a:effectLst>
                  <a:outerShdw blurRad="38100" dist="38100" dir="2700000" algn="tl">
                    <a:srgbClr val="C0C0C0"/>
                  </a:outerShdw>
                </a:effectLst>
              </a:rPr>
              <a:t>“In other words,  when the kingdom came in the person</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of Jesus,  the ‘age to come’ also had arrived,  at least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in some provisional sense.   The consummation of that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kingdom, when Jesus Christ returns to judge the world,</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raise the dead,  and make all things new, coincides with</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the arrival of the ‘age to come’ in all its fullness.    …the</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presence of Jesus’ spiritual kingdom,‘the rule of Christ,’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is a reality which guarantees the consummation of the</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kingdom of God yet to come.   This is further reflected</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in the Lord’s Prayer when Jesus exhorted believers to</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pray for the consummation of that same kingdom which</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dawned in his own person during his messianic mission</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(Matthew 6:  9 – 13).”   --   PAGES  109 &amp; 110</a:t>
            </a:r>
          </a:p>
          <a:p>
            <a:pPr eaLnBrk="1" hangingPunct="1">
              <a:lnSpc>
                <a:spcPct val="90000"/>
              </a:lnSpc>
              <a:buFontTx/>
              <a:buNone/>
              <a:defRPr/>
            </a:pPr>
            <a:r>
              <a:rPr lang="en-US" sz="2400"/>
              <a:t> </a:t>
            </a:r>
            <a:endParaRPr lang="en-US" sz="28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a:xfrm>
            <a:off x="913795" y="2076450"/>
            <a:ext cx="10353762" cy="4171950"/>
          </a:xfrm>
        </p:spPr>
        <p:txBody>
          <a:bodyPr>
            <a:normAutofit/>
          </a:bodyPr>
          <a:lstStyle/>
          <a:p>
            <a:r>
              <a:rPr lang="en-US" sz="4400" dirty="0">
                <a:solidFill>
                  <a:schemeClr val="accent1">
                    <a:lumMod val="60000"/>
                    <a:lumOff val="40000"/>
                  </a:schemeClr>
                </a:solidFill>
              </a:rPr>
              <a:t>Our Father Which Art In Heaven.</a:t>
            </a:r>
          </a:p>
          <a:p>
            <a:r>
              <a:rPr lang="en-US" sz="4400" dirty="0">
                <a:solidFill>
                  <a:schemeClr val="accent1">
                    <a:lumMod val="60000"/>
                    <a:lumOff val="40000"/>
                  </a:schemeClr>
                </a:solidFill>
              </a:rPr>
              <a:t>Hallowed Be Thy Name.</a:t>
            </a:r>
          </a:p>
          <a:p>
            <a:r>
              <a:rPr lang="en-US" sz="4400" dirty="0">
                <a:solidFill>
                  <a:schemeClr val="accent1">
                    <a:lumMod val="60000"/>
                    <a:lumOff val="40000"/>
                  </a:schemeClr>
                </a:solidFill>
              </a:rPr>
              <a:t>Thy Kingdom Come.</a:t>
            </a:r>
          </a:p>
          <a:p>
            <a:r>
              <a:rPr lang="en-US" sz="5400" dirty="0">
                <a:solidFill>
                  <a:schemeClr val="accent1">
                    <a:lumMod val="60000"/>
                    <a:lumOff val="40000"/>
                  </a:schemeClr>
                </a:solidFill>
              </a:rPr>
              <a:t>Thy Will Be Done.</a:t>
            </a:r>
          </a:p>
          <a:p>
            <a:endParaRPr lang="en-US" sz="5400" dirty="0">
              <a:solidFill>
                <a:schemeClr val="accent1">
                  <a:lumMod val="60000"/>
                  <a:lumOff val="40000"/>
                </a:schemeClr>
              </a:solidFill>
            </a:endParaRPr>
          </a:p>
        </p:txBody>
      </p:sp>
    </p:spTree>
    <p:extLst>
      <p:ext uri="{BB962C8B-B14F-4D97-AF65-F5344CB8AC3E}">
        <p14:creationId xmlns:p14="http://schemas.microsoft.com/office/powerpoint/2010/main" val="15566478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7CD5F665-4EE5-4A5E-8909-5B488968791E}"/>
              </a:ext>
            </a:extLst>
          </p:cNvPr>
          <p:cNvSpPr>
            <a:spLocks noGrp="1" noChangeArrowheads="1"/>
          </p:cNvSpPr>
          <p:nvPr>
            <p:ph type="title"/>
          </p:nvPr>
        </p:nvSpPr>
        <p:spPr>
          <a:xfrm>
            <a:off x="1752600" y="0"/>
            <a:ext cx="8915400" cy="914400"/>
          </a:xfrm>
        </p:spPr>
        <p:txBody>
          <a:bodyPr/>
          <a:lstStyle/>
          <a:p>
            <a:pPr eaLnBrk="1" hangingPunct="1"/>
            <a:r>
              <a:rPr lang="en-US" altLang="en-US" sz="3600" b="1">
                <a:solidFill>
                  <a:srgbClr val="FFDCA0"/>
                </a:solidFill>
                <a:latin typeface="Comic Sans MS Bold" panose="030F0902030302020204" pitchFamily="66" charset="0"/>
              </a:rPr>
              <a:t>Thy Kingdom Come Thy Will Be Done</a:t>
            </a:r>
            <a:r>
              <a:rPr lang="en-US" altLang="en-US"/>
              <a:t> </a:t>
            </a:r>
          </a:p>
        </p:txBody>
      </p:sp>
      <p:sp>
        <p:nvSpPr>
          <p:cNvPr id="1976323" name="Rectangle 3">
            <a:extLst>
              <a:ext uri="{FF2B5EF4-FFF2-40B4-BE49-F238E27FC236}">
                <a16:creationId xmlns:a16="http://schemas.microsoft.com/office/drawing/2014/main" id="{61FBAAFB-8AA2-472E-BFE1-0920974B770F}"/>
              </a:ext>
            </a:extLst>
          </p:cNvPr>
          <p:cNvSpPr>
            <a:spLocks noGrp="1" noChangeArrowheads="1"/>
          </p:cNvSpPr>
          <p:nvPr>
            <p:ph type="body" idx="1"/>
          </p:nvPr>
        </p:nvSpPr>
        <p:spPr>
          <a:xfrm>
            <a:off x="1905000" y="914400"/>
            <a:ext cx="8534400" cy="5791200"/>
          </a:xfrm>
        </p:spPr>
        <p:txBody>
          <a:bodyPr/>
          <a:lstStyle/>
          <a:p>
            <a:pPr eaLnBrk="1" hangingPunct="1">
              <a:lnSpc>
                <a:spcPct val="90000"/>
              </a:lnSpc>
            </a:pPr>
            <a:r>
              <a:rPr lang="en-US" altLang="en-US" sz="4000">
                <a:solidFill>
                  <a:schemeClr val="bg1"/>
                </a:solidFill>
                <a:latin typeface="Comic Sans MS Bold" panose="030F0902030302020204" pitchFamily="66" charset="0"/>
              </a:rPr>
              <a:t>It makes the declaration God is the </a:t>
            </a:r>
            <a:r>
              <a:rPr lang="en-US" altLang="en-US" sz="4000" u="sng">
                <a:solidFill>
                  <a:srgbClr val="FFDCA0"/>
                </a:solidFill>
                <a:latin typeface="Comic Sans MS Bold" panose="030F0902030302020204" pitchFamily="66" charset="0"/>
              </a:rPr>
              <a:t>awesome</a:t>
            </a:r>
            <a:r>
              <a:rPr lang="en-US" altLang="en-US" sz="4000">
                <a:solidFill>
                  <a:srgbClr val="FFDCA0"/>
                </a:solidFill>
                <a:latin typeface="Comic Sans MS Bold" panose="030F0902030302020204" pitchFamily="66" charset="0"/>
              </a:rPr>
              <a:t> </a:t>
            </a:r>
            <a:r>
              <a:rPr lang="en-US" altLang="en-US" sz="4000">
                <a:solidFill>
                  <a:schemeClr val="bg1"/>
                </a:solidFill>
                <a:latin typeface="Comic Sans MS Bold" panose="030F0902030302020204" pitchFamily="66" charset="0"/>
              </a:rPr>
              <a:t>King Ps. 47:7 and He sits on the throne of His holiness. Ps 47:8</a:t>
            </a:r>
          </a:p>
          <a:p>
            <a:pPr eaLnBrk="1" hangingPunct="1">
              <a:lnSpc>
                <a:spcPct val="90000"/>
              </a:lnSpc>
            </a:pPr>
            <a:r>
              <a:rPr lang="en-US" altLang="en-US" sz="4000">
                <a:solidFill>
                  <a:schemeClr val="bg1"/>
                </a:solidFill>
                <a:latin typeface="Comic Sans MS Bold" panose="030F0902030302020204" pitchFamily="66" charset="0"/>
              </a:rPr>
              <a:t>He is a </a:t>
            </a:r>
            <a:r>
              <a:rPr lang="en-US" altLang="en-US" sz="4000" u="sng">
                <a:solidFill>
                  <a:srgbClr val="FFDCA0"/>
                </a:solidFill>
                <a:latin typeface="Comic Sans MS Bold" panose="030F0902030302020204" pitchFamily="66" charset="0"/>
              </a:rPr>
              <a:t>great</a:t>
            </a:r>
            <a:r>
              <a:rPr lang="en-US" altLang="en-US" sz="4000">
                <a:solidFill>
                  <a:schemeClr val="bg1"/>
                </a:solidFill>
                <a:latin typeface="Comic Sans MS Bold" panose="030F0902030302020204" pitchFamily="66" charset="0"/>
              </a:rPr>
              <a:t> King Ps 95:3 not so because He is made so by His subjects but by the immensity of His being Jer. 23:24, 1Kings 8:27</a:t>
            </a:r>
            <a:endParaRPr lang="en-US" altLang="en-US">
              <a:solidFill>
                <a:schemeClr val="bg1"/>
              </a:solidFill>
              <a:latin typeface="Comic Sans MS Bold" panose="030F0902030302020204" pitchFamily="66" charset="0"/>
            </a:endParaRPr>
          </a:p>
          <a:p>
            <a:pPr eaLnBrk="1" hangingPunct="1">
              <a:lnSpc>
                <a:spcPct val="90000"/>
              </a:lnSpc>
            </a:pPr>
            <a:endParaRPr lang="en-US" altLang="en-US"/>
          </a:p>
        </p:txBody>
      </p:sp>
      <p:pic>
        <p:nvPicPr>
          <p:cNvPr id="342020" name="Picture 4" descr="images">
            <a:extLst>
              <a:ext uri="{FF2B5EF4-FFF2-40B4-BE49-F238E27FC236}">
                <a16:creationId xmlns:a16="http://schemas.microsoft.com/office/drawing/2014/main" id="{D2A8B72F-59DB-439D-B968-B4B67C39F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5430838"/>
            <a:ext cx="21336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3167488" presetClass="entr" presetSubtype="234474408" fill="hold" grpId="0" nodeType="clickEffect">
                                  <p:stCondLst>
                                    <p:cond delay="0"/>
                                  </p:stCondLst>
                                  <p:childTnLst>
                                    <p:set>
                                      <p:cBhvr>
                                        <p:cTn id="6" dur="1" fill="hold">
                                          <p:stCondLst>
                                            <p:cond delay="499"/>
                                          </p:stCondLst>
                                        </p:cTn>
                                        <p:tgtEl>
                                          <p:spTgt spid="197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3167488" presetClass="entr" presetSubtype="234474408" fill="hold" grpId="0" nodeType="clickEffect">
                                  <p:stCondLst>
                                    <p:cond delay="0"/>
                                  </p:stCondLst>
                                  <p:childTnLst>
                                    <p:set>
                                      <p:cBhvr>
                                        <p:cTn id="10" dur="1" fill="hold">
                                          <p:stCondLst>
                                            <p:cond delay="499"/>
                                          </p:stCondLst>
                                        </p:cTn>
                                        <p:tgtEl>
                                          <p:spTgt spid="19763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2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0" y="261258"/>
            <a:ext cx="12192000" cy="1356528"/>
          </a:xfrm>
        </p:spPr>
        <p:txBody>
          <a:bodyPr>
            <a:normAutofit fontScale="90000"/>
          </a:bodyPr>
          <a:lstStyle/>
          <a:p>
            <a:r>
              <a:rPr lang="en-US" sz="5400" u="sng" dirty="0">
                <a:solidFill>
                  <a:srgbClr val="00B0F0"/>
                </a:solidFill>
              </a:rPr>
              <a:t>THE LORD’S PRAYER AS MODEL PRAYER</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5400" dirty="0">
                <a:solidFill>
                  <a:schemeClr val="accent1">
                    <a:lumMod val="60000"/>
                    <a:lumOff val="40000"/>
                  </a:schemeClr>
                </a:solidFill>
              </a:rPr>
              <a:t> </a:t>
            </a:r>
            <a:r>
              <a:rPr lang="en-US" sz="8800" dirty="0">
                <a:solidFill>
                  <a:schemeClr val="accent1">
                    <a:lumMod val="60000"/>
                    <a:lumOff val="40000"/>
                  </a:schemeClr>
                </a:solidFill>
              </a:rPr>
              <a:t>INTRODUCTION.</a:t>
            </a:r>
          </a:p>
        </p:txBody>
      </p:sp>
    </p:spTree>
    <p:extLst>
      <p:ext uri="{BB962C8B-B14F-4D97-AF65-F5344CB8AC3E}">
        <p14:creationId xmlns:p14="http://schemas.microsoft.com/office/powerpoint/2010/main" val="6514438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0BFEBD80-6653-4E03-A1E8-46C8C93A37F6}"/>
              </a:ext>
            </a:extLst>
          </p:cNvPr>
          <p:cNvSpPr>
            <a:spLocks noGrp="1" noChangeArrowheads="1"/>
          </p:cNvSpPr>
          <p:nvPr>
            <p:ph type="title"/>
          </p:nvPr>
        </p:nvSpPr>
        <p:spPr>
          <a:xfrm>
            <a:off x="1981200" y="152400"/>
            <a:ext cx="8686800" cy="838200"/>
          </a:xfrm>
        </p:spPr>
        <p:txBody>
          <a:bodyPr/>
          <a:lstStyle/>
          <a:p>
            <a:pPr eaLnBrk="1" hangingPunct="1"/>
            <a:r>
              <a:rPr lang="en-US" altLang="en-US" sz="3600">
                <a:solidFill>
                  <a:schemeClr val="bg1"/>
                </a:solidFill>
                <a:latin typeface="Comic Sans MS Bold" panose="030F0902030302020204" pitchFamily="66" charset="0"/>
              </a:rPr>
              <a:t>Thy Kingdom Come Thy Will Be Done</a:t>
            </a:r>
          </a:p>
        </p:txBody>
      </p:sp>
      <p:sp>
        <p:nvSpPr>
          <p:cNvPr id="1978371" name="Rectangle 3">
            <a:extLst>
              <a:ext uri="{FF2B5EF4-FFF2-40B4-BE49-F238E27FC236}">
                <a16:creationId xmlns:a16="http://schemas.microsoft.com/office/drawing/2014/main" id="{CA6F9E15-2086-4658-8ED5-C744DEE7A3EE}"/>
              </a:ext>
            </a:extLst>
          </p:cNvPr>
          <p:cNvSpPr>
            <a:spLocks noGrp="1" noChangeArrowheads="1"/>
          </p:cNvSpPr>
          <p:nvPr>
            <p:ph type="body" idx="1"/>
          </p:nvPr>
        </p:nvSpPr>
        <p:spPr>
          <a:xfrm>
            <a:off x="1828800" y="1066800"/>
            <a:ext cx="8382000" cy="4876800"/>
          </a:xfrm>
        </p:spPr>
        <p:txBody>
          <a:bodyPr/>
          <a:lstStyle/>
          <a:p>
            <a:pPr eaLnBrk="1" hangingPunct="1">
              <a:lnSpc>
                <a:spcPct val="90000"/>
              </a:lnSpc>
            </a:pPr>
            <a:r>
              <a:rPr lang="en-US" altLang="en-US" sz="3600">
                <a:solidFill>
                  <a:schemeClr val="bg1"/>
                </a:solidFill>
                <a:latin typeface="Comic Sans MS Bold" panose="030F0902030302020204" pitchFamily="66" charset="0"/>
              </a:rPr>
              <a:t>He is a </a:t>
            </a:r>
            <a:r>
              <a:rPr lang="en-US" altLang="en-US" sz="3600" u="sng">
                <a:solidFill>
                  <a:srgbClr val="FFDCA0"/>
                </a:solidFill>
                <a:latin typeface="Comic Sans MS Bold" panose="030F0902030302020204" pitchFamily="66" charset="0"/>
              </a:rPr>
              <a:t>glorious</a:t>
            </a:r>
            <a:r>
              <a:rPr lang="en-US" altLang="en-US" sz="3600">
                <a:solidFill>
                  <a:srgbClr val="FFDCA0"/>
                </a:solidFill>
                <a:latin typeface="Comic Sans MS Bold" panose="030F0902030302020204" pitchFamily="66" charset="0"/>
              </a:rPr>
              <a:t> </a:t>
            </a:r>
            <a:r>
              <a:rPr lang="en-US" altLang="en-US" sz="3600">
                <a:solidFill>
                  <a:schemeClr val="bg1"/>
                </a:solidFill>
                <a:latin typeface="Comic Sans MS Bold" panose="030F0902030302020204" pitchFamily="66" charset="0"/>
              </a:rPr>
              <a:t>King Ps 24:10. He is clothed with majesty Ps 93:1 and it is His righteous essence rather than His kingly robes that make Him glorious</a:t>
            </a:r>
          </a:p>
          <a:p>
            <a:pPr eaLnBrk="1" hangingPunct="1">
              <a:lnSpc>
                <a:spcPct val="90000"/>
              </a:lnSpc>
            </a:pPr>
            <a:r>
              <a:rPr lang="en-US" altLang="en-US" sz="3600">
                <a:solidFill>
                  <a:schemeClr val="bg1"/>
                </a:solidFill>
                <a:latin typeface="Comic Sans MS Bold" panose="030F0902030302020204" pitchFamily="66" charset="0"/>
              </a:rPr>
              <a:t>His kingdom supercedes and encompasses all the other </a:t>
            </a:r>
            <a:r>
              <a:rPr lang="en-US" altLang="en-US" sz="3600" u="sng">
                <a:solidFill>
                  <a:srgbClr val="FFDCA0"/>
                </a:solidFill>
                <a:latin typeface="Comic Sans MS Bold" panose="030F0902030302020204" pitchFamily="66" charset="0"/>
              </a:rPr>
              <a:t>Kingdoms</a:t>
            </a:r>
            <a:r>
              <a:rPr lang="en-US" altLang="en-US" sz="3600">
                <a:solidFill>
                  <a:schemeClr val="bg1"/>
                </a:solidFill>
                <a:latin typeface="Comic Sans MS Bold" panose="030F0902030302020204" pitchFamily="66" charset="0"/>
              </a:rPr>
              <a:t> of this world Prov. 8:15</a:t>
            </a:r>
            <a:endParaRPr lang="en-US" altLang="en-US" sz="2800">
              <a:solidFill>
                <a:schemeClr val="bg1"/>
              </a:solidFill>
            </a:endParaRPr>
          </a:p>
          <a:p>
            <a:pPr eaLnBrk="1" hangingPunct="1">
              <a:lnSpc>
                <a:spcPct val="90000"/>
              </a:lnSpc>
            </a:pPr>
            <a:endParaRPr lang="en-US" altLang="en-US" sz="2800">
              <a:solidFill>
                <a:schemeClr val="bg1"/>
              </a:solidFill>
            </a:endParaRPr>
          </a:p>
        </p:txBody>
      </p:sp>
      <p:pic>
        <p:nvPicPr>
          <p:cNvPr id="343044" name="Picture 4" descr="images">
            <a:extLst>
              <a:ext uri="{FF2B5EF4-FFF2-40B4-BE49-F238E27FC236}">
                <a16:creationId xmlns:a16="http://schemas.microsoft.com/office/drawing/2014/main" id="{15D75F8C-8957-4463-8032-A84A74BAD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5427663"/>
            <a:ext cx="21336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7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7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8371"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44066" name="Picture 2" descr="images">
            <a:extLst>
              <a:ext uri="{FF2B5EF4-FFF2-40B4-BE49-F238E27FC236}">
                <a16:creationId xmlns:a16="http://schemas.microsoft.com/office/drawing/2014/main" id="{A325D492-669A-4596-BB92-57A1FD140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0" y="5430838"/>
            <a:ext cx="21590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7" name="Rectangle 3">
            <a:extLst>
              <a:ext uri="{FF2B5EF4-FFF2-40B4-BE49-F238E27FC236}">
                <a16:creationId xmlns:a16="http://schemas.microsoft.com/office/drawing/2014/main" id="{299638A1-FC4F-4E3F-B218-9142EBAD9BE4}"/>
              </a:ext>
            </a:extLst>
          </p:cNvPr>
          <p:cNvSpPr>
            <a:spLocks noGrp="1" noChangeArrowheads="1"/>
          </p:cNvSpPr>
          <p:nvPr>
            <p:ph type="title"/>
          </p:nvPr>
        </p:nvSpPr>
        <p:spPr>
          <a:xfrm>
            <a:off x="2438400" y="228600"/>
            <a:ext cx="7226300" cy="685800"/>
          </a:xfrm>
        </p:spPr>
        <p:txBody>
          <a:bodyPr/>
          <a:lstStyle/>
          <a:p>
            <a:pPr eaLnBrk="1" hangingPunct="1"/>
            <a:r>
              <a:rPr lang="en-US" altLang="en-US">
                <a:solidFill>
                  <a:srgbClr val="FFDCA0"/>
                </a:solidFill>
                <a:latin typeface="Comic Sans MS Bold" panose="030F0902030302020204" pitchFamily="66" charset="0"/>
              </a:rPr>
              <a:t>Therefore</a:t>
            </a:r>
          </a:p>
        </p:txBody>
      </p:sp>
      <p:sp>
        <p:nvSpPr>
          <p:cNvPr id="1980420" name="Rectangle 4">
            <a:extLst>
              <a:ext uri="{FF2B5EF4-FFF2-40B4-BE49-F238E27FC236}">
                <a16:creationId xmlns:a16="http://schemas.microsoft.com/office/drawing/2014/main" id="{DF6C3B77-E688-4899-AE38-9238D665672F}"/>
              </a:ext>
            </a:extLst>
          </p:cNvPr>
          <p:cNvSpPr>
            <a:spLocks noGrp="1" noChangeArrowheads="1"/>
          </p:cNvSpPr>
          <p:nvPr>
            <p:ph type="body" idx="1"/>
          </p:nvPr>
        </p:nvSpPr>
        <p:spPr>
          <a:xfrm>
            <a:off x="1981200" y="990600"/>
            <a:ext cx="7772400" cy="4876800"/>
          </a:xfrm>
        </p:spPr>
        <p:txBody>
          <a:bodyPr/>
          <a:lstStyle/>
          <a:p>
            <a:pPr eaLnBrk="1" hangingPunct="1">
              <a:lnSpc>
                <a:spcPct val="90000"/>
              </a:lnSpc>
              <a:defRPr/>
            </a:pPr>
            <a:r>
              <a:rPr lang="en-US" b="1">
                <a:solidFill>
                  <a:schemeClr val="bg1"/>
                </a:solidFill>
                <a:effectLst>
                  <a:outerShdw blurRad="38100" dist="38100" dir="2700000" algn="tl">
                    <a:srgbClr val="808080"/>
                  </a:outerShdw>
                </a:effectLst>
                <a:latin typeface="Comic Sans MS Bold" pitchFamily="-80" charset="0"/>
              </a:rPr>
              <a:t>The instructions He gives are my </a:t>
            </a:r>
            <a:r>
              <a:rPr lang="en-US" b="1" u="sng">
                <a:solidFill>
                  <a:srgbClr val="FFDCA0"/>
                </a:solidFill>
                <a:effectLst>
                  <a:outerShdw blurRad="38100" dist="38100" dir="2700000" algn="tl">
                    <a:srgbClr val="FFFFFF"/>
                  </a:outerShdw>
                </a:effectLst>
                <a:latin typeface="Comic Sans MS Bold" pitchFamily="-80" charset="0"/>
              </a:rPr>
              <a:t>best hope</a:t>
            </a:r>
            <a:r>
              <a:rPr lang="en-US" b="1">
                <a:solidFill>
                  <a:schemeClr val="bg1"/>
                </a:solidFill>
                <a:effectLst>
                  <a:outerShdw blurRad="38100" dist="38100" dir="2700000" algn="tl">
                    <a:srgbClr val="808080"/>
                  </a:outerShdw>
                </a:effectLst>
                <a:latin typeface="Comic Sans MS Bold" pitchFamily="-80" charset="0"/>
              </a:rPr>
              <a:t> for being fulfilled and happy as a citizen in the kingdom 1Kings 10:8</a:t>
            </a:r>
          </a:p>
          <a:p>
            <a:pPr eaLnBrk="1" hangingPunct="1">
              <a:lnSpc>
                <a:spcPct val="90000"/>
              </a:lnSpc>
              <a:defRPr/>
            </a:pPr>
            <a:r>
              <a:rPr lang="en-US" b="1">
                <a:solidFill>
                  <a:schemeClr val="bg1"/>
                </a:solidFill>
                <a:effectLst>
                  <a:outerShdw blurRad="38100" dist="38100" dir="2700000" algn="tl">
                    <a:srgbClr val="808080"/>
                  </a:outerShdw>
                </a:effectLst>
                <a:latin typeface="Comic Sans MS Bold" pitchFamily="-80" charset="0"/>
              </a:rPr>
              <a:t>Since He is the great King above all kings and because He will be victorious it makes sense to be on the winning side and not oppose that which will ultimately </a:t>
            </a:r>
            <a:r>
              <a:rPr lang="en-US" b="1" u="sng">
                <a:solidFill>
                  <a:srgbClr val="FFDCA0"/>
                </a:solidFill>
                <a:effectLst>
                  <a:outerShdw blurRad="38100" dist="38100" dir="2700000" algn="tl">
                    <a:srgbClr val="FFFFFF"/>
                  </a:outerShdw>
                </a:effectLst>
                <a:latin typeface="Comic Sans MS Bold" pitchFamily="-80" charset="0"/>
              </a:rPr>
              <a:t>triumph</a:t>
            </a:r>
            <a:r>
              <a:rPr lang="en-US" b="1">
                <a:solidFill>
                  <a:schemeClr val="bg1"/>
                </a:solidFill>
                <a:effectLst>
                  <a:outerShdw blurRad="38100" dist="38100" dir="2700000" algn="tl">
                    <a:srgbClr val="808080"/>
                  </a:outerShdw>
                </a:effectLst>
                <a:latin typeface="Comic Sans MS Bold" pitchFamily="-80" charset="0"/>
              </a:rPr>
              <a:t>  Ps 110:1</a:t>
            </a:r>
            <a:endParaRPr lang="en-US" sz="2800">
              <a:solidFill>
                <a:schemeClr val="bg1"/>
              </a:solidFill>
              <a:latin typeface="Comic Sans MS Bold" pitchFamily="-80" charset="0"/>
            </a:endParaRPr>
          </a:p>
          <a:p>
            <a:pPr eaLnBrk="1" hangingPunct="1">
              <a:lnSpc>
                <a:spcPct val="90000"/>
              </a:lnSpc>
              <a:defRPr/>
            </a:pPr>
            <a:endParaRPr lang="en-US" sz="2800" u="sng">
              <a:solidFill>
                <a:schemeClr val="bg1"/>
              </a:solidFill>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0420">
                                            <p:txEl>
                                              <p:pRg st="0" end="0"/>
                                            </p:txEl>
                                          </p:spTgt>
                                        </p:tgtEl>
                                        <p:attrNameLst>
                                          <p:attrName>style.visibility</p:attrName>
                                        </p:attrNameLst>
                                      </p:cBhvr>
                                      <p:to>
                                        <p:strVal val="visible"/>
                                      </p:to>
                                    </p:set>
                                    <p:animEffect transition="in" filter="dissolve">
                                      <p:cBhvr>
                                        <p:cTn id="7" dur="500"/>
                                        <p:tgtEl>
                                          <p:spTgt spid="19804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0420">
                                            <p:txEl>
                                              <p:pRg st="1" end="1"/>
                                            </p:txEl>
                                          </p:spTgt>
                                        </p:tgtEl>
                                        <p:attrNameLst>
                                          <p:attrName>style.visibility</p:attrName>
                                        </p:attrNameLst>
                                      </p:cBhvr>
                                      <p:to>
                                        <p:strVal val="visible"/>
                                      </p:to>
                                    </p:set>
                                    <p:animEffect transition="in" filter="dissolve">
                                      <p:cBhvr>
                                        <p:cTn id="12" dur="500"/>
                                        <p:tgtEl>
                                          <p:spTgt spid="19804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0420"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20000">
              <a:srgbClr val="85C2FF"/>
            </a:gs>
            <a:gs pos="35001">
              <a:srgbClr val="C4D6EB"/>
            </a:gs>
            <a:gs pos="50000">
              <a:srgbClr val="FFEBFA"/>
            </a:gs>
            <a:gs pos="64999">
              <a:srgbClr val="C4D6EB"/>
            </a:gs>
            <a:gs pos="80000">
              <a:srgbClr val="85C2FF"/>
            </a:gs>
            <a:gs pos="100000">
              <a:srgbClr val="5E9EFF"/>
            </a:gs>
          </a:gsLst>
          <a:lin ang="18900000" scaled="1"/>
        </a:gradFill>
        <a:effectLst/>
      </p:bgPr>
    </p:bg>
    <p:spTree>
      <p:nvGrpSpPr>
        <p:cNvPr id="1" name=""/>
        <p:cNvGrpSpPr/>
        <p:nvPr/>
      </p:nvGrpSpPr>
      <p:grpSpPr>
        <a:xfrm>
          <a:off x="0" y="0"/>
          <a:ext cx="0" cy="0"/>
          <a:chOff x="0" y="0"/>
          <a:chExt cx="0" cy="0"/>
        </a:xfrm>
      </p:grpSpPr>
      <p:sp>
        <p:nvSpPr>
          <p:cNvPr id="1125378" name="Line 2">
            <a:extLst>
              <a:ext uri="{FF2B5EF4-FFF2-40B4-BE49-F238E27FC236}">
                <a16:creationId xmlns:a16="http://schemas.microsoft.com/office/drawing/2014/main" id="{DD059200-ED99-4EBF-9C7C-B77DDA52671B}"/>
              </a:ext>
            </a:extLst>
          </p:cNvPr>
          <p:cNvSpPr>
            <a:spLocks noChangeShapeType="1"/>
          </p:cNvSpPr>
          <p:nvPr/>
        </p:nvSpPr>
        <p:spPr bwMode="auto">
          <a:xfrm>
            <a:off x="2133600" y="3733800"/>
            <a:ext cx="7848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Calligrapher" pitchFamily="2" charset="0"/>
            </a:endParaRPr>
          </a:p>
        </p:txBody>
      </p:sp>
      <p:sp>
        <p:nvSpPr>
          <p:cNvPr id="1125379" name="Line 3">
            <a:extLst>
              <a:ext uri="{FF2B5EF4-FFF2-40B4-BE49-F238E27FC236}">
                <a16:creationId xmlns:a16="http://schemas.microsoft.com/office/drawing/2014/main" id="{D76432E1-A8D6-40DC-8F0F-9C60C5D1A043}"/>
              </a:ext>
            </a:extLst>
          </p:cNvPr>
          <p:cNvSpPr>
            <a:spLocks noChangeShapeType="1"/>
          </p:cNvSpPr>
          <p:nvPr/>
        </p:nvSpPr>
        <p:spPr bwMode="auto">
          <a:xfrm>
            <a:off x="5867400" y="34290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Calligrapher" pitchFamily="2" charset="0"/>
            </a:endParaRPr>
          </a:p>
        </p:txBody>
      </p:sp>
      <p:sp>
        <p:nvSpPr>
          <p:cNvPr id="1125380" name="WordArt 4">
            <a:extLst>
              <a:ext uri="{FF2B5EF4-FFF2-40B4-BE49-F238E27FC236}">
                <a16:creationId xmlns:a16="http://schemas.microsoft.com/office/drawing/2014/main" id="{4D0C3BDB-7465-4384-B39E-A3F86DC7A24E}"/>
              </a:ext>
            </a:extLst>
          </p:cNvPr>
          <p:cNvSpPr>
            <a:spLocks noChangeArrowheads="1" noChangeShapeType="1" noTextEdit="1"/>
          </p:cNvSpPr>
          <p:nvPr/>
        </p:nvSpPr>
        <p:spPr bwMode="auto">
          <a:xfrm>
            <a:off x="2057400" y="4038600"/>
            <a:ext cx="9144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800080"/>
                </a:solidFill>
                <a:effectLst>
                  <a:outerShdw dist="35921" dir="2700000" algn="ctr" rotWithShape="0">
                    <a:srgbClr val="808080"/>
                  </a:outerShdw>
                </a:effectLst>
                <a:latin typeface="Arial Black" panose="020B0A04020102020204" pitchFamily="34" charset="0"/>
              </a:rPr>
              <a:t>Past</a:t>
            </a:r>
          </a:p>
        </p:txBody>
      </p:sp>
      <p:sp>
        <p:nvSpPr>
          <p:cNvPr id="1125381" name="WordArt 5">
            <a:extLst>
              <a:ext uri="{FF2B5EF4-FFF2-40B4-BE49-F238E27FC236}">
                <a16:creationId xmlns:a16="http://schemas.microsoft.com/office/drawing/2014/main" id="{70F0B1FE-8757-4900-9137-4E7105A3BF37}"/>
              </a:ext>
            </a:extLst>
          </p:cNvPr>
          <p:cNvSpPr>
            <a:spLocks noChangeArrowheads="1" noChangeShapeType="1" noTextEdit="1"/>
          </p:cNvSpPr>
          <p:nvPr/>
        </p:nvSpPr>
        <p:spPr bwMode="auto">
          <a:xfrm>
            <a:off x="4953000" y="4038600"/>
            <a:ext cx="1828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80"/>
                </a:solidFill>
                <a:effectLst>
                  <a:outerShdw dist="35921" dir="2700000" algn="ctr" rotWithShape="0">
                    <a:srgbClr val="808080"/>
                  </a:outerShdw>
                </a:effectLst>
                <a:latin typeface="Arial Black" panose="020B0A04020102020204" pitchFamily="34" charset="0"/>
              </a:rPr>
              <a:t>Present</a:t>
            </a:r>
          </a:p>
        </p:txBody>
      </p:sp>
      <p:sp>
        <p:nvSpPr>
          <p:cNvPr id="1125382" name="WordArt 6">
            <a:extLst>
              <a:ext uri="{FF2B5EF4-FFF2-40B4-BE49-F238E27FC236}">
                <a16:creationId xmlns:a16="http://schemas.microsoft.com/office/drawing/2014/main" id="{117609AF-6F71-45EB-A4AE-264CE80B7A9F}"/>
              </a:ext>
            </a:extLst>
          </p:cNvPr>
          <p:cNvSpPr>
            <a:spLocks noChangeArrowheads="1" noChangeShapeType="1" noTextEdit="1"/>
          </p:cNvSpPr>
          <p:nvPr/>
        </p:nvSpPr>
        <p:spPr bwMode="auto">
          <a:xfrm>
            <a:off x="8686800" y="3962400"/>
            <a:ext cx="1447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8000"/>
                </a:solidFill>
                <a:effectLst>
                  <a:outerShdw dist="35921" dir="2700000" algn="ctr" rotWithShape="0">
                    <a:srgbClr val="808080"/>
                  </a:outerShdw>
                </a:effectLst>
                <a:latin typeface="Arial Black" panose="020B0A04020102020204" pitchFamily="34" charset="0"/>
              </a:rPr>
              <a:t>Future</a:t>
            </a:r>
          </a:p>
        </p:txBody>
      </p:sp>
      <p:sp>
        <p:nvSpPr>
          <p:cNvPr id="1125383" name="AutoShape 7">
            <a:extLst>
              <a:ext uri="{FF2B5EF4-FFF2-40B4-BE49-F238E27FC236}">
                <a16:creationId xmlns:a16="http://schemas.microsoft.com/office/drawing/2014/main" id="{65E1EBE0-24C3-49FE-95AC-32150003B183}"/>
              </a:ext>
            </a:extLst>
          </p:cNvPr>
          <p:cNvSpPr>
            <a:spLocks noChangeArrowheads="1"/>
          </p:cNvSpPr>
          <p:nvPr/>
        </p:nvSpPr>
        <p:spPr bwMode="auto">
          <a:xfrm>
            <a:off x="2438400" y="2057400"/>
            <a:ext cx="609600" cy="1219200"/>
          </a:xfrm>
          <a:prstGeom prst="downArrow">
            <a:avLst>
              <a:gd name="adj1" fmla="val 50000"/>
              <a:gd name="adj2" fmla="val 50000"/>
            </a:avLst>
          </a:prstGeom>
          <a:solidFill>
            <a:srgbClr val="6E0FB7"/>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1125384" name="AutoShape 8">
            <a:extLst>
              <a:ext uri="{FF2B5EF4-FFF2-40B4-BE49-F238E27FC236}">
                <a16:creationId xmlns:a16="http://schemas.microsoft.com/office/drawing/2014/main" id="{C3EC1405-D315-46B7-A6E0-ADB647A9D3C9}"/>
              </a:ext>
            </a:extLst>
          </p:cNvPr>
          <p:cNvSpPr>
            <a:spLocks noChangeArrowheads="1"/>
          </p:cNvSpPr>
          <p:nvPr/>
        </p:nvSpPr>
        <p:spPr bwMode="auto">
          <a:xfrm>
            <a:off x="9220200" y="1981200"/>
            <a:ext cx="609600" cy="1219200"/>
          </a:xfrm>
          <a:prstGeom prst="downArrow">
            <a:avLst>
              <a:gd name="adj1" fmla="val 50000"/>
              <a:gd name="adj2" fmla="val 50000"/>
            </a:avLst>
          </a:prstGeom>
          <a:solidFill>
            <a:srgbClr val="008000"/>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1125385" name="AutoShape 9">
            <a:extLst>
              <a:ext uri="{FF2B5EF4-FFF2-40B4-BE49-F238E27FC236}">
                <a16:creationId xmlns:a16="http://schemas.microsoft.com/office/drawing/2014/main" id="{CBF27BE6-3688-4679-B94C-4CA3C9E9F393}"/>
              </a:ext>
            </a:extLst>
          </p:cNvPr>
          <p:cNvSpPr>
            <a:spLocks noChangeArrowheads="1"/>
          </p:cNvSpPr>
          <p:nvPr/>
        </p:nvSpPr>
        <p:spPr bwMode="auto">
          <a:xfrm>
            <a:off x="5562600" y="1981200"/>
            <a:ext cx="609600" cy="1219200"/>
          </a:xfrm>
          <a:prstGeom prst="downArrow">
            <a:avLst>
              <a:gd name="adj1" fmla="val 50000"/>
              <a:gd name="adj2" fmla="val 50000"/>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1125386" name="WordArt 10">
            <a:extLst>
              <a:ext uri="{FF2B5EF4-FFF2-40B4-BE49-F238E27FC236}">
                <a16:creationId xmlns:a16="http://schemas.microsoft.com/office/drawing/2014/main" id="{E5806D5B-B257-43F0-B564-84705C06293C}"/>
              </a:ext>
            </a:extLst>
          </p:cNvPr>
          <p:cNvSpPr>
            <a:spLocks noChangeArrowheads="1" noChangeShapeType="1" noTextEdit="1"/>
          </p:cNvSpPr>
          <p:nvPr/>
        </p:nvSpPr>
        <p:spPr bwMode="auto">
          <a:xfrm>
            <a:off x="3429000" y="381000"/>
            <a:ext cx="4953000" cy="558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800080"/>
                  </a:solidFill>
                  <a:round/>
                  <a:headEnd/>
                  <a:tailEnd/>
                </a:ln>
                <a:solidFill>
                  <a:srgbClr val="FFFF00"/>
                </a:solidFill>
                <a:effectLst>
                  <a:outerShdw dist="35921" dir="2700000" algn="ctr" rotWithShape="0">
                    <a:srgbClr val="990000"/>
                  </a:outerShdw>
                </a:effectLst>
                <a:latin typeface="Impact" panose="020B0806030902050204" pitchFamily="34" charset="0"/>
              </a:rPr>
              <a:t>Where are your best days?</a:t>
            </a:r>
          </a:p>
        </p:txBody>
      </p:sp>
      <p:sp>
        <p:nvSpPr>
          <p:cNvPr id="1742859" name="Rectangle 11">
            <a:extLst>
              <a:ext uri="{FF2B5EF4-FFF2-40B4-BE49-F238E27FC236}">
                <a16:creationId xmlns:a16="http://schemas.microsoft.com/office/drawing/2014/main" id="{E3B57287-5A8D-414F-A311-D5591B9E28A9}"/>
              </a:ext>
            </a:extLst>
          </p:cNvPr>
          <p:cNvSpPr>
            <a:spLocks noChangeArrowheads="1"/>
          </p:cNvSpPr>
          <p:nvPr/>
        </p:nvSpPr>
        <p:spPr bwMode="auto">
          <a:xfrm>
            <a:off x="1524000" y="4724400"/>
            <a:ext cx="2209800" cy="457200"/>
          </a:xfrm>
          <a:prstGeom prst="rect">
            <a:avLst/>
          </a:prstGeom>
          <a:solidFill>
            <a:srgbClr val="E2E30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fontAlgn="base">
              <a:spcBef>
                <a:spcPct val="0"/>
              </a:spcBef>
              <a:spcAft>
                <a:spcPct val="0"/>
              </a:spcAft>
            </a:pPr>
            <a:r>
              <a:rPr lang="en-US" altLang="en-US" sz="2400">
                <a:solidFill>
                  <a:srgbClr val="000000"/>
                </a:solidFill>
                <a:latin typeface="Comic Sans MS Bold" panose="030F0902030302020204" pitchFamily="66" charset="0"/>
                <a:ea typeface="MS PGothic" panose="020B0600070205080204" pitchFamily="34" charset="-128"/>
              </a:rPr>
              <a:t>Experience</a:t>
            </a:r>
          </a:p>
        </p:txBody>
      </p:sp>
      <p:sp>
        <p:nvSpPr>
          <p:cNvPr id="1742860" name="Rectangle 12">
            <a:extLst>
              <a:ext uri="{FF2B5EF4-FFF2-40B4-BE49-F238E27FC236}">
                <a16:creationId xmlns:a16="http://schemas.microsoft.com/office/drawing/2014/main" id="{C3771C27-CFA9-4373-9B22-81E1015DF88B}"/>
              </a:ext>
            </a:extLst>
          </p:cNvPr>
          <p:cNvSpPr>
            <a:spLocks noChangeArrowheads="1"/>
          </p:cNvSpPr>
          <p:nvPr/>
        </p:nvSpPr>
        <p:spPr bwMode="auto">
          <a:xfrm>
            <a:off x="5105400" y="4722813"/>
            <a:ext cx="1638300" cy="457200"/>
          </a:xfrm>
          <a:prstGeom prst="rect">
            <a:avLst/>
          </a:prstGeom>
          <a:solidFill>
            <a:srgbClr val="FF9C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fontAlgn="base">
              <a:spcBef>
                <a:spcPct val="0"/>
              </a:spcBef>
              <a:spcAft>
                <a:spcPct val="0"/>
              </a:spcAft>
            </a:pPr>
            <a:r>
              <a:rPr lang="en-US" altLang="en-US" sz="2400">
                <a:solidFill>
                  <a:srgbClr val="000000"/>
                </a:solidFill>
                <a:latin typeface="Comic Sans MS Bold" panose="030F0902030302020204" pitchFamily="66" charset="0"/>
                <a:ea typeface="MS PGothic" panose="020B0600070205080204" pitchFamily="34" charset="-128"/>
              </a:rPr>
              <a:t>Resources</a:t>
            </a:r>
          </a:p>
        </p:txBody>
      </p:sp>
      <p:sp>
        <p:nvSpPr>
          <p:cNvPr id="1742861" name="Rectangle 13">
            <a:extLst>
              <a:ext uri="{FF2B5EF4-FFF2-40B4-BE49-F238E27FC236}">
                <a16:creationId xmlns:a16="http://schemas.microsoft.com/office/drawing/2014/main" id="{B982C34B-CFBF-4FD6-AFA6-4C1E07A49919}"/>
              </a:ext>
            </a:extLst>
          </p:cNvPr>
          <p:cNvSpPr>
            <a:spLocks noChangeArrowheads="1"/>
          </p:cNvSpPr>
          <p:nvPr/>
        </p:nvSpPr>
        <p:spPr bwMode="auto">
          <a:xfrm>
            <a:off x="7848600" y="4572001"/>
            <a:ext cx="2819400" cy="830997"/>
          </a:xfrm>
          <a:prstGeom prst="rect">
            <a:avLst/>
          </a:prstGeom>
          <a:solidFill>
            <a:srgbClr val="CAF4B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fontAlgn="base">
              <a:spcBef>
                <a:spcPct val="0"/>
              </a:spcBef>
              <a:spcAft>
                <a:spcPct val="0"/>
              </a:spcAft>
            </a:pPr>
            <a:r>
              <a:rPr lang="en-US" altLang="en-US" sz="2400">
                <a:solidFill>
                  <a:srgbClr val="000000"/>
                </a:solidFill>
                <a:latin typeface="Comic Sans MS Bold" panose="030F0902030302020204" pitchFamily="66" charset="0"/>
                <a:ea typeface="MS PGothic" panose="020B0600070205080204" pitchFamily="34" charset="-128"/>
              </a:rPr>
              <a:t>Your </a:t>
            </a:r>
          </a:p>
          <a:p>
            <a:pPr algn="ctr" fontAlgn="base">
              <a:spcBef>
                <a:spcPct val="0"/>
              </a:spcBef>
              <a:spcAft>
                <a:spcPct val="0"/>
              </a:spcAft>
            </a:pPr>
            <a:r>
              <a:rPr lang="en-US" altLang="en-US" sz="2400">
                <a:solidFill>
                  <a:srgbClr val="000000"/>
                </a:solidFill>
                <a:latin typeface="Comic Sans MS Bold" panose="030F0902030302020204" pitchFamily="66" charset="0"/>
                <a:ea typeface="MS PGothic" panose="020B0600070205080204" pitchFamily="34" charset="-128"/>
              </a:rPr>
              <a:t>Heavenly Father      </a:t>
            </a:r>
          </a:p>
        </p:txBody>
      </p:sp>
      <p:sp>
        <p:nvSpPr>
          <p:cNvPr id="1742862" name="WordArt 14">
            <a:extLst>
              <a:ext uri="{FF2B5EF4-FFF2-40B4-BE49-F238E27FC236}">
                <a16:creationId xmlns:a16="http://schemas.microsoft.com/office/drawing/2014/main" id="{89BC6E7B-AF29-43C0-A11E-DC2E263A4AC9}"/>
              </a:ext>
            </a:extLst>
          </p:cNvPr>
          <p:cNvSpPr>
            <a:spLocks noChangeArrowheads="1" noChangeShapeType="1" noTextEdit="1"/>
          </p:cNvSpPr>
          <p:nvPr/>
        </p:nvSpPr>
        <p:spPr bwMode="auto">
          <a:xfrm>
            <a:off x="1981200" y="5715000"/>
            <a:ext cx="8153400" cy="838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FFFF00"/>
                  </a:solidFill>
                  <a:round/>
                  <a:headEnd/>
                  <a:tailEnd/>
                </a:ln>
                <a:solidFill>
                  <a:srgbClr val="000000"/>
                </a:solidFill>
                <a:effectLst>
                  <a:outerShdw dist="35921" dir="2700000" algn="ctr" rotWithShape="0">
                    <a:srgbClr val="990000"/>
                  </a:outerShdw>
                </a:effectLst>
                <a:latin typeface="Impact" panose="020B0806030902050204" pitchFamily="34" charset="0"/>
              </a:rPr>
              <a:t>In What Or Who Are you Placing Your Trust?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nodeType="clickEffect">
                                  <p:stCondLst>
                                    <p:cond delay="0"/>
                                  </p:stCondLst>
                                  <p:childTnLst>
                                    <p:set>
                                      <p:cBhvr>
                                        <p:cTn id="6" dur="1" fill="hold">
                                          <p:stCondLst>
                                            <p:cond delay="499"/>
                                          </p:stCondLst>
                                        </p:cTn>
                                        <p:tgtEl>
                                          <p:spTgt spid="1742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28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28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2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859" grpId="0" animBg="1" autoUpdateAnimBg="0"/>
      <p:bldP spid="1742860" grpId="0" animBg="1" autoUpdateAnimBg="0"/>
      <p:bldP spid="1742861"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2466" name="Rectangle 2">
            <a:extLst>
              <a:ext uri="{FF2B5EF4-FFF2-40B4-BE49-F238E27FC236}">
                <a16:creationId xmlns:a16="http://schemas.microsoft.com/office/drawing/2014/main" id="{760D2079-9ED2-413D-8AEC-42D38109AE79}"/>
              </a:ext>
            </a:extLst>
          </p:cNvPr>
          <p:cNvSpPr>
            <a:spLocks noGrp="1" noChangeArrowheads="1"/>
          </p:cNvSpPr>
          <p:nvPr>
            <p:ph type="title"/>
          </p:nvPr>
        </p:nvSpPr>
        <p:spPr>
          <a:xfrm>
            <a:off x="2209800" y="304800"/>
            <a:ext cx="7772400" cy="1143000"/>
          </a:xfrm>
        </p:spPr>
        <p:txBody>
          <a:bodyPr/>
          <a:lstStyle/>
          <a:p>
            <a:pPr eaLnBrk="1" hangingPunct="1">
              <a:defRPr/>
            </a:pPr>
            <a:r>
              <a:rPr lang="en-US" b="1">
                <a:solidFill>
                  <a:srgbClr val="FFDCA0"/>
                </a:solidFill>
                <a:effectLst>
                  <a:outerShdw blurRad="38100" dist="38100" dir="2700000" algn="tl">
                    <a:srgbClr val="FFFFFF"/>
                  </a:outerShdw>
                </a:effectLst>
                <a:latin typeface="Comic Sans MS Bold" pitchFamily="-80" charset="0"/>
              </a:rPr>
              <a:t>Therefore</a:t>
            </a:r>
            <a:endParaRPr lang="en-US">
              <a:latin typeface="Comic Sans MS Bold" pitchFamily="-80" charset="0"/>
            </a:endParaRPr>
          </a:p>
        </p:txBody>
      </p:sp>
      <p:sp>
        <p:nvSpPr>
          <p:cNvPr id="345091" name="Rectangle 3">
            <a:extLst>
              <a:ext uri="{FF2B5EF4-FFF2-40B4-BE49-F238E27FC236}">
                <a16:creationId xmlns:a16="http://schemas.microsoft.com/office/drawing/2014/main" id="{89169A8C-84DD-46FA-BBE9-C3B2AAC74758}"/>
              </a:ext>
            </a:extLst>
          </p:cNvPr>
          <p:cNvSpPr>
            <a:spLocks noGrp="1" noChangeArrowheads="1"/>
          </p:cNvSpPr>
          <p:nvPr>
            <p:ph type="body" idx="1"/>
          </p:nvPr>
        </p:nvSpPr>
        <p:spPr>
          <a:xfrm>
            <a:off x="1981200" y="1371600"/>
            <a:ext cx="7467600" cy="4648200"/>
          </a:xfrm>
        </p:spPr>
        <p:txBody>
          <a:bodyPr/>
          <a:lstStyle/>
          <a:p>
            <a:pPr eaLnBrk="1" hangingPunct="1"/>
            <a:r>
              <a:rPr lang="en-US" altLang="en-US" sz="4000" b="1">
                <a:solidFill>
                  <a:schemeClr val="bg1"/>
                </a:solidFill>
                <a:latin typeface="Comic Sans MS Bold" panose="030F0902030302020204" pitchFamily="66" charset="0"/>
              </a:rPr>
              <a:t>There is nothing or no one worthy of unconditional trust beyond the all wise King. Ps 9:10 Coming to Him as this petition exhorts is the beginning of </a:t>
            </a:r>
            <a:r>
              <a:rPr lang="en-US" altLang="en-US" sz="4000" b="1" u="sng">
                <a:solidFill>
                  <a:srgbClr val="FFDCA0"/>
                </a:solidFill>
                <a:latin typeface="Comic Sans MS Bold" panose="030F0902030302020204" pitchFamily="66" charset="0"/>
              </a:rPr>
              <a:t>wisdom</a:t>
            </a:r>
            <a:endParaRPr lang="en-US" altLang="en-US" u="sng">
              <a:solidFill>
                <a:schemeClr val="bg1"/>
              </a:solidFill>
              <a:latin typeface="Comic Sans MS Bold" panose="030F0902030302020204" pitchFamily="66" charset="0"/>
            </a:endParaRPr>
          </a:p>
        </p:txBody>
      </p:sp>
      <p:pic>
        <p:nvPicPr>
          <p:cNvPr id="345092" name="Picture 4" descr="images">
            <a:extLst>
              <a:ext uri="{FF2B5EF4-FFF2-40B4-BE49-F238E27FC236}">
                <a16:creationId xmlns:a16="http://schemas.microsoft.com/office/drawing/2014/main" id="{EC5BBDA3-65A2-47B2-8ED3-1D0A0D2D1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5427663"/>
            <a:ext cx="21336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56B07070-7001-4823-BC8C-12E2E22C0F83}"/>
              </a:ext>
            </a:extLst>
          </p:cNvPr>
          <p:cNvSpPr>
            <a:spLocks noGrp="1" noChangeArrowheads="1"/>
          </p:cNvSpPr>
          <p:nvPr>
            <p:ph type="title"/>
          </p:nvPr>
        </p:nvSpPr>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920003" name="Rectangle 3">
            <a:extLst>
              <a:ext uri="{FF2B5EF4-FFF2-40B4-BE49-F238E27FC236}">
                <a16:creationId xmlns:a16="http://schemas.microsoft.com/office/drawing/2014/main" id="{E832F174-D5E5-409E-BA07-19BFA85136D6}"/>
              </a:ext>
            </a:extLst>
          </p:cNvPr>
          <p:cNvSpPr>
            <a:spLocks noGrp="1" noChangeArrowheads="1"/>
          </p:cNvSpPr>
          <p:nvPr>
            <p:ph type="body" idx="1"/>
          </p:nvPr>
        </p:nvSpPr>
        <p:spPr>
          <a:xfrm>
            <a:off x="0" y="1742173"/>
            <a:ext cx="12192000" cy="4383991"/>
          </a:xfrm>
        </p:spPr>
        <p:txBody>
          <a:bodyPr/>
          <a:lstStyle/>
          <a:p>
            <a:pPr algn="ctr" eaLnBrk="1" hangingPunct="1">
              <a:lnSpc>
                <a:spcPct val="90000"/>
              </a:lnSpc>
              <a:buFontTx/>
              <a:buNone/>
            </a:pPr>
            <a:r>
              <a:rPr lang="en-US" altLang="en-US" sz="66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altLang="en-US" sz="66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priority</a:t>
            </a:r>
          </a:p>
          <a:p>
            <a:pPr algn="ctr" eaLnBrk="1" hangingPunct="1">
              <a:lnSpc>
                <a:spcPct val="90000"/>
              </a:lnSpc>
              <a:buFontTx/>
              <a:buNone/>
            </a:pPr>
            <a:endParaRPr lang="en-US" altLang="en-US" sz="6000" i="1" dirty="0">
              <a:latin typeface="Chalkboard Bold" pitchFamily="-80" charset="0"/>
            </a:endParaRPr>
          </a:p>
          <a:p>
            <a:pPr lvl="1" algn="ctr" eaLnBrk="1" hangingPunct="1">
              <a:lnSpc>
                <a:spcPct val="90000"/>
              </a:lnSpc>
              <a:buNone/>
            </a:pPr>
            <a:r>
              <a:rPr lang="en-US" sz="6000" dirty="0">
                <a:solidFill>
                  <a:srgbClr val="472F30"/>
                </a:solidFill>
                <a:effectLst>
                  <a:outerShdw blurRad="38100" dist="38100" dir="2700000" algn="tl">
                    <a:srgbClr val="FFFFFF"/>
                  </a:outerShdw>
                </a:effectLst>
                <a:latin typeface="Chalkboard Bold" pitchFamily="-80" charset="0"/>
              </a:rPr>
              <a:t>Thy Kingdom come, and they will be done, on earth, as it is in heaven. </a:t>
            </a:r>
            <a:endParaRPr lang="en-US" altLang="en-US" sz="6000" dirty="0">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920003">
                                            <p:txEl>
                                              <p:pRg st="0" end="0"/>
                                            </p:txEl>
                                          </p:spTgt>
                                        </p:tgtEl>
                                        <p:attrNameLst>
                                          <p:attrName>style.visibility</p:attrName>
                                        </p:attrNameLst>
                                      </p:cBhvr>
                                      <p:to>
                                        <p:strVal val="visible"/>
                                      </p:to>
                                    </p:set>
                                    <p:anim calcmode="lin" valueType="num">
                                      <p:cBhvr additive="base">
                                        <p:cTn id="7" dur="300" fill="hold"/>
                                        <p:tgtEl>
                                          <p:spTgt spid="192000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92000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920003">
                                            <p:txEl>
                                              <p:pRg st="2" end="2"/>
                                            </p:txEl>
                                          </p:spTgt>
                                        </p:tgtEl>
                                        <p:attrNameLst>
                                          <p:attrName>style.visibility</p:attrName>
                                        </p:attrNameLst>
                                      </p:cBhvr>
                                      <p:to>
                                        <p:strVal val="visible"/>
                                      </p:to>
                                    </p:set>
                                    <p:anim calcmode="lin" valueType="num">
                                      <p:cBhvr additive="base">
                                        <p:cTn id="11" dur="300" fill="hold"/>
                                        <p:tgtEl>
                                          <p:spTgt spid="1920003">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92000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0003"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949698" name="Rectangle 2">
            <a:extLst>
              <a:ext uri="{FF2B5EF4-FFF2-40B4-BE49-F238E27FC236}">
                <a16:creationId xmlns:a16="http://schemas.microsoft.com/office/drawing/2014/main" id="{0908211C-6175-4AC0-8995-7E9E15204A5B}"/>
              </a:ext>
            </a:extLst>
          </p:cNvPr>
          <p:cNvSpPr>
            <a:spLocks noGrp="1" noChangeArrowheads="1"/>
          </p:cNvSpPr>
          <p:nvPr>
            <p:ph type="body" idx="1"/>
          </p:nvPr>
        </p:nvSpPr>
        <p:spPr>
          <a:xfrm>
            <a:off x="1524000" y="228600"/>
            <a:ext cx="5181600" cy="6629400"/>
          </a:xfrm>
        </p:spPr>
        <p:txBody>
          <a:bodyPr/>
          <a:lstStyle/>
          <a:p>
            <a:pPr eaLnBrk="1" hangingPunct="1">
              <a:lnSpc>
                <a:spcPct val="90000"/>
              </a:lnSpc>
            </a:pPr>
            <a:r>
              <a:rPr lang="en-US" altLang="en-US">
                <a:solidFill>
                  <a:srgbClr val="FFCC99"/>
                </a:solidFill>
                <a:latin typeface="Comic Sans MS Bold" panose="030F0902030302020204" pitchFamily="66" charset="0"/>
              </a:rPr>
              <a:t>How often do you feel rushed?</a:t>
            </a:r>
          </a:p>
          <a:p>
            <a:pPr eaLnBrk="1" hangingPunct="1">
              <a:lnSpc>
                <a:spcPct val="90000"/>
              </a:lnSpc>
            </a:pPr>
            <a:r>
              <a:rPr lang="en-US" altLang="en-US">
                <a:solidFill>
                  <a:srgbClr val="FFCC99"/>
                </a:solidFill>
                <a:latin typeface="Comic Sans MS Bold" panose="030F0902030302020204" pitchFamily="66" charset="0"/>
              </a:rPr>
              <a:t>Do you feel the pressure to get more done in less time and with fewer resources?</a:t>
            </a:r>
          </a:p>
          <a:p>
            <a:pPr eaLnBrk="1" hangingPunct="1">
              <a:lnSpc>
                <a:spcPct val="90000"/>
              </a:lnSpc>
            </a:pPr>
            <a:r>
              <a:rPr lang="en-US" altLang="en-US">
                <a:solidFill>
                  <a:srgbClr val="FFCC99"/>
                </a:solidFill>
                <a:latin typeface="Comic Sans MS Bold" panose="030F0902030302020204" pitchFamily="66" charset="0"/>
              </a:rPr>
              <a:t>Do you feel there are multiple things competing for your attention?</a:t>
            </a:r>
          </a:p>
          <a:p>
            <a:pPr eaLnBrk="1" hangingPunct="1">
              <a:lnSpc>
                <a:spcPct val="90000"/>
              </a:lnSpc>
            </a:pPr>
            <a:r>
              <a:rPr lang="en-US" altLang="en-US">
                <a:solidFill>
                  <a:srgbClr val="FFCC99"/>
                </a:solidFill>
                <a:latin typeface="Comic Sans MS Bold" panose="030F0902030302020204" pitchFamily="66" charset="0"/>
              </a:rPr>
              <a:t>Does the word overwhelmed seem synonymous with your life?</a:t>
            </a:r>
            <a:endParaRPr lang="en-US" altLang="en-US" sz="2800">
              <a:solidFill>
                <a:srgbClr val="FFCC99"/>
              </a:solidFill>
            </a:endParaRPr>
          </a:p>
          <a:p>
            <a:pPr eaLnBrk="1" hangingPunct="1">
              <a:lnSpc>
                <a:spcPct val="90000"/>
              </a:lnSpc>
            </a:pPr>
            <a:endParaRPr lang="en-US" altLang="en-US" sz="2800">
              <a:solidFill>
                <a:srgbClr val="FFCC99"/>
              </a:solidFill>
            </a:endParaRPr>
          </a:p>
        </p:txBody>
      </p:sp>
      <p:pic>
        <p:nvPicPr>
          <p:cNvPr id="335875" name="Picture 3" descr="Overwhelmed">
            <a:extLst>
              <a:ext uri="{FF2B5EF4-FFF2-40B4-BE49-F238E27FC236}">
                <a16:creationId xmlns:a16="http://schemas.microsoft.com/office/drawing/2014/main" id="{867DDCFE-EE19-4B56-9A45-316D37C3A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100" y="0"/>
            <a:ext cx="41481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9698">
                                            <p:txEl>
                                              <p:pRg st="0" end="0"/>
                                            </p:txEl>
                                          </p:spTgt>
                                        </p:tgtEl>
                                        <p:attrNameLst>
                                          <p:attrName>style.visibility</p:attrName>
                                        </p:attrNameLst>
                                      </p:cBhvr>
                                      <p:to>
                                        <p:strVal val="visible"/>
                                      </p:to>
                                    </p:set>
                                    <p:animEffect transition="in" filter="dissolve">
                                      <p:cBhvr>
                                        <p:cTn id="7" dur="500"/>
                                        <p:tgtEl>
                                          <p:spTgt spid="19496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9698">
                                            <p:txEl>
                                              <p:pRg st="1" end="1"/>
                                            </p:txEl>
                                          </p:spTgt>
                                        </p:tgtEl>
                                        <p:attrNameLst>
                                          <p:attrName>style.visibility</p:attrName>
                                        </p:attrNameLst>
                                      </p:cBhvr>
                                      <p:to>
                                        <p:strVal val="visible"/>
                                      </p:to>
                                    </p:set>
                                    <p:animEffect transition="in" filter="dissolve">
                                      <p:cBhvr>
                                        <p:cTn id="12" dur="500"/>
                                        <p:tgtEl>
                                          <p:spTgt spid="194969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9698">
                                            <p:txEl>
                                              <p:pRg st="2" end="2"/>
                                            </p:txEl>
                                          </p:spTgt>
                                        </p:tgtEl>
                                        <p:attrNameLst>
                                          <p:attrName>style.visibility</p:attrName>
                                        </p:attrNameLst>
                                      </p:cBhvr>
                                      <p:to>
                                        <p:strVal val="visible"/>
                                      </p:to>
                                    </p:set>
                                    <p:animEffect transition="in" filter="dissolve">
                                      <p:cBhvr>
                                        <p:cTn id="17" dur="500"/>
                                        <p:tgtEl>
                                          <p:spTgt spid="194969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49698">
                                            <p:txEl>
                                              <p:pRg st="3" end="3"/>
                                            </p:txEl>
                                          </p:spTgt>
                                        </p:tgtEl>
                                        <p:attrNameLst>
                                          <p:attrName>style.visibility</p:attrName>
                                        </p:attrNameLst>
                                      </p:cBhvr>
                                      <p:to>
                                        <p:strVal val="visible"/>
                                      </p:to>
                                    </p:set>
                                    <p:animEffect transition="in" filter="dissolve">
                                      <p:cBhvr>
                                        <p:cTn id="22" dur="500"/>
                                        <p:tgtEl>
                                          <p:spTgt spid="19496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698"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951746" name="Rectangle 2">
            <a:extLst>
              <a:ext uri="{FF2B5EF4-FFF2-40B4-BE49-F238E27FC236}">
                <a16:creationId xmlns:a16="http://schemas.microsoft.com/office/drawing/2014/main" id="{7C483C29-E81F-410D-B8CB-44B34C1C7EDF}"/>
              </a:ext>
            </a:extLst>
          </p:cNvPr>
          <p:cNvSpPr>
            <a:spLocks noGrp="1" noChangeArrowheads="1"/>
          </p:cNvSpPr>
          <p:nvPr>
            <p:ph type="body" idx="1"/>
          </p:nvPr>
        </p:nvSpPr>
        <p:spPr>
          <a:xfrm>
            <a:off x="1524000" y="152400"/>
            <a:ext cx="4876800" cy="6400800"/>
          </a:xfrm>
        </p:spPr>
        <p:txBody>
          <a:bodyPr/>
          <a:lstStyle/>
          <a:p>
            <a:pPr eaLnBrk="1" hangingPunct="1"/>
            <a:r>
              <a:rPr lang="en-US" altLang="en-US" b="1">
                <a:solidFill>
                  <a:srgbClr val="FFCC99"/>
                </a:solidFill>
                <a:latin typeface="Comic Sans MS Bold" panose="030F0902030302020204" pitchFamily="66" charset="0"/>
              </a:rPr>
              <a:t>Do you find some really important things remain undone?</a:t>
            </a:r>
          </a:p>
          <a:p>
            <a:pPr eaLnBrk="1" hangingPunct="1"/>
            <a:r>
              <a:rPr lang="en-US" altLang="en-US" b="1">
                <a:solidFill>
                  <a:srgbClr val="FFCC99"/>
                </a:solidFill>
                <a:latin typeface="Comic Sans MS Bold" panose="030F0902030302020204" pitchFamily="66" charset="0"/>
              </a:rPr>
              <a:t>Do you ever find yourself feeling you are working hard but not sure its worth the efforts?</a:t>
            </a:r>
          </a:p>
          <a:p>
            <a:pPr eaLnBrk="1" hangingPunct="1"/>
            <a:r>
              <a:rPr lang="en-US" altLang="en-US" b="1">
                <a:solidFill>
                  <a:srgbClr val="FFCC99"/>
                </a:solidFill>
                <a:latin typeface="Comic Sans MS Bold" panose="030F0902030302020204" pitchFamily="66" charset="0"/>
              </a:rPr>
              <a:t>Do you struggle with keeping first things first?</a:t>
            </a:r>
            <a:endParaRPr lang="en-US" altLang="en-US" sz="2400"/>
          </a:p>
        </p:txBody>
      </p:sp>
      <p:pic>
        <p:nvPicPr>
          <p:cNvPr id="336899" name="Picture 3" descr="Overwhelmed">
            <a:extLst>
              <a:ext uri="{FF2B5EF4-FFF2-40B4-BE49-F238E27FC236}">
                <a16:creationId xmlns:a16="http://schemas.microsoft.com/office/drawing/2014/main" id="{344201A6-7E35-44CA-A15F-A6367DC2F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42116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51746">
                                            <p:txEl>
                                              <p:pRg st="0" end="0"/>
                                            </p:txEl>
                                          </p:spTgt>
                                        </p:tgtEl>
                                        <p:attrNameLst>
                                          <p:attrName>style.visibility</p:attrName>
                                        </p:attrNameLst>
                                      </p:cBhvr>
                                      <p:to>
                                        <p:strVal val="visible"/>
                                      </p:to>
                                    </p:set>
                                    <p:animEffect transition="in" filter="dissolve">
                                      <p:cBhvr>
                                        <p:cTn id="7" dur="500"/>
                                        <p:tgtEl>
                                          <p:spTgt spid="19517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51746">
                                            <p:txEl>
                                              <p:pRg st="1" end="1"/>
                                            </p:txEl>
                                          </p:spTgt>
                                        </p:tgtEl>
                                        <p:attrNameLst>
                                          <p:attrName>style.visibility</p:attrName>
                                        </p:attrNameLst>
                                      </p:cBhvr>
                                      <p:to>
                                        <p:strVal val="visible"/>
                                      </p:to>
                                    </p:set>
                                    <p:animEffect transition="in" filter="dissolve">
                                      <p:cBhvr>
                                        <p:cTn id="12" dur="500"/>
                                        <p:tgtEl>
                                          <p:spTgt spid="19517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51746">
                                            <p:txEl>
                                              <p:pRg st="2" end="2"/>
                                            </p:txEl>
                                          </p:spTgt>
                                        </p:tgtEl>
                                        <p:attrNameLst>
                                          <p:attrName>style.visibility</p:attrName>
                                        </p:attrNameLst>
                                      </p:cBhvr>
                                      <p:to>
                                        <p:strVal val="visible"/>
                                      </p:to>
                                    </p:set>
                                    <p:animEffect transition="in" filter="dissolve">
                                      <p:cBhvr>
                                        <p:cTn id="17" dur="500"/>
                                        <p:tgtEl>
                                          <p:spTgt spid="19517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1746"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992706" name="Rectangle 2">
            <a:extLst>
              <a:ext uri="{FF2B5EF4-FFF2-40B4-BE49-F238E27FC236}">
                <a16:creationId xmlns:a16="http://schemas.microsoft.com/office/drawing/2014/main" id="{BFE8353C-3A8B-4BB7-8473-6664DC7D56B2}"/>
              </a:ext>
            </a:extLst>
          </p:cNvPr>
          <p:cNvSpPr>
            <a:spLocks noGrp="1" noChangeArrowheads="1"/>
          </p:cNvSpPr>
          <p:nvPr>
            <p:ph type="ctrTitle"/>
          </p:nvPr>
        </p:nvSpPr>
        <p:spPr>
          <a:xfrm>
            <a:off x="2286000" y="457200"/>
            <a:ext cx="7772400" cy="990600"/>
          </a:xfrm>
        </p:spPr>
        <p:txBody>
          <a:bodyPr/>
          <a:lstStyle/>
          <a:p>
            <a:pPr eaLnBrk="1" hangingPunct="1">
              <a:defRPr/>
            </a:pPr>
            <a:r>
              <a:rPr lang="en-US" sz="4800">
                <a:solidFill>
                  <a:srgbClr val="00CCFF"/>
                </a:solidFill>
                <a:effectLst>
                  <a:outerShdw blurRad="38100" dist="38100" dir="2700000" algn="tl">
                    <a:srgbClr val="FFFFFF"/>
                  </a:outerShdw>
                </a:effectLst>
                <a:latin typeface="Comic Sans MS Bold" pitchFamily="-80" charset="0"/>
              </a:rPr>
              <a:t>Peter Drucker</a:t>
            </a:r>
            <a:endParaRPr lang="en-US"/>
          </a:p>
        </p:txBody>
      </p:sp>
      <p:sp>
        <p:nvSpPr>
          <p:cNvPr id="1992707" name="Rectangle 3">
            <a:extLst>
              <a:ext uri="{FF2B5EF4-FFF2-40B4-BE49-F238E27FC236}">
                <a16:creationId xmlns:a16="http://schemas.microsoft.com/office/drawing/2014/main" id="{2F6C9F8F-DE21-4A01-8FB4-5C8E4F4C4FF6}"/>
              </a:ext>
            </a:extLst>
          </p:cNvPr>
          <p:cNvSpPr>
            <a:spLocks noGrp="1" noChangeArrowheads="1"/>
          </p:cNvSpPr>
          <p:nvPr>
            <p:ph type="subTitle" idx="1"/>
          </p:nvPr>
        </p:nvSpPr>
        <p:spPr>
          <a:xfrm>
            <a:off x="2743200" y="2362200"/>
            <a:ext cx="6629400" cy="3276600"/>
          </a:xfrm>
        </p:spPr>
        <p:txBody>
          <a:bodyPr/>
          <a:lstStyle/>
          <a:p>
            <a:pPr eaLnBrk="1" hangingPunct="1">
              <a:defRPr/>
            </a:pPr>
            <a:r>
              <a:rPr lang="en-US" sz="4400" b="1">
                <a:solidFill>
                  <a:srgbClr val="FFDCA0"/>
                </a:solidFill>
                <a:effectLst>
                  <a:outerShdw blurRad="38100" dist="38100" dir="2700000" algn="tl">
                    <a:srgbClr val="FFFFFF"/>
                  </a:outerShdw>
                </a:effectLst>
                <a:latin typeface="Comic Sans MS" pitchFamily="66" charset="0"/>
              </a:rPr>
              <a:t>“We need to do first things first and second things not at all!”</a:t>
            </a:r>
            <a:endParaRPr lang="en-US"/>
          </a:p>
        </p:txBody>
      </p:sp>
      <p:pic>
        <p:nvPicPr>
          <p:cNvPr id="349188" name="Picture 4" descr="image005">
            <a:extLst>
              <a:ext uri="{FF2B5EF4-FFF2-40B4-BE49-F238E27FC236}">
                <a16:creationId xmlns:a16="http://schemas.microsoft.com/office/drawing/2014/main" id="{8E8458B5-B10B-4C5C-9E6A-2BC7672A6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3" y="4572001"/>
            <a:ext cx="16764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261258"/>
            <a:ext cx="10353762" cy="1356528"/>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a:xfrm>
            <a:off x="913795" y="1758462"/>
            <a:ext cx="10353762" cy="4682531"/>
          </a:xfrm>
        </p:spPr>
        <p:txBody>
          <a:bodyPr>
            <a:normAutofit fontScale="92500" lnSpcReduction="10000"/>
          </a:bodyPr>
          <a:lstStyle/>
          <a:p>
            <a:r>
              <a:rPr lang="en-US" sz="4400" dirty="0">
                <a:solidFill>
                  <a:schemeClr val="accent1">
                    <a:lumMod val="60000"/>
                    <a:lumOff val="40000"/>
                  </a:schemeClr>
                </a:solidFill>
              </a:rPr>
              <a:t>Our Father Which Art In Heaven.</a:t>
            </a:r>
          </a:p>
          <a:p>
            <a:r>
              <a:rPr lang="en-US" sz="4400" dirty="0">
                <a:solidFill>
                  <a:schemeClr val="accent1">
                    <a:lumMod val="60000"/>
                    <a:lumOff val="40000"/>
                  </a:schemeClr>
                </a:solidFill>
              </a:rPr>
              <a:t>Hallowed Be Thy Name.</a:t>
            </a:r>
          </a:p>
          <a:p>
            <a:r>
              <a:rPr lang="en-US" sz="4400" dirty="0">
                <a:solidFill>
                  <a:schemeClr val="accent1">
                    <a:lumMod val="60000"/>
                    <a:lumOff val="40000"/>
                  </a:schemeClr>
                </a:solidFill>
              </a:rPr>
              <a:t>Thy Kingdom Come.</a:t>
            </a:r>
          </a:p>
          <a:p>
            <a:r>
              <a:rPr lang="en-US" sz="5400" dirty="0">
                <a:solidFill>
                  <a:schemeClr val="accent1">
                    <a:lumMod val="60000"/>
                    <a:lumOff val="40000"/>
                  </a:schemeClr>
                </a:solidFill>
              </a:rPr>
              <a:t>Thy Will Be Done,</a:t>
            </a:r>
          </a:p>
          <a:p>
            <a:r>
              <a:rPr lang="en-US" sz="5400" dirty="0">
                <a:solidFill>
                  <a:schemeClr val="accent1">
                    <a:lumMod val="60000"/>
                    <a:lumOff val="40000"/>
                  </a:schemeClr>
                </a:solidFill>
              </a:rPr>
              <a:t>In Earth As It Is In Heaven.</a:t>
            </a:r>
          </a:p>
          <a:p>
            <a:endParaRPr lang="en-US" sz="5400" dirty="0">
              <a:solidFill>
                <a:schemeClr val="accent1">
                  <a:lumMod val="60000"/>
                  <a:lumOff val="40000"/>
                </a:schemeClr>
              </a:solidFill>
            </a:endParaRPr>
          </a:p>
          <a:p>
            <a:endParaRPr lang="en-US" sz="5400" dirty="0">
              <a:solidFill>
                <a:schemeClr val="accent1">
                  <a:lumMod val="60000"/>
                  <a:lumOff val="40000"/>
                </a:schemeClr>
              </a:solidFill>
            </a:endParaRPr>
          </a:p>
        </p:txBody>
      </p:sp>
    </p:spTree>
    <p:extLst>
      <p:ext uri="{BB962C8B-B14F-4D97-AF65-F5344CB8AC3E}">
        <p14:creationId xmlns:p14="http://schemas.microsoft.com/office/powerpoint/2010/main" val="14592650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322" name="Group 1040">
            <a:extLst>
              <a:ext uri="{FF2B5EF4-FFF2-40B4-BE49-F238E27FC236}">
                <a16:creationId xmlns:a16="http://schemas.microsoft.com/office/drawing/2014/main" id="{B7069334-6993-4768-8A58-EA812385AD6C}"/>
              </a:ext>
            </a:extLst>
          </p:cNvPr>
          <p:cNvGrpSpPr>
            <a:grpSpLocks/>
          </p:cNvGrpSpPr>
          <p:nvPr/>
        </p:nvGrpSpPr>
        <p:grpSpPr bwMode="auto">
          <a:xfrm>
            <a:off x="43313" y="-1588"/>
            <a:ext cx="12105373" cy="6859588"/>
            <a:chOff x="0" y="-1"/>
            <a:chExt cx="5760" cy="4321"/>
          </a:xfrm>
        </p:grpSpPr>
        <p:pic>
          <p:nvPicPr>
            <p:cNvPr id="312330" name="Picture 1041" descr="willtitle">
              <a:extLst>
                <a:ext uri="{FF2B5EF4-FFF2-40B4-BE49-F238E27FC236}">
                  <a16:creationId xmlns:a16="http://schemas.microsoft.com/office/drawing/2014/main" id="{F84C7248-D9FA-4363-9914-3A1AD0074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31" name="Picture 1042" descr="rosewatermarklp">
              <a:extLst>
                <a:ext uri="{FF2B5EF4-FFF2-40B4-BE49-F238E27FC236}">
                  <a16:creationId xmlns:a16="http://schemas.microsoft.com/office/drawing/2014/main" id="{D07FB25F-17AE-4188-BAF7-DB44292E9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8373" name="AutoShape 1029">
            <a:hlinkClick r:id="rId5" action="ppaction://hlinksldjump" highlightClick="1"/>
            <a:extLst>
              <a:ext uri="{FF2B5EF4-FFF2-40B4-BE49-F238E27FC236}">
                <a16:creationId xmlns:a16="http://schemas.microsoft.com/office/drawing/2014/main" id="{4F4A0F1C-0ED4-4927-A147-3CA94F872983}"/>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800" b="1" dirty="0">
                <a:solidFill>
                  <a:srgbClr val="3F5F90"/>
                </a:solidFill>
                <a:effectLst>
                  <a:outerShdw blurRad="38100" dist="38100" dir="2700000" algn="tl">
                    <a:srgbClr val="000000"/>
                  </a:outerShdw>
                </a:effectLst>
                <a:latin typeface="Times New Roman" pitchFamily="-44" charset="0"/>
                <a:hlinkClick r:id="rId5" action="ppaction://hlinksldjump"/>
              </a:rPr>
              <a:t>M</a:t>
            </a:r>
            <a:r>
              <a:rPr lang="en-US" sz="2000" b="1" dirty="0">
                <a:solidFill>
                  <a:srgbClr val="3F5F90"/>
                </a:solidFill>
                <a:effectLst>
                  <a:outerShdw blurRad="38100" dist="38100" dir="2700000" algn="tl">
                    <a:srgbClr val="000000"/>
                  </a:outerShdw>
                </a:effectLst>
                <a:latin typeface="Times New Roman" pitchFamily="-44" charset="0"/>
                <a:hlinkClick r:id="rId5" action="ppaction://hlinksldjump"/>
              </a:rPr>
              <a:t>ENU</a:t>
            </a:r>
            <a:endParaRPr lang="en-US" sz="2800" b="1" dirty="0">
              <a:solidFill>
                <a:srgbClr val="3F5F90"/>
              </a:solidFill>
              <a:effectLst>
                <a:outerShdw blurRad="38100" dist="38100" dir="2700000" algn="tl">
                  <a:srgbClr val="000000"/>
                </a:outerShdw>
              </a:effectLst>
              <a:latin typeface="Times New Roman" pitchFamily="-44" charset="0"/>
            </a:endParaRPr>
          </a:p>
        </p:txBody>
      </p:sp>
      <p:grpSp>
        <p:nvGrpSpPr>
          <p:cNvPr id="312324" name="Group 1054">
            <a:extLst>
              <a:ext uri="{FF2B5EF4-FFF2-40B4-BE49-F238E27FC236}">
                <a16:creationId xmlns:a16="http://schemas.microsoft.com/office/drawing/2014/main" id="{F64AE2B6-DF13-488D-9EBC-4580342D1E29}"/>
              </a:ext>
            </a:extLst>
          </p:cNvPr>
          <p:cNvGrpSpPr>
            <a:grpSpLocks/>
          </p:cNvGrpSpPr>
          <p:nvPr/>
        </p:nvGrpSpPr>
        <p:grpSpPr bwMode="auto">
          <a:xfrm>
            <a:off x="2895600" y="1981200"/>
            <a:ext cx="7772400" cy="2895600"/>
            <a:chOff x="336" y="1116"/>
            <a:chExt cx="5760" cy="2100"/>
          </a:xfrm>
        </p:grpSpPr>
        <p:pic>
          <p:nvPicPr>
            <p:cNvPr id="312325" name="Picture 1049" descr="thywillpet">
              <a:extLst>
                <a:ext uri="{FF2B5EF4-FFF2-40B4-BE49-F238E27FC236}">
                  <a16:creationId xmlns:a16="http://schemas.microsoft.com/office/drawing/2014/main" id="{09074336-224F-42B2-BF89-E8649B50D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0330" b="47253"/>
            <a:stretch>
              <a:fillRect/>
            </a:stretch>
          </p:blipFill>
          <p:spPr bwMode="auto">
            <a:xfrm>
              <a:off x="1200" y="1116"/>
              <a:ext cx="388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2326" name="Group 1052">
              <a:extLst>
                <a:ext uri="{FF2B5EF4-FFF2-40B4-BE49-F238E27FC236}">
                  <a16:creationId xmlns:a16="http://schemas.microsoft.com/office/drawing/2014/main" id="{D7599269-FA27-4F35-A0AF-1E953017C00D}"/>
                </a:ext>
              </a:extLst>
            </p:cNvPr>
            <p:cNvGrpSpPr>
              <a:grpSpLocks/>
            </p:cNvGrpSpPr>
            <p:nvPr/>
          </p:nvGrpSpPr>
          <p:grpSpPr bwMode="auto">
            <a:xfrm>
              <a:off x="864" y="1776"/>
              <a:ext cx="4896" cy="672"/>
              <a:chOff x="768" y="1824"/>
              <a:chExt cx="5232" cy="672"/>
            </a:xfrm>
          </p:grpSpPr>
          <p:pic>
            <p:nvPicPr>
              <p:cNvPr id="312328" name="Picture 1050" descr="thywillpet">
                <a:extLst>
                  <a:ext uri="{FF2B5EF4-FFF2-40B4-BE49-F238E27FC236}">
                    <a16:creationId xmlns:a16="http://schemas.microsoft.com/office/drawing/2014/main" id="{A3EB2418-BD0E-4C48-A347-B4DDDC7DA6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9670" r="14650" b="47253"/>
              <a:stretch>
                <a:fillRect/>
              </a:stretch>
            </p:blipFill>
            <p:spPr bwMode="auto">
              <a:xfrm>
                <a:off x="768" y="1824"/>
                <a:ext cx="292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9" name="Picture 1051" descr="thywillpet">
                <a:extLst>
                  <a:ext uri="{FF2B5EF4-FFF2-40B4-BE49-F238E27FC236}">
                    <a16:creationId xmlns:a16="http://schemas.microsoft.com/office/drawing/2014/main" id="{AA40AF20-E2DF-4FCC-BD81-F92E07548C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7" t="51669" r="71973" b="635"/>
              <a:stretch>
                <a:fillRect/>
              </a:stretch>
            </p:blipFill>
            <p:spPr bwMode="auto">
              <a:xfrm>
                <a:off x="3744" y="1920"/>
                <a:ext cx="225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2327" name="Picture 1053" descr="thywillpet">
              <a:extLst>
                <a:ext uri="{FF2B5EF4-FFF2-40B4-BE49-F238E27FC236}">
                  <a16:creationId xmlns:a16="http://schemas.microsoft.com/office/drawing/2014/main" id="{BD24678A-A4B0-43D7-8D25-B414D9188C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594" t="49869" r="-1183" b="-3575"/>
            <a:stretch>
              <a:fillRect/>
            </a:stretch>
          </p:blipFill>
          <p:spPr bwMode="auto">
            <a:xfrm>
              <a:off x="336" y="2544"/>
              <a:ext cx="57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effectLst/>
      </p:bgPr>
    </p:bg>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A4B45E0C-FFA8-455B-8389-4C7806BCCC6B}"/>
              </a:ext>
            </a:extLst>
          </p:cNvPr>
          <p:cNvSpPr>
            <a:spLocks noGrp="1" noChangeArrowheads="1"/>
          </p:cNvSpPr>
          <p:nvPr>
            <p:ph type="title"/>
          </p:nvPr>
        </p:nvSpPr>
        <p:spPr>
          <a:xfrm>
            <a:off x="2209800" y="152400"/>
            <a:ext cx="7772400" cy="762000"/>
          </a:xfrm>
        </p:spPr>
        <p:txBody>
          <a:bodyPr/>
          <a:lstStyle/>
          <a:p>
            <a:pPr eaLnBrk="1" hangingPunct="1"/>
            <a:r>
              <a:rPr lang="en-US" altLang="en-US" b="1">
                <a:latin typeface="Chalkboard Bold" pitchFamily="-80" charset="0"/>
              </a:rPr>
              <a:t>Relation to Jewish Prayer</a:t>
            </a:r>
            <a:endParaRPr lang="en-US" altLang="en-US"/>
          </a:p>
        </p:txBody>
      </p:sp>
      <p:sp>
        <p:nvSpPr>
          <p:cNvPr id="238595" name="Rectangle 3">
            <a:extLst>
              <a:ext uri="{FF2B5EF4-FFF2-40B4-BE49-F238E27FC236}">
                <a16:creationId xmlns:a16="http://schemas.microsoft.com/office/drawing/2014/main" id="{0111BB17-6B05-4C71-9862-E33227F3678E}"/>
              </a:ext>
            </a:extLst>
          </p:cNvPr>
          <p:cNvSpPr>
            <a:spLocks noGrp="1" noChangeArrowheads="1"/>
          </p:cNvSpPr>
          <p:nvPr>
            <p:ph type="body" idx="1"/>
          </p:nvPr>
        </p:nvSpPr>
        <p:spPr>
          <a:xfrm>
            <a:off x="1752600" y="1219200"/>
            <a:ext cx="8686800" cy="5486400"/>
          </a:xfrm>
        </p:spPr>
        <p:txBody>
          <a:bodyPr/>
          <a:lstStyle/>
          <a:p>
            <a:pPr algn="ctr" eaLnBrk="1" hangingPunct="1">
              <a:lnSpc>
                <a:spcPct val="90000"/>
              </a:lnSpc>
              <a:buFontTx/>
              <a:buNone/>
            </a:pPr>
            <a:r>
              <a:rPr lang="en-US" altLang="en-US" sz="2800" b="1">
                <a:solidFill>
                  <a:srgbClr val="472F30"/>
                </a:solidFill>
                <a:latin typeface="Chalkboard Bold" pitchFamily="-80" charset="0"/>
              </a:rPr>
              <a:t>There are similarities between the Lord's Prayer and both Biblical and post-Biblical material in Jewish prayer. "Hallowed be thy name" is reflected in the Kaddish. "Lead us not into sin" is echoed in the "morning blessings" of Jewish prayer. A blessing said by some Jewish communities after the evening Shema includes a phrase quite similar to the opening of the Lord's Prayer: "Our God in heaven, hallow thy name, and establish thy kingdom forever, and rule over us for ever and ever."</a:t>
            </a:r>
            <a:endParaRPr lang="en-US" altLang="en-US" sz="2800">
              <a:solidFill>
                <a:srgbClr val="472F30"/>
              </a:solidFill>
              <a:latin typeface="Chalkboard Bold" pitchFamily="-80" charset="0"/>
            </a:endParaRPr>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346" name="Group 17">
            <a:extLst>
              <a:ext uri="{FF2B5EF4-FFF2-40B4-BE49-F238E27FC236}">
                <a16:creationId xmlns:a16="http://schemas.microsoft.com/office/drawing/2014/main" id="{F2D30FB9-4084-4D40-B612-8A5D8005F4E5}"/>
              </a:ext>
            </a:extLst>
          </p:cNvPr>
          <p:cNvGrpSpPr>
            <a:grpSpLocks/>
          </p:cNvGrpSpPr>
          <p:nvPr/>
        </p:nvGrpSpPr>
        <p:grpSpPr bwMode="auto">
          <a:xfrm>
            <a:off x="0" y="0"/>
            <a:ext cx="12192000" cy="6859588"/>
            <a:chOff x="0" y="-1"/>
            <a:chExt cx="5760" cy="4321"/>
          </a:xfrm>
        </p:grpSpPr>
        <p:pic>
          <p:nvPicPr>
            <p:cNvPr id="313350" name="Picture 18" descr="willbgbible">
              <a:extLst>
                <a:ext uri="{FF2B5EF4-FFF2-40B4-BE49-F238E27FC236}">
                  <a16:creationId xmlns:a16="http://schemas.microsoft.com/office/drawing/2014/main" id="{A793A8D2-D1C4-4E64-BED8-F9689B9B5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1" name="Picture 19" descr="rosewatermarklp">
              <a:extLst>
                <a:ext uri="{FF2B5EF4-FFF2-40B4-BE49-F238E27FC236}">
                  <a16:creationId xmlns:a16="http://schemas.microsoft.com/office/drawing/2014/main" id="{38069CF1-0333-4040-9BD8-2F0C703EF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4292" name="Rectangle 20">
            <a:extLst>
              <a:ext uri="{FF2B5EF4-FFF2-40B4-BE49-F238E27FC236}">
                <a16:creationId xmlns:a16="http://schemas.microsoft.com/office/drawing/2014/main" id="{33BB0D6A-E619-49C9-92E8-D8907E8E317B}"/>
              </a:ext>
            </a:extLst>
          </p:cNvPr>
          <p:cNvSpPr>
            <a:spLocks noGrp="1" noChangeArrowheads="1"/>
          </p:cNvSpPr>
          <p:nvPr>
            <p:ph type="body" idx="1"/>
          </p:nvPr>
        </p:nvSpPr>
        <p:spPr>
          <a:xfrm>
            <a:off x="3352800" y="3354388"/>
            <a:ext cx="4038600" cy="2209800"/>
          </a:xfrm>
          <a:effectLst>
            <a:outerShdw dist="12700" dir="2700000" algn="ctr" rotWithShape="0">
              <a:schemeClr val="tx1"/>
            </a:outerShdw>
          </a:effectLst>
        </p:spPr>
        <p:txBody>
          <a:bodyPr/>
          <a:lstStyle/>
          <a:p>
            <a:pPr eaLnBrk="1" hangingPunct="1">
              <a:lnSpc>
                <a:spcPct val="80000"/>
              </a:lnSpc>
              <a:buFontTx/>
              <a:buNone/>
              <a:defRPr/>
            </a:pPr>
            <a:r>
              <a:rPr lang="en-US" sz="4800">
                <a:solidFill>
                  <a:srgbClr val="3F5F90"/>
                </a:solidFill>
              </a:rPr>
              <a:t>God’s </a:t>
            </a:r>
          </a:p>
          <a:p>
            <a:pPr eaLnBrk="1" hangingPunct="1">
              <a:lnSpc>
                <a:spcPct val="80000"/>
              </a:lnSpc>
              <a:buFontTx/>
              <a:buNone/>
              <a:defRPr/>
            </a:pPr>
            <a:r>
              <a:rPr lang="en-US" sz="4800">
                <a:solidFill>
                  <a:srgbClr val="3F5F90"/>
                </a:solidFill>
              </a:rPr>
              <a:t>	Authority</a:t>
            </a:r>
            <a:endParaRPr lang="en-US" sz="4800"/>
          </a:p>
        </p:txBody>
      </p:sp>
      <p:pic>
        <p:nvPicPr>
          <p:cNvPr id="313348" name="Picture 22" descr="cat1">
            <a:extLst>
              <a:ext uri="{FF2B5EF4-FFF2-40B4-BE49-F238E27FC236}">
                <a16:creationId xmlns:a16="http://schemas.microsoft.com/office/drawing/2014/main" id="{DB065204-9BCA-4637-AA9E-72A5BEBED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34964"/>
            <a:ext cx="7697788"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9" name="Picture 23" descr="thywillpet">
            <a:extLst>
              <a:ext uri="{FF2B5EF4-FFF2-40B4-BE49-F238E27FC236}">
                <a16:creationId xmlns:a16="http://schemas.microsoft.com/office/drawing/2014/main" id="{9902373C-EB47-4FEA-8D8C-DC625646D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4370" name="Group 11">
            <a:extLst>
              <a:ext uri="{FF2B5EF4-FFF2-40B4-BE49-F238E27FC236}">
                <a16:creationId xmlns:a16="http://schemas.microsoft.com/office/drawing/2014/main" id="{A52EA980-2E7E-4B8B-9A3E-EDD5808D7896}"/>
              </a:ext>
            </a:extLst>
          </p:cNvPr>
          <p:cNvGrpSpPr>
            <a:grpSpLocks/>
          </p:cNvGrpSpPr>
          <p:nvPr/>
        </p:nvGrpSpPr>
        <p:grpSpPr bwMode="auto">
          <a:xfrm>
            <a:off x="0" y="0"/>
            <a:ext cx="12192000" cy="6859588"/>
            <a:chOff x="0" y="-1"/>
            <a:chExt cx="5760" cy="4321"/>
          </a:xfrm>
        </p:grpSpPr>
        <p:pic>
          <p:nvPicPr>
            <p:cNvPr id="314374" name="Picture 12" descr="willbg">
              <a:extLst>
                <a:ext uri="{FF2B5EF4-FFF2-40B4-BE49-F238E27FC236}">
                  <a16:creationId xmlns:a16="http://schemas.microsoft.com/office/drawing/2014/main" id="{9291BD74-491A-4041-8731-01C73EC2B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5" name="Picture 13" descr="rosewatermarklp">
              <a:extLst>
                <a:ext uri="{FF2B5EF4-FFF2-40B4-BE49-F238E27FC236}">
                  <a16:creationId xmlns:a16="http://schemas.microsoft.com/office/drawing/2014/main" id="{23BE5C79-477D-4EAB-B008-E470BB91D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7406" name="Rectangle 14">
            <a:extLst>
              <a:ext uri="{FF2B5EF4-FFF2-40B4-BE49-F238E27FC236}">
                <a16:creationId xmlns:a16="http://schemas.microsoft.com/office/drawing/2014/main" id="{EE8AB899-0C87-48A6-B2B4-9379EDA8DAC0}"/>
              </a:ext>
            </a:extLst>
          </p:cNvPr>
          <p:cNvSpPr>
            <a:spLocks noGrp="1" noChangeArrowheads="1"/>
          </p:cNvSpPr>
          <p:nvPr>
            <p:ph type="body" idx="1"/>
          </p:nvPr>
        </p:nvSpPr>
        <p:spPr>
          <a:xfrm>
            <a:off x="2971800" y="2363788"/>
            <a:ext cx="7620000" cy="4114800"/>
          </a:xfrm>
          <a:noFill/>
        </p:spPr>
        <p:txBody>
          <a:bodyPr/>
          <a:lstStyle/>
          <a:p>
            <a:pPr eaLnBrk="1" hangingPunct="1">
              <a:buFontTx/>
              <a:buBlip>
                <a:blip r:embed="rId5"/>
              </a:buBlip>
            </a:pPr>
            <a:r>
              <a:rPr lang="en-US" altLang="en-US" sz="3500" dirty="0">
                <a:solidFill>
                  <a:srgbClr val="211D1E"/>
                </a:solidFill>
              </a:rPr>
              <a:t>God’s perfect will is always being done in heaven. </a:t>
            </a:r>
          </a:p>
          <a:p>
            <a:pPr eaLnBrk="1" hangingPunct="1">
              <a:buFontTx/>
              <a:buBlip>
                <a:blip r:embed="rId5"/>
              </a:buBlip>
            </a:pPr>
            <a:r>
              <a:rPr lang="en-US" altLang="en-US" sz="3500" dirty="0">
                <a:solidFill>
                  <a:srgbClr val="211D1E"/>
                </a:solidFill>
              </a:rPr>
              <a:t>But on earth, human free will often results in selfishness, greed, and evil. </a:t>
            </a:r>
          </a:p>
          <a:p>
            <a:pPr eaLnBrk="1" hangingPunct="1">
              <a:buFontTx/>
              <a:buBlip>
                <a:blip r:embed="rId5"/>
              </a:buBlip>
            </a:pPr>
            <a:r>
              <a:rPr lang="en-US" altLang="en-US" sz="3500" dirty="0">
                <a:solidFill>
                  <a:srgbClr val="211D1E"/>
                </a:solidFill>
              </a:rPr>
              <a:t>In this part of the Lord’s Prayer, we ask that God’s good will would take place on earth.</a:t>
            </a:r>
            <a:r>
              <a:rPr lang="en-US" altLang="en-US" sz="2400" dirty="0">
                <a:solidFill>
                  <a:srgbClr val="211D1E"/>
                </a:solidFill>
              </a:rPr>
              <a:t> </a:t>
            </a:r>
          </a:p>
        </p:txBody>
      </p:sp>
      <p:pic>
        <p:nvPicPr>
          <p:cNvPr id="314372" name="Picture 16" descr="cat2">
            <a:extLst>
              <a:ext uri="{FF2B5EF4-FFF2-40B4-BE49-F238E27FC236}">
                <a16:creationId xmlns:a16="http://schemas.microsoft.com/office/drawing/2014/main" id="{9A9D3574-3360-41C1-A43D-2538042B4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3" name="Picture 17" descr="thywillpet">
            <a:extLst>
              <a:ext uri="{FF2B5EF4-FFF2-40B4-BE49-F238E27FC236}">
                <a16:creationId xmlns:a16="http://schemas.microsoft.com/office/drawing/2014/main" id="{BF59B6D8-669E-498C-8569-FA3FD10D3D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74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74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74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406"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13" descr="rosewatermarklp">
            <a:extLst>
              <a:ext uri="{FF2B5EF4-FFF2-40B4-BE49-F238E27FC236}">
                <a16:creationId xmlns:a16="http://schemas.microsoft.com/office/drawing/2014/main" id="{1B6D1125-0213-4EA4-932F-D07E62E54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465888"/>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5395" name="Group 14">
            <a:extLst>
              <a:ext uri="{FF2B5EF4-FFF2-40B4-BE49-F238E27FC236}">
                <a16:creationId xmlns:a16="http://schemas.microsoft.com/office/drawing/2014/main" id="{476F9224-F1B2-4DBF-96F0-D686545ABF73}"/>
              </a:ext>
            </a:extLst>
          </p:cNvPr>
          <p:cNvGrpSpPr>
            <a:grpSpLocks/>
          </p:cNvGrpSpPr>
          <p:nvPr/>
        </p:nvGrpSpPr>
        <p:grpSpPr bwMode="auto">
          <a:xfrm>
            <a:off x="0" y="0"/>
            <a:ext cx="12192000" cy="6859588"/>
            <a:chOff x="0" y="-1"/>
            <a:chExt cx="5760" cy="4321"/>
          </a:xfrm>
        </p:grpSpPr>
        <p:pic>
          <p:nvPicPr>
            <p:cNvPr id="315399" name="Picture 15" descr="willbgwomanpraying">
              <a:extLst>
                <a:ext uri="{FF2B5EF4-FFF2-40B4-BE49-F238E27FC236}">
                  <a16:creationId xmlns:a16="http://schemas.microsoft.com/office/drawing/2014/main" id="{1EFFD10B-41AF-48DB-BEBC-04D17E4BC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0" name="Picture 16" descr="rosewatermarklp">
              <a:extLst>
                <a:ext uri="{FF2B5EF4-FFF2-40B4-BE49-F238E27FC236}">
                  <a16:creationId xmlns:a16="http://schemas.microsoft.com/office/drawing/2014/main" id="{097AF3CF-C8C7-49AF-9E3E-6E1E03B42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5362" name="Rectangle 18">
            <a:extLst>
              <a:ext uri="{FF2B5EF4-FFF2-40B4-BE49-F238E27FC236}">
                <a16:creationId xmlns:a16="http://schemas.microsoft.com/office/drawing/2014/main" id="{FD1EC095-393A-4D54-88EA-C2A87C1DF3EA}"/>
              </a:ext>
            </a:extLst>
          </p:cNvPr>
          <p:cNvSpPr>
            <a:spLocks noGrp="1" noChangeArrowheads="1"/>
          </p:cNvSpPr>
          <p:nvPr>
            <p:ph type="body" idx="1"/>
          </p:nvPr>
        </p:nvSpPr>
        <p:spPr>
          <a:xfrm>
            <a:off x="2971800" y="2363788"/>
            <a:ext cx="7620000" cy="4114800"/>
          </a:xfrm>
          <a:noFill/>
        </p:spPr>
        <p:txBody>
          <a:bodyPr/>
          <a:lstStyle/>
          <a:p>
            <a:pPr eaLnBrk="1" hangingPunct="1">
              <a:buFontTx/>
              <a:buBlip>
                <a:blip r:embed="rId5"/>
              </a:buBlip>
            </a:pPr>
            <a:r>
              <a:rPr lang="en-US" altLang="en-US" sz="3500">
                <a:solidFill>
                  <a:srgbClr val="211D1E"/>
                </a:solidFill>
              </a:rPr>
              <a:t>We pray for God’s will </a:t>
            </a:r>
            <a:br>
              <a:rPr lang="en-US" altLang="en-US" sz="3500">
                <a:solidFill>
                  <a:srgbClr val="211D1E"/>
                </a:solidFill>
              </a:rPr>
            </a:br>
            <a:r>
              <a:rPr lang="en-US" altLang="en-US" sz="3500">
                <a:solidFill>
                  <a:srgbClr val="211D1E"/>
                </a:solidFill>
              </a:rPr>
              <a:t>to become our will. </a:t>
            </a:r>
          </a:p>
          <a:p>
            <a:pPr eaLnBrk="1" hangingPunct="1">
              <a:buFontTx/>
              <a:buBlip>
                <a:blip r:embed="rId5"/>
              </a:buBlip>
            </a:pPr>
            <a:r>
              <a:rPr lang="en-US" altLang="en-US" sz="3500">
                <a:solidFill>
                  <a:srgbClr val="211D1E"/>
                </a:solidFill>
              </a:rPr>
              <a:t>God calls each one </a:t>
            </a:r>
            <a:br>
              <a:rPr lang="en-US" altLang="en-US" sz="3500">
                <a:solidFill>
                  <a:srgbClr val="211D1E"/>
                </a:solidFill>
              </a:rPr>
            </a:br>
            <a:r>
              <a:rPr lang="en-US" altLang="en-US" sz="3500">
                <a:solidFill>
                  <a:srgbClr val="211D1E"/>
                </a:solidFill>
              </a:rPr>
              <a:t>of his children to </a:t>
            </a:r>
            <a:br>
              <a:rPr lang="en-US" altLang="en-US" sz="3500">
                <a:solidFill>
                  <a:srgbClr val="211D1E"/>
                </a:solidFill>
              </a:rPr>
            </a:br>
            <a:r>
              <a:rPr lang="en-US" altLang="en-US" sz="3500">
                <a:solidFill>
                  <a:srgbClr val="211D1E"/>
                </a:solidFill>
              </a:rPr>
              <a:t>live rightly and do </a:t>
            </a:r>
            <a:br>
              <a:rPr lang="en-US" altLang="en-US" sz="3500">
                <a:solidFill>
                  <a:srgbClr val="211D1E"/>
                </a:solidFill>
              </a:rPr>
            </a:br>
            <a:r>
              <a:rPr lang="en-US" altLang="en-US" sz="3500">
                <a:solidFill>
                  <a:srgbClr val="211D1E"/>
                </a:solidFill>
              </a:rPr>
              <a:t>good to others, caring </a:t>
            </a:r>
            <a:br>
              <a:rPr lang="en-US" altLang="en-US" sz="3500">
                <a:solidFill>
                  <a:srgbClr val="211D1E"/>
                </a:solidFill>
              </a:rPr>
            </a:br>
            <a:r>
              <a:rPr lang="en-US" altLang="en-US" sz="3500">
                <a:solidFill>
                  <a:srgbClr val="211D1E"/>
                </a:solidFill>
              </a:rPr>
              <a:t>for those around us </a:t>
            </a:r>
            <a:br>
              <a:rPr lang="en-US" altLang="en-US" sz="3500">
                <a:solidFill>
                  <a:srgbClr val="211D1E"/>
                </a:solidFill>
              </a:rPr>
            </a:br>
            <a:r>
              <a:rPr lang="en-US" altLang="en-US" sz="3500">
                <a:solidFill>
                  <a:srgbClr val="211D1E"/>
                </a:solidFill>
              </a:rPr>
              <a:t>as much as ourselves. </a:t>
            </a:r>
            <a:endParaRPr lang="en-US" altLang="en-US" sz="2400">
              <a:solidFill>
                <a:srgbClr val="211D1E"/>
              </a:solidFill>
            </a:endParaRPr>
          </a:p>
        </p:txBody>
      </p:sp>
      <p:pic>
        <p:nvPicPr>
          <p:cNvPr id="315397" name="Picture 19" descr="cat2">
            <a:extLst>
              <a:ext uri="{FF2B5EF4-FFF2-40B4-BE49-F238E27FC236}">
                <a16:creationId xmlns:a16="http://schemas.microsoft.com/office/drawing/2014/main" id="{CAC78F3C-0810-4044-802C-2628489C6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8" name="Picture 20" descr="thywillpet">
            <a:extLst>
              <a:ext uri="{FF2B5EF4-FFF2-40B4-BE49-F238E27FC236}">
                <a16:creationId xmlns:a16="http://schemas.microsoft.com/office/drawing/2014/main" id="{D0474620-E356-4374-8BA8-E9180F68E0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53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53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62"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418" name="Group 11">
            <a:extLst>
              <a:ext uri="{FF2B5EF4-FFF2-40B4-BE49-F238E27FC236}">
                <a16:creationId xmlns:a16="http://schemas.microsoft.com/office/drawing/2014/main" id="{56509FCF-8071-4673-B404-21D9761ADAA4}"/>
              </a:ext>
            </a:extLst>
          </p:cNvPr>
          <p:cNvGrpSpPr>
            <a:grpSpLocks/>
          </p:cNvGrpSpPr>
          <p:nvPr/>
        </p:nvGrpSpPr>
        <p:grpSpPr bwMode="auto">
          <a:xfrm>
            <a:off x="0" y="0"/>
            <a:ext cx="12192000" cy="6859588"/>
            <a:chOff x="0" y="0"/>
            <a:chExt cx="5760" cy="4321"/>
          </a:xfrm>
        </p:grpSpPr>
        <p:pic>
          <p:nvPicPr>
            <p:cNvPr id="316422" name="Picture 12" descr="willbg">
              <a:extLst>
                <a:ext uri="{FF2B5EF4-FFF2-40B4-BE49-F238E27FC236}">
                  <a16:creationId xmlns:a16="http://schemas.microsoft.com/office/drawing/2014/main" id="{1360CA1D-7412-456D-B99A-3F1E15B5D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3" name="Picture 13" descr="rosewatermarklp">
              <a:extLst>
                <a:ext uri="{FF2B5EF4-FFF2-40B4-BE49-F238E27FC236}">
                  <a16:creationId xmlns:a16="http://schemas.microsoft.com/office/drawing/2014/main" id="{FDC8E664-BD5C-4C90-9D8B-B605D6EEC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55" name="Rectangle 15">
            <a:extLst>
              <a:ext uri="{FF2B5EF4-FFF2-40B4-BE49-F238E27FC236}">
                <a16:creationId xmlns:a16="http://schemas.microsoft.com/office/drawing/2014/main" id="{A4D87701-6CBA-4799-9C37-84A99907A7F2}"/>
              </a:ext>
            </a:extLst>
          </p:cNvPr>
          <p:cNvSpPr>
            <a:spLocks noGrp="1" noChangeArrowheads="1"/>
          </p:cNvSpPr>
          <p:nvPr>
            <p:ph type="body" idx="1"/>
          </p:nvPr>
        </p:nvSpPr>
        <p:spPr>
          <a:noFill/>
        </p:spPr>
        <p:txBody>
          <a:bodyPr/>
          <a:lstStyle/>
          <a:p>
            <a:pPr eaLnBrk="1" hangingPunct="1">
              <a:buFontTx/>
              <a:buBlip>
                <a:blip r:embed="rId5"/>
              </a:buBlip>
            </a:pPr>
            <a:r>
              <a:rPr lang="en-US" altLang="en-US" sz="3500" dirty="0">
                <a:solidFill>
                  <a:srgbClr val="211D1E"/>
                </a:solidFill>
              </a:rPr>
              <a:t>We pray that all people submit to the will of God over their own desires and love God and neighbors  as themselves. </a:t>
            </a:r>
          </a:p>
          <a:p>
            <a:pPr eaLnBrk="1" hangingPunct="1">
              <a:buFontTx/>
              <a:buBlip>
                <a:blip r:embed="rId5"/>
              </a:buBlip>
            </a:pPr>
            <a:r>
              <a:rPr lang="en-US" altLang="en-US" sz="3500" dirty="0">
                <a:solidFill>
                  <a:srgbClr val="211D1E"/>
                </a:solidFill>
              </a:rPr>
              <a:t>Relationship with God depends on obedience to his will. </a:t>
            </a:r>
          </a:p>
          <a:p>
            <a:pPr eaLnBrk="1" hangingPunct="1">
              <a:buFontTx/>
              <a:buBlip>
                <a:blip r:embed="rId5"/>
              </a:buBlip>
            </a:pPr>
            <a:r>
              <a:rPr lang="en-US" altLang="en-US" sz="3500" dirty="0">
                <a:solidFill>
                  <a:srgbClr val="211D1E"/>
                </a:solidFill>
              </a:rPr>
              <a:t>God’s will should be the context for everything we ask for, say, and do.</a:t>
            </a:r>
            <a:r>
              <a:rPr lang="en-US" altLang="en-US" sz="2400" dirty="0">
                <a:solidFill>
                  <a:srgbClr val="211D1E"/>
                </a:solidFill>
              </a:rPr>
              <a:t> </a:t>
            </a:r>
          </a:p>
        </p:txBody>
      </p:sp>
      <p:pic>
        <p:nvPicPr>
          <p:cNvPr id="316420" name="Picture 16" descr="cat2">
            <a:extLst>
              <a:ext uri="{FF2B5EF4-FFF2-40B4-BE49-F238E27FC236}">
                <a16:creationId xmlns:a16="http://schemas.microsoft.com/office/drawing/2014/main" id="{194676E6-E185-4747-A61D-692B4AAA2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676" b="23807"/>
          <a:stretch>
            <a:fillRect/>
          </a:stretch>
        </p:blipFill>
        <p:spPr bwMode="auto">
          <a:xfrm>
            <a:off x="2514600" y="838200"/>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1" name="Picture 17" descr="thywillpet">
            <a:extLst>
              <a:ext uri="{FF2B5EF4-FFF2-40B4-BE49-F238E27FC236}">
                <a16:creationId xmlns:a16="http://schemas.microsoft.com/office/drawing/2014/main" id="{50B3FC85-7D32-4BD7-A848-47947CCA45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94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5"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17442" name="Group 13">
            <a:extLst>
              <a:ext uri="{FF2B5EF4-FFF2-40B4-BE49-F238E27FC236}">
                <a16:creationId xmlns:a16="http://schemas.microsoft.com/office/drawing/2014/main" id="{3709ECBF-6112-4786-AE3C-E3E9EC9EAD33}"/>
              </a:ext>
            </a:extLst>
          </p:cNvPr>
          <p:cNvGrpSpPr>
            <a:grpSpLocks/>
          </p:cNvGrpSpPr>
          <p:nvPr/>
        </p:nvGrpSpPr>
        <p:grpSpPr bwMode="auto">
          <a:xfrm>
            <a:off x="1" y="0"/>
            <a:ext cx="12192000" cy="6859588"/>
            <a:chOff x="0" y="0"/>
            <a:chExt cx="5760" cy="4321"/>
          </a:xfrm>
        </p:grpSpPr>
        <p:pic>
          <p:nvPicPr>
            <p:cNvPr id="317446" name="Picture 14" descr="willbg">
              <a:extLst>
                <a:ext uri="{FF2B5EF4-FFF2-40B4-BE49-F238E27FC236}">
                  <a16:creationId xmlns:a16="http://schemas.microsoft.com/office/drawing/2014/main" id="{C698164F-59BC-4FE7-AFF0-66C6A07DB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7" name="Picture 15" descr="rosewatermarklp">
              <a:extLst>
                <a:ext uri="{FF2B5EF4-FFF2-40B4-BE49-F238E27FC236}">
                  <a16:creationId xmlns:a16="http://schemas.microsoft.com/office/drawing/2014/main" id="{F0BD0B57-F29F-430B-B0C0-C5626454B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43" name="Picture 16" descr="cat3">
            <a:extLst>
              <a:ext uri="{FF2B5EF4-FFF2-40B4-BE49-F238E27FC236}">
                <a16:creationId xmlns:a16="http://schemas.microsoft.com/office/drawing/2014/main" id="{3C21F26C-5507-4DF1-980E-7B71AE2AF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810" r="53152" b="21620"/>
          <a:stretch>
            <a:fillRect/>
          </a:stretch>
        </p:blipFill>
        <p:spPr bwMode="auto">
          <a:xfrm>
            <a:off x="2819400" y="930275"/>
            <a:ext cx="396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4" name="Rectangle 7">
            <a:extLst>
              <a:ext uri="{FF2B5EF4-FFF2-40B4-BE49-F238E27FC236}">
                <a16:creationId xmlns:a16="http://schemas.microsoft.com/office/drawing/2014/main" id="{980C7A7D-AC42-4C4A-B290-27541B77B8EC}"/>
              </a:ext>
            </a:extLst>
          </p:cNvPr>
          <p:cNvSpPr>
            <a:spLocks noGrp="1" noChangeArrowheads="1"/>
          </p:cNvSpPr>
          <p:nvPr>
            <p:ph type="body" idx="1"/>
          </p:nvPr>
        </p:nvSpPr>
        <p:spPr>
          <a:xfrm>
            <a:off x="2971800" y="2362200"/>
            <a:ext cx="7620000" cy="4267200"/>
          </a:xfrm>
          <a:noFill/>
        </p:spPr>
        <p:txBody>
          <a:bodyPr/>
          <a:lstStyle/>
          <a:p>
            <a:pPr eaLnBrk="1" hangingPunct="1">
              <a:lnSpc>
                <a:spcPct val="110000"/>
              </a:lnSpc>
              <a:buFontTx/>
              <a:buNone/>
            </a:pPr>
            <a:r>
              <a:rPr lang="en-US" altLang="en-US" sz="3600">
                <a:hlinkClick r:id="rId6" action="ppaction://hlinksldjump"/>
              </a:rPr>
              <a:t>Psalm 143:10</a:t>
            </a:r>
            <a:endParaRPr lang="en-US" altLang="en-US" sz="3600"/>
          </a:p>
          <a:p>
            <a:pPr eaLnBrk="1" hangingPunct="1">
              <a:lnSpc>
                <a:spcPct val="110000"/>
              </a:lnSpc>
              <a:buFontTx/>
              <a:buNone/>
            </a:pPr>
            <a:r>
              <a:rPr lang="en-US" altLang="en-US" sz="3600">
                <a:hlinkClick r:id="rId6" action="ppaction://hlinksldjump"/>
              </a:rPr>
              <a:t>Matthew 7:21</a:t>
            </a:r>
            <a:endParaRPr lang="en-US" altLang="en-US" sz="3600"/>
          </a:p>
          <a:p>
            <a:pPr eaLnBrk="1" hangingPunct="1">
              <a:lnSpc>
                <a:spcPct val="110000"/>
              </a:lnSpc>
              <a:buFontTx/>
              <a:buNone/>
            </a:pPr>
            <a:r>
              <a:rPr lang="en-US" altLang="en-US" sz="3600">
                <a:hlinkClick r:id="rId7" action="ppaction://hlinksldjump"/>
              </a:rPr>
              <a:t>Matthew 26:39</a:t>
            </a:r>
            <a:endParaRPr lang="en-US" altLang="en-US" sz="3600"/>
          </a:p>
          <a:p>
            <a:pPr eaLnBrk="1" hangingPunct="1">
              <a:lnSpc>
                <a:spcPct val="110000"/>
              </a:lnSpc>
              <a:buFontTx/>
              <a:buNone/>
            </a:pPr>
            <a:r>
              <a:rPr lang="en-US" altLang="en-US" sz="3600">
                <a:hlinkClick r:id="rId7" action="ppaction://hlinksldjump"/>
              </a:rPr>
              <a:t>Matthew 12:50</a:t>
            </a:r>
            <a:endParaRPr lang="en-US" altLang="en-US" sz="4800"/>
          </a:p>
          <a:p>
            <a:pPr eaLnBrk="1" hangingPunct="1">
              <a:lnSpc>
                <a:spcPct val="90000"/>
              </a:lnSpc>
              <a:buFontTx/>
              <a:buNone/>
            </a:pPr>
            <a:endParaRPr lang="en-US" altLang="en-US"/>
          </a:p>
          <a:p>
            <a:pPr eaLnBrk="1" hangingPunct="1">
              <a:lnSpc>
                <a:spcPct val="90000"/>
              </a:lnSpc>
              <a:buFontTx/>
              <a:buNone/>
            </a:pPr>
            <a:r>
              <a:rPr lang="en-US" altLang="en-US"/>
              <a:t>Click reference above to read passage.</a:t>
            </a:r>
          </a:p>
        </p:txBody>
      </p:sp>
      <p:pic>
        <p:nvPicPr>
          <p:cNvPr id="317445" name="Picture 17" descr="thywillpet">
            <a:extLst>
              <a:ext uri="{FF2B5EF4-FFF2-40B4-BE49-F238E27FC236}">
                <a16:creationId xmlns:a16="http://schemas.microsoft.com/office/drawing/2014/main" id="{8A49316E-2145-48AC-B283-ECD2855DA5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466" name="Group 11">
            <a:extLst>
              <a:ext uri="{FF2B5EF4-FFF2-40B4-BE49-F238E27FC236}">
                <a16:creationId xmlns:a16="http://schemas.microsoft.com/office/drawing/2014/main" id="{C480C969-E515-4130-9FB0-C8F277888103}"/>
              </a:ext>
            </a:extLst>
          </p:cNvPr>
          <p:cNvGrpSpPr>
            <a:grpSpLocks/>
          </p:cNvGrpSpPr>
          <p:nvPr/>
        </p:nvGrpSpPr>
        <p:grpSpPr bwMode="auto">
          <a:xfrm>
            <a:off x="0" y="0"/>
            <a:ext cx="12192000" cy="6859588"/>
            <a:chOff x="0" y="0"/>
            <a:chExt cx="5760" cy="4321"/>
          </a:xfrm>
        </p:grpSpPr>
        <p:pic>
          <p:nvPicPr>
            <p:cNvPr id="318470" name="Picture 12" descr="willbg">
              <a:extLst>
                <a:ext uri="{FF2B5EF4-FFF2-40B4-BE49-F238E27FC236}">
                  <a16:creationId xmlns:a16="http://schemas.microsoft.com/office/drawing/2014/main" id="{43F52200-F9B7-4679-A228-61FE9E97A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1" name="Picture 13" descr="rosewatermarklp">
              <a:extLst>
                <a:ext uri="{FF2B5EF4-FFF2-40B4-BE49-F238E27FC236}">
                  <a16:creationId xmlns:a16="http://schemas.microsoft.com/office/drawing/2014/main" id="{1A15A9F8-5F81-435C-9C77-123A71A5E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3551" name="Rectangle 15">
            <a:extLst>
              <a:ext uri="{FF2B5EF4-FFF2-40B4-BE49-F238E27FC236}">
                <a16:creationId xmlns:a16="http://schemas.microsoft.com/office/drawing/2014/main" id="{7BC75FA6-0761-4C0C-B55C-403CE74118AD}"/>
              </a:ext>
            </a:extLst>
          </p:cNvPr>
          <p:cNvSpPr>
            <a:spLocks noGrp="1" noChangeArrowheads="1"/>
          </p:cNvSpPr>
          <p:nvPr>
            <p:ph type="body" idx="1"/>
          </p:nvPr>
        </p:nvSpPr>
        <p:spPr>
          <a:noFill/>
        </p:spPr>
        <p:txBody>
          <a:bodyPr/>
          <a:lstStyle/>
          <a:p>
            <a:pPr eaLnBrk="1" hangingPunct="1">
              <a:buFontTx/>
              <a:buBlip>
                <a:blip r:embed="rId5"/>
              </a:buBlip>
            </a:pPr>
            <a:r>
              <a:rPr lang="en-US" altLang="en-US" sz="3500" dirty="0">
                <a:solidFill>
                  <a:srgbClr val="211D1E"/>
                </a:solidFill>
              </a:rPr>
              <a:t>The Bible says that we should </a:t>
            </a:r>
            <a:br>
              <a:rPr lang="en-US" altLang="en-US" sz="3500" dirty="0">
                <a:solidFill>
                  <a:srgbClr val="211D1E"/>
                </a:solidFill>
              </a:rPr>
            </a:br>
            <a:r>
              <a:rPr lang="en-US" altLang="en-US" sz="3500" dirty="0">
                <a:solidFill>
                  <a:srgbClr val="211D1E"/>
                </a:solidFill>
              </a:rPr>
              <a:t>“do nothing out of selfish ambition or vain conceit, but in humility consider others better than yourselves.” </a:t>
            </a:r>
          </a:p>
          <a:p>
            <a:pPr eaLnBrk="1" hangingPunct="1">
              <a:buFontTx/>
              <a:buBlip>
                <a:blip r:embed="rId5"/>
              </a:buBlip>
            </a:pPr>
            <a:r>
              <a:rPr lang="en-US" altLang="en-US" sz="3500" dirty="0">
                <a:solidFill>
                  <a:srgbClr val="211D1E"/>
                </a:solidFill>
              </a:rPr>
              <a:t>Our attitude should be like Jesus’. </a:t>
            </a:r>
          </a:p>
          <a:p>
            <a:pPr eaLnBrk="1" hangingPunct="1">
              <a:buFontTx/>
              <a:buBlip>
                <a:blip r:embed="rId5"/>
              </a:buBlip>
            </a:pPr>
            <a:r>
              <a:rPr lang="en-US" altLang="en-US" sz="3500" dirty="0">
                <a:solidFill>
                  <a:srgbClr val="211D1E"/>
                </a:solidFill>
              </a:rPr>
              <a:t>So often, when we come to God in prayer, we bring our own agendas. </a:t>
            </a:r>
            <a:endParaRPr lang="en-US" altLang="en-US" sz="1800" dirty="0">
              <a:solidFill>
                <a:srgbClr val="211D1E"/>
              </a:solidFill>
            </a:endParaRPr>
          </a:p>
        </p:txBody>
      </p:sp>
      <p:pic>
        <p:nvPicPr>
          <p:cNvPr id="318468" name="Picture 16" descr="cat4">
            <a:extLst>
              <a:ext uri="{FF2B5EF4-FFF2-40B4-BE49-F238E27FC236}">
                <a16:creationId xmlns:a16="http://schemas.microsoft.com/office/drawing/2014/main" id="{2EF49FC1-DF6D-45BF-B133-E0503720BA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9" name="Picture 17" descr="thywillpet">
            <a:extLst>
              <a:ext uri="{FF2B5EF4-FFF2-40B4-BE49-F238E27FC236}">
                <a16:creationId xmlns:a16="http://schemas.microsoft.com/office/drawing/2014/main" id="{561A470C-D858-4213-AC38-335D72903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35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35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35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51"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9490" name="Group 1035">
            <a:extLst>
              <a:ext uri="{FF2B5EF4-FFF2-40B4-BE49-F238E27FC236}">
                <a16:creationId xmlns:a16="http://schemas.microsoft.com/office/drawing/2014/main" id="{D5A58D78-BBC9-45A5-97A7-D7A9CF22B9DE}"/>
              </a:ext>
            </a:extLst>
          </p:cNvPr>
          <p:cNvGrpSpPr>
            <a:grpSpLocks/>
          </p:cNvGrpSpPr>
          <p:nvPr/>
        </p:nvGrpSpPr>
        <p:grpSpPr bwMode="auto">
          <a:xfrm>
            <a:off x="0" y="0"/>
            <a:ext cx="12192000" cy="6859588"/>
            <a:chOff x="0" y="0"/>
            <a:chExt cx="5760" cy="4321"/>
          </a:xfrm>
        </p:grpSpPr>
        <p:pic>
          <p:nvPicPr>
            <p:cNvPr id="319494" name="Picture 1036" descr="willbg">
              <a:extLst>
                <a:ext uri="{FF2B5EF4-FFF2-40B4-BE49-F238E27FC236}">
                  <a16:creationId xmlns:a16="http://schemas.microsoft.com/office/drawing/2014/main" id="{661577CA-C68F-4C8F-8501-70BE8427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5" name="Picture 1037" descr="rosewatermarklp">
              <a:extLst>
                <a:ext uri="{FF2B5EF4-FFF2-40B4-BE49-F238E27FC236}">
                  <a16:creationId xmlns:a16="http://schemas.microsoft.com/office/drawing/2014/main" id="{8DDD5EA1-AC1D-4012-AB0D-5E2E6464D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1743" name="Rectangle 1039">
            <a:extLst>
              <a:ext uri="{FF2B5EF4-FFF2-40B4-BE49-F238E27FC236}">
                <a16:creationId xmlns:a16="http://schemas.microsoft.com/office/drawing/2014/main" id="{D1FE3B7A-B0AF-4C51-B441-0874AF038392}"/>
              </a:ext>
            </a:extLst>
          </p:cNvPr>
          <p:cNvSpPr>
            <a:spLocks noGrp="1" noChangeArrowheads="1"/>
          </p:cNvSpPr>
          <p:nvPr>
            <p:ph type="body" idx="1"/>
          </p:nvPr>
        </p:nvSpPr>
        <p:spPr>
          <a:noFill/>
        </p:spPr>
        <p:txBody>
          <a:bodyPr/>
          <a:lstStyle/>
          <a:p>
            <a:pPr eaLnBrk="1" hangingPunct="1">
              <a:buFontTx/>
              <a:buBlip>
                <a:blip r:embed="rId5"/>
              </a:buBlip>
            </a:pPr>
            <a:r>
              <a:rPr lang="en-US" altLang="en-US" sz="3500" dirty="0">
                <a:solidFill>
                  <a:srgbClr val="211D1E"/>
                </a:solidFill>
              </a:rPr>
              <a:t>We want our will to be done.</a:t>
            </a:r>
          </a:p>
          <a:p>
            <a:pPr eaLnBrk="1" hangingPunct="1">
              <a:buFontTx/>
              <a:buBlip>
                <a:blip r:embed="rId5"/>
              </a:buBlip>
            </a:pPr>
            <a:r>
              <a:rPr lang="en-US" altLang="en-US" sz="3500" dirty="0">
                <a:solidFill>
                  <a:srgbClr val="211D1E"/>
                </a:solidFill>
              </a:rPr>
              <a:t>We want our wishes to be granted.</a:t>
            </a:r>
          </a:p>
          <a:p>
            <a:pPr eaLnBrk="1" hangingPunct="1">
              <a:buFontTx/>
              <a:buBlip>
                <a:blip r:embed="rId5"/>
              </a:buBlip>
            </a:pPr>
            <a:r>
              <a:rPr lang="en-US" altLang="en-US" sz="3500" dirty="0">
                <a:solidFill>
                  <a:srgbClr val="211D1E"/>
                </a:solidFill>
              </a:rPr>
              <a:t>We want God to answer our prayers in a certain way. </a:t>
            </a:r>
          </a:p>
          <a:p>
            <a:pPr eaLnBrk="1" hangingPunct="1">
              <a:buFontTx/>
              <a:buBlip>
                <a:blip r:embed="rId5"/>
              </a:buBlip>
            </a:pPr>
            <a:r>
              <a:rPr lang="en-US" altLang="en-US" sz="3500" dirty="0">
                <a:solidFill>
                  <a:srgbClr val="211D1E"/>
                </a:solidFill>
              </a:rPr>
              <a:t>Often God’s will differs from our own; in these situations, we need to trust God’s will over our own desires.</a:t>
            </a:r>
          </a:p>
        </p:txBody>
      </p:sp>
      <p:pic>
        <p:nvPicPr>
          <p:cNvPr id="319492" name="Picture 1040" descr="cat4">
            <a:extLst>
              <a:ext uri="{FF2B5EF4-FFF2-40B4-BE49-F238E27FC236}">
                <a16:creationId xmlns:a16="http://schemas.microsoft.com/office/drawing/2014/main" id="{2496E637-9081-4924-B448-19EA5FD9C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3" name="Picture 1041" descr="thywillpet">
            <a:extLst>
              <a:ext uri="{FF2B5EF4-FFF2-40B4-BE49-F238E27FC236}">
                <a16:creationId xmlns:a16="http://schemas.microsoft.com/office/drawing/2014/main" id="{E776D88F-8292-4CF2-B737-1B1408327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17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17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17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17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43"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514" name="Group 1038">
            <a:extLst>
              <a:ext uri="{FF2B5EF4-FFF2-40B4-BE49-F238E27FC236}">
                <a16:creationId xmlns:a16="http://schemas.microsoft.com/office/drawing/2014/main" id="{B8F97D13-F510-4F67-AC88-2CB48524AA5F}"/>
              </a:ext>
            </a:extLst>
          </p:cNvPr>
          <p:cNvGrpSpPr>
            <a:grpSpLocks/>
          </p:cNvGrpSpPr>
          <p:nvPr/>
        </p:nvGrpSpPr>
        <p:grpSpPr bwMode="auto">
          <a:xfrm>
            <a:off x="0" y="0"/>
            <a:ext cx="11729987" cy="6859588"/>
            <a:chOff x="0" y="0"/>
            <a:chExt cx="5760" cy="4321"/>
          </a:xfrm>
        </p:grpSpPr>
        <p:pic>
          <p:nvPicPr>
            <p:cNvPr id="320518" name="Picture 1039" descr="willbg">
              <a:extLst>
                <a:ext uri="{FF2B5EF4-FFF2-40B4-BE49-F238E27FC236}">
                  <a16:creationId xmlns:a16="http://schemas.microsoft.com/office/drawing/2014/main" id="{748CA926-4B39-42E3-AF9C-D940F6A90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9" name="Picture 1040" descr="rosewatermarklp">
              <a:extLst>
                <a:ext uri="{FF2B5EF4-FFF2-40B4-BE49-F238E27FC236}">
                  <a16:creationId xmlns:a16="http://schemas.microsoft.com/office/drawing/2014/main" id="{07B5A39F-3506-4151-9626-BA737680B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698" name="Rectangle 1042">
            <a:extLst>
              <a:ext uri="{FF2B5EF4-FFF2-40B4-BE49-F238E27FC236}">
                <a16:creationId xmlns:a16="http://schemas.microsoft.com/office/drawing/2014/main" id="{991AF585-C726-4E1C-AA09-36F24A851958}"/>
              </a:ext>
            </a:extLst>
          </p:cNvPr>
          <p:cNvSpPr>
            <a:spLocks noGrp="1" noChangeArrowheads="1"/>
          </p:cNvSpPr>
          <p:nvPr>
            <p:ph type="body" idx="1"/>
          </p:nvPr>
        </p:nvSpPr>
        <p:spPr>
          <a:xfrm>
            <a:off x="2971800" y="2362200"/>
            <a:ext cx="7696200" cy="4114800"/>
          </a:xfrm>
          <a:noFill/>
        </p:spPr>
        <p:txBody>
          <a:bodyPr/>
          <a:lstStyle/>
          <a:p>
            <a:pPr eaLnBrk="1" hangingPunct="1">
              <a:buFontTx/>
              <a:buBlip>
                <a:blip r:embed="rId5"/>
              </a:buBlip>
            </a:pPr>
            <a:r>
              <a:rPr lang="en-US" altLang="en-US" sz="3500" dirty="0"/>
              <a:t>Christians have debated whether God’s will is done whether or not we pray. </a:t>
            </a:r>
          </a:p>
          <a:p>
            <a:pPr eaLnBrk="1" hangingPunct="1">
              <a:buFontTx/>
              <a:buBlip>
                <a:blip r:embed="rId5"/>
              </a:buBlip>
            </a:pPr>
            <a:r>
              <a:rPr lang="en-US" altLang="en-US" sz="3500" dirty="0"/>
              <a:t>Some question, “Why pray if God knows everything we need before </a:t>
            </a:r>
            <a:br>
              <a:rPr lang="en-US" altLang="en-US" sz="3500" dirty="0"/>
            </a:br>
            <a:r>
              <a:rPr lang="en-US" altLang="en-US" sz="3500" dirty="0"/>
              <a:t>we ask?” </a:t>
            </a:r>
          </a:p>
          <a:p>
            <a:pPr eaLnBrk="1" hangingPunct="1">
              <a:buFontTx/>
              <a:buBlip>
                <a:blip r:embed="rId5"/>
              </a:buBlip>
            </a:pPr>
            <a:r>
              <a:rPr lang="en-US" altLang="en-US" sz="3500" dirty="0"/>
              <a:t>Some question whether God takes action if we don’t initiate the request. </a:t>
            </a:r>
          </a:p>
        </p:txBody>
      </p:sp>
      <p:pic>
        <p:nvPicPr>
          <p:cNvPr id="320516" name="Picture 1043" descr="cat4">
            <a:extLst>
              <a:ext uri="{FF2B5EF4-FFF2-40B4-BE49-F238E27FC236}">
                <a16:creationId xmlns:a16="http://schemas.microsoft.com/office/drawing/2014/main" id="{E89E5E2D-4FF6-457F-9190-FC2886D7A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7" name="Picture 1044" descr="thywillpet">
            <a:extLst>
              <a:ext uri="{FF2B5EF4-FFF2-40B4-BE49-F238E27FC236}">
                <a16:creationId xmlns:a16="http://schemas.microsoft.com/office/drawing/2014/main" id="{50BC29B4-5290-41D2-93B5-9AB9A72E1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9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96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8"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538" name="Group 1040">
            <a:extLst>
              <a:ext uri="{FF2B5EF4-FFF2-40B4-BE49-F238E27FC236}">
                <a16:creationId xmlns:a16="http://schemas.microsoft.com/office/drawing/2014/main" id="{1FE88EBF-B53A-4E95-BE0C-CD3E9FA9B2BA}"/>
              </a:ext>
            </a:extLst>
          </p:cNvPr>
          <p:cNvGrpSpPr>
            <a:grpSpLocks/>
          </p:cNvGrpSpPr>
          <p:nvPr/>
        </p:nvGrpSpPr>
        <p:grpSpPr bwMode="auto">
          <a:xfrm>
            <a:off x="0" y="0"/>
            <a:ext cx="12192000" cy="6859588"/>
            <a:chOff x="0" y="0"/>
            <a:chExt cx="5760" cy="4321"/>
          </a:xfrm>
        </p:grpSpPr>
        <p:pic>
          <p:nvPicPr>
            <p:cNvPr id="321545" name="Picture 1041" descr="willbg">
              <a:extLst>
                <a:ext uri="{FF2B5EF4-FFF2-40B4-BE49-F238E27FC236}">
                  <a16:creationId xmlns:a16="http://schemas.microsoft.com/office/drawing/2014/main" id="{B5FF1765-E97B-4C12-98F4-00E7F118E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6" name="Picture 1042" descr="rosewatermarklp">
              <a:extLst>
                <a:ext uri="{FF2B5EF4-FFF2-40B4-BE49-F238E27FC236}">
                  <a16:creationId xmlns:a16="http://schemas.microsoft.com/office/drawing/2014/main" id="{9127E9B9-1BC1-4FD4-8300-DCA3C6EE5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5844" name="Rectangle 1044">
            <a:extLst>
              <a:ext uri="{FF2B5EF4-FFF2-40B4-BE49-F238E27FC236}">
                <a16:creationId xmlns:a16="http://schemas.microsoft.com/office/drawing/2014/main" id="{C35ED955-0181-4DC5-89CA-6451BB26F31F}"/>
              </a:ext>
            </a:extLst>
          </p:cNvPr>
          <p:cNvSpPr>
            <a:spLocks noGrp="1" noChangeArrowheads="1"/>
          </p:cNvSpPr>
          <p:nvPr>
            <p:ph type="body" idx="1"/>
          </p:nvPr>
        </p:nvSpPr>
        <p:spPr>
          <a:xfrm>
            <a:off x="3048000" y="2362200"/>
            <a:ext cx="7620000" cy="4114800"/>
          </a:xfrm>
          <a:noFill/>
        </p:spPr>
        <p:txBody>
          <a:bodyPr/>
          <a:lstStyle/>
          <a:p>
            <a:pPr eaLnBrk="1" hangingPunct="1">
              <a:buFontTx/>
              <a:buBlip>
                <a:blip r:embed="rId5"/>
              </a:buBlip>
            </a:pPr>
            <a:r>
              <a:rPr lang="en-US" altLang="en-US" sz="3500"/>
              <a:t>We trust in God’s sovereignty and his </a:t>
            </a:r>
            <a:br>
              <a:rPr lang="en-US" altLang="en-US" sz="3500"/>
            </a:br>
            <a:r>
              <a:rPr lang="en-US" altLang="en-US" sz="3500"/>
              <a:t>ability to exercise </a:t>
            </a:r>
            <a:br>
              <a:rPr lang="en-US" altLang="en-US" sz="3500"/>
            </a:br>
            <a:r>
              <a:rPr lang="en-US" altLang="en-US" sz="3500"/>
              <a:t>his good will.</a:t>
            </a:r>
          </a:p>
          <a:p>
            <a:pPr eaLnBrk="1" hangingPunct="1">
              <a:buFontTx/>
              <a:buBlip>
                <a:blip r:embed="rId5"/>
              </a:buBlip>
            </a:pPr>
            <a:r>
              <a:rPr lang="en-US" altLang="en-US" sz="3500"/>
              <a:t>We also trust his </a:t>
            </a:r>
            <a:br>
              <a:rPr lang="en-US" altLang="en-US" sz="3500"/>
            </a:br>
            <a:r>
              <a:rPr lang="en-US" altLang="en-US" sz="3500"/>
              <a:t>commands to </a:t>
            </a:r>
            <a:br>
              <a:rPr lang="en-US" altLang="en-US" sz="3500"/>
            </a:br>
            <a:r>
              <a:rPr lang="en-US" altLang="en-US" sz="3500"/>
              <a:t>exercise the </a:t>
            </a:r>
            <a:br>
              <a:rPr lang="en-US" altLang="en-US" sz="3500"/>
            </a:br>
            <a:r>
              <a:rPr lang="en-US" altLang="en-US" sz="3500"/>
              <a:t>muscles of our </a:t>
            </a:r>
            <a:br>
              <a:rPr lang="en-US" altLang="en-US" sz="3500"/>
            </a:br>
            <a:r>
              <a:rPr lang="en-US" altLang="en-US" sz="3500"/>
              <a:t>wills in prayer.</a:t>
            </a:r>
            <a:r>
              <a:rPr lang="en-US" altLang="en-US" sz="2400"/>
              <a:t> </a:t>
            </a:r>
            <a:endParaRPr lang="en-US" altLang="en-US" sz="2000">
              <a:solidFill>
                <a:srgbClr val="211D1E"/>
              </a:solidFill>
            </a:endParaRPr>
          </a:p>
        </p:txBody>
      </p:sp>
      <p:grpSp>
        <p:nvGrpSpPr>
          <p:cNvPr id="3" name="Group 1045">
            <a:extLst>
              <a:ext uri="{FF2B5EF4-FFF2-40B4-BE49-F238E27FC236}">
                <a16:creationId xmlns:a16="http://schemas.microsoft.com/office/drawing/2014/main" id="{5B4BBD71-14E5-4ACA-8BC4-6B7B983D08F2}"/>
              </a:ext>
            </a:extLst>
          </p:cNvPr>
          <p:cNvGrpSpPr>
            <a:grpSpLocks/>
          </p:cNvGrpSpPr>
          <p:nvPr/>
        </p:nvGrpSpPr>
        <p:grpSpPr bwMode="auto">
          <a:xfrm>
            <a:off x="6858000" y="3276600"/>
            <a:ext cx="3581400" cy="3513138"/>
            <a:chOff x="3360" y="2064"/>
            <a:chExt cx="2256" cy="2213"/>
          </a:xfrm>
        </p:grpSpPr>
        <p:pic>
          <p:nvPicPr>
            <p:cNvPr id="321543" name="Picture 1046" descr="p_garden">
              <a:extLst>
                <a:ext uri="{FF2B5EF4-FFF2-40B4-BE49-F238E27FC236}">
                  <a16:creationId xmlns:a16="http://schemas.microsoft.com/office/drawing/2014/main" id="{DCEDD892-7FA2-4C27-A957-18EC7C8BF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 y="2064"/>
              <a:ext cx="2189" cy="1668"/>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321544" name="Rectangle 1047">
              <a:extLst>
                <a:ext uri="{FF2B5EF4-FFF2-40B4-BE49-F238E27FC236}">
                  <a16:creationId xmlns:a16="http://schemas.microsoft.com/office/drawing/2014/main" id="{8CE0C9F6-1191-41C1-BFBE-F0E1FDA1239D}"/>
                </a:ext>
              </a:extLst>
            </p:cNvPr>
            <p:cNvSpPr>
              <a:spLocks noChangeArrowheads="1"/>
            </p:cNvSpPr>
            <p:nvPr/>
          </p:nvSpPr>
          <p:spPr bwMode="auto">
            <a:xfrm>
              <a:off x="3360" y="3800"/>
              <a:ext cx="2256"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Prayer in the Garden</a:t>
              </a:r>
            </a:p>
            <a:p>
              <a:pPr algn="ctr" fontAlgn="base">
                <a:lnSpc>
                  <a:spcPct val="90000"/>
                </a:lnSpc>
                <a:spcBef>
                  <a:spcPct val="0"/>
                </a:spcBef>
                <a:spcAft>
                  <a:spcPct val="0"/>
                </a:spcAft>
              </a:pPr>
              <a:r>
                <a:rPr lang="en-US" altLang="en-US" sz="2400">
                  <a:solidFill>
                    <a:srgbClr val="000000"/>
                  </a:solidFill>
                  <a:latin typeface="Times New Roman" panose="02020603050405020304" pitchFamily="18" charset="0"/>
                </a:rPr>
                <a:t>Sebastiano Ricci (c. 1730)</a:t>
              </a:r>
            </a:p>
          </p:txBody>
        </p:sp>
      </p:grpSp>
      <p:pic>
        <p:nvPicPr>
          <p:cNvPr id="321541" name="Picture 1048" descr="cat4">
            <a:extLst>
              <a:ext uri="{FF2B5EF4-FFF2-40B4-BE49-F238E27FC236}">
                <a16:creationId xmlns:a16="http://schemas.microsoft.com/office/drawing/2014/main" id="{C35417C6-A96A-4D8C-98AE-9057756191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2" name="Picture 1049" descr="thywillpet">
            <a:extLst>
              <a:ext uri="{FF2B5EF4-FFF2-40B4-BE49-F238E27FC236}">
                <a16:creationId xmlns:a16="http://schemas.microsoft.com/office/drawing/2014/main" id="{5EB187C4-30CD-492B-846E-518F94C200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584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58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44"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562" name="Group 10">
            <a:extLst>
              <a:ext uri="{FF2B5EF4-FFF2-40B4-BE49-F238E27FC236}">
                <a16:creationId xmlns:a16="http://schemas.microsoft.com/office/drawing/2014/main" id="{4AF38884-61C1-4713-843C-1FEF025CB2BE}"/>
              </a:ext>
            </a:extLst>
          </p:cNvPr>
          <p:cNvGrpSpPr>
            <a:grpSpLocks/>
          </p:cNvGrpSpPr>
          <p:nvPr/>
        </p:nvGrpSpPr>
        <p:grpSpPr bwMode="auto">
          <a:xfrm>
            <a:off x="0" y="0"/>
            <a:ext cx="12192000" cy="6859588"/>
            <a:chOff x="0" y="0"/>
            <a:chExt cx="5760" cy="4321"/>
          </a:xfrm>
        </p:grpSpPr>
        <p:pic>
          <p:nvPicPr>
            <p:cNvPr id="322566" name="Picture 11" descr="willbg">
              <a:extLst>
                <a:ext uri="{FF2B5EF4-FFF2-40B4-BE49-F238E27FC236}">
                  <a16:creationId xmlns:a16="http://schemas.microsoft.com/office/drawing/2014/main" id="{A04BC5E1-7AB5-41B3-B2AD-2481B365E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7" name="Picture 12" descr="rosewatermarklp">
              <a:extLst>
                <a:ext uri="{FF2B5EF4-FFF2-40B4-BE49-F238E27FC236}">
                  <a16:creationId xmlns:a16="http://schemas.microsoft.com/office/drawing/2014/main" id="{CB19E303-2CA0-4B2E-8F85-F7DC92174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2563" name="Picture 13" descr="cat4">
            <a:extLst>
              <a:ext uri="{FF2B5EF4-FFF2-40B4-BE49-F238E27FC236}">
                <a16:creationId xmlns:a16="http://schemas.microsoft.com/office/drawing/2014/main" id="{D6553437-60DB-49A1-A4A2-6CCEED192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3780" name="Rectangle 4">
            <a:extLst>
              <a:ext uri="{FF2B5EF4-FFF2-40B4-BE49-F238E27FC236}">
                <a16:creationId xmlns:a16="http://schemas.microsoft.com/office/drawing/2014/main" id="{778FB1AF-5E6C-4FA1-9896-93ED1C4AB26B}"/>
              </a:ext>
            </a:extLst>
          </p:cNvPr>
          <p:cNvSpPr>
            <a:spLocks noGrp="1" noChangeArrowheads="1"/>
          </p:cNvSpPr>
          <p:nvPr>
            <p:ph type="body" idx="1"/>
          </p:nvPr>
        </p:nvSpPr>
        <p:spPr/>
        <p:txBody>
          <a:bodyPr/>
          <a:lstStyle/>
          <a:p>
            <a:pPr eaLnBrk="1" hangingPunct="1">
              <a:buFontTx/>
              <a:buBlip>
                <a:blip r:embed="rId6"/>
              </a:buBlip>
            </a:pPr>
            <a:r>
              <a:rPr lang="en-US" altLang="en-US" sz="3500"/>
              <a:t>We pray, believing in God’s promises to respond in ways that are best for us </a:t>
            </a:r>
            <a:r>
              <a:rPr lang="en-US" altLang="en-US" sz="3100"/>
              <a:t>(</a:t>
            </a:r>
            <a:r>
              <a:rPr lang="en-US" altLang="en-US" sz="3100">
                <a:hlinkClick r:id="rId7" action="ppaction://hlinksldjump"/>
              </a:rPr>
              <a:t>Luke 18:1</a:t>
            </a:r>
            <a:r>
              <a:rPr lang="en-US" altLang="en-US" sz="3100"/>
              <a:t>).</a:t>
            </a:r>
            <a:r>
              <a:rPr lang="en-US" altLang="en-US" sz="3500"/>
              <a:t> </a:t>
            </a:r>
          </a:p>
          <a:p>
            <a:pPr eaLnBrk="1" hangingPunct="1">
              <a:buFontTx/>
              <a:buBlip>
                <a:blip r:embed="rId6"/>
              </a:buBlip>
            </a:pPr>
            <a:r>
              <a:rPr lang="en-US" altLang="en-US" sz="3500"/>
              <a:t>Though we often pray for changes in circumstance, the real work of prayer changes us from the inside out </a:t>
            </a:r>
            <a:br>
              <a:rPr lang="en-US" altLang="en-US" sz="3500"/>
            </a:br>
            <a:r>
              <a:rPr lang="en-US" altLang="en-US" sz="3100"/>
              <a:t>(</a:t>
            </a:r>
            <a:r>
              <a:rPr lang="en-US" altLang="en-US" sz="3100">
                <a:hlinkClick r:id="rId8" action="ppaction://hlinksldjump"/>
              </a:rPr>
              <a:t>Romans 12:1, 2</a:t>
            </a:r>
            <a:r>
              <a:rPr lang="en-US" altLang="en-US" sz="3100"/>
              <a:t>).</a:t>
            </a:r>
            <a:r>
              <a:rPr lang="en-US" altLang="en-US" sz="3500"/>
              <a:t> </a:t>
            </a:r>
            <a:endParaRPr lang="en-US" altLang="en-US" sz="3500">
              <a:solidFill>
                <a:srgbClr val="211D1E"/>
              </a:solidFill>
            </a:endParaRPr>
          </a:p>
        </p:txBody>
      </p:sp>
      <p:pic>
        <p:nvPicPr>
          <p:cNvPr id="322565" name="Picture 14" descr="thywillpet">
            <a:extLst>
              <a:ext uri="{FF2B5EF4-FFF2-40B4-BE49-F238E27FC236}">
                <a16:creationId xmlns:a16="http://schemas.microsoft.com/office/drawing/2014/main" id="{01BD9FF1-8C9C-49F0-BD0D-585881CA4A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3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3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80"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59AEC087-ABEE-4AD9-9AC5-C26A7C84B334}"/>
              </a:ext>
            </a:extLst>
          </p:cNvPr>
          <p:cNvSpPr>
            <a:spLocks noGrp="1" noChangeArrowheads="1"/>
          </p:cNvSpPr>
          <p:nvPr>
            <p:ph type="title"/>
          </p:nvPr>
        </p:nvSpPr>
        <p:spPr>
          <a:xfrm>
            <a:off x="1524000" y="228600"/>
            <a:ext cx="9144000" cy="762000"/>
          </a:xfrm>
        </p:spPr>
        <p:txBody>
          <a:bodyPr/>
          <a:lstStyle/>
          <a:p>
            <a:pPr eaLnBrk="1" hangingPunct="1"/>
            <a:r>
              <a:rPr lang="en-US" altLang="en-US" sz="4000">
                <a:solidFill>
                  <a:schemeClr val="bg1"/>
                </a:solidFill>
                <a:latin typeface="Calligrapher" pitchFamily="2" charset="0"/>
              </a:rPr>
              <a:t>From Introduction To Brad Young’s:</a:t>
            </a:r>
            <a:br>
              <a:rPr lang="en-US" altLang="en-US" sz="4000">
                <a:latin typeface="Calligrapher" pitchFamily="2" charset="0"/>
              </a:rPr>
            </a:br>
            <a:r>
              <a:rPr lang="en-US" altLang="en-US" sz="3200">
                <a:solidFill>
                  <a:srgbClr val="FFFF00"/>
                </a:solidFill>
                <a:latin typeface="Calligrapher" pitchFamily="2" charset="0"/>
              </a:rPr>
              <a:t>“The Jewish Background To The Lord’s Prayer”</a:t>
            </a:r>
          </a:p>
        </p:txBody>
      </p:sp>
      <p:sp>
        <p:nvSpPr>
          <p:cNvPr id="102403" name="Rectangle 3">
            <a:extLst>
              <a:ext uri="{FF2B5EF4-FFF2-40B4-BE49-F238E27FC236}">
                <a16:creationId xmlns:a16="http://schemas.microsoft.com/office/drawing/2014/main" id="{701E7FC9-FE0C-4586-8F99-080925F55316}"/>
              </a:ext>
            </a:extLst>
          </p:cNvPr>
          <p:cNvSpPr>
            <a:spLocks noGrp="1" noChangeArrowheads="1"/>
          </p:cNvSpPr>
          <p:nvPr>
            <p:ph type="body" idx="1"/>
          </p:nvPr>
        </p:nvSpPr>
        <p:spPr>
          <a:xfrm>
            <a:off x="1676400" y="1143000"/>
            <a:ext cx="8839200" cy="5410200"/>
          </a:xfrm>
          <a:ln>
            <a:solidFill>
              <a:srgbClr val="FFFF00"/>
            </a:solidFill>
          </a:ln>
        </p:spPr>
        <p:txBody>
          <a:bodyPr/>
          <a:lstStyle/>
          <a:p>
            <a:pPr eaLnBrk="1" hangingPunct="1">
              <a:lnSpc>
                <a:spcPct val="90000"/>
              </a:lnSpc>
              <a:defRPr/>
            </a:pPr>
            <a:r>
              <a:rPr lang="en-US" sz="2800" b="1" dirty="0">
                <a:solidFill>
                  <a:schemeClr val="bg1"/>
                </a:solidFill>
                <a:effectLst>
                  <a:outerShdw blurRad="38100" dist="38100" dir="2700000" algn="tl">
                    <a:srgbClr val="C0C0C0"/>
                  </a:outerShdw>
                </a:effectLst>
                <a:latin typeface="Calligrapher" pitchFamily="2" charset="0"/>
              </a:rPr>
              <a:t>Even though many know the “The Lord’s Prayer” by heart,  few  know the meaning of the words they recite…  In fact,  the first barrier to a proper understanding of the prayer is the traditional title,  “The Lord’s Prayer.”   Jesus never prayed those familiar words himself;  rather,  he passed this prayer on to his followers.   Hence,  it’s really   “The Disciples’ Prayer.”</a:t>
            </a:r>
          </a:p>
          <a:p>
            <a:pPr eaLnBrk="1" hangingPunct="1">
              <a:lnSpc>
                <a:spcPct val="90000"/>
              </a:lnSpc>
              <a:defRPr/>
            </a:pPr>
            <a:r>
              <a:rPr lang="en-US" sz="2800" b="1" dirty="0">
                <a:solidFill>
                  <a:schemeClr val="bg1"/>
                </a:solidFill>
                <a:effectLst>
                  <a:outerShdw blurRad="38100" dist="38100" dir="2700000" algn="tl">
                    <a:srgbClr val="C0C0C0"/>
                  </a:outerShdw>
                </a:effectLst>
                <a:latin typeface="Calligrapher" pitchFamily="2" charset="0"/>
              </a:rPr>
              <a:t>This is only where the misunderstandings begin.  The main problem is one of approach.  Too often,  the importance of the Jewish background of the prayer and of the language that Jesus used has been overlooked or minimized… One easily can miss the great depth of Jesus’ message.</a:t>
            </a:r>
            <a:r>
              <a:rPr lang="en-US" sz="2800" dirty="0"/>
              <a:t> </a:t>
            </a:r>
          </a:p>
          <a:p>
            <a:pPr eaLnBrk="1" hangingPunct="1">
              <a:lnSpc>
                <a:spcPct val="90000"/>
              </a:lnSpc>
              <a:buFontTx/>
              <a:buNone/>
              <a:defRPr/>
            </a:pP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p:cTn id="7" dur="500" fill="hold"/>
                                        <p:tgtEl>
                                          <p:spTgt spid="102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p:cTn id="13" dur="500" fill="hold"/>
                                        <p:tgtEl>
                                          <p:spTgt spid="1024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p:cTn id="19" dur="500" fill="hold"/>
                                        <p:tgtEl>
                                          <p:spTgt spid="1024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586" name="Group 17">
            <a:extLst>
              <a:ext uri="{FF2B5EF4-FFF2-40B4-BE49-F238E27FC236}">
                <a16:creationId xmlns:a16="http://schemas.microsoft.com/office/drawing/2014/main" id="{5D63EA92-2786-4FC3-B3D0-3B4BCEFA7150}"/>
              </a:ext>
            </a:extLst>
          </p:cNvPr>
          <p:cNvGrpSpPr>
            <a:grpSpLocks/>
          </p:cNvGrpSpPr>
          <p:nvPr/>
        </p:nvGrpSpPr>
        <p:grpSpPr bwMode="auto">
          <a:xfrm>
            <a:off x="0" y="0"/>
            <a:ext cx="12192000" cy="6859588"/>
            <a:chOff x="0" y="0"/>
            <a:chExt cx="5760" cy="4321"/>
          </a:xfrm>
        </p:grpSpPr>
        <p:pic>
          <p:nvPicPr>
            <p:cNvPr id="323593" name="Picture 18" descr="willbg">
              <a:extLst>
                <a:ext uri="{FF2B5EF4-FFF2-40B4-BE49-F238E27FC236}">
                  <a16:creationId xmlns:a16="http://schemas.microsoft.com/office/drawing/2014/main" id="{F66305AE-EF7E-4337-967E-4FC32D089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4" name="Picture 19" descr="rosewatermarklp">
              <a:extLst>
                <a:ext uri="{FF2B5EF4-FFF2-40B4-BE49-F238E27FC236}">
                  <a16:creationId xmlns:a16="http://schemas.microsoft.com/office/drawing/2014/main" id="{063AA878-E995-4AC0-A105-ECB7AF7E2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7893" name="Rectangle 21">
            <a:extLst>
              <a:ext uri="{FF2B5EF4-FFF2-40B4-BE49-F238E27FC236}">
                <a16:creationId xmlns:a16="http://schemas.microsoft.com/office/drawing/2014/main" id="{B8C2116B-8C39-4ECC-B481-7E22556DCBE6}"/>
              </a:ext>
            </a:extLst>
          </p:cNvPr>
          <p:cNvSpPr>
            <a:spLocks noGrp="1" noChangeArrowheads="1"/>
          </p:cNvSpPr>
          <p:nvPr>
            <p:ph type="body" idx="1"/>
          </p:nvPr>
        </p:nvSpPr>
        <p:spPr>
          <a:xfrm>
            <a:off x="1930400" y="2877954"/>
            <a:ext cx="10160000" cy="3599045"/>
          </a:xfrm>
          <a:noFill/>
        </p:spPr>
        <p:txBody>
          <a:bodyPr/>
          <a:lstStyle/>
          <a:p>
            <a:pPr eaLnBrk="1" hangingPunct="1">
              <a:buFontTx/>
              <a:buBlip>
                <a:blip r:embed="rId5"/>
              </a:buBlip>
            </a:pPr>
            <a:r>
              <a:rPr lang="en-US" altLang="en-US" sz="3500" dirty="0"/>
              <a:t>The more we talk with God, the more we find </a:t>
            </a:r>
            <a:br>
              <a:rPr lang="en-US" altLang="en-US" sz="3500" dirty="0"/>
            </a:br>
            <a:r>
              <a:rPr lang="en-US" altLang="en-US" sz="3500" dirty="0"/>
              <a:t>ourselves wanting to please him. </a:t>
            </a:r>
          </a:p>
          <a:p>
            <a:pPr eaLnBrk="1" hangingPunct="1">
              <a:buFontTx/>
              <a:buBlip>
                <a:blip r:embed="rId5"/>
              </a:buBlip>
            </a:pPr>
            <a:r>
              <a:rPr lang="en-US" altLang="en-US" sz="3500" dirty="0"/>
              <a:t>Prayer often changes our circumstances, but        more importantly, it changes us and our priorities.</a:t>
            </a:r>
            <a:r>
              <a:rPr lang="en-US" altLang="en-US" sz="2400" dirty="0"/>
              <a:t> </a:t>
            </a:r>
            <a:endParaRPr lang="en-US" altLang="en-US" sz="2400" dirty="0">
              <a:solidFill>
                <a:srgbClr val="211D1E"/>
              </a:solidFill>
            </a:endParaRPr>
          </a:p>
        </p:txBody>
      </p:sp>
      <p:pic>
        <p:nvPicPr>
          <p:cNvPr id="323589" name="Picture 25" descr="cat4">
            <a:extLst>
              <a:ext uri="{FF2B5EF4-FFF2-40B4-BE49-F238E27FC236}">
                <a16:creationId xmlns:a16="http://schemas.microsoft.com/office/drawing/2014/main" id="{4A2A6DCB-920F-4494-90B2-DF95D5BD56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0" name="Picture 26" descr="thywillpet">
            <a:extLst>
              <a:ext uri="{FF2B5EF4-FFF2-40B4-BE49-F238E27FC236}">
                <a16:creationId xmlns:a16="http://schemas.microsoft.com/office/drawing/2014/main" id="{2E68EA72-85B5-47F0-B6DE-6E743B3BD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0"/>
            <a:ext cx="777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789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78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93"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80BD2ECB-F141-4304-9F27-9F0FD9C3CB1B}"/>
              </a:ext>
            </a:extLst>
          </p:cNvPr>
          <p:cNvSpPr>
            <a:spLocks noGrp="1" noChangeArrowheads="1"/>
          </p:cNvSpPr>
          <p:nvPr>
            <p:ph type="title"/>
          </p:nvPr>
        </p:nvSpPr>
        <p:spPr>
          <a:xfrm>
            <a:off x="1524000" y="0"/>
            <a:ext cx="9144000" cy="457200"/>
          </a:xfrm>
          <a:solidFill>
            <a:schemeClr val="bg1"/>
          </a:solidFill>
        </p:spPr>
        <p:txBody>
          <a:bodyPr/>
          <a:lstStyle/>
          <a:p>
            <a:pPr eaLnBrk="1" hangingPunct="1">
              <a:defRPr/>
            </a:pPr>
            <a:r>
              <a:rPr lang="en-US" sz="2400" b="1">
                <a:solidFill>
                  <a:srgbClr val="FFFF00"/>
                </a:solidFill>
                <a:effectLst>
                  <a:outerShdw blurRad="38100" dist="38100" dir="2700000" algn="tl">
                    <a:srgbClr val="C0C0C0"/>
                  </a:outerShdw>
                </a:effectLst>
              </a:rPr>
              <a:t>Cultural Context:  “Thy Will Be Done On Earth</a:t>
            </a:r>
            <a:r>
              <a:rPr lang="en-US" sz="2400">
                <a:solidFill>
                  <a:srgbClr val="FFFF00"/>
                </a:solidFill>
                <a:effectLst>
                  <a:outerShdw blurRad="38100" dist="38100" dir="2700000" algn="tl">
                    <a:srgbClr val="C0C0C0"/>
                  </a:outerShdw>
                </a:effectLst>
              </a:rPr>
              <a:t> </a:t>
            </a:r>
            <a:r>
              <a:rPr lang="en-US" sz="2400" b="1">
                <a:solidFill>
                  <a:srgbClr val="FFFF00"/>
                </a:solidFill>
                <a:effectLst>
                  <a:outerShdw blurRad="38100" dist="38100" dir="2700000" algn="tl">
                    <a:srgbClr val="C0C0C0"/>
                  </a:outerShdw>
                </a:effectLst>
              </a:rPr>
              <a:t>As</a:t>
            </a:r>
            <a:r>
              <a:rPr lang="en-US" sz="2400">
                <a:solidFill>
                  <a:srgbClr val="FFFF00"/>
                </a:solidFill>
                <a:effectLst>
                  <a:outerShdw blurRad="38100" dist="38100" dir="2700000" algn="tl">
                    <a:srgbClr val="C0C0C0"/>
                  </a:outerShdw>
                </a:effectLst>
              </a:rPr>
              <a:t> </a:t>
            </a:r>
            <a:r>
              <a:rPr lang="en-US" sz="2400" b="1">
                <a:solidFill>
                  <a:srgbClr val="FFFF00"/>
                </a:solidFill>
                <a:effectLst>
                  <a:outerShdw blurRad="38100" dist="38100" dir="2700000" algn="tl">
                    <a:srgbClr val="C0C0C0"/>
                  </a:outerShdw>
                </a:effectLst>
              </a:rPr>
              <a:t>In Heaven”</a:t>
            </a:r>
          </a:p>
        </p:txBody>
      </p:sp>
      <p:sp>
        <p:nvSpPr>
          <p:cNvPr id="93187" name="Rectangle 3">
            <a:extLst>
              <a:ext uri="{FF2B5EF4-FFF2-40B4-BE49-F238E27FC236}">
                <a16:creationId xmlns:a16="http://schemas.microsoft.com/office/drawing/2014/main" id="{A1200C98-3AE8-452C-A260-E967142F7A37}"/>
              </a:ext>
            </a:extLst>
          </p:cNvPr>
          <p:cNvSpPr>
            <a:spLocks noGrp="1" noChangeArrowheads="1"/>
          </p:cNvSpPr>
          <p:nvPr>
            <p:ph type="body" idx="1"/>
          </p:nvPr>
        </p:nvSpPr>
        <p:spPr>
          <a:xfrm>
            <a:off x="1676400" y="609600"/>
            <a:ext cx="8839200" cy="6096000"/>
          </a:xfrm>
          <a:ln>
            <a:solidFill>
              <a:schemeClr val="bg1"/>
            </a:solidFill>
            <a:miter lim="800000"/>
            <a:headEnd/>
            <a:tailEnd/>
          </a:ln>
        </p:spPr>
        <p:txBody>
          <a:bodyPr/>
          <a:lstStyle/>
          <a:p>
            <a:pPr eaLnBrk="1" hangingPunct="1"/>
            <a:endParaRPr lang="en-US" altLang="en-US" sz="1000"/>
          </a:p>
          <a:p>
            <a:pPr eaLnBrk="1" hangingPunct="1"/>
            <a:r>
              <a:rPr lang="en-US" altLang="en-US" sz="1600" b="1">
                <a:solidFill>
                  <a:srgbClr val="FFFF00"/>
                </a:solidFill>
              </a:rPr>
              <a:t>The Words,  “May You Continue Establishing Your Kingdom…” Are Paralleled By The Phrase,  “Thy Will Be Done.”</a:t>
            </a:r>
          </a:p>
          <a:p>
            <a:pPr eaLnBrk="1" hangingPunct="1"/>
            <a:r>
              <a:rPr lang="en-US" altLang="en-US" sz="1600" b="1">
                <a:solidFill>
                  <a:srgbClr val="FFFF00"/>
                </a:solidFill>
              </a:rPr>
              <a:t>The Second Line Of A Parallelism Reinforces &amp; Strengthens The Preceding Statement.</a:t>
            </a:r>
          </a:p>
          <a:p>
            <a:pPr eaLnBrk="1" hangingPunct="1"/>
            <a:r>
              <a:rPr lang="en-US" altLang="en-US" sz="1600" b="1">
                <a:solidFill>
                  <a:srgbClr val="FFFF00"/>
                </a:solidFill>
              </a:rPr>
              <a:t>Sometimes One Line Elucidates The Meaning Of The Other Which Is Our Case.</a:t>
            </a:r>
          </a:p>
          <a:p>
            <a:pPr eaLnBrk="1" hangingPunct="1"/>
            <a:r>
              <a:rPr lang="en-US" altLang="en-US" sz="1600" b="1">
                <a:solidFill>
                  <a:srgbClr val="FFFF00"/>
                </a:solidFill>
              </a:rPr>
              <a:t>Thus,  To Do The Will Of God Is To Be Part Of His Kingdom.</a:t>
            </a:r>
          </a:p>
          <a:p>
            <a:pPr eaLnBrk="1" hangingPunct="1"/>
            <a:r>
              <a:rPr lang="en-US" altLang="en-US" sz="1600" b="1">
                <a:solidFill>
                  <a:srgbClr val="FFFF00"/>
                </a:solidFill>
              </a:rPr>
              <a:t>Jesus Does Not Instruct In This Case To Pray “If It Be Thy Will.”  </a:t>
            </a:r>
          </a:p>
          <a:p>
            <a:pPr eaLnBrk="1" hangingPunct="1"/>
            <a:r>
              <a:rPr lang="en-US" altLang="en-US" sz="1600" b="1">
                <a:solidFill>
                  <a:srgbClr val="FFFF00"/>
                </a:solidFill>
              </a:rPr>
              <a:t>It Is Within God’s Purpose That All Men Should Repent &amp; Come Under His Reign.</a:t>
            </a:r>
          </a:p>
          <a:p>
            <a:pPr eaLnBrk="1" hangingPunct="1"/>
            <a:r>
              <a:rPr lang="en-US" altLang="en-US" sz="1600" b="1">
                <a:solidFill>
                  <a:srgbClr val="FFFF00"/>
                </a:solidFill>
              </a:rPr>
              <a:t>The Greek Word </a:t>
            </a:r>
            <a:r>
              <a:rPr lang="en-US" altLang="en-US" sz="1600" b="1" i="1">
                <a:solidFill>
                  <a:srgbClr val="FFFF00"/>
                </a:solidFill>
              </a:rPr>
              <a:t>Genathato</a:t>
            </a:r>
            <a:r>
              <a:rPr lang="en-US" altLang="en-US" sz="1600" b="1">
                <a:solidFill>
                  <a:srgbClr val="FFFF00"/>
                </a:solidFill>
              </a:rPr>
              <a:t> Can Be Translated Back Into Either Of Two Hebrew Words Depending Upon The Context.  The Most Literal Reconstruction Is Not Always The Most Reliable.</a:t>
            </a:r>
          </a:p>
          <a:p>
            <a:pPr eaLnBrk="1" hangingPunct="1"/>
            <a:r>
              <a:rPr lang="en-US" altLang="en-US" sz="1600" b="1">
                <a:solidFill>
                  <a:srgbClr val="FFFF00"/>
                </a:solidFill>
              </a:rPr>
              <a:t>Hebrew Prayers That Have The Verb “To Be” Would Normally Be Followed By A Request Yet In Our Prayer Only The Words “In Heaven &amp; In Earth” Finish.</a:t>
            </a:r>
          </a:p>
          <a:p>
            <a:pPr eaLnBrk="1" hangingPunct="1"/>
            <a:r>
              <a:rPr lang="en-US" altLang="en-US" sz="1600" b="1">
                <a:solidFill>
                  <a:srgbClr val="FFFF00"/>
                </a:solidFill>
              </a:rPr>
              <a:t>The Common Jewish Prayer Formula,  “May It Be Pleasing Before You,”  Is Out Of Its Place Here Also.  This Meaning Would Not Be Consistent With The Remainder Of That Petition.</a:t>
            </a:r>
          </a:p>
          <a:p>
            <a:pPr eaLnBrk="1" hangingPunct="1"/>
            <a:r>
              <a:rPr lang="en-US" altLang="en-US" sz="1600" b="1">
                <a:solidFill>
                  <a:srgbClr val="FFFF00"/>
                </a:solidFill>
              </a:rPr>
              <a:t>Hebrew Stylistic Considerations Indicate That The Greek Should Be Translated By The Hebrew Root </a:t>
            </a:r>
            <a:r>
              <a:rPr lang="en-US" altLang="en-US" sz="1600" b="1" i="1">
                <a:solidFill>
                  <a:srgbClr val="FFFF00"/>
                </a:solidFill>
              </a:rPr>
              <a:t>Asah,</a:t>
            </a:r>
            <a:r>
              <a:rPr lang="en-US" altLang="en-US" sz="1600" b="1">
                <a:solidFill>
                  <a:srgbClr val="FFFF00"/>
                </a:solidFill>
              </a:rPr>
              <a:t> “To Do,”  In The Phrase,    “May Your Will Be Done…”  </a:t>
            </a:r>
          </a:p>
          <a:p>
            <a:pPr eaLnBrk="1" hangingPunct="1"/>
            <a:r>
              <a:rPr lang="en-US" altLang="en-US" sz="1600" b="1">
                <a:solidFill>
                  <a:srgbClr val="FFFF00"/>
                </a:solidFill>
              </a:rPr>
              <a:t>This Plea, That God’s Will Be Accomplished In Heaven &amp; Earth Is Consistent With The Hope That All Repent &amp; Obey.</a:t>
            </a:r>
          </a:p>
          <a:p>
            <a:pPr eaLnBrk="1" hangingPunct="1">
              <a:buFontTx/>
              <a:buNone/>
            </a:pPr>
            <a:r>
              <a:rPr lang="en-US" altLang="en-US" sz="1000"/>
              <a:t>   </a:t>
            </a:r>
          </a:p>
          <a:p>
            <a:pPr eaLnBrk="1" hangingPunct="1">
              <a:buFontTx/>
              <a:buNone/>
            </a:pPr>
            <a:r>
              <a:rPr lang="en-US" altLang="en-US" sz="10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3187">
                                            <p:txEl>
                                              <p:pRg st="1" end="1"/>
                                            </p:txEl>
                                          </p:spTgt>
                                        </p:tgtEl>
                                        <p:attrNameLst>
                                          <p:attrName>style.visibility</p:attrName>
                                        </p:attrNameLst>
                                      </p:cBhvr>
                                      <p:to>
                                        <p:strVal val="visible"/>
                                      </p:to>
                                    </p:set>
                                    <p:anim calcmode="lin" valueType="num">
                                      <p:cBhvr>
                                        <p:cTn id="7" dur="500" fill="hold"/>
                                        <p:tgtEl>
                                          <p:spTgt spid="9318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318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3187">
                                            <p:txEl>
                                              <p:pRg st="2" end="2"/>
                                            </p:txEl>
                                          </p:spTgt>
                                        </p:tgtEl>
                                        <p:attrNameLst>
                                          <p:attrName>style.visibility</p:attrName>
                                        </p:attrNameLst>
                                      </p:cBhvr>
                                      <p:to>
                                        <p:strVal val="visible"/>
                                      </p:to>
                                    </p:set>
                                    <p:anim calcmode="lin" valueType="num">
                                      <p:cBhvr>
                                        <p:cTn id="13" dur="500" fill="hold"/>
                                        <p:tgtEl>
                                          <p:spTgt spid="9318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9318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anim calcmode="lin" valueType="num">
                                      <p:cBhvr>
                                        <p:cTn id="19" dur="500" fill="hold"/>
                                        <p:tgtEl>
                                          <p:spTgt spid="9318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9318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3187">
                                            <p:txEl>
                                              <p:pRg st="4" end="4"/>
                                            </p:txEl>
                                          </p:spTgt>
                                        </p:tgtEl>
                                        <p:attrNameLst>
                                          <p:attrName>style.visibility</p:attrName>
                                        </p:attrNameLst>
                                      </p:cBhvr>
                                      <p:to>
                                        <p:strVal val="visible"/>
                                      </p:to>
                                    </p:set>
                                    <p:anim calcmode="lin" valueType="num">
                                      <p:cBhvr>
                                        <p:cTn id="25" dur="500" fill="hold"/>
                                        <p:tgtEl>
                                          <p:spTgt spid="9318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9318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3187">
                                            <p:txEl>
                                              <p:pRg st="5" end="5"/>
                                            </p:txEl>
                                          </p:spTgt>
                                        </p:tgtEl>
                                        <p:attrNameLst>
                                          <p:attrName>style.visibility</p:attrName>
                                        </p:attrNameLst>
                                      </p:cBhvr>
                                      <p:to>
                                        <p:strVal val="visible"/>
                                      </p:to>
                                    </p:set>
                                    <p:anim calcmode="lin" valueType="num">
                                      <p:cBhvr>
                                        <p:cTn id="31" dur="500" fill="hold"/>
                                        <p:tgtEl>
                                          <p:spTgt spid="9318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9318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93187">
                                            <p:txEl>
                                              <p:pRg st="6" end="6"/>
                                            </p:txEl>
                                          </p:spTgt>
                                        </p:tgtEl>
                                        <p:attrNameLst>
                                          <p:attrName>style.visibility</p:attrName>
                                        </p:attrNameLst>
                                      </p:cBhvr>
                                      <p:to>
                                        <p:strVal val="visible"/>
                                      </p:to>
                                    </p:set>
                                    <p:anim calcmode="lin" valueType="num">
                                      <p:cBhvr>
                                        <p:cTn id="37" dur="500" fill="hold"/>
                                        <p:tgtEl>
                                          <p:spTgt spid="9318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9318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93187">
                                            <p:txEl>
                                              <p:pRg st="7" end="7"/>
                                            </p:txEl>
                                          </p:spTgt>
                                        </p:tgtEl>
                                        <p:attrNameLst>
                                          <p:attrName>style.visibility</p:attrName>
                                        </p:attrNameLst>
                                      </p:cBhvr>
                                      <p:to>
                                        <p:strVal val="visible"/>
                                      </p:to>
                                    </p:set>
                                    <p:anim calcmode="lin" valueType="num">
                                      <p:cBhvr>
                                        <p:cTn id="43" dur="500" fill="hold"/>
                                        <p:tgtEl>
                                          <p:spTgt spid="9318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9318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93187">
                                            <p:txEl>
                                              <p:pRg st="8" end="8"/>
                                            </p:txEl>
                                          </p:spTgt>
                                        </p:tgtEl>
                                        <p:attrNameLst>
                                          <p:attrName>style.visibility</p:attrName>
                                        </p:attrNameLst>
                                      </p:cBhvr>
                                      <p:to>
                                        <p:strVal val="visible"/>
                                      </p:to>
                                    </p:set>
                                    <p:anim calcmode="lin" valueType="num">
                                      <p:cBhvr>
                                        <p:cTn id="49" dur="500" fill="hold"/>
                                        <p:tgtEl>
                                          <p:spTgt spid="93187">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93187">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93187">
                                            <p:txEl>
                                              <p:pRg st="9" end="9"/>
                                            </p:txEl>
                                          </p:spTgt>
                                        </p:tgtEl>
                                        <p:attrNameLst>
                                          <p:attrName>style.visibility</p:attrName>
                                        </p:attrNameLst>
                                      </p:cBhvr>
                                      <p:to>
                                        <p:strVal val="visible"/>
                                      </p:to>
                                    </p:set>
                                    <p:anim calcmode="lin" valueType="num">
                                      <p:cBhvr>
                                        <p:cTn id="55" dur="500" fill="hold"/>
                                        <p:tgtEl>
                                          <p:spTgt spid="93187">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93187">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93187">
                                            <p:txEl>
                                              <p:pRg st="10" end="10"/>
                                            </p:txEl>
                                          </p:spTgt>
                                        </p:tgtEl>
                                        <p:attrNameLst>
                                          <p:attrName>style.visibility</p:attrName>
                                        </p:attrNameLst>
                                      </p:cBhvr>
                                      <p:to>
                                        <p:strVal val="visible"/>
                                      </p:to>
                                    </p:set>
                                    <p:anim calcmode="lin" valueType="num">
                                      <p:cBhvr>
                                        <p:cTn id="61" dur="500" fill="hold"/>
                                        <p:tgtEl>
                                          <p:spTgt spid="93187">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93187">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93187">
                                            <p:txEl>
                                              <p:pRg st="11" end="11"/>
                                            </p:txEl>
                                          </p:spTgt>
                                        </p:tgtEl>
                                        <p:attrNameLst>
                                          <p:attrName>style.visibility</p:attrName>
                                        </p:attrNameLst>
                                      </p:cBhvr>
                                      <p:to>
                                        <p:strVal val="visible"/>
                                      </p:to>
                                    </p:set>
                                    <p:anim calcmode="lin" valueType="num">
                                      <p:cBhvr>
                                        <p:cTn id="67" dur="500" fill="hold"/>
                                        <p:tgtEl>
                                          <p:spTgt spid="93187">
                                            <p:txEl>
                                              <p:pRg st="11" end="11"/>
                                            </p:txEl>
                                          </p:spTgt>
                                        </p:tgtEl>
                                        <p:attrNameLst>
                                          <p:attrName>ppt_w</p:attrName>
                                        </p:attrNameLst>
                                      </p:cBhvr>
                                      <p:tavLst>
                                        <p:tav tm="0">
                                          <p:val>
                                            <p:fltVal val="0"/>
                                          </p:val>
                                        </p:tav>
                                        <p:tav tm="100000">
                                          <p:val>
                                            <p:strVal val="#ppt_w"/>
                                          </p:val>
                                        </p:tav>
                                      </p:tavLst>
                                    </p:anim>
                                    <p:anim calcmode="lin" valueType="num">
                                      <p:cBhvr>
                                        <p:cTn id="68" dur="500" fill="hold"/>
                                        <p:tgtEl>
                                          <p:spTgt spid="93187">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93187">
                                            <p:txEl>
                                              <p:pRg st="12" end="12"/>
                                            </p:txEl>
                                          </p:spTgt>
                                        </p:tgtEl>
                                        <p:attrNameLst>
                                          <p:attrName>style.visibility</p:attrName>
                                        </p:attrNameLst>
                                      </p:cBhvr>
                                      <p:to>
                                        <p:strVal val="visible"/>
                                      </p:to>
                                    </p:set>
                                    <p:anim calcmode="lin" valueType="num">
                                      <p:cBhvr>
                                        <p:cTn id="73" dur="500" fill="hold"/>
                                        <p:tgtEl>
                                          <p:spTgt spid="93187">
                                            <p:txEl>
                                              <p:pRg st="12" end="12"/>
                                            </p:txEl>
                                          </p:spTgt>
                                        </p:tgtEl>
                                        <p:attrNameLst>
                                          <p:attrName>ppt_w</p:attrName>
                                        </p:attrNameLst>
                                      </p:cBhvr>
                                      <p:tavLst>
                                        <p:tav tm="0">
                                          <p:val>
                                            <p:fltVal val="0"/>
                                          </p:val>
                                        </p:tav>
                                        <p:tav tm="100000">
                                          <p:val>
                                            <p:strVal val="#ppt_w"/>
                                          </p:val>
                                        </p:tav>
                                      </p:tavLst>
                                    </p:anim>
                                    <p:anim calcmode="lin" valueType="num">
                                      <p:cBhvr>
                                        <p:cTn id="74" dur="500" fill="hold"/>
                                        <p:tgtEl>
                                          <p:spTgt spid="93187">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93187">
                                            <p:txEl>
                                              <p:pRg st="13" end="13"/>
                                            </p:txEl>
                                          </p:spTgt>
                                        </p:tgtEl>
                                        <p:attrNameLst>
                                          <p:attrName>style.visibility</p:attrName>
                                        </p:attrNameLst>
                                      </p:cBhvr>
                                      <p:to>
                                        <p:strVal val="visible"/>
                                      </p:to>
                                    </p:set>
                                    <p:anim calcmode="lin" valueType="num">
                                      <p:cBhvr>
                                        <p:cTn id="79" dur="500" fill="hold"/>
                                        <p:tgtEl>
                                          <p:spTgt spid="93187">
                                            <p:txEl>
                                              <p:pRg st="13" end="13"/>
                                            </p:txEl>
                                          </p:spTgt>
                                        </p:tgtEl>
                                        <p:attrNameLst>
                                          <p:attrName>ppt_w</p:attrName>
                                        </p:attrNameLst>
                                      </p:cBhvr>
                                      <p:tavLst>
                                        <p:tav tm="0">
                                          <p:val>
                                            <p:fltVal val="0"/>
                                          </p:val>
                                        </p:tav>
                                        <p:tav tm="100000">
                                          <p:val>
                                            <p:strVal val="#ppt_w"/>
                                          </p:val>
                                        </p:tav>
                                      </p:tavLst>
                                    </p:anim>
                                    <p:anim calcmode="lin" valueType="num">
                                      <p:cBhvr>
                                        <p:cTn id="80" dur="500" fill="hold"/>
                                        <p:tgtEl>
                                          <p:spTgt spid="93187">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B6F47DC3-2C9F-490E-87B1-11CF76971588}"/>
              </a:ext>
            </a:extLst>
          </p:cNvPr>
          <p:cNvSpPr>
            <a:spLocks noGrp="1" noChangeArrowheads="1"/>
          </p:cNvSpPr>
          <p:nvPr>
            <p:ph type="title"/>
          </p:nvPr>
        </p:nvSpPr>
        <p:spPr>
          <a:xfrm>
            <a:off x="1524000" y="0"/>
            <a:ext cx="9144000" cy="457200"/>
          </a:xfrm>
          <a:solidFill>
            <a:schemeClr val="bg1"/>
          </a:solidFill>
        </p:spPr>
        <p:txBody>
          <a:bodyPr/>
          <a:lstStyle/>
          <a:p>
            <a:pPr eaLnBrk="1" hangingPunct="1">
              <a:defRPr/>
            </a:pPr>
            <a:r>
              <a:rPr lang="en-US" sz="2400" b="1">
                <a:solidFill>
                  <a:srgbClr val="FFFF00"/>
                </a:solidFill>
                <a:effectLst>
                  <a:outerShdw blurRad="38100" dist="38100" dir="2700000" algn="tl">
                    <a:srgbClr val="C0C0C0"/>
                  </a:outerShdw>
                </a:effectLst>
              </a:rPr>
              <a:t>Cultural Context:  “Thy Will Be Done On Earth</a:t>
            </a:r>
            <a:r>
              <a:rPr lang="en-US" sz="2400">
                <a:solidFill>
                  <a:srgbClr val="FFFF00"/>
                </a:solidFill>
                <a:effectLst>
                  <a:outerShdw blurRad="38100" dist="38100" dir="2700000" algn="tl">
                    <a:srgbClr val="C0C0C0"/>
                  </a:outerShdw>
                </a:effectLst>
              </a:rPr>
              <a:t> </a:t>
            </a:r>
            <a:r>
              <a:rPr lang="en-US" sz="2400" b="1">
                <a:solidFill>
                  <a:srgbClr val="FFFF00"/>
                </a:solidFill>
                <a:effectLst>
                  <a:outerShdw blurRad="38100" dist="38100" dir="2700000" algn="tl">
                    <a:srgbClr val="C0C0C0"/>
                  </a:outerShdw>
                </a:effectLst>
              </a:rPr>
              <a:t>As</a:t>
            </a:r>
            <a:r>
              <a:rPr lang="en-US" sz="2400">
                <a:solidFill>
                  <a:srgbClr val="FFFF00"/>
                </a:solidFill>
                <a:effectLst>
                  <a:outerShdw blurRad="38100" dist="38100" dir="2700000" algn="tl">
                    <a:srgbClr val="C0C0C0"/>
                  </a:outerShdw>
                </a:effectLst>
              </a:rPr>
              <a:t> </a:t>
            </a:r>
            <a:r>
              <a:rPr lang="en-US" sz="2400" b="1">
                <a:solidFill>
                  <a:srgbClr val="FFFF00"/>
                </a:solidFill>
                <a:effectLst>
                  <a:outerShdw blurRad="38100" dist="38100" dir="2700000" algn="tl">
                    <a:srgbClr val="C0C0C0"/>
                  </a:outerShdw>
                </a:effectLst>
              </a:rPr>
              <a:t>In Heaven”</a:t>
            </a:r>
          </a:p>
        </p:txBody>
      </p:sp>
      <p:sp>
        <p:nvSpPr>
          <p:cNvPr id="129027" name="Rectangle 3">
            <a:extLst>
              <a:ext uri="{FF2B5EF4-FFF2-40B4-BE49-F238E27FC236}">
                <a16:creationId xmlns:a16="http://schemas.microsoft.com/office/drawing/2014/main" id="{E36D1A6C-C1F8-4A23-8F18-11DAF2A45DD8}"/>
              </a:ext>
            </a:extLst>
          </p:cNvPr>
          <p:cNvSpPr>
            <a:spLocks noGrp="1" noChangeArrowheads="1"/>
          </p:cNvSpPr>
          <p:nvPr>
            <p:ph type="body" idx="1"/>
          </p:nvPr>
        </p:nvSpPr>
        <p:spPr>
          <a:xfrm>
            <a:off x="1676400" y="609600"/>
            <a:ext cx="8839200" cy="6096000"/>
          </a:xfrm>
          <a:ln>
            <a:solidFill>
              <a:schemeClr val="bg1"/>
            </a:solidFill>
            <a:miter lim="800000"/>
            <a:headEnd/>
            <a:tailEnd/>
          </a:ln>
        </p:spPr>
        <p:txBody>
          <a:bodyPr/>
          <a:lstStyle/>
          <a:p>
            <a:pPr eaLnBrk="1" hangingPunct="1">
              <a:lnSpc>
                <a:spcPct val="90000"/>
              </a:lnSpc>
            </a:pPr>
            <a:r>
              <a:rPr lang="en-US" altLang="en-US" sz="1400" b="1">
                <a:solidFill>
                  <a:srgbClr val="FF3300"/>
                </a:solidFill>
              </a:rPr>
              <a:t>Significantly,  This Entreaty Takes Is Stylistically Similar To Then Familiar Rabbinic Prayers For Safety In Travel.  In Ancient Times,  Taking A Trip Was Much More Dangerous Of A Proposition Than That Of Today. </a:t>
            </a:r>
          </a:p>
          <a:p>
            <a:pPr eaLnBrk="1" hangingPunct="1">
              <a:lnSpc>
                <a:spcPct val="90000"/>
              </a:lnSpc>
            </a:pPr>
            <a:r>
              <a:rPr lang="en-US" altLang="en-US" sz="1400" b="1">
                <a:solidFill>
                  <a:srgbClr val="FF3300"/>
                </a:solidFill>
              </a:rPr>
              <a:t>Furthermore,  There Is Another Similarity Regarding Traveler’s Prayers.  These Prayers Were Structured Similarly &amp; With Attached Phrases Nearly Identical To That From The Master Teacher.  As An Example There Was A Popular Prayer With This Line:   “Do Your Will In Heaven &amp; Grant Satisfaction To Those That Fear You On Earth.</a:t>
            </a:r>
          </a:p>
          <a:p>
            <a:pPr eaLnBrk="1" hangingPunct="1">
              <a:lnSpc>
                <a:spcPct val="90000"/>
              </a:lnSpc>
            </a:pPr>
            <a:r>
              <a:rPr lang="en-US" altLang="en-US" sz="1400" b="1">
                <a:solidFill>
                  <a:srgbClr val="FF3300"/>
                </a:solidFill>
              </a:rPr>
              <a:t>Moreover, There Was A Third Similarity – The Traveler’s Prayer Used The Word </a:t>
            </a:r>
            <a:r>
              <a:rPr lang="en-US" altLang="en-US" sz="1400" b="1" i="1">
                <a:solidFill>
                  <a:srgbClr val="FF3300"/>
                </a:solidFill>
              </a:rPr>
              <a:t>Asah</a:t>
            </a:r>
            <a:r>
              <a:rPr lang="en-US" altLang="en-US" sz="1400" b="1">
                <a:solidFill>
                  <a:srgbClr val="FF3300"/>
                </a:solidFill>
              </a:rPr>
              <a:t> As Well.</a:t>
            </a:r>
          </a:p>
          <a:p>
            <a:pPr eaLnBrk="1" hangingPunct="1">
              <a:lnSpc>
                <a:spcPct val="90000"/>
              </a:lnSpc>
            </a:pPr>
            <a:endParaRPr lang="en-US" altLang="en-US" sz="1400" b="1">
              <a:solidFill>
                <a:srgbClr val="FF3300"/>
              </a:solidFill>
            </a:endParaRPr>
          </a:p>
          <a:p>
            <a:pPr eaLnBrk="1" hangingPunct="1">
              <a:lnSpc>
                <a:spcPct val="90000"/>
              </a:lnSpc>
            </a:pPr>
            <a:r>
              <a:rPr lang="en-US" altLang="en-US" sz="1600">
                <a:solidFill>
                  <a:srgbClr val="FFFF00"/>
                </a:solidFill>
              </a:rPr>
              <a:t>“In Heaven &amp; On Earth” The More Rigorous Translation;  “Hos” Or “As” Does Not Appear In The Codex Beza Cantabrigiensis,  Which  The Experts Think Preserves The Original Semitisms Better Than The Other Textual Witnesses.  “Hos” Is Probably Scribal Noted Expanding On Verse 12.  </a:t>
            </a:r>
          </a:p>
          <a:p>
            <a:pPr eaLnBrk="1" hangingPunct="1">
              <a:lnSpc>
                <a:spcPct val="90000"/>
              </a:lnSpc>
            </a:pPr>
            <a:r>
              <a:rPr lang="en-US" altLang="en-US" sz="1600">
                <a:solidFill>
                  <a:srgbClr val="FFFF00"/>
                </a:solidFill>
              </a:rPr>
              <a:t>The Hebrew Imagery Behind The Phrase Meant To Convey The Divine Majesty.</a:t>
            </a:r>
          </a:p>
          <a:p>
            <a:pPr eaLnBrk="1" hangingPunct="1">
              <a:lnSpc>
                <a:spcPct val="90000"/>
              </a:lnSpc>
            </a:pPr>
            <a:r>
              <a:rPr lang="en-US" altLang="en-US" sz="1600">
                <a:solidFill>
                  <a:srgbClr val="FFFF00"/>
                </a:solidFill>
              </a:rPr>
              <a:t>This Supplication Does Not Deal With Discerning God’s But In His Will Being Accomplished</a:t>
            </a:r>
          </a:p>
          <a:p>
            <a:pPr eaLnBrk="1" hangingPunct="1">
              <a:lnSpc>
                <a:spcPct val="90000"/>
              </a:lnSpc>
            </a:pPr>
            <a:r>
              <a:rPr lang="en-US" altLang="en-US" sz="1600">
                <a:solidFill>
                  <a:srgbClr val="FFFF00"/>
                </a:solidFill>
              </a:rPr>
              <a:t>This Is The Same Ancient Injunction Taught By Rabbis: “Do His Will As If It Were Your Will.”</a:t>
            </a:r>
          </a:p>
          <a:p>
            <a:pPr eaLnBrk="1" hangingPunct="1">
              <a:lnSpc>
                <a:spcPct val="90000"/>
              </a:lnSpc>
            </a:pPr>
            <a:r>
              <a:rPr lang="en-US" altLang="en-US" sz="1600">
                <a:solidFill>
                  <a:srgbClr val="FFFF00"/>
                </a:solidFill>
              </a:rPr>
              <a:t>Another Rabbinic Prayer Reads:  “Sovereign Of The Universe,  It Is Revealed And Known To You That Our Will Is To Do Your Will.  What Prevents Us?  The Leaven In The Dough And The Enslavement To The Kingdoms.  May It Be Pleasing To You To Save Us From Their Hands.  And May We Repent And Begin To Do Your Laws According To Your Will With A Perfect Heart.” </a:t>
            </a:r>
          </a:p>
          <a:p>
            <a:pPr eaLnBrk="1" hangingPunct="1">
              <a:lnSpc>
                <a:spcPct val="90000"/>
              </a:lnSpc>
            </a:pPr>
            <a:r>
              <a:rPr lang="en-US" altLang="en-US" sz="1600">
                <a:solidFill>
                  <a:srgbClr val="FFFF00"/>
                </a:solidFill>
              </a:rPr>
              <a:t>The Expression  “Leaven In The Dough”  Refers To Our Often Evil Inclinations  &amp;  “Enslavement To The Kingdoms”  Refers To Occupation Forces Restricting Religiously;  These Rabbinic Parallels Deal With The Conflict Between Man’s Will  &amp;  God’s Will.  One’s Evil Desires Can Prevent That Person From Performing God’s Will With The Right Spirit.</a:t>
            </a:r>
          </a:p>
          <a:p>
            <a:pPr eaLnBrk="1" hangingPunct="1">
              <a:lnSpc>
                <a:spcPct val="90000"/>
              </a:lnSpc>
            </a:pPr>
            <a:r>
              <a:rPr lang="en-US" altLang="en-US" sz="1600">
                <a:solidFill>
                  <a:srgbClr val="FFFF00"/>
                </a:solidFill>
              </a:rPr>
              <a:t>Christ Himself Conforms His Will To That Of The Father’s – Luke 22: 42.</a:t>
            </a:r>
          </a:p>
          <a:p>
            <a:pPr eaLnBrk="1" hangingPunct="1">
              <a:lnSpc>
                <a:spcPct val="90000"/>
              </a:lnSpc>
              <a:buFontTx/>
              <a:buNone/>
            </a:pPr>
            <a:r>
              <a:rPr lang="en-US" altLang="en-US" sz="1000"/>
              <a:t>   </a:t>
            </a:r>
          </a:p>
          <a:p>
            <a:pPr eaLnBrk="1" hangingPunct="1">
              <a:lnSpc>
                <a:spcPct val="90000"/>
              </a:lnSpc>
              <a:buFontTx/>
              <a:buNone/>
            </a:pPr>
            <a:r>
              <a:rPr lang="en-US" altLang="en-US" sz="10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p:cTn id="13" dur="5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9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p:cTn id="19" dur="5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9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9027">
                                            <p:txEl>
                                              <p:pRg st="4" end="4"/>
                                            </p:txEl>
                                          </p:spTgt>
                                        </p:tgtEl>
                                        <p:attrNameLst>
                                          <p:attrName>style.visibility</p:attrName>
                                        </p:attrNameLst>
                                      </p:cBhvr>
                                      <p:to>
                                        <p:strVal val="visible"/>
                                      </p:to>
                                    </p:set>
                                    <p:anim calcmode="lin" valueType="num">
                                      <p:cBhvr>
                                        <p:cTn id="25" dur="500" fill="hold"/>
                                        <p:tgtEl>
                                          <p:spTgt spid="12902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2902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9027">
                                            <p:txEl>
                                              <p:pRg st="5" end="5"/>
                                            </p:txEl>
                                          </p:spTgt>
                                        </p:tgtEl>
                                        <p:attrNameLst>
                                          <p:attrName>style.visibility</p:attrName>
                                        </p:attrNameLst>
                                      </p:cBhvr>
                                      <p:to>
                                        <p:strVal val="visible"/>
                                      </p:to>
                                    </p:set>
                                    <p:anim calcmode="lin" valueType="num">
                                      <p:cBhvr>
                                        <p:cTn id="31" dur="500" fill="hold"/>
                                        <p:tgtEl>
                                          <p:spTgt spid="12902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290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9027">
                                            <p:txEl>
                                              <p:pRg st="6" end="6"/>
                                            </p:txEl>
                                          </p:spTgt>
                                        </p:tgtEl>
                                        <p:attrNameLst>
                                          <p:attrName>style.visibility</p:attrName>
                                        </p:attrNameLst>
                                      </p:cBhvr>
                                      <p:to>
                                        <p:strVal val="visible"/>
                                      </p:to>
                                    </p:set>
                                    <p:anim calcmode="lin" valueType="num">
                                      <p:cBhvr>
                                        <p:cTn id="37" dur="500" fill="hold"/>
                                        <p:tgtEl>
                                          <p:spTgt spid="12902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2902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29027">
                                            <p:txEl>
                                              <p:pRg st="7" end="7"/>
                                            </p:txEl>
                                          </p:spTgt>
                                        </p:tgtEl>
                                        <p:attrNameLst>
                                          <p:attrName>style.visibility</p:attrName>
                                        </p:attrNameLst>
                                      </p:cBhvr>
                                      <p:to>
                                        <p:strVal val="visible"/>
                                      </p:to>
                                    </p:set>
                                    <p:anim calcmode="lin" valueType="num">
                                      <p:cBhvr>
                                        <p:cTn id="43" dur="500" fill="hold"/>
                                        <p:tgtEl>
                                          <p:spTgt spid="12902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2902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29027">
                                            <p:txEl>
                                              <p:pRg st="8" end="8"/>
                                            </p:txEl>
                                          </p:spTgt>
                                        </p:tgtEl>
                                        <p:attrNameLst>
                                          <p:attrName>style.visibility</p:attrName>
                                        </p:attrNameLst>
                                      </p:cBhvr>
                                      <p:to>
                                        <p:strVal val="visible"/>
                                      </p:to>
                                    </p:set>
                                    <p:anim calcmode="lin" valueType="num">
                                      <p:cBhvr>
                                        <p:cTn id="49" dur="500" fill="hold"/>
                                        <p:tgtEl>
                                          <p:spTgt spid="129027">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129027">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29027">
                                            <p:txEl>
                                              <p:pRg st="9" end="9"/>
                                            </p:txEl>
                                          </p:spTgt>
                                        </p:tgtEl>
                                        <p:attrNameLst>
                                          <p:attrName>style.visibility</p:attrName>
                                        </p:attrNameLst>
                                      </p:cBhvr>
                                      <p:to>
                                        <p:strVal val="visible"/>
                                      </p:to>
                                    </p:set>
                                    <p:anim calcmode="lin" valueType="num">
                                      <p:cBhvr>
                                        <p:cTn id="55" dur="500" fill="hold"/>
                                        <p:tgtEl>
                                          <p:spTgt spid="129027">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129027">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29027">
                                            <p:txEl>
                                              <p:pRg st="10" end="10"/>
                                            </p:txEl>
                                          </p:spTgt>
                                        </p:tgtEl>
                                        <p:attrNameLst>
                                          <p:attrName>style.visibility</p:attrName>
                                        </p:attrNameLst>
                                      </p:cBhvr>
                                      <p:to>
                                        <p:strVal val="visible"/>
                                      </p:to>
                                    </p:set>
                                    <p:anim calcmode="lin" valueType="num">
                                      <p:cBhvr>
                                        <p:cTn id="61" dur="500" fill="hold"/>
                                        <p:tgtEl>
                                          <p:spTgt spid="129027">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129027">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29027">
                                            <p:txEl>
                                              <p:pRg st="11" end="11"/>
                                            </p:txEl>
                                          </p:spTgt>
                                        </p:tgtEl>
                                        <p:attrNameLst>
                                          <p:attrName>style.visibility</p:attrName>
                                        </p:attrNameLst>
                                      </p:cBhvr>
                                      <p:to>
                                        <p:strVal val="visible"/>
                                      </p:to>
                                    </p:set>
                                    <p:anim calcmode="lin" valueType="num">
                                      <p:cBhvr>
                                        <p:cTn id="67" dur="500" fill="hold"/>
                                        <p:tgtEl>
                                          <p:spTgt spid="129027">
                                            <p:txEl>
                                              <p:pRg st="11" end="11"/>
                                            </p:txEl>
                                          </p:spTgt>
                                        </p:tgtEl>
                                        <p:attrNameLst>
                                          <p:attrName>ppt_w</p:attrName>
                                        </p:attrNameLst>
                                      </p:cBhvr>
                                      <p:tavLst>
                                        <p:tav tm="0">
                                          <p:val>
                                            <p:fltVal val="0"/>
                                          </p:val>
                                        </p:tav>
                                        <p:tav tm="100000">
                                          <p:val>
                                            <p:strVal val="#ppt_w"/>
                                          </p:val>
                                        </p:tav>
                                      </p:tavLst>
                                    </p:anim>
                                    <p:anim calcmode="lin" valueType="num">
                                      <p:cBhvr>
                                        <p:cTn id="68" dur="500" fill="hold"/>
                                        <p:tgtEl>
                                          <p:spTgt spid="129027">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129027">
                                            <p:txEl>
                                              <p:pRg st="12" end="12"/>
                                            </p:txEl>
                                          </p:spTgt>
                                        </p:tgtEl>
                                        <p:attrNameLst>
                                          <p:attrName>style.visibility</p:attrName>
                                        </p:attrNameLst>
                                      </p:cBhvr>
                                      <p:to>
                                        <p:strVal val="visible"/>
                                      </p:to>
                                    </p:set>
                                    <p:anim calcmode="lin" valueType="num">
                                      <p:cBhvr>
                                        <p:cTn id="73" dur="500" fill="hold"/>
                                        <p:tgtEl>
                                          <p:spTgt spid="129027">
                                            <p:txEl>
                                              <p:pRg st="12" end="12"/>
                                            </p:txEl>
                                          </p:spTgt>
                                        </p:tgtEl>
                                        <p:attrNameLst>
                                          <p:attrName>ppt_w</p:attrName>
                                        </p:attrNameLst>
                                      </p:cBhvr>
                                      <p:tavLst>
                                        <p:tav tm="0">
                                          <p:val>
                                            <p:fltVal val="0"/>
                                          </p:val>
                                        </p:tav>
                                        <p:tav tm="100000">
                                          <p:val>
                                            <p:strVal val="#ppt_w"/>
                                          </p:val>
                                        </p:tav>
                                      </p:tavLst>
                                    </p:anim>
                                    <p:anim calcmode="lin" valueType="num">
                                      <p:cBhvr>
                                        <p:cTn id="74" dur="500" fill="hold"/>
                                        <p:tgtEl>
                                          <p:spTgt spid="129027">
                                            <p:txEl>
                                              <p:pRg st="12" end="1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1F63844-0381-4EA1-883B-4D10B0853657}"/>
              </a:ext>
            </a:extLst>
          </p:cNvPr>
          <p:cNvSpPr>
            <a:spLocks noGrp="1" noChangeArrowheads="1"/>
          </p:cNvSpPr>
          <p:nvPr>
            <p:ph type="title"/>
          </p:nvPr>
        </p:nvSpPr>
        <p:spPr>
          <a:xfrm>
            <a:off x="1524000" y="0"/>
            <a:ext cx="9144000" cy="1295400"/>
          </a:xfrm>
          <a:solidFill>
            <a:schemeClr val="bg1"/>
          </a:solidFill>
        </p:spPr>
        <p:txBody>
          <a:bodyPr/>
          <a:lstStyle/>
          <a:p>
            <a:pPr eaLnBrk="1" hangingPunct="1">
              <a:defRPr/>
            </a:pPr>
            <a:r>
              <a:rPr lang="en-US">
                <a:solidFill>
                  <a:srgbClr val="FFFF00"/>
                </a:solidFill>
                <a:effectLst>
                  <a:outerShdw blurRad="38100" dist="38100" dir="2700000" algn="tl">
                    <a:srgbClr val="C0C0C0"/>
                  </a:outerShdw>
                </a:effectLst>
              </a:rPr>
              <a:t>Highlights Of Spurgeon 04-30-1884:</a:t>
            </a:r>
            <a:br>
              <a:rPr lang="en-US">
                <a:solidFill>
                  <a:srgbClr val="FFFF00"/>
                </a:solidFill>
                <a:effectLst>
                  <a:outerShdw blurRad="38100" dist="38100" dir="2700000" algn="tl">
                    <a:srgbClr val="C0C0C0"/>
                  </a:outerShdw>
                </a:effectLst>
              </a:rPr>
            </a:br>
            <a:r>
              <a:rPr lang="en-US" sz="3200" b="1">
                <a:solidFill>
                  <a:srgbClr val="FFFF00"/>
                </a:solidFill>
                <a:effectLst>
                  <a:outerShdw blurRad="38100" dist="38100" dir="2700000" algn="tl">
                    <a:srgbClr val="C0C0C0"/>
                  </a:outerShdw>
                </a:effectLst>
              </a:rPr>
              <a:t>“Thy Will Be Done In Earth, As It Is In Heaven”</a:t>
            </a:r>
            <a:r>
              <a:rPr lang="en-US"/>
              <a:t>  </a:t>
            </a:r>
          </a:p>
        </p:txBody>
      </p:sp>
      <p:sp>
        <p:nvSpPr>
          <p:cNvPr id="59395" name="Rectangle 3">
            <a:extLst>
              <a:ext uri="{FF2B5EF4-FFF2-40B4-BE49-F238E27FC236}">
                <a16:creationId xmlns:a16="http://schemas.microsoft.com/office/drawing/2014/main" id="{D1DFBA5C-3B71-4BB8-A180-7260A5EDB062}"/>
              </a:ext>
            </a:extLst>
          </p:cNvPr>
          <p:cNvSpPr>
            <a:spLocks noGrp="1" noChangeArrowheads="1"/>
          </p:cNvSpPr>
          <p:nvPr>
            <p:ph type="body" idx="1"/>
          </p:nvPr>
        </p:nvSpPr>
        <p:spPr>
          <a:xfrm>
            <a:off x="1524000" y="1447800"/>
            <a:ext cx="9144000" cy="5410200"/>
          </a:xfrm>
        </p:spPr>
        <p:txBody>
          <a:bodyPr/>
          <a:lstStyle/>
          <a:p>
            <a:pPr marL="609600" indent="-609600" eaLnBrk="1" hangingPunct="1">
              <a:buNone/>
              <a:defRPr/>
            </a:pPr>
            <a:r>
              <a:rPr lang="en-US">
                <a:solidFill>
                  <a:schemeClr val="bg1"/>
                </a:solidFill>
                <a:effectLst>
                  <a:outerShdw blurRad="38100" dist="38100" dir="2700000" algn="tl">
                    <a:srgbClr val="C0C0C0"/>
                  </a:outerShdw>
                </a:effectLst>
              </a:rPr>
              <a:t>1)  It Was So At The Start – The Garden Of Eden</a:t>
            </a:r>
          </a:p>
          <a:p>
            <a:pPr marL="609600" indent="-609600" eaLnBrk="1" hangingPunct="1">
              <a:buFontTx/>
              <a:buAutoNum type="arabicParenR" startAt="2"/>
              <a:defRPr/>
            </a:pPr>
            <a:r>
              <a:rPr lang="en-US">
                <a:solidFill>
                  <a:schemeClr val="bg1"/>
                </a:solidFill>
                <a:effectLst>
                  <a:outerShdw blurRad="38100" dist="38100" dir="2700000" algn="tl">
                    <a:srgbClr val="C0C0C0"/>
                  </a:outerShdw>
                </a:effectLst>
              </a:rPr>
              <a:t>It Will Be So At The Last – End Of The World</a:t>
            </a:r>
          </a:p>
          <a:p>
            <a:pPr marL="609600" indent="-609600" eaLnBrk="1" hangingPunct="1">
              <a:buFontTx/>
              <a:buAutoNum type="arabicParenR" startAt="2"/>
              <a:defRPr/>
            </a:pPr>
            <a:r>
              <a:rPr lang="en-US">
                <a:solidFill>
                  <a:schemeClr val="bg1"/>
                </a:solidFill>
                <a:effectLst>
                  <a:outerShdw blurRad="38100" dist="38100" dir="2700000" algn="tl">
                    <a:srgbClr val="C0C0C0"/>
                  </a:outerShdw>
                </a:effectLst>
              </a:rPr>
              <a:t>To Be Done In Spirit &amp; In Truth!</a:t>
            </a:r>
          </a:p>
          <a:p>
            <a:pPr marL="609600" indent="-609600" eaLnBrk="1" hangingPunct="1">
              <a:buFontTx/>
              <a:buAutoNum type="arabicParenR" startAt="2"/>
              <a:defRPr/>
            </a:pPr>
            <a:r>
              <a:rPr lang="en-US">
                <a:solidFill>
                  <a:schemeClr val="bg1"/>
                </a:solidFill>
                <a:effectLst>
                  <a:outerShdw blurRad="38100" dist="38100" dir="2700000" algn="tl">
                    <a:srgbClr val="C0C0C0"/>
                  </a:outerShdw>
                </a:effectLst>
              </a:rPr>
              <a:t>To Be Done Constantly &amp; Without Failure!</a:t>
            </a:r>
          </a:p>
          <a:p>
            <a:pPr marL="609600" indent="-609600" eaLnBrk="1" hangingPunct="1">
              <a:buFontTx/>
              <a:buAutoNum type="arabicParenR" startAt="2"/>
              <a:defRPr/>
            </a:pPr>
            <a:r>
              <a:rPr lang="en-US">
                <a:solidFill>
                  <a:schemeClr val="bg1"/>
                </a:solidFill>
                <a:effectLst>
                  <a:outerShdw blurRad="38100" dist="38100" dir="2700000" algn="tl">
                    <a:srgbClr val="C0C0C0"/>
                  </a:outerShdw>
                </a:effectLst>
              </a:rPr>
              <a:t>To Be Done Universally, &amp; Without Selecting!</a:t>
            </a:r>
          </a:p>
          <a:p>
            <a:pPr marL="609600" indent="-609600" eaLnBrk="1" hangingPunct="1">
              <a:buFontTx/>
              <a:buAutoNum type="arabicParenR" startAt="2"/>
              <a:defRPr/>
            </a:pPr>
            <a:r>
              <a:rPr lang="en-US">
                <a:solidFill>
                  <a:schemeClr val="bg1"/>
                </a:solidFill>
                <a:effectLst>
                  <a:outerShdw blurRad="38100" dist="38100" dir="2700000" algn="tl">
                    <a:srgbClr val="C0C0C0"/>
                  </a:outerShdw>
                </a:effectLst>
              </a:rPr>
              <a:t>To Be Done Instantly, &amp; Without Hesitation!</a:t>
            </a:r>
          </a:p>
          <a:p>
            <a:pPr marL="609600" indent="-609600" eaLnBrk="1" hangingPunct="1">
              <a:buFontTx/>
              <a:buAutoNum type="arabicParenR" startAt="2"/>
              <a:defRPr/>
            </a:pPr>
            <a:r>
              <a:rPr lang="en-US">
                <a:solidFill>
                  <a:schemeClr val="bg1"/>
                </a:solidFill>
                <a:effectLst>
                  <a:outerShdw blurRad="38100" dist="38100" dir="2700000" algn="tl">
                    <a:srgbClr val="C0C0C0"/>
                  </a:outerShdw>
                </a:effectLst>
              </a:rPr>
              <a:t>To Be Done Joyfully, &amp; Without Weariness!</a:t>
            </a:r>
          </a:p>
          <a:p>
            <a:pPr marL="609600" indent="-609600" eaLnBrk="1" hangingPunct="1">
              <a:buFontTx/>
              <a:buAutoNum type="arabicParenR" startAt="2"/>
              <a:defRPr/>
            </a:pPr>
            <a:r>
              <a:rPr lang="en-US">
                <a:solidFill>
                  <a:schemeClr val="bg1"/>
                </a:solidFill>
                <a:effectLst>
                  <a:outerShdw blurRad="38100" dist="38100" dir="2700000" algn="tl">
                    <a:srgbClr val="C0C0C0"/>
                  </a:outerShdw>
                </a:effectLst>
              </a:rPr>
              <a:t>To Be Done Right Humbly, &amp; In Lowliness!</a:t>
            </a:r>
          </a:p>
          <a:p>
            <a:pPr marL="609600" indent="-609600" eaLnBrk="1" hangingPunct="1">
              <a:buFontTx/>
              <a:buAutoNum type="arabicParenR" startAt="2"/>
              <a:defRPr/>
            </a:pPr>
            <a:r>
              <a:rPr lang="en-US">
                <a:solidFill>
                  <a:schemeClr val="bg1"/>
                </a:solidFill>
                <a:effectLst>
                  <a:outerShdw blurRad="38100" dist="38100" dir="2700000" algn="tl">
                    <a:srgbClr val="C0C0C0"/>
                  </a:outerShdw>
                </a:effectLst>
              </a:rPr>
              <a:t>Must Live Here Like One Come From Heaven.</a:t>
            </a:r>
            <a:r>
              <a:rPr lang="en-US"/>
              <a:t>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solidFill>
          <a:srgbClr val="FFFF99"/>
        </a:solidFill>
        <a:effectLst/>
      </p:bgPr>
    </p:bg>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F966093E-1F6E-40D8-917F-A78247ADA7E0}"/>
              </a:ext>
            </a:extLst>
          </p:cNvPr>
          <p:cNvSpPr>
            <a:spLocks noGrp="1" noChangeArrowheads="1"/>
          </p:cNvSpPr>
          <p:nvPr>
            <p:ph type="title"/>
          </p:nvPr>
        </p:nvSpPr>
        <p:spPr>
          <a:xfrm>
            <a:off x="1524000" y="0"/>
            <a:ext cx="8991600" cy="838200"/>
          </a:xfrm>
        </p:spPr>
        <p:txBody>
          <a:bodyPr/>
          <a:lstStyle/>
          <a:p>
            <a:pPr eaLnBrk="1" hangingPunct="1"/>
            <a:r>
              <a:rPr lang="en-US" altLang="en-US">
                <a:latin typeface="Comic Sans MS Bold" panose="030F0902030302020204" pitchFamily="66" charset="0"/>
              </a:rPr>
              <a:t>Why This Petition is Critical</a:t>
            </a:r>
          </a:p>
        </p:txBody>
      </p:sp>
      <p:sp>
        <p:nvSpPr>
          <p:cNvPr id="1984515" name="Rectangle 3">
            <a:extLst>
              <a:ext uri="{FF2B5EF4-FFF2-40B4-BE49-F238E27FC236}">
                <a16:creationId xmlns:a16="http://schemas.microsoft.com/office/drawing/2014/main" id="{0E8E03FE-910C-40A6-BC1D-3BDC0C41BC04}"/>
              </a:ext>
            </a:extLst>
          </p:cNvPr>
          <p:cNvSpPr>
            <a:spLocks noGrp="1" noChangeArrowheads="1"/>
          </p:cNvSpPr>
          <p:nvPr>
            <p:ph type="body" idx="1"/>
          </p:nvPr>
        </p:nvSpPr>
        <p:spPr>
          <a:xfrm>
            <a:off x="1752600" y="1143000"/>
            <a:ext cx="8915400" cy="5486400"/>
          </a:xfrm>
        </p:spPr>
        <p:txBody>
          <a:bodyPr/>
          <a:lstStyle/>
          <a:p>
            <a:pPr eaLnBrk="1" hangingPunct="1">
              <a:defRPr/>
            </a:pPr>
            <a:r>
              <a:rPr lang="en-US" sz="2800" b="1">
                <a:effectLst>
                  <a:outerShdw blurRad="38100" dist="38100" dir="2700000" algn="tl">
                    <a:srgbClr val="FFFFFF"/>
                  </a:outerShdw>
                </a:effectLst>
                <a:latin typeface="Comic Sans MS Bold" pitchFamily="-80" charset="0"/>
              </a:rPr>
              <a:t>This request will identify the </a:t>
            </a:r>
            <a:r>
              <a:rPr lang="en-US" sz="2800" b="1" u="sng">
                <a:solidFill>
                  <a:srgbClr val="FFDCA0"/>
                </a:solidFill>
                <a:effectLst>
                  <a:outerShdw blurRad="38100" dist="38100" dir="2700000" algn="tl">
                    <a:srgbClr val="000000"/>
                  </a:outerShdw>
                </a:effectLst>
                <a:latin typeface="Comic Sans MS Bold" pitchFamily="-80" charset="0"/>
              </a:rPr>
              <a:t>direction</a:t>
            </a:r>
            <a:r>
              <a:rPr lang="en-US" sz="2800" b="1">
                <a:solidFill>
                  <a:srgbClr val="FFDCA0"/>
                </a:solidFill>
                <a:effectLst>
                  <a:outerShdw blurRad="38100" dist="38100" dir="2700000" algn="tl">
                    <a:srgbClr val="000000"/>
                  </a:outerShdw>
                </a:effectLst>
                <a:latin typeface="Comic Sans MS Bold" pitchFamily="-80" charset="0"/>
              </a:rPr>
              <a:t> </a:t>
            </a:r>
            <a:r>
              <a:rPr lang="en-US" sz="2800" b="1">
                <a:effectLst>
                  <a:outerShdw blurRad="38100" dist="38100" dir="2700000" algn="tl">
                    <a:srgbClr val="FFFFFF"/>
                  </a:outerShdw>
                </a:effectLst>
                <a:latin typeface="Comic Sans MS Bold" pitchFamily="-80" charset="0"/>
              </a:rPr>
              <a:t>my life is taking</a:t>
            </a:r>
          </a:p>
          <a:p>
            <a:pPr eaLnBrk="1" hangingPunct="1">
              <a:defRPr/>
            </a:pPr>
            <a:r>
              <a:rPr lang="en-US" sz="2800" b="1">
                <a:effectLst>
                  <a:outerShdw blurRad="38100" dist="38100" dir="2700000" algn="tl">
                    <a:srgbClr val="FFFFFF"/>
                  </a:outerShdw>
                </a:effectLst>
                <a:latin typeface="Comic Sans MS Bold" pitchFamily="-80" charset="0"/>
              </a:rPr>
              <a:t>It will proclaim my number one </a:t>
            </a:r>
            <a:r>
              <a:rPr lang="en-US" sz="2800" b="1" u="sng">
                <a:solidFill>
                  <a:srgbClr val="FFDCA0"/>
                </a:solidFill>
                <a:effectLst>
                  <a:outerShdw blurRad="38100" dist="38100" dir="2700000" algn="tl">
                    <a:srgbClr val="000000"/>
                  </a:outerShdw>
                </a:effectLst>
                <a:latin typeface="Comic Sans MS Bold" pitchFamily="-80" charset="0"/>
              </a:rPr>
              <a:t>priority</a:t>
            </a:r>
            <a:endParaRPr lang="en-US" sz="2800" b="1">
              <a:solidFill>
                <a:srgbClr val="FFDCA0"/>
              </a:solidFill>
              <a:effectLst>
                <a:outerShdw blurRad="38100" dist="38100" dir="2700000" algn="tl">
                  <a:srgbClr val="000000"/>
                </a:outerShdw>
              </a:effectLst>
              <a:latin typeface="Comic Sans MS Bold" pitchFamily="-80" charset="0"/>
            </a:endParaRPr>
          </a:p>
          <a:p>
            <a:pPr eaLnBrk="1" hangingPunct="1">
              <a:defRPr/>
            </a:pPr>
            <a:r>
              <a:rPr lang="en-US" sz="2800" b="1">
                <a:effectLst>
                  <a:outerShdw blurRad="38100" dist="38100" dir="2700000" algn="tl">
                    <a:srgbClr val="FFFFFF"/>
                  </a:outerShdw>
                </a:effectLst>
                <a:latin typeface="Comic Sans MS Bold" pitchFamily="-80" charset="0"/>
              </a:rPr>
              <a:t>We cannot pray it honestly without </a:t>
            </a:r>
            <a:r>
              <a:rPr lang="en-US" sz="2800" b="1" u="sng">
                <a:solidFill>
                  <a:srgbClr val="FFDCA0"/>
                </a:solidFill>
                <a:effectLst>
                  <a:outerShdw blurRad="38100" dist="38100" dir="2700000" algn="tl">
                    <a:srgbClr val="000000"/>
                  </a:outerShdw>
                </a:effectLst>
                <a:latin typeface="Comic Sans MS Bold" pitchFamily="-80" charset="0"/>
              </a:rPr>
              <a:t>bowing</a:t>
            </a:r>
            <a:r>
              <a:rPr lang="en-US" sz="2800" b="1">
                <a:effectLst>
                  <a:outerShdw blurRad="38100" dist="38100" dir="2700000" algn="tl">
                    <a:srgbClr val="FFFFFF"/>
                  </a:outerShdw>
                </a:effectLst>
                <a:latin typeface="Comic Sans MS Bold" pitchFamily="-80" charset="0"/>
              </a:rPr>
              <a:t> the knee and enthroning Him in our lives</a:t>
            </a:r>
          </a:p>
          <a:p>
            <a:pPr eaLnBrk="1" hangingPunct="1">
              <a:defRPr/>
            </a:pPr>
            <a:r>
              <a:rPr lang="en-US" sz="2800" b="1">
                <a:solidFill>
                  <a:srgbClr val="FFDCA0"/>
                </a:solidFill>
                <a:effectLst>
                  <a:outerShdw blurRad="38100" dist="38100" dir="2700000" algn="tl">
                    <a:srgbClr val="000000"/>
                  </a:outerShdw>
                </a:effectLst>
                <a:latin typeface="Comic Sans MS Bold" pitchFamily="-80" charset="0"/>
              </a:rPr>
              <a:t>This request will define who I am </a:t>
            </a:r>
            <a:r>
              <a:rPr lang="en-US" sz="2800" b="1" u="sng">
                <a:solidFill>
                  <a:srgbClr val="FFDCA0"/>
                </a:solidFill>
                <a:effectLst>
                  <a:outerShdw blurRad="38100" dist="38100" dir="2700000" algn="tl">
                    <a:srgbClr val="000000"/>
                  </a:outerShdw>
                </a:effectLst>
                <a:latin typeface="Comic Sans MS Bold" pitchFamily="-80" charset="0"/>
              </a:rPr>
              <a:t>becoming</a:t>
            </a:r>
            <a:endParaRPr lang="en-US" sz="2800" b="1">
              <a:effectLst>
                <a:outerShdw blurRad="38100" dist="38100" dir="2700000" algn="tl">
                  <a:srgbClr val="FFFFFF"/>
                </a:outerShdw>
              </a:effectLst>
              <a:latin typeface="Comic Sans MS Bold" pitchFamily="-80" charset="0"/>
            </a:endParaRPr>
          </a:p>
          <a:p>
            <a:pPr eaLnBrk="1" hangingPunct="1">
              <a:defRPr/>
            </a:pPr>
            <a:r>
              <a:rPr lang="en-US" sz="3600" b="1">
                <a:effectLst>
                  <a:outerShdw blurRad="38100" dist="38100" dir="2700000" algn="tl">
                    <a:srgbClr val="FFFFFF"/>
                  </a:outerShdw>
                </a:effectLst>
                <a:latin typeface="Comic Sans MS Bold" pitchFamily="-80" charset="0"/>
              </a:rPr>
              <a:t>This question will tell me in advance how I will be remembered. It stores up for us the gold silver and precious stones for the </a:t>
            </a:r>
            <a:r>
              <a:rPr lang="en-US" sz="3600" b="1" u="sng">
                <a:solidFill>
                  <a:srgbClr val="FFDCA0"/>
                </a:solidFill>
                <a:effectLst>
                  <a:outerShdw blurRad="38100" dist="38100" dir="2700000" algn="tl">
                    <a:srgbClr val="000000"/>
                  </a:outerShdw>
                </a:effectLst>
                <a:latin typeface="Comic Sans MS Bold" pitchFamily="-80" charset="0"/>
              </a:rPr>
              <a:t>final judgment</a:t>
            </a:r>
            <a:endParaRPr lang="en-US" sz="3600" u="sng">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4684800" presetClass="entr" presetSubtype="234681552" fill="hold" grpId="0" nodeType="clickEffect">
                                  <p:stCondLst>
                                    <p:cond delay="0"/>
                                  </p:stCondLst>
                                  <p:childTnLst>
                                    <p:set>
                                      <p:cBhvr>
                                        <p:cTn id="6" dur="1" fill="hold">
                                          <p:stCondLst>
                                            <p:cond delay="499"/>
                                          </p:stCondLst>
                                        </p:cTn>
                                        <p:tgtEl>
                                          <p:spTgt spid="198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4684800" presetClass="entr" presetSubtype="234681552" fill="hold" grpId="0" nodeType="clickEffect">
                                  <p:stCondLst>
                                    <p:cond delay="0"/>
                                  </p:stCondLst>
                                  <p:childTnLst>
                                    <p:set>
                                      <p:cBhvr>
                                        <p:cTn id="10" dur="1" fill="hold">
                                          <p:stCondLst>
                                            <p:cond delay="499"/>
                                          </p:stCondLst>
                                        </p:cTn>
                                        <p:tgtEl>
                                          <p:spTgt spid="198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4684800" presetClass="entr" presetSubtype="234681552" fill="hold" grpId="0" nodeType="clickEffect">
                                  <p:stCondLst>
                                    <p:cond delay="0"/>
                                  </p:stCondLst>
                                  <p:childTnLst>
                                    <p:set>
                                      <p:cBhvr>
                                        <p:cTn id="14" dur="1" fill="hold">
                                          <p:stCondLst>
                                            <p:cond delay="499"/>
                                          </p:stCondLst>
                                        </p:cTn>
                                        <p:tgtEl>
                                          <p:spTgt spid="19845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4684800" presetClass="entr" presetSubtype="234681552" fill="hold" grpId="0" nodeType="clickEffect">
                                  <p:stCondLst>
                                    <p:cond delay="0"/>
                                  </p:stCondLst>
                                  <p:childTnLst>
                                    <p:set>
                                      <p:cBhvr>
                                        <p:cTn id="18" dur="1" fill="hold">
                                          <p:stCondLst>
                                            <p:cond delay="499"/>
                                          </p:stCondLst>
                                        </p:cTn>
                                        <p:tgtEl>
                                          <p:spTgt spid="19845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4684800" presetClass="entr" presetSubtype="234681552" fill="hold" grpId="0" nodeType="clickEffect">
                                  <p:stCondLst>
                                    <p:cond delay="0"/>
                                  </p:stCondLst>
                                  <p:childTnLst>
                                    <p:set>
                                      <p:cBhvr>
                                        <p:cTn id="22" dur="1" fill="hold">
                                          <p:stCondLst>
                                            <p:cond delay="499"/>
                                          </p:stCondLst>
                                        </p:cTn>
                                        <p:tgtEl>
                                          <p:spTgt spid="198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515"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solidFill>
          <a:srgbClr val="FFFF99"/>
        </a:solidFill>
        <a:effectLst/>
      </p:bgPr>
    </p:bg>
    <p:spTree>
      <p:nvGrpSpPr>
        <p:cNvPr id="1" name=""/>
        <p:cNvGrpSpPr/>
        <p:nvPr/>
      </p:nvGrpSpPr>
      <p:grpSpPr>
        <a:xfrm>
          <a:off x="0" y="0"/>
          <a:ext cx="0" cy="0"/>
          <a:chOff x="0" y="0"/>
          <a:chExt cx="0" cy="0"/>
        </a:xfrm>
      </p:grpSpPr>
      <p:sp>
        <p:nvSpPr>
          <p:cNvPr id="1986562" name="Rectangle 2">
            <a:extLst>
              <a:ext uri="{FF2B5EF4-FFF2-40B4-BE49-F238E27FC236}">
                <a16:creationId xmlns:a16="http://schemas.microsoft.com/office/drawing/2014/main" id="{92F21A14-ADA7-4A23-9A90-F481466C870A}"/>
              </a:ext>
            </a:extLst>
          </p:cNvPr>
          <p:cNvSpPr>
            <a:spLocks noGrp="1" noChangeArrowheads="1"/>
          </p:cNvSpPr>
          <p:nvPr>
            <p:ph type="title"/>
          </p:nvPr>
        </p:nvSpPr>
        <p:spPr>
          <a:xfrm>
            <a:off x="2133600" y="152400"/>
            <a:ext cx="7772400" cy="1143000"/>
          </a:xfrm>
        </p:spPr>
        <p:txBody>
          <a:bodyPr/>
          <a:lstStyle/>
          <a:p>
            <a:pPr eaLnBrk="1" hangingPunct="1">
              <a:defRPr/>
            </a:pPr>
            <a:r>
              <a:rPr lang="en-US">
                <a:latin typeface="Comic Sans MS Bold" pitchFamily="-80" charset="0"/>
              </a:rPr>
              <a:t>Christ’s Perspective</a:t>
            </a:r>
            <a:br>
              <a:rPr lang="en-US" sz="3600">
                <a:solidFill>
                  <a:srgbClr val="CC9999"/>
                </a:solidFill>
                <a:latin typeface="Comic Sans MS Bold" pitchFamily="-80" charset="0"/>
              </a:rPr>
            </a:br>
            <a:r>
              <a:rPr lang="en-US" sz="3600">
                <a:solidFill>
                  <a:srgbClr val="CC9999"/>
                </a:solidFill>
                <a:latin typeface="Comic Sans MS Bold" pitchFamily="-80" charset="0"/>
              </a:rPr>
              <a:t> </a:t>
            </a:r>
            <a:r>
              <a:rPr lang="en-US" sz="3600" i="1">
                <a:solidFill>
                  <a:srgbClr val="CC9999"/>
                </a:solidFill>
                <a:effectLst>
                  <a:outerShdw blurRad="38100" dist="38100" dir="2700000" algn="tl">
                    <a:srgbClr val="000000"/>
                  </a:outerShdw>
                </a:effectLst>
                <a:latin typeface="Comic Sans MS Bold" pitchFamily="-80" charset="0"/>
              </a:rPr>
              <a:t>Matthew 6:33</a:t>
            </a:r>
            <a:endParaRPr lang="en-US" i="1">
              <a:solidFill>
                <a:srgbClr val="FFCC99"/>
              </a:solidFill>
              <a:effectLst>
                <a:outerShdw blurRad="38100" dist="38100" dir="2700000" algn="tl">
                  <a:srgbClr val="000000"/>
                </a:outerShdw>
              </a:effectLst>
              <a:latin typeface="Comic Sans MS Bold" pitchFamily="-80" charset="0"/>
            </a:endParaRPr>
          </a:p>
        </p:txBody>
      </p:sp>
      <p:sp>
        <p:nvSpPr>
          <p:cNvPr id="1986563" name="Rectangle 3">
            <a:extLst>
              <a:ext uri="{FF2B5EF4-FFF2-40B4-BE49-F238E27FC236}">
                <a16:creationId xmlns:a16="http://schemas.microsoft.com/office/drawing/2014/main" id="{6FA78647-0E8C-479A-92BF-77BD03AFA90F}"/>
              </a:ext>
            </a:extLst>
          </p:cNvPr>
          <p:cNvSpPr>
            <a:spLocks noGrp="1" noChangeArrowheads="1"/>
          </p:cNvSpPr>
          <p:nvPr>
            <p:ph type="body" idx="1"/>
          </p:nvPr>
        </p:nvSpPr>
        <p:spPr>
          <a:xfrm>
            <a:off x="1828800" y="1676400"/>
            <a:ext cx="8534400" cy="5181600"/>
          </a:xfrm>
        </p:spPr>
        <p:txBody>
          <a:bodyPr/>
          <a:lstStyle/>
          <a:p>
            <a:pPr algn="ctr" eaLnBrk="1" hangingPunct="1">
              <a:buFontTx/>
              <a:buNone/>
              <a:defRPr/>
            </a:pPr>
            <a:r>
              <a:rPr lang="en-US" sz="3600" b="1">
                <a:solidFill>
                  <a:srgbClr val="FFCC99"/>
                </a:solidFill>
                <a:effectLst>
                  <a:outerShdw blurRad="38100" dist="38100" dir="2700000" algn="tl">
                    <a:srgbClr val="000000"/>
                  </a:outerShdw>
                </a:effectLst>
                <a:latin typeface="Comic Sans MS Bold" pitchFamily="-80" charset="0"/>
              </a:rPr>
              <a:t>Seek first his kingdom and his righteousness, and all these things will be given to you as well.</a:t>
            </a:r>
            <a:r>
              <a:rPr lang="en-US" sz="3600">
                <a:latin typeface="Comic Sans MS Bold" pitchFamily="-80" charset="0"/>
              </a:rPr>
              <a:t>         </a:t>
            </a:r>
          </a:p>
          <a:p>
            <a:pPr eaLnBrk="1" hangingPunct="1">
              <a:defRPr/>
            </a:pPr>
            <a:r>
              <a:rPr lang="en-US" sz="3600">
                <a:latin typeface="Comic Sans MS Bold" pitchFamily="-80" charset="0"/>
              </a:rPr>
              <a:t>There is a priority first place choice that takes care of all the </a:t>
            </a:r>
            <a:r>
              <a:rPr lang="en-US" sz="3600" u="sng">
                <a:solidFill>
                  <a:srgbClr val="FFDCA0"/>
                </a:solidFill>
                <a:effectLst>
                  <a:outerShdw blurRad="38100" dist="38100" dir="2700000" algn="tl">
                    <a:srgbClr val="000000"/>
                  </a:outerShdw>
                </a:effectLst>
                <a:latin typeface="Comic Sans MS Bold" pitchFamily="-80" charset="0"/>
              </a:rPr>
              <a:t>urgent</a:t>
            </a:r>
            <a:r>
              <a:rPr lang="en-US" sz="3600">
                <a:latin typeface="Comic Sans MS Bold" pitchFamily="-80" charset="0"/>
              </a:rPr>
              <a:t> issues of life</a:t>
            </a:r>
          </a:p>
          <a:p>
            <a:pPr eaLnBrk="1" hangingPunct="1">
              <a:defRPr/>
            </a:pPr>
            <a:r>
              <a:rPr lang="en-US" sz="3600" u="sng">
                <a:solidFill>
                  <a:srgbClr val="FFDCA0"/>
                </a:solidFill>
                <a:effectLst>
                  <a:outerShdw blurRad="38100" dist="38100" dir="2700000" algn="tl">
                    <a:srgbClr val="000000"/>
                  </a:outerShdw>
                </a:effectLst>
                <a:latin typeface="Comic Sans MS Bold" pitchFamily="-80" charset="0"/>
              </a:rPr>
              <a:t>Worry</a:t>
            </a:r>
            <a:r>
              <a:rPr lang="en-US" sz="3600">
                <a:latin typeface="Comic Sans MS Bold" pitchFamily="-80" charset="0"/>
              </a:rPr>
              <a:t> comes when our priorities get messed up</a:t>
            </a:r>
            <a:r>
              <a:rPr lang="en-US">
                <a:latin typeface="Comic Sans MS Bold" pitchFamily="-80" charset="0"/>
              </a:rPr>
              <a:t> </a:t>
            </a:r>
            <a:endParaRPr lang="en-US" sz="1200">
              <a:latin typeface="Geneva"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4685184" presetClass="entr" presetSubtype="234682280" fill="hold" grpId="0" nodeType="clickEffect">
                                  <p:stCondLst>
                                    <p:cond delay="0"/>
                                  </p:stCondLst>
                                  <p:childTnLst>
                                    <p:set>
                                      <p:cBhvr>
                                        <p:cTn id="6" dur="1" fill="hold">
                                          <p:stCondLst>
                                            <p:cond delay="499"/>
                                          </p:stCondLst>
                                        </p:cTn>
                                        <p:tgtEl>
                                          <p:spTgt spid="1986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4685184" presetClass="entr" presetSubtype="234682280" fill="hold" grpId="0" nodeType="clickEffect">
                                  <p:stCondLst>
                                    <p:cond delay="0"/>
                                  </p:stCondLst>
                                  <p:childTnLst>
                                    <p:set>
                                      <p:cBhvr>
                                        <p:cTn id="10" dur="1" fill="hold">
                                          <p:stCondLst>
                                            <p:cond delay="499"/>
                                          </p:stCondLst>
                                        </p:cTn>
                                        <p:tgtEl>
                                          <p:spTgt spid="1986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4685184" presetClass="entr" presetSubtype="234682280" fill="hold" grpId="0" nodeType="clickEffect">
                                  <p:stCondLst>
                                    <p:cond delay="0"/>
                                  </p:stCondLst>
                                  <p:childTnLst>
                                    <p:set>
                                      <p:cBhvr>
                                        <p:cTn id="14" dur="1" fill="hold">
                                          <p:stCondLst>
                                            <p:cond delay="499"/>
                                          </p:stCondLst>
                                        </p:cTn>
                                        <p:tgtEl>
                                          <p:spTgt spid="1986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63"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bg>
      <p:bgPr>
        <a:solidFill>
          <a:srgbClr val="FFFF99"/>
        </a:solidFill>
        <a:effectLst/>
      </p:bgPr>
    </p:bg>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2CC0C05D-823E-42E3-AABD-CF8F374DFC03}"/>
              </a:ext>
            </a:extLst>
          </p:cNvPr>
          <p:cNvSpPr>
            <a:spLocks noGrp="1" noChangeArrowheads="1"/>
          </p:cNvSpPr>
          <p:nvPr>
            <p:ph type="title"/>
          </p:nvPr>
        </p:nvSpPr>
        <p:spPr>
          <a:xfrm>
            <a:off x="2057400" y="76200"/>
            <a:ext cx="8305800" cy="1143000"/>
          </a:xfrm>
        </p:spPr>
        <p:txBody>
          <a:bodyPr/>
          <a:lstStyle/>
          <a:p>
            <a:pPr eaLnBrk="1" hangingPunct="1"/>
            <a:r>
              <a:rPr lang="en-US" altLang="en-US">
                <a:latin typeface="Comic Sans MS Bold" panose="030F0902030302020204" pitchFamily="66" charset="0"/>
              </a:rPr>
              <a:t>The Importance Of                 The Right Direction</a:t>
            </a:r>
          </a:p>
        </p:txBody>
      </p:sp>
      <p:sp>
        <p:nvSpPr>
          <p:cNvPr id="1961987" name="Rectangle 3">
            <a:extLst>
              <a:ext uri="{FF2B5EF4-FFF2-40B4-BE49-F238E27FC236}">
                <a16:creationId xmlns:a16="http://schemas.microsoft.com/office/drawing/2014/main" id="{CDC43252-8CCA-4E16-9E02-910ACF8DBA0B}"/>
              </a:ext>
            </a:extLst>
          </p:cNvPr>
          <p:cNvSpPr>
            <a:spLocks noGrp="1" noChangeArrowheads="1"/>
          </p:cNvSpPr>
          <p:nvPr>
            <p:ph type="body" idx="1"/>
          </p:nvPr>
        </p:nvSpPr>
        <p:spPr>
          <a:xfrm>
            <a:off x="1981200" y="1447800"/>
            <a:ext cx="8458200" cy="5410200"/>
          </a:xfrm>
        </p:spPr>
        <p:txBody>
          <a:bodyPr/>
          <a:lstStyle/>
          <a:p>
            <a:pPr eaLnBrk="1" hangingPunct="1">
              <a:lnSpc>
                <a:spcPct val="90000"/>
              </a:lnSpc>
              <a:defRPr/>
            </a:pPr>
            <a:r>
              <a:rPr lang="en-US">
                <a:latin typeface="Comic Sans MS Bold" pitchFamily="-80" charset="0"/>
              </a:rPr>
              <a:t>Choosing your goals in life is not your most important decision, choosing your </a:t>
            </a:r>
            <a:r>
              <a:rPr lang="en-US" u="sng">
                <a:solidFill>
                  <a:srgbClr val="FFDCA0"/>
                </a:solidFill>
                <a:effectLst>
                  <a:outerShdw blurRad="38100" dist="38100" dir="2700000" algn="tl">
                    <a:srgbClr val="000000"/>
                  </a:outerShdw>
                </a:effectLst>
                <a:latin typeface="Comic Sans MS Bold" pitchFamily="-80" charset="0"/>
              </a:rPr>
              <a:t>direction</a:t>
            </a:r>
            <a:r>
              <a:rPr lang="en-US">
                <a:effectLst>
                  <a:outerShdw blurRad="38100" dist="38100" dir="2700000" algn="tl">
                    <a:srgbClr val="FFFFFF"/>
                  </a:outerShdw>
                </a:effectLst>
                <a:latin typeface="Comic Sans MS Bold" pitchFamily="-80" charset="0"/>
              </a:rPr>
              <a:t> </a:t>
            </a:r>
            <a:r>
              <a:rPr lang="en-US">
                <a:latin typeface="Comic Sans MS Bold" pitchFamily="-80" charset="0"/>
              </a:rPr>
              <a:t>is far more critical</a:t>
            </a:r>
          </a:p>
          <a:p>
            <a:pPr eaLnBrk="1" hangingPunct="1">
              <a:lnSpc>
                <a:spcPct val="90000"/>
              </a:lnSpc>
              <a:defRPr/>
            </a:pPr>
            <a:r>
              <a:rPr lang="en-US">
                <a:latin typeface="Comic Sans MS Bold" pitchFamily="-80" charset="0"/>
              </a:rPr>
              <a:t>I </a:t>
            </a:r>
            <a:r>
              <a:rPr lang="en-US" u="sng">
                <a:solidFill>
                  <a:srgbClr val="FFDCA0"/>
                </a:solidFill>
                <a:effectLst>
                  <a:outerShdw blurRad="38100" dist="38100" dir="2700000" algn="tl">
                    <a:srgbClr val="000000"/>
                  </a:outerShdw>
                </a:effectLst>
                <a:latin typeface="Comic Sans MS Bold" pitchFamily="-80" charset="0"/>
              </a:rPr>
              <a:t>need</a:t>
            </a:r>
            <a:r>
              <a:rPr lang="en-US">
                <a:solidFill>
                  <a:srgbClr val="FFDCA0"/>
                </a:solidFill>
                <a:latin typeface="Comic Sans MS Bold" pitchFamily="-80" charset="0"/>
              </a:rPr>
              <a:t> </a:t>
            </a:r>
            <a:r>
              <a:rPr lang="en-US">
                <a:latin typeface="Comic Sans MS Bold" pitchFamily="-80" charset="0"/>
              </a:rPr>
              <a:t>to set the direction of my life, much as did the Apostle Paul.</a:t>
            </a:r>
          </a:p>
          <a:p>
            <a:pPr eaLnBrk="1" hangingPunct="1">
              <a:lnSpc>
                <a:spcPct val="90000"/>
              </a:lnSpc>
              <a:defRPr/>
            </a:pPr>
            <a:r>
              <a:rPr lang="en-US">
                <a:latin typeface="Comic Sans MS Bold" pitchFamily="-80" charset="0"/>
              </a:rPr>
              <a:t>If I look only at certain goals, it can alter my </a:t>
            </a:r>
            <a:r>
              <a:rPr lang="en-US" u="sng">
                <a:solidFill>
                  <a:srgbClr val="FFDCA0"/>
                </a:solidFill>
                <a:effectLst>
                  <a:outerShdw blurRad="38100" dist="38100" dir="2700000" algn="tl">
                    <a:srgbClr val="000000"/>
                  </a:outerShdw>
                </a:effectLst>
                <a:latin typeface="Comic Sans MS Bold" pitchFamily="-80" charset="0"/>
              </a:rPr>
              <a:t>decision making</a:t>
            </a:r>
            <a:r>
              <a:rPr lang="en-US">
                <a:latin typeface="Comic Sans MS Bold" pitchFamily="-80" charset="0"/>
              </a:rPr>
              <a:t> and sometimes entrap me. </a:t>
            </a:r>
          </a:p>
          <a:p>
            <a:pPr eaLnBrk="1" hangingPunct="1">
              <a:lnSpc>
                <a:spcPct val="90000"/>
              </a:lnSpc>
              <a:defRPr/>
            </a:pPr>
            <a:r>
              <a:rPr lang="en-US">
                <a:latin typeface="Comic Sans MS Bold" pitchFamily="-80" charset="0"/>
              </a:rPr>
              <a:t>I don’t want to finish my life at the top of the ladder only to find out its been leaning against the </a:t>
            </a:r>
            <a:r>
              <a:rPr lang="en-US" u="sng">
                <a:solidFill>
                  <a:srgbClr val="FFDCA0"/>
                </a:solidFill>
                <a:effectLst>
                  <a:outerShdw blurRad="38100" dist="38100" dir="2700000" algn="tl">
                    <a:srgbClr val="000000"/>
                  </a:outerShdw>
                </a:effectLst>
                <a:latin typeface="Comic Sans MS Bold" pitchFamily="-80" charset="0"/>
              </a:rPr>
              <a:t>wrong wall</a:t>
            </a:r>
            <a:endParaRPr lang="en-US">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61987">
                                            <p:txEl>
                                              <p:pRg st="0" end="0"/>
                                            </p:txEl>
                                          </p:spTgt>
                                        </p:tgtEl>
                                        <p:attrNameLst>
                                          <p:attrName>style.visibility</p:attrName>
                                        </p:attrNameLst>
                                      </p:cBhvr>
                                      <p:to>
                                        <p:strVal val="visible"/>
                                      </p:to>
                                    </p:set>
                                    <p:animEffect transition="in" filter="dissolve">
                                      <p:cBhvr>
                                        <p:cTn id="7" dur="500"/>
                                        <p:tgtEl>
                                          <p:spTgt spid="196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61987">
                                            <p:txEl>
                                              <p:pRg st="1" end="1"/>
                                            </p:txEl>
                                          </p:spTgt>
                                        </p:tgtEl>
                                        <p:attrNameLst>
                                          <p:attrName>style.visibility</p:attrName>
                                        </p:attrNameLst>
                                      </p:cBhvr>
                                      <p:to>
                                        <p:strVal val="visible"/>
                                      </p:to>
                                    </p:set>
                                    <p:animEffect transition="in" filter="dissolve">
                                      <p:cBhvr>
                                        <p:cTn id="12" dur="500"/>
                                        <p:tgtEl>
                                          <p:spTgt spid="1961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61987">
                                            <p:txEl>
                                              <p:pRg st="2" end="2"/>
                                            </p:txEl>
                                          </p:spTgt>
                                        </p:tgtEl>
                                        <p:attrNameLst>
                                          <p:attrName>style.visibility</p:attrName>
                                        </p:attrNameLst>
                                      </p:cBhvr>
                                      <p:to>
                                        <p:strVal val="visible"/>
                                      </p:to>
                                    </p:set>
                                    <p:animEffect transition="in" filter="dissolve">
                                      <p:cBhvr>
                                        <p:cTn id="17" dur="500"/>
                                        <p:tgtEl>
                                          <p:spTgt spid="1961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61987">
                                            <p:txEl>
                                              <p:pRg st="3" end="3"/>
                                            </p:txEl>
                                          </p:spTgt>
                                        </p:tgtEl>
                                        <p:attrNameLst>
                                          <p:attrName>style.visibility</p:attrName>
                                        </p:attrNameLst>
                                      </p:cBhvr>
                                      <p:to>
                                        <p:strVal val="visible"/>
                                      </p:to>
                                    </p:set>
                                    <p:animEffect transition="in" filter="dissolve">
                                      <p:cBhvr>
                                        <p:cTn id="22" dur="500"/>
                                        <p:tgtEl>
                                          <p:spTgt spid="196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987"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solidFill>
          <a:srgbClr val="FFFF99"/>
        </a:solidFill>
        <a:effectLst/>
      </p:bgPr>
    </p:bg>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C96E8EDB-2483-4583-86FC-6AC68F6FB7A5}"/>
              </a:ext>
            </a:extLst>
          </p:cNvPr>
          <p:cNvSpPr>
            <a:spLocks noGrp="1" noChangeArrowheads="1"/>
          </p:cNvSpPr>
          <p:nvPr>
            <p:ph type="title"/>
          </p:nvPr>
        </p:nvSpPr>
        <p:spPr>
          <a:xfrm>
            <a:off x="2133600" y="228600"/>
            <a:ext cx="8382000" cy="914400"/>
          </a:xfrm>
        </p:spPr>
        <p:txBody>
          <a:bodyPr/>
          <a:lstStyle/>
          <a:p>
            <a:pPr eaLnBrk="1" hangingPunct="1"/>
            <a:r>
              <a:rPr lang="en-US" altLang="en-US">
                <a:latin typeface="Comic Sans MS Bold" panose="030F0902030302020204" pitchFamily="66" charset="0"/>
              </a:rPr>
              <a:t>Getting The Question Right</a:t>
            </a:r>
          </a:p>
        </p:txBody>
      </p:sp>
      <p:sp>
        <p:nvSpPr>
          <p:cNvPr id="1964035" name="Rectangle 3">
            <a:extLst>
              <a:ext uri="{FF2B5EF4-FFF2-40B4-BE49-F238E27FC236}">
                <a16:creationId xmlns:a16="http://schemas.microsoft.com/office/drawing/2014/main" id="{0BBA97E6-2A63-412D-99F7-8830786A4325}"/>
              </a:ext>
            </a:extLst>
          </p:cNvPr>
          <p:cNvSpPr>
            <a:spLocks noGrp="1" noChangeArrowheads="1"/>
          </p:cNvSpPr>
          <p:nvPr>
            <p:ph type="body" idx="1"/>
          </p:nvPr>
        </p:nvSpPr>
        <p:spPr>
          <a:xfrm>
            <a:off x="2438400" y="1295400"/>
            <a:ext cx="8229600" cy="5334000"/>
          </a:xfrm>
        </p:spPr>
        <p:txBody>
          <a:bodyPr/>
          <a:lstStyle/>
          <a:p>
            <a:pPr eaLnBrk="1" hangingPunct="1">
              <a:defRPr/>
            </a:pPr>
            <a:r>
              <a:rPr lang="en-US" sz="3600">
                <a:latin typeface="Comic Sans MS Bold" pitchFamily="-80" charset="0"/>
              </a:rPr>
              <a:t>A proposition. What can be accomplished is determined  always by </a:t>
            </a:r>
            <a:r>
              <a:rPr lang="en-US" sz="3600" u="sng">
                <a:solidFill>
                  <a:srgbClr val="FFDCA0"/>
                </a:solidFill>
                <a:effectLst>
                  <a:outerShdw blurRad="38100" dist="38100" dir="2700000" algn="tl">
                    <a:srgbClr val="000000"/>
                  </a:outerShdw>
                </a:effectLst>
                <a:latin typeface="Comic Sans MS Bold" pitchFamily="-80" charset="0"/>
              </a:rPr>
              <a:t>scarcest</a:t>
            </a:r>
            <a:r>
              <a:rPr lang="en-US" sz="3600">
                <a:solidFill>
                  <a:srgbClr val="FFDCA0"/>
                </a:solidFill>
                <a:effectLst>
                  <a:outerShdw blurRad="38100" dist="38100" dir="2700000" algn="tl">
                    <a:srgbClr val="000000"/>
                  </a:outerShdw>
                </a:effectLst>
                <a:latin typeface="Comic Sans MS Bold" pitchFamily="-80" charset="0"/>
              </a:rPr>
              <a:t> </a:t>
            </a:r>
            <a:r>
              <a:rPr lang="en-US" sz="3600">
                <a:latin typeface="Comic Sans MS Bold" pitchFamily="-80" charset="0"/>
              </a:rPr>
              <a:t>resource!</a:t>
            </a:r>
          </a:p>
          <a:p>
            <a:pPr eaLnBrk="1" hangingPunct="1">
              <a:defRPr/>
            </a:pPr>
            <a:r>
              <a:rPr lang="en-US" sz="3600">
                <a:latin typeface="Comic Sans MS Bold" pitchFamily="-80" charset="0"/>
              </a:rPr>
              <a:t>We normally start with money  but soon learn there is always more than we thought and we shift to believing </a:t>
            </a:r>
            <a:r>
              <a:rPr lang="en-US" sz="3600" u="sng">
                <a:solidFill>
                  <a:srgbClr val="FFDCA0"/>
                </a:solidFill>
                <a:effectLst>
                  <a:outerShdw blurRad="38100" dist="38100" dir="2700000" algn="tl">
                    <a:srgbClr val="000000"/>
                  </a:outerShdw>
                </a:effectLst>
                <a:latin typeface="Comic Sans MS Bold" pitchFamily="-80" charset="0"/>
              </a:rPr>
              <a:t>time</a:t>
            </a:r>
            <a:r>
              <a:rPr lang="en-US" sz="3600">
                <a:latin typeface="Comic Sans MS Bold" pitchFamily="-80" charset="0"/>
              </a:rPr>
              <a:t> is the  most important and scarcest resource.</a:t>
            </a:r>
            <a:endParaRPr lang="en-US">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64035">
                                            <p:txEl>
                                              <p:pRg st="0" end="0"/>
                                            </p:txEl>
                                          </p:spTgt>
                                        </p:tgtEl>
                                        <p:attrNameLst>
                                          <p:attrName>style.visibility</p:attrName>
                                        </p:attrNameLst>
                                      </p:cBhvr>
                                      <p:to>
                                        <p:strVal val="visible"/>
                                      </p:to>
                                    </p:set>
                                    <p:animEffect transition="in" filter="dissolve">
                                      <p:cBhvr>
                                        <p:cTn id="7" dur="500"/>
                                        <p:tgtEl>
                                          <p:spTgt spid="196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64035">
                                            <p:txEl>
                                              <p:pRg st="1" end="1"/>
                                            </p:txEl>
                                          </p:spTgt>
                                        </p:tgtEl>
                                        <p:attrNameLst>
                                          <p:attrName>style.visibility</p:attrName>
                                        </p:attrNameLst>
                                      </p:cBhvr>
                                      <p:to>
                                        <p:strVal val="visible"/>
                                      </p:to>
                                    </p:set>
                                    <p:animEffect transition="in" filter="dissolve">
                                      <p:cBhvr>
                                        <p:cTn id="12" dur="500"/>
                                        <p:tgtEl>
                                          <p:spTgt spid="19640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4035"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bg>
      <p:bgPr>
        <a:solidFill>
          <a:srgbClr val="FFFF99"/>
        </a:solidFill>
        <a:effectLst/>
      </p:bgPr>
    </p:bg>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F5FD38DA-F73C-4E94-B350-9A43183B7347}"/>
              </a:ext>
            </a:extLst>
          </p:cNvPr>
          <p:cNvSpPr>
            <a:spLocks noGrp="1" noChangeArrowheads="1"/>
          </p:cNvSpPr>
          <p:nvPr>
            <p:ph type="title"/>
          </p:nvPr>
        </p:nvSpPr>
        <p:spPr>
          <a:xfrm>
            <a:off x="2667000" y="228600"/>
            <a:ext cx="7772400" cy="914400"/>
          </a:xfrm>
        </p:spPr>
        <p:txBody>
          <a:bodyPr/>
          <a:lstStyle/>
          <a:p>
            <a:pPr eaLnBrk="1" hangingPunct="1"/>
            <a:r>
              <a:rPr lang="en-US" altLang="en-US">
                <a:latin typeface="Comic Sans MS Bold" panose="030F0902030302020204" pitchFamily="66" charset="0"/>
              </a:rPr>
              <a:t>Getting The Question Right</a:t>
            </a:r>
          </a:p>
        </p:txBody>
      </p:sp>
      <p:sp>
        <p:nvSpPr>
          <p:cNvPr id="1966083" name="Rectangle 3">
            <a:extLst>
              <a:ext uri="{FF2B5EF4-FFF2-40B4-BE49-F238E27FC236}">
                <a16:creationId xmlns:a16="http://schemas.microsoft.com/office/drawing/2014/main" id="{40F9C270-7D61-4B43-BE31-E2EC2F2DA8D2}"/>
              </a:ext>
            </a:extLst>
          </p:cNvPr>
          <p:cNvSpPr>
            <a:spLocks noGrp="1" noChangeArrowheads="1"/>
          </p:cNvSpPr>
          <p:nvPr>
            <p:ph type="body" idx="1"/>
          </p:nvPr>
        </p:nvSpPr>
        <p:spPr>
          <a:xfrm>
            <a:off x="2693988" y="1371600"/>
            <a:ext cx="7772400" cy="5257800"/>
          </a:xfrm>
        </p:spPr>
        <p:txBody>
          <a:bodyPr/>
          <a:lstStyle/>
          <a:p>
            <a:pPr eaLnBrk="1" hangingPunct="1">
              <a:defRPr/>
            </a:pPr>
            <a:r>
              <a:rPr lang="en-US" sz="3600">
                <a:latin typeface="Comic Sans MS Bold" pitchFamily="-80" charset="0"/>
              </a:rPr>
              <a:t>After seeing time as most important we find there is more to do than our energy will allow so our energy becomes the scarcest resource so we move from spending our time to </a:t>
            </a:r>
            <a:r>
              <a:rPr lang="en-US" sz="3600" u="sng">
                <a:solidFill>
                  <a:srgbClr val="FFDCA0"/>
                </a:solidFill>
                <a:effectLst>
                  <a:outerShdw blurRad="38100" dist="38100" dir="2700000" algn="tl">
                    <a:srgbClr val="000000"/>
                  </a:outerShdw>
                </a:effectLst>
                <a:latin typeface="Comic Sans MS Bold" pitchFamily="-80" charset="0"/>
              </a:rPr>
              <a:t>investing</a:t>
            </a:r>
            <a:r>
              <a:rPr lang="en-US" sz="3600">
                <a:solidFill>
                  <a:srgbClr val="FFDCA0"/>
                </a:solidFill>
                <a:latin typeface="Comic Sans MS Bold" pitchFamily="-80" charset="0"/>
              </a:rPr>
              <a:t> </a:t>
            </a:r>
            <a:r>
              <a:rPr lang="en-US" sz="3600">
                <a:latin typeface="Comic Sans MS Bold" pitchFamily="-80" charset="0"/>
              </a:rPr>
              <a:t>our time. We can no longer afford to spend our time on things that are meaningless</a:t>
            </a:r>
            <a:endParaRPr lang="en-US">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66083">
                                            <p:txEl>
                                              <p:pRg st="0" end="0"/>
                                            </p:txEl>
                                          </p:spTgt>
                                        </p:tgtEl>
                                        <p:attrNameLst>
                                          <p:attrName>style.visibility</p:attrName>
                                        </p:attrNameLst>
                                      </p:cBhvr>
                                      <p:to>
                                        <p:strVal val="visible"/>
                                      </p:to>
                                    </p:set>
                                    <p:animEffect transition="in" filter="dissolve">
                                      <p:cBhvr>
                                        <p:cTn id="7" dur="500"/>
                                        <p:tgtEl>
                                          <p:spTgt spid="1966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083"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solidFill>
          <a:srgbClr val="FFFF99"/>
        </a:solidFill>
        <a:effectLst/>
      </p:bgPr>
    </p:bg>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34FD2E0A-BB00-4974-9C33-3BA0FCF93FFE}"/>
              </a:ext>
            </a:extLst>
          </p:cNvPr>
          <p:cNvSpPr>
            <a:spLocks noGrp="1" noChangeArrowheads="1"/>
          </p:cNvSpPr>
          <p:nvPr>
            <p:ph type="title"/>
          </p:nvPr>
        </p:nvSpPr>
        <p:spPr>
          <a:xfrm>
            <a:off x="2286000" y="0"/>
            <a:ext cx="8382000" cy="1143000"/>
          </a:xfrm>
        </p:spPr>
        <p:txBody>
          <a:bodyPr/>
          <a:lstStyle/>
          <a:p>
            <a:pPr eaLnBrk="1" hangingPunct="1"/>
            <a:r>
              <a:rPr lang="en-US" altLang="en-US">
                <a:latin typeface="Comic Sans MS Bold" panose="030F0902030302020204" pitchFamily="66" charset="0"/>
              </a:rPr>
              <a:t>Getting The Question Right</a:t>
            </a:r>
          </a:p>
        </p:txBody>
      </p:sp>
      <p:sp>
        <p:nvSpPr>
          <p:cNvPr id="1968131" name="Rectangle 3">
            <a:extLst>
              <a:ext uri="{FF2B5EF4-FFF2-40B4-BE49-F238E27FC236}">
                <a16:creationId xmlns:a16="http://schemas.microsoft.com/office/drawing/2014/main" id="{48A6CD47-44A0-464E-95C9-E081DF561467}"/>
              </a:ext>
            </a:extLst>
          </p:cNvPr>
          <p:cNvSpPr>
            <a:spLocks noGrp="1" noChangeArrowheads="1"/>
          </p:cNvSpPr>
          <p:nvPr>
            <p:ph type="body" idx="1"/>
          </p:nvPr>
        </p:nvSpPr>
        <p:spPr>
          <a:xfrm>
            <a:off x="2667000" y="1219200"/>
            <a:ext cx="7772400" cy="5257800"/>
          </a:xfrm>
        </p:spPr>
        <p:txBody>
          <a:bodyPr/>
          <a:lstStyle/>
          <a:p>
            <a:pPr eaLnBrk="1" hangingPunct="1">
              <a:defRPr/>
            </a:pPr>
            <a:r>
              <a:rPr lang="en-US" sz="3600">
                <a:latin typeface="Comic Sans MS Bold" pitchFamily="-80" charset="0"/>
              </a:rPr>
              <a:t>Since we find our energy is limited we shift to asking what gives my life </a:t>
            </a:r>
            <a:r>
              <a:rPr lang="en-US" sz="3600" u="sng">
                <a:solidFill>
                  <a:srgbClr val="FFDCA0"/>
                </a:solidFill>
                <a:effectLst>
                  <a:outerShdw blurRad="38100" dist="38100" dir="2700000" algn="tl">
                    <a:srgbClr val="000000"/>
                  </a:outerShdw>
                </a:effectLst>
                <a:latin typeface="Comic Sans MS Bold" pitchFamily="-80" charset="0"/>
              </a:rPr>
              <a:t>meaning</a:t>
            </a:r>
            <a:r>
              <a:rPr lang="en-US" sz="3600">
                <a:latin typeface="Comic Sans MS Bold" pitchFamily="-80" charset="0"/>
              </a:rPr>
              <a:t> and significance and we are forced to ask the question of priority.</a:t>
            </a:r>
          </a:p>
          <a:p>
            <a:pPr eaLnBrk="1" hangingPunct="1">
              <a:defRPr/>
            </a:pPr>
            <a:r>
              <a:rPr lang="en-US" sz="3600">
                <a:latin typeface="Comic Sans MS Bold" pitchFamily="-80" charset="0"/>
              </a:rPr>
              <a:t>At the end of our life what </a:t>
            </a:r>
            <a:r>
              <a:rPr lang="en-US" sz="3600" u="sng">
                <a:solidFill>
                  <a:srgbClr val="FFDCA0"/>
                </a:solidFill>
                <a:effectLst>
                  <a:outerShdw blurRad="38100" dist="38100" dir="2700000" algn="tl">
                    <a:srgbClr val="000000"/>
                  </a:outerShdw>
                </a:effectLst>
                <a:latin typeface="Comic Sans MS Bold" pitchFamily="-80" charset="0"/>
              </a:rPr>
              <a:t>legacy</a:t>
            </a:r>
            <a:r>
              <a:rPr lang="en-US" sz="3600">
                <a:latin typeface="Comic Sans MS Bold" pitchFamily="-80" charset="0"/>
              </a:rPr>
              <a:t> will be left in time and what will be the eternal commentary on it.</a:t>
            </a:r>
            <a:r>
              <a:rPr lang="en-US">
                <a:latin typeface="Comic Sans MS Bold" pitchFamily="-80"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68131">
                                            <p:txEl>
                                              <p:pRg st="0" end="0"/>
                                            </p:txEl>
                                          </p:spTgt>
                                        </p:tgtEl>
                                        <p:attrNameLst>
                                          <p:attrName>style.visibility</p:attrName>
                                        </p:attrNameLst>
                                      </p:cBhvr>
                                      <p:to>
                                        <p:strVal val="visible"/>
                                      </p:to>
                                    </p:set>
                                    <p:animEffect transition="in" filter="dissolve">
                                      <p:cBhvr>
                                        <p:cTn id="7" dur="500"/>
                                        <p:tgtEl>
                                          <p:spTgt spid="196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68131">
                                            <p:txEl>
                                              <p:pRg st="1" end="1"/>
                                            </p:txEl>
                                          </p:spTgt>
                                        </p:tgtEl>
                                        <p:attrNameLst>
                                          <p:attrName>style.visibility</p:attrName>
                                        </p:attrNameLst>
                                      </p:cBhvr>
                                      <p:to>
                                        <p:strVal val="visible"/>
                                      </p:to>
                                    </p:set>
                                    <p:animEffect transition="in" filter="dissolve">
                                      <p:cBhvr>
                                        <p:cTn id="12" dur="500"/>
                                        <p:tgtEl>
                                          <p:spTgt spid="19681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813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6DCD5E91-7CB1-47D9-909D-817A47C81BAF}"/>
              </a:ext>
            </a:extLst>
          </p:cNvPr>
          <p:cNvSpPr>
            <a:spLocks noGrp="1" noChangeArrowheads="1"/>
          </p:cNvSpPr>
          <p:nvPr>
            <p:ph type="title"/>
          </p:nvPr>
        </p:nvSpPr>
        <p:spPr>
          <a:xfrm>
            <a:off x="1289785" y="240632"/>
            <a:ext cx="9529011" cy="826167"/>
          </a:xfrm>
        </p:spPr>
        <p:txBody>
          <a:bodyPr/>
          <a:lstStyle/>
          <a:p>
            <a:pPr eaLnBrk="1" hangingPunct="1">
              <a:defRPr/>
            </a:pPr>
            <a:r>
              <a:rPr lang="en-US" sz="4000" dirty="0">
                <a:solidFill>
                  <a:schemeClr val="bg1"/>
                </a:solidFill>
                <a:effectLst>
                  <a:outerShdw blurRad="38100" dist="38100" dir="2700000" algn="tl">
                    <a:srgbClr val="C0C0C0"/>
                  </a:outerShdw>
                </a:effectLst>
                <a:latin typeface="Calligrapher" pitchFamily="2" charset="0"/>
              </a:rPr>
              <a:t>From The Conclusion Of Brad Young’s:</a:t>
            </a:r>
            <a:br>
              <a:rPr lang="en-US" sz="4000" dirty="0">
                <a:solidFill>
                  <a:schemeClr val="bg1"/>
                </a:solidFill>
                <a:effectLst>
                  <a:outerShdw blurRad="38100" dist="38100" dir="2700000" algn="tl">
                    <a:srgbClr val="C0C0C0"/>
                  </a:outerShdw>
                </a:effectLst>
                <a:latin typeface="Calligrapher" pitchFamily="2" charset="0"/>
              </a:rPr>
            </a:br>
            <a:r>
              <a:rPr lang="en-US" sz="3600" dirty="0">
                <a:effectLst>
                  <a:outerShdw blurRad="38100" dist="38100" dir="2700000" algn="tl">
                    <a:srgbClr val="C0C0C0"/>
                  </a:outerShdw>
                </a:effectLst>
                <a:latin typeface="Calligrapher" pitchFamily="2" charset="0"/>
              </a:rPr>
              <a:t> </a:t>
            </a:r>
            <a:r>
              <a:rPr lang="en-US" sz="3600" dirty="0">
                <a:solidFill>
                  <a:srgbClr val="FFFF00"/>
                </a:solidFill>
                <a:effectLst>
                  <a:outerShdw blurRad="38100" dist="38100" dir="2700000" algn="tl">
                    <a:srgbClr val="C0C0C0"/>
                  </a:outerShdw>
                </a:effectLst>
                <a:latin typeface="Calligrapher" pitchFamily="2" charset="0"/>
              </a:rPr>
              <a:t>“The Jewish Background To The Lord’s Prayer”</a:t>
            </a:r>
          </a:p>
        </p:txBody>
      </p:sp>
      <p:sp>
        <p:nvSpPr>
          <p:cNvPr id="116739" name="Rectangle 3">
            <a:extLst>
              <a:ext uri="{FF2B5EF4-FFF2-40B4-BE49-F238E27FC236}">
                <a16:creationId xmlns:a16="http://schemas.microsoft.com/office/drawing/2014/main" id="{32348A0A-901C-46D6-95B4-656303C4D954}"/>
              </a:ext>
            </a:extLst>
          </p:cNvPr>
          <p:cNvSpPr>
            <a:spLocks noGrp="1" noChangeArrowheads="1"/>
          </p:cNvSpPr>
          <p:nvPr>
            <p:ph type="body" idx="1"/>
          </p:nvPr>
        </p:nvSpPr>
        <p:spPr>
          <a:xfrm>
            <a:off x="1676400" y="1289786"/>
            <a:ext cx="8839200" cy="5245768"/>
          </a:xfrm>
          <a:ln>
            <a:solidFill>
              <a:srgbClr val="FFFF00"/>
            </a:solidFill>
          </a:ln>
        </p:spPr>
        <p:txBody>
          <a:bodyPr/>
          <a:lstStyle/>
          <a:p>
            <a:pPr eaLnBrk="1" hangingPunct="1">
              <a:lnSpc>
                <a:spcPct val="90000"/>
              </a:lnSpc>
              <a:defRPr/>
            </a:pPr>
            <a:r>
              <a:rPr lang="en-US" sz="2400" b="1" u="sng" dirty="0">
                <a:solidFill>
                  <a:schemeClr val="bg1"/>
                </a:solidFill>
                <a:effectLst>
                  <a:outerShdw blurRad="38100" dist="38100" dir="2700000" algn="tl">
                    <a:srgbClr val="C0C0C0"/>
                  </a:outerShdw>
                </a:effectLst>
                <a:latin typeface="Calligrapher" pitchFamily="2" charset="0"/>
              </a:rPr>
              <a:t>This is the  ‘Disciples’ Prayer,’  and it is a composite of the teaching and preaching themes of Jesus’ life and ministry,  which can best be understood in light of their Jewish background.  In many ways,  these timeless words summarize Jesus’ message.  Indeed,  it is a prayer of repentance and dedication.  Anyone praying these words is accepting the challenge of Jesus’ message.</a:t>
            </a:r>
            <a:endParaRPr lang="en-US" sz="1600" b="1" u="sng" dirty="0">
              <a:solidFill>
                <a:schemeClr val="bg1"/>
              </a:solidFill>
              <a:effectLst>
                <a:outerShdw blurRad="38100" dist="38100" dir="2700000" algn="tl">
                  <a:srgbClr val="C0C0C0"/>
                </a:outerShdw>
              </a:effectLst>
              <a:latin typeface="Calligrapher" pitchFamily="2" charset="0"/>
            </a:endParaRPr>
          </a:p>
          <a:p>
            <a:pPr eaLnBrk="1" hangingPunct="1">
              <a:lnSpc>
                <a:spcPct val="90000"/>
              </a:lnSpc>
              <a:defRPr/>
            </a:pPr>
            <a:r>
              <a:rPr lang="en-US" sz="2400" b="1" dirty="0">
                <a:solidFill>
                  <a:schemeClr val="bg1"/>
                </a:solidFill>
                <a:effectLst>
                  <a:outerShdw blurRad="38100" dist="38100" dir="2700000" algn="tl">
                    <a:srgbClr val="C0C0C0"/>
                  </a:outerShdw>
                </a:effectLst>
                <a:latin typeface="Calligrapher" pitchFamily="2" charset="0"/>
              </a:rPr>
              <a:t>Jesus called the people to repent and become part of his Kingdom… One is required to forgive and to live in right relationship with his neighbor.  This relationship has a direct influence on one’s relationship to the Father in heaven.</a:t>
            </a:r>
          </a:p>
          <a:p>
            <a:pPr eaLnBrk="1" hangingPunct="1">
              <a:lnSpc>
                <a:spcPct val="90000"/>
              </a:lnSpc>
              <a:defRPr/>
            </a:pPr>
            <a:r>
              <a:rPr lang="en-US" sz="2400" b="1" dirty="0">
                <a:solidFill>
                  <a:schemeClr val="bg1"/>
                </a:solidFill>
                <a:effectLst>
                  <a:outerShdw blurRad="38100" dist="38100" dir="2700000" algn="tl">
                    <a:srgbClr val="C0C0C0"/>
                  </a:outerShdw>
                </a:effectLst>
                <a:latin typeface="Calligrapher" pitchFamily="2" charset="0"/>
              </a:rPr>
              <a:t>Jesus challenged the people to return to God &amp; to do his will.</a:t>
            </a:r>
          </a:p>
          <a:p>
            <a:pPr eaLnBrk="1" hangingPunct="1">
              <a:lnSpc>
                <a:spcPct val="90000"/>
              </a:lnSpc>
              <a:defRPr/>
            </a:pPr>
            <a:r>
              <a:rPr lang="en-US" sz="2400" b="1" dirty="0">
                <a:solidFill>
                  <a:schemeClr val="bg1"/>
                </a:solidFill>
                <a:effectLst>
                  <a:outerShdw blurRad="38100" dist="38100" dir="2700000" algn="tl">
                    <a:srgbClr val="C0C0C0"/>
                  </a:outerShdw>
                </a:effectLst>
                <a:latin typeface="Calligrapher" pitchFamily="2" charset="0"/>
              </a:rPr>
              <a:t>Moreover,  Jesus instructs his disciples to pray for their necessary provision.  The physical needs of his followers are by no means excluded at the time of prayer…</a:t>
            </a: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p:cTn id="7" dur="500" fill="hold"/>
                                        <p:tgtEl>
                                          <p:spTgt spid="1167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67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p:cTn id="13" dur="500" fill="hold"/>
                                        <p:tgtEl>
                                          <p:spTgt spid="1167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673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16739">
                                            <p:txEl>
                                              <p:pRg st="2" end="2"/>
                                            </p:txEl>
                                          </p:spTgt>
                                        </p:tgtEl>
                                        <p:attrNameLst>
                                          <p:attrName>style.visibility</p:attrName>
                                        </p:attrNameLst>
                                      </p:cBhvr>
                                      <p:to>
                                        <p:strVal val="visible"/>
                                      </p:to>
                                    </p:set>
                                    <p:anim calcmode="lin" valueType="num">
                                      <p:cBhvr>
                                        <p:cTn id="19" dur="500" fill="hold"/>
                                        <p:tgtEl>
                                          <p:spTgt spid="11673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673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6739">
                                            <p:txEl>
                                              <p:pRg st="3" end="3"/>
                                            </p:txEl>
                                          </p:spTgt>
                                        </p:tgtEl>
                                        <p:attrNameLst>
                                          <p:attrName>style.visibility</p:attrName>
                                        </p:attrNameLst>
                                      </p:cBhvr>
                                      <p:to>
                                        <p:strVal val="visible"/>
                                      </p:to>
                                    </p:set>
                                    <p:anim calcmode="lin" valueType="num">
                                      <p:cBhvr>
                                        <p:cTn id="25" dur="500" fill="hold"/>
                                        <p:tgtEl>
                                          <p:spTgt spid="11673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1673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rgbClr val="990033"/>
        </a:solidFill>
        <a:effectLst/>
      </p:bgPr>
    </p:bg>
    <p:spTree>
      <p:nvGrpSpPr>
        <p:cNvPr id="1" name=""/>
        <p:cNvGrpSpPr/>
        <p:nvPr/>
      </p:nvGrpSpPr>
      <p:grpSpPr>
        <a:xfrm>
          <a:off x="0" y="0"/>
          <a:ext cx="0" cy="0"/>
          <a:chOff x="0" y="0"/>
          <a:chExt cx="0" cy="0"/>
        </a:xfrm>
      </p:grpSpPr>
      <p:sp>
        <p:nvSpPr>
          <p:cNvPr id="1994754" name="Rectangle 2">
            <a:extLst>
              <a:ext uri="{FF2B5EF4-FFF2-40B4-BE49-F238E27FC236}">
                <a16:creationId xmlns:a16="http://schemas.microsoft.com/office/drawing/2014/main" id="{8404A2C9-E938-4100-A2B4-2D142251DC24}"/>
              </a:ext>
            </a:extLst>
          </p:cNvPr>
          <p:cNvSpPr>
            <a:spLocks noGrp="1" noChangeArrowheads="1"/>
          </p:cNvSpPr>
          <p:nvPr>
            <p:ph type="title"/>
          </p:nvPr>
        </p:nvSpPr>
        <p:spPr>
          <a:xfrm>
            <a:off x="1905000" y="0"/>
            <a:ext cx="8534400" cy="762000"/>
          </a:xfrm>
        </p:spPr>
        <p:txBody>
          <a:bodyPr/>
          <a:lstStyle/>
          <a:p>
            <a:pPr eaLnBrk="1" hangingPunct="1">
              <a:defRPr/>
            </a:pPr>
            <a:r>
              <a:rPr lang="en-US" b="1">
                <a:solidFill>
                  <a:srgbClr val="F9FF04"/>
                </a:solidFill>
                <a:effectLst>
                  <a:outerShdw blurRad="38100" dist="38100" dir="2700000" algn="tl">
                    <a:srgbClr val="000000"/>
                  </a:outerShdw>
                </a:effectLst>
                <a:latin typeface="Comic Sans MS Bold" pitchFamily="-80" charset="0"/>
              </a:rPr>
              <a:t>The Concept Of Bless-ability</a:t>
            </a:r>
            <a:endParaRPr lang="en-US">
              <a:latin typeface="Comic Sans MS Bold" pitchFamily="-80" charset="0"/>
            </a:endParaRPr>
          </a:p>
        </p:txBody>
      </p:sp>
      <p:sp>
        <p:nvSpPr>
          <p:cNvPr id="1994755" name="Rectangle 3">
            <a:extLst>
              <a:ext uri="{FF2B5EF4-FFF2-40B4-BE49-F238E27FC236}">
                <a16:creationId xmlns:a16="http://schemas.microsoft.com/office/drawing/2014/main" id="{E748ACC2-092B-4B0F-AF25-D5E70859A030}"/>
              </a:ext>
            </a:extLst>
          </p:cNvPr>
          <p:cNvSpPr>
            <a:spLocks noGrp="1" noChangeArrowheads="1"/>
          </p:cNvSpPr>
          <p:nvPr>
            <p:ph type="body" idx="1"/>
          </p:nvPr>
        </p:nvSpPr>
        <p:spPr>
          <a:xfrm>
            <a:off x="2286000" y="914400"/>
            <a:ext cx="8153400" cy="5715000"/>
          </a:xfrm>
        </p:spPr>
        <p:txBody>
          <a:bodyPr/>
          <a:lstStyle/>
          <a:p>
            <a:pPr eaLnBrk="1" hangingPunct="1">
              <a:lnSpc>
                <a:spcPct val="90000"/>
              </a:lnSpc>
              <a:defRPr/>
            </a:pPr>
            <a:r>
              <a:rPr lang="en-US" sz="4000" b="1">
                <a:effectLst>
                  <a:outerShdw blurRad="38100" dist="38100" dir="2700000" algn="tl">
                    <a:srgbClr val="FFFFFF"/>
                  </a:outerShdw>
                </a:effectLst>
                <a:latin typeface="Comic Sans MS Bold" pitchFamily="-80" charset="0"/>
              </a:rPr>
              <a:t>God does want to </a:t>
            </a:r>
            <a:r>
              <a:rPr lang="en-US" sz="4000" b="1" u="sng">
                <a:solidFill>
                  <a:schemeClr val="bg1"/>
                </a:solidFill>
                <a:effectLst>
                  <a:outerShdw blurRad="38100" dist="38100" dir="2700000" algn="tl">
                    <a:srgbClr val="000000"/>
                  </a:outerShdw>
                </a:effectLst>
                <a:latin typeface="Comic Sans MS Bold" pitchFamily="-80" charset="0"/>
              </a:rPr>
              <a:t>bless me</a:t>
            </a:r>
            <a:r>
              <a:rPr lang="en-US" sz="4000" b="1">
                <a:effectLst>
                  <a:outerShdw blurRad="38100" dist="38100" dir="2700000" algn="tl">
                    <a:srgbClr val="FFFFFF"/>
                  </a:outerShdw>
                </a:effectLst>
                <a:latin typeface="Comic Sans MS Bold" pitchFamily="-80" charset="0"/>
              </a:rPr>
              <a:t> and see my life be productive</a:t>
            </a:r>
          </a:p>
          <a:p>
            <a:pPr eaLnBrk="1" hangingPunct="1">
              <a:lnSpc>
                <a:spcPct val="90000"/>
              </a:lnSpc>
              <a:defRPr/>
            </a:pPr>
            <a:r>
              <a:rPr lang="en-US" sz="4000" b="1">
                <a:effectLst>
                  <a:outerShdw blurRad="38100" dist="38100" dir="2700000" algn="tl">
                    <a:srgbClr val="FFFFFF"/>
                  </a:outerShdw>
                </a:effectLst>
                <a:latin typeface="Comic Sans MS Bold" pitchFamily="-80" charset="0"/>
              </a:rPr>
              <a:t>The will of God is </a:t>
            </a:r>
            <a:r>
              <a:rPr lang="en-US" sz="4000" b="1" u="sng">
                <a:solidFill>
                  <a:schemeClr val="bg1"/>
                </a:solidFill>
                <a:effectLst>
                  <a:outerShdw blurRad="38100" dist="38100" dir="2700000" algn="tl">
                    <a:srgbClr val="000000"/>
                  </a:outerShdw>
                </a:effectLst>
                <a:latin typeface="Comic Sans MS Bold" pitchFamily="-80" charset="0"/>
              </a:rPr>
              <a:t>always</a:t>
            </a:r>
            <a:r>
              <a:rPr lang="en-US" sz="4000" b="1">
                <a:effectLst>
                  <a:outerShdw blurRad="38100" dist="38100" dir="2700000" algn="tl">
                    <a:srgbClr val="FFFFFF"/>
                  </a:outerShdw>
                </a:effectLst>
                <a:latin typeface="Comic Sans MS Bold" pitchFamily="-80" charset="0"/>
              </a:rPr>
              <a:t> good acceptable and perfect. (The word  “easy”  is not here in the promise)</a:t>
            </a:r>
          </a:p>
          <a:p>
            <a:pPr eaLnBrk="1" hangingPunct="1">
              <a:lnSpc>
                <a:spcPct val="90000"/>
              </a:lnSpc>
              <a:defRPr/>
            </a:pPr>
            <a:r>
              <a:rPr lang="en-US" sz="4000" b="1">
                <a:effectLst>
                  <a:outerShdw blurRad="38100" dist="38100" dir="2700000" algn="tl">
                    <a:srgbClr val="FFFFFF"/>
                  </a:outerShdw>
                </a:effectLst>
                <a:latin typeface="Comic Sans MS Bold" pitchFamily="-80" charset="0"/>
              </a:rPr>
              <a:t>Where my life is </a:t>
            </a:r>
            <a:r>
              <a:rPr lang="en-US" sz="4000" b="1" u="sng">
                <a:solidFill>
                  <a:schemeClr val="bg1"/>
                </a:solidFill>
                <a:effectLst>
                  <a:outerShdw blurRad="38100" dist="38100" dir="2700000" algn="tl">
                    <a:srgbClr val="000000"/>
                  </a:outerShdw>
                </a:effectLst>
                <a:latin typeface="Comic Sans MS Bold" pitchFamily="-80" charset="0"/>
              </a:rPr>
              <a:t>aligned</a:t>
            </a:r>
            <a:r>
              <a:rPr lang="en-US" sz="4000" b="1">
                <a:effectLst>
                  <a:outerShdw blurRad="38100" dist="38100" dir="2700000" algn="tl">
                    <a:srgbClr val="FFFFFF"/>
                  </a:outerShdw>
                </a:effectLst>
                <a:latin typeface="Comic Sans MS Bold" pitchFamily="-80" charset="0"/>
              </a:rPr>
              <a:t> and God’s priorities are mine I find blessing happiness and productivity</a:t>
            </a:r>
            <a:endParaRPr lang="en-US" sz="2800">
              <a:latin typeface="Comic Sans MS Bold" pitchFamily="-80" charset="0"/>
            </a:endParaRPr>
          </a:p>
          <a:p>
            <a:pPr eaLnBrk="1" hangingPunct="1">
              <a:lnSpc>
                <a:spcPct val="90000"/>
              </a:lnSpc>
              <a:buFontTx/>
              <a:buNone/>
              <a:defRPr/>
            </a:pPr>
            <a:endParaRPr lang="en-US" sz="2400">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4685568" presetClass="entr" presetSubtype="234682920" fill="hold" grpId="0" nodeType="clickEffect">
                                  <p:stCondLst>
                                    <p:cond delay="0"/>
                                  </p:stCondLst>
                                  <p:childTnLst>
                                    <p:set>
                                      <p:cBhvr>
                                        <p:cTn id="6" dur="1" fill="hold">
                                          <p:stCondLst>
                                            <p:cond delay="499"/>
                                          </p:stCondLst>
                                        </p:cTn>
                                        <p:tgtEl>
                                          <p:spTgt spid="199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4685568" presetClass="entr" presetSubtype="234682920" fill="hold" grpId="0" nodeType="clickEffect">
                                  <p:stCondLst>
                                    <p:cond delay="0"/>
                                  </p:stCondLst>
                                  <p:childTnLst>
                                    <p:set>
                                      <p:cBhvr>
                                        <p:cTn id="10" dur="1" fill="hold">
                                          <p:stCondLst>
                                            <p:cond delay="499"/>
                                          </p:stCondLst>
                                        </p:cTn>
                                        <p:tgtEl>
                                          <p:spTgt spid="199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4685568" presetClass="entr" presetSubtype="234682920" fill="hold" grpId="0" nodeType="clickEffect">
                                  <p:stCondLst>
                                    <p:cond delay="0"/>
                                  </p:stCondLst>
                                  <p:childTnLst>
                                    <p:set>
                                      <p:cBhvr>
                                        <p:cTn id="14" dur="1" fill="hold">
                                          <p:stCondLst>
                                            <p:cond delay="499"/>
                                          </p:stCondLst>
                                        </p:cTn>
                                        <p:tgtEl>
                                          <p:spTgt spid="1994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4755"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2117634" name="Rectangle 2">
            <a:extLst>
              <a:ext uri="{FF2B5EF4-FFF2-40B4-BE49-F238E27FC236}">
                <a16:creationId xmlns:a16="http://schemas.microsoft.com/office/drawing/2014/main" id="{939462AC-9D1A-4E8E-9CEE-4F6A14661767}"/>
              </a:ext>
            </a:extLst>
          </p:cNvPr>
          <p:cNvSpPr>
            <a:spLocks noGrp="1" noChangeArrowheads="1"/>
          </p:cNvSpPr>
          <p:nvPr>
            <p:ph type="title"/>
          </p:nvPr>
        </p:nvSpPr>
        <p:spPr>
          <a:xfrm>
            <a:off x="2392364" y="609600"/>
            <a:ext cx="7475537" cy="808038"/>
          </a:xfrm>
        </p:spPr>
        <p:txBody>
          <a:bodyPr/>
          <a:lstStyle/>
          <a:p>
            <a:pPr eaLnBrk="1" hangingPunct="1">
              <a:defRPr/>
            </a:pPr>
            <a:r>
              <a:rPr lang="en-US" sz="5400">
                <a:effectLst>
                  <a:outerShdw blurRad="38100" dist="38100" dir="2700000" algn="tl">
                    <a:srgbClr val="FFFFFF"/>
                  </a:outerShdw>
                </a:effectLst>
                <a:latin typeface="Cooper Black" pitchFamily="18" charset="0"/>
              </a:rPr>
              <a:t>The Lord’s Prayer</a:t>
            </a:r>
            <a:br>
              <a:rPr lang="en-US" sz="5400">
                <a:latin typeface="Cooper Black" pitchFamily="18" charset="0"/>
              </a:rPr>
            </a:br>
            <a:endParaRPr lang="en-US" sz="5400"/>
          </a:p>
        </p:txBody>
      </p:sp>
      <p:sp>
        <p:nvSpPr>
          <p:cNvPr id="2117635" name="Rectangle 3">
            <a:extLst>
              <a:ext uri="{FF2B5EF4-FFF2-40B4-BE49-F238E27FC236}">
                <a16:creationId xmlns:a16="http://schemas.microsoft.com/office/drawing/2014/main" id="{E72D3F30-69A1-4DF3-A299-93CE550190A7}"/>
              </a:ext>
            </a:extLst>
          </p:cNvPr>
          <p:cNvSpPr>
            <a:spLocks noGrp="1" noChangeArrowheads="1"/>
          </p:cNvSpPr>
          <p:nvPr>
            <p:ph type="body" idx="1"/>
          </p:nvPr>
        </p:nvSpPr>
        <p:spPr>
          <a:xfrm>
            <a:off x="1524000" y="1219200"/>
            <a:ext cx="9144000" cy="5638800"/>
          </a:xfrm>
        </p:spPr>
        <p:txBody>
          <a:bodyPr/>
          <a:lstStyle/>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Our Father, which art in heaven,</a:t>
            </a:r>
          </a:p>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Hallowed be Thy name.</a:t>
            </a:r>
          </a:p>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Thy kingdom come,</a:t>
            </a:r>
          </a:p>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Thy will be done on earth as it is in heaven. </a:t>
            </a:r>
          </a:p>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Give us this day our daily bread,</a:t>
            </a:r>
            <a:endParaRPr lang="en-US" sz="4000"/>
          </a:p>
        </p:txBody>
      </p:sp>
    </p:spTree>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461826" name="Rectangle 2">
            <a:extLst>
              <a:ext uri="{FF2B5EF4-FFF2-40B4-BE49-F238E27FC236}">
                <a16:creationId xmlns:a16="http://schemas.microsoft.com/office/drawing/2014/main" id="{E67EEB33-4445-4147-B20D-4DAF4BD4E788}"/>
              </a:ext>
            </a:extLst>
          </p:cNvPr>
          <p:cNvSpPr>
            <a:spLocks noGrp="1" noChangeArrowheads="1"/>
          </p:cNvSpPr>
          <p:nvPr>
            <p:ph type="body" idx="1"/>
          </p:nvPr>
        </p:nvSpPr>
        <p:spPr>
          <a:xfrm>
            <a:off x="1752600" y="457200"/>
            <a:ext cx="8610600" cy="5943600"/>
          </a:xfrm>
        </p:spPr>
        <p:txBody>
          <a:bodyPr/>
          <a:lstStyle/>
          <a:p>
            <a:pPr algn="ctr" eaLnBrk="1" hangingPunct="1">
              <a:buFontTx/>
              <a:buNone/>
            </a:pPr>
            <a:r>
              <a:rPr lang="en-US" altLang="en-US" sz="4400">
                <a:solidFill>
                  <a:srgbClr val="FFEAA3"/>
                </a:solidFill>
                <a:latin typeface="Cooper Black" panose="0208090404030B020404" pitchFamily="18" charset="0"/>
              </a:rPr>
              <a:t>And forgive us our debts, as we forgive our debtors. </a:t>
            </a:r>
          </a:p>
          <a:p>
            <a:pPr algn="ctr" eaLnBrk="1" hangingPunct="1">
              <a:buFontTx/>
              <a:buNone/>
            </a:pPr>
            <a:r>
              <a:rPr lang="en-US" altLang="en-US" sz="4400">
                <a:solidFill>
                  <a:srgbClr val="FFEAA3"/>
                </a:solidFill>
                <a:latin typeface="Cooper Black" panose="0208090404030B020404" pitchFamily="18" charset="0"/>
              </a:rPr>
              <a:t>And lead us not into temptation,</a:t>
            </a:r>
          </a:p>
          <a:p>
            <a:pPr algn="ctr" eaLnBrk="1" hangingPunct="1">
              <a:buFontTx/>
              <a:buNone/>
            </a:pPr>
            <a:r>
              <a:rPr lang="en-US" altLang="en-US" sz="4400">
                <a:solidFill>
                  <a:srgbClr val="FFEAA3"/>
                </a:solidFill>
                <a:latin typeface="Cooper Black" panose="0208090404030B020404" pitchFamily="18" charset="0"/>
              </a:rPr>
              <a:t>But deliver us from evil;</a:t>
            </a:r>
          </a:p>
          <a:p>
            <a:pPr algn="ctr" eaLnBrk="1" hangingPunct="1">
              <a:buFontTx/>
              <a:buNone/>
            </a:pPr>
            <a:r>
              <a:rPr lang="en-US" altLang="en-US" sz="4400">
                <a:solidFill>
                  <a:srgbClr val="FFEAA3"/>
                </a:solidFill>
                <a:latin typeface="Cooper Black" panose="0208090404030B020404" pitchFamily="18" charset="0"/>
              </a:rPr>
              <a:t>For Thine is the kingdom, and the power, and the glory forever. Amen</a:t>
            </a:r>
            <a:r>
              <a:rPr lang="en-US" altLang="en-US" sz="2800"/>
              <a:t> </a:t>
            </a:r>
          </a:p>
        </p:txBody>
      </p:sp>
    </p:spTree>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0" y="261258"/>
            <a:ext cx="12192000" cy="1356528"/>
          </a:xfrm>
        </p:spPr>
        <p:txBody>
          <a:bodyPr>
            <a:normAutofit fontScale="90000"/>
          </a:bodyPr>
          <a:lstStyle/>
          <a:p>
            <a:r>
              <a:rPr lang="en-US" sz="5400" u="sng" dirty="0">
                <a:solidFill>
                  <a:srgbClr val="00B0F0"/>
                </a:solidFill>
              </a:rPr>
              <a:t>THE LORD’S PRAYER AS MODEL PRAYER</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5400" dirty="0">
                <a:solidFill>
                  <a:schemeClr val="accent1">
                    <a:lumMod val="60000"/>
                    <a:lumOff val="40000"/>
                  </a:schemeClr>
                </a:solidFill>
              </a:rPr>
              <a:t> </a:t>
            </a:r>
            <a:r>
              <a:rPr lang="en-US" sz="8800" dirty="0">
                <a:solidFill>
                  <a:schemeClr val="accent1">
                    <a:lumMod val="60000"/>
                    <a:lumOff val="40000"/>
                  </a:schemeClr>
                </a:solidFill>
              </a:rPr>
              <a:t>LAST SLIDE OF PRESENTATION.</a:t>
            </a:r>
          </a:p>
        </p:txBody>
      </p:sp>
    </p:spTree>
    <p:extLst>
      <p:ext uri="{BB962C8B-B14F-4D97-AF65-F5344CB8AC3E}">
        <p14:creationId xmlns:p14="http://schemas.microsoft.com/office/powerpoint/2010/main" val="3794369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6338" name="Group 6">
            <a:extLst>
              <a:ext uri="{FF2B5EF4-FFF2-40B4-BE49-F238E27FC236}">
                <a16:creationId xmlns:a16="http://schemas.microsoft.com/office/drawing/2014/main" id="{08B79EBE-EE35-4D2A-801F-41EB6E9FBDD7}"/>
              </a:ext>
            </a:extLst>
          </p:cNvPr>
          <p:cNvGrpSpPr>
            <a:grpSpLocks/>
          </p:cNvGrpSpPr>
          <p:nvPr/>
        </p:nvGrpSpPr>
        <p:grpSpPr bwMode="auto">
          <a:xfrm>
            <a:off x="0" y="-3176"/>
            <a:ext cx="12192000" cy="6859588"/>
            <a:chOff x="0" y="-1"/>
            <a:chExt cx="5760" cy="4321"/>
          </a:xfrm>
        </p:grpSpPr>
        <p:pic>
          <p:nvPicPr>
            <p:cNvPr id="526342" name="Picture 7" descr="scripturebg">
              <a:extLst>
                <a:ext uri="{FF2B5EF4-FFF2-40B4-BE49-F238E27FC236}">
                  <a16:creationId xmlns:a16="http://schemas.microsoft.com/office/drawing/2014/main" id="{13964C34-21AC-4394-8DAA-858234745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6343" name="Picture 8" descr="rosewatermarklp">
              <a:extLst>
                <a:ext uri="{FF2B5EF4-FFF2-40B4-BE49-F238E27FC236}">
                  <a16:creationId xmlns:a16="http://schemas.microsoft.com/office/drawing/2014/main" id="{67778343-9F33-462D-BA14-13C04A289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6339" name="Picture 9" descr="cat3">
            <a:extLst>
              <a:ext uri="{FF2B5EF4-FFF2-40B4-BE49-F238E27FC236}">
                <a16:creationId xmlns:a16="http://schemas.microsoft.com/office/drawing/2014/main" id="{7A3D9583-FDA1-482C-8E8E-7537537BE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0" name="Text Box 4">
            <a:extLst>
              <a:ext uri="{FF2B5EF4-FFF2-40B4-BE49-F238E27FC236}">
                <a16:creationId xmlns:a16="http://schemas.microsoft.com/office/drawing/2014/main" id="{F38F2E59-F4FA-482E-828D-D9B11FC82859}"/>
              </a:ext>
            </a:extLst>
          </p:cNvPr>
          <p:cNvSpPr txBox="1">
            <a:spLocks noChangeArrowheads="1"/>
          </p:cNvSpPr>
          <p:nvPr/>
        </p:nvSpPr>
        <p:spPr bwMode="auto">
          <a:xfrm>
            <a:off x="3124200" y="1676401"/>
            <a:ext cx="73152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500" b="1" i="1">
                <a:solidFill>
                  <a:srgbClr val="000000"/>
                </a:solidFill>
                <a:latin typeface="Times New Roman" panose="02020603050405020304" pitchFamily="18" charset="0"/>
              </a:rPr>
              <a:t>But as many as received him, to them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gave he power to become the sons of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God, even to them that believe on his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name: Which were born, not of blood, nor of the will of the flesh, nor of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will of man, but of God.</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			</a:t>
            </a:r>
            <a:r>
              <a:rPr lang="en-US" altLang="en-US" sz="3500">
                <a:solidFill>
                  <a:srgbClr val="000000"/>
                </a:solidFill>
                <a:latin typeface="Times New Roman" panose="02020603050405020304" pitchFamily="18" charset="0"/>
              </a:rPr>
              <a:t>—John 1:12, 13 </a:t>
            </a:r>
            <a:endParaRPr lang="en-US" altLang="en-US" sz="3200">
              <a:solidFill>
                <a:srgbClr val="000000"/>
              </a:solidFill>
              <a:latin typeface="Times New Roman" panose="02020603050405020304" pitchFamily="18" charset="0"/>
            </a:endParaRPr>
          </a:p>
        </p:txBody>
      </p:sp>
      <p:sp>
        <p:nvSpPr>
          <p:cNvPr id="992261" name="AutoShape 5">
            <a:hlinkClick r:id="" action="ppaction://hlinkshowjump?jump=lastslideviewed" highlightClick="1"/>
            <a:extLst>
              <a:ext uri="{FF2B5EF4-FFF2-40B4-BE49-F238E27FC236}">
                <a16:creationId xmlns:a16="http://schemas.microsoft.com/office/drawing/2014/main" id="{786CB264-B283-433F-B278-99E723DCA624}"/>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dirty="0">
                <a:solidFill>
                  <a:srgbClr val="3F5F90"/>
                </a:solidFill>
                <a:effectLst>
                  <a:outerShdw blurRad="38100" dist="38100" dir="2700000" algn="tl">
                    <a:srgbClr val="000000"/>
                  </a:outerShdw>
                </a:effectLst>
                <a:latin typeface="Times New Roman" pitchFamily="-44" charset="0"/>
              </a:rPr>
              <a:t>B</a:t>
            </a:r>
            <a:r>
              <a:rPr lang="en-US" sz="2000" b="1" dirty="0">
                <a:solidFill>
                  <a:srgbClr val="3F5F90"/>
                </a:solidFill>
                <a:effectLst>
                  <a:outerShdw blurRad="38100" dist="38100" dir="2700000" algn="tl">
                    <a:srgbClr val="000000"/>
                  </a:outerShdw>
                </a:effectLst>
                <a:latin typeface="Times New Roman" pitchFamily="-44" charset="0"/>
              </a:rPr>
              <a:t>ACK</a:t>
            </a:r>
            <a:endParaRPr lang="en-US" sz="2400" b="1" dirty="0">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7362" name="Group 6">
            <a:extLst>
              <a:ext uri="{FF2B5EF4-FFF2-40B4-BE49-F238E27FC236}">
                <a16:creationId xmlns:a16="http://schemas.microsoft.com/office/drawing/2014/main" id="{6A67A310-E19D-4A01-A8A8-282B3AA08240}"/>
              </a:ext>
            </a:extLst>
          </p:cNvPr>
          <p:cNvGrpSpPr>
            <a:grpSpLocks/>
          </p:cNvGrpSpPr>
          <p:nvPr/>
        </p:nvGrpSpPr>
        <p:grpSpPr bwMode="auto">
          <a:xfrm>
            <a:off x="0" y="0"/>
            <a:ext cx="12192000" cy="6859588"/>
            <a:chOff x="0" y="-1"/>
            <a:chExt cx="5760" cy="4321"/>
          </a:xfrm>
        </p:grpSpPr>
        <p:pic>
          <p:nvPicPr>
            <p:cNvPr id="527366" name="Picture 7" descr="scripturebg">
              <a:extLst>
                <a:ext uri="{FF2B5EF4-FFF2-40B4-BE49-F238E27FC236}">
                  <a16:creationId xmlns:a16="http://schemas.microsoft.com/office/drawing/2014/main" id="{6993FCF1-3F0E-4041-B547-46C34C2B4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7" name="Picture 8" descr="rosewatermarklp">
              <a:extLst>
                <a:ext uri="{FF2B5EF4-FFF2-40B4-BE49-F238E27FC236}">
                  <a16:creationId xmlns:a16="http://schemas.microsoft.com/office/drawing/2014/main" id="{DD1F0CFD-A6E1-473E-8C6F-9F2936694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7363" name="Picture 9" descr="cat3">
            <a:extLst>
              <a:ext uri="{FF2B5EF4-FFF2-40B4-BE49-F238E27FC236}">
                <a16:creationId xmlns:a16="http://schemas.microsoft.com/office/drawing/2014/main" id="{B608F6C3-EBFE-4F77-9AB4-EA21C1E84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364" name="Text Box 4">
            <a:extLst>
              <a:ext uri="{FF2B5EF4-FFF2-40B4-BE49-F238E27FC236}">
                <a16:creationId xmlns:a16="http://schemas.microsoft.com/office/drawing/2014/main" id="{647C1D22-71D2-41CB-A439-C14A020F6593}"/>
              </a:ext>
            </a:extLst>
          </p:cNvPr>
          <p:cNvSpPr txBox="1">
            <a:spLocks noChangeArrowheads="1"/>
          </p:cNvSpPr>
          <p:nvPr/>
        </p:nvSpPr>
        <p:spPr bwMode="auto">
          <a:xfrm>
            <a:off x="3124200" y="1371601"/>
            <a:ext cx="7239000"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300" b="1" i="1">
                <a:solidFill>
                  <a:srgbClr val="000000"/>
                </a:solidFill>
                <a:latin typeface="Times New Roman" panose="02020603050405020304" pitchFamily="18" charset="0"/>
              </a:rPr>
              <a:t>Behold, what manner of love the Father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hath bestowed upon us, that we should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be called the sons of God: therefore the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world knoweth us not, because it knew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him not.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		</a:t>
            </a:r>
            <a:r>
              <a:rPr lang="en-US" altLang="en-US" sz="3300">
                <a:solidFill>
                  <a:srgbClr val="000000"/>
                </a:solidFill>
                <a:latin typeface="Times New Roman" panose="02020603050405020304" pitchFamily="18" charset="0"/>
              </a:rPr>
              <a:t>—1 John 3:1</a:t>
            </a:r>
            <a:endParaRPr lang="en-US" altLang="en-US" sz="3300" b="1" i="1">
              <a:solidFill>
                <a:srgbClr val="000000"/>
              </a:solidFill>
              <a:latin typeface="Times New Roman" panose="02020603050405020304" pitchFamily="18" charset="0"/>
            </a:endParaRPr>
          </a:p>
          <a:p>
            <a:pPr fontAlgn="base">
              <a:spcBef>
                <a:spcPct val="50000"/>
              </a:spcBef>
              <a:spcAft>
                <a:spcPct val="0"/>
              </a:spcAft>
            </a:pPr>
            <a:r>
              <a:rPr lang="en-US" altLang="en-US" sz="3300" b="1" i="1">
                <a:solidFill>
                  <a:srgbClr val="000000"/>
                </a:solidFill>
                <a:latin typeface="Times New Roman" panose="02020603050405020304" pitchFamily="18" charset="0"/>
              </a:rPr>
              <a:t>Let us therefore come boldly unto the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throne of grace, that we may obtain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mercy, and find grace to help in time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of need.	</a:t>
            </a:r>
            <a:r>
              <a:rPr lang="en-US" altLang="en-US" sz="3300">
                <a:solidFill>
                  <a:srgbClr val="000000"/>
                </a:solidFill>
                <a:latin typeface="Times New Roman" panose="02020603050405020304" pitchFamily="18" charset="0"/>
              </a:rPr>
              <a:t>—Hebrews 4:16</a:t>
            </a:r>
            <a:endParaRPr lang="en-US" altLang="en-US" sz="3600">
              <a:solidFill>
                <a:srgbClr val="000000"/>
              </a:solidFill>
              <a:latin typeface="Times New Roman" panose="02020603050405020304" pitchFamily="18" charset="0"/>
            </a:endParaRPr>
          </a:p>
        </p:txBody>
      </p:sp>
      <p:sp>
        <p:nvSpPr>
          <p:cNvPr id="994309" name="AutoShape 5">
            <a:hlinkClick r:id="" action="ppaction://hlinkshowjump?jump=lastslideviewed" highlightClick="1"/>
            <a:extLst>
              <a:ext uri="{FF2B5EF4-FFF2-40B4-BE49-F238E27FC236}">
                <a16:creationId xmlns:a16="http://schemas.microsoft.com/office/drawing/2014/main" id="{ED0E2D5A-5D03-4609-AE8E-2DAB32F1B8CE}"/>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8386" name="Group 6">
            <a:extLst>
              <a:ext uri="{FF2B5EF4-FFF2-40B4-BE49-F238E27FC236}">
                <a16:creationId xmlns:a16="http://schemas.microsoft.com/office/drawing/2014/main" id="{AC0E3465-19BF-4093-99A6-1B7A9CF62B81}"/>
              </a:ext>
            </a:extLst>
          </p:cNvPr>
          <p:cNvGrpSpPr>
            <a:grpSpLocks/>
          </p:cNvGrpSpPr>
          <p:nvPr/>
        </p:nvGrpSpPr>
        <p:grpSpPr bwMode="auto">
          <a:xfrm>
            <a:off x="0" y="0"/>
            <a:ext cx="12192000" cy="6859588"/>
            <a:chOff x="0" y="-1"/>
            <a:chExt cx="5760" cy="4321"/>
          </a:xfrm>
        </p:grpSpPr>
        <p:pic>
          <p:nvPicPr>
            <p:cNvPr id="528390" name="Picture 7" descr="scripturebg">
              <a:extLst>
                <a:ext uri="{FF2B5EF4-FFF2-40B4-BE49-F238E27FC236}">
                  <a16:creationId xmlns:a16="http://schemas.microsoft.com/office/drawing/2014/main" id="{8DE6635D-B5D9-4003-982B-ECCEB09E5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391" name="Picture 8" descr="rosewatermarklp">
              <a:extLst>
                <a:ext uri="{FF2B5EF4-FFF2-40B4-BE49-F238E27FC236}">
                  <a16:creationId xmlns:a16="http://schemas.microsoft.com/office/drawing/2014/main" id="{12DCCFCA-23A4-4A76-ADBF-1A2510514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8387" name="Picture 9" descr="cat3">
            <a:extLst>
              <a:ext uri="{FF2B5EF4-FFF2-40B4-BE49-F238E27FC236}">
                <a16:creationId xmlns:a16="http://schemas.microsoft.com/office/drawing/2014/main" id="{EA4E28AE-95D0-4B25-850C-71E06FBEA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8" name="Text Box 4">
            <a:extLst>
              <a:ext uri="{FF2B5EF4-FFF2-40B4-BE49-F238E27FC236}">
                <a16:creationId xmlns:a16="http://schemas.microsoft.com/office/drawing/2014/main" id="{C503543F-DA87-4C46-9B1D-76D1CDCF5685}"/>
              </a:ext>
            </a:extLst>
          </p:cNvPr>
          <p:cNvSpPr txBox="1">
            <a:spLocks noChangeArrowheads="1"/>
          </p:cNvSpPr>
          <p:nvPr/>
        </p:nvSpPr>
        <p:spPr bwMode="auto">
          <a:xfrm>
            <a:off x="3048000" y="1295401"/>
            <a:ext cx="74676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900" b="1" i="1" dirty="0">
                <a:solidFill>
                  <a:srgbClr val="000000"/>
                </a:solidFill>
                <a:latin typeface="Times New Roman" panose="02020603050405020304" pitchFamily="18" charset="0"/>
              </a:rPr>
              <a:t>Ask, and it shall be given you; seek, and ye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shall find; knock, and it shall be opened unto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you: For every one that </a:t>
            </a:r>
            <a:r>
              <a:rPr lang="en-US" altLang="en-US" sz="2900" b="1" i="1" dirty="0" err="1">
                <a:solidFill>
                  <a:srgbClr val="000000"/>
                </a:solidFill>
                <a:latin typeface="Times New Roman" panose="02020603050405020304" pitchFamily="18" charset="0"/>
              </a:rPr>
              <a:t>asketh</a:t>
            </a:r>
            <a:r>
              <a:rPr lang="en-US" altLang="en-US" sz="2900" b="1" i="1" dirty="0">
                <a:solidFill>
                  <a:srgbClr val="000000"/>
                </a:solidFill>
                <a:latin typeface="Times New Roman" panose="02020603050405020304" pitchFamily="18" charset="0"/>
              </a:rPr>
              <a:t> </a:t>
            </a:r>
            <a:r>
              <a:rPr lang="en-US" altLang="en-US" sz="2900" b="1" i="1" dirty="0" err="1">
                <a:solidFill>
                  <a:srgbClr val="000000"/>
                </a:solidFill>
                <a:latin typeface="Times New Roman" panose="02020603050405020304" pitchFamily="18" charset="0"/>
              </a:rPr>
              <a:t>receiveth</a:t>
            </a:r>
            <a:r>
              <a:rPr lang="en-US" altLang="en-US" sz="2900" b="1" i="1" dirty="0">
                <a:solidFill>
                  <a:srgbClr val="000000"/>
                </a:solidFill>
                <a:latin typeface="Times New Roman" panose="02020603050405020304" pitchFamily="18" charset="0"/>
              </a:rPr>
              <a:t>; and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he that </a:t>
            </a:r>
            <a:r>
              <a:rPr lang="en-US" altLang="en-US" sz="2900" b="1" i="1" dirty="0" err="1">
                <a:solidFill>
                  <a:srgbClr val="000000"/>
                </a:solidFill>
                <a:latin typeface="Times New Roman" panose="02020603050405020304" pitchFamily="18" charset="0"/>
              </a:rPr>
              <a:t>seeketh</a:t>
            </a:r>
            <a:r>
              <a:rPr lang="en-US" altLang="en-US" sz="2900" b="1" i="1" dirty="0">
                <a:solidFill>
                  <a:srgbClr val="000000"/>
                </a:solidFill>
                <a:latin typeface="Times New Roman" panose="02020603050405020304" pitchFamily="18" charset="0"/>
              </a:rPr>
              <a:t> </a:t>
            </a:r>
            <a:r>
              <a:rPr lang="en-US" altLang="en-US" sz="2900" b="1" i="1" dirty="0" err="1">
                <a:solidFill>
                  <a:srgbClr val="000000"/>
                </a:solidFill>
                <a:latin typeface="Times New Roman" panose="02020603050405020304" pitchFamily="18" charset="0"/>
              </a:rPr>
              <a:t>findeth</a:t>
            </a:r>
            <a:r>
              <a:rPr lang="en-US" altLang="en-US" sz="2900" b="1" i="1" dirty="0">
                <a:solidFill>
                  <a:srgbClr val="000000"/>
                </a:solidFill>
                <a:latin typeface="Times New Roman" panose="02020603050405020304" pitchFamily="18" charset="0"/>
              </a:rPr>
              <a:t>; and to him that </a:t>
            </a:r>
            <a:br>
              <a:rPr lang="en-US" altLang="en-US" sz="2900" b="1" i="1" dirty="0">
                <a:solidFill>
                  <a:srgbClr val="000000"/>
                </a:solidFill>
                <a:latin typeface="Times New Roman" panose="02020603050405020304" pitchFamily="18" charset="0"/>
              </a:rPr>
            </a:br>
            <a:r>
              <a:rPr lang="en-US" altLang="en-US" sz="2900" b="1" i="1" dirty="0" err="1">
                <a:solidFill>
                  <a:srgbClr val="000000"/>
                </a:solidFill>
                <a:latin typeface="Times New Roman" panose="02020603050405020304" pitchFamily="18" charset="0"/>
              </a:rPr>
              <a:t>knocketh</a:t>
            </a:r>
            <a:r>
              <a:rPr lang="en-US" altLang="en-US" sz="2900" b="1" i="1" dirty="0">
                <a:solidFill>
                  <a:srgbClr val="000000"/>
                </a:solidFill>
                <a:latin typeface="Times New Roman" panose="02020603050405020304" pitchFamily="18" charset="0"/>
              </a:rPr>
              <a:t> it shall be opened. Or what man is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there of you, whom if his son ask bread, will he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give him a stone? Or if he ask a fish, will he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give him a serpent? If ye then, being evil, know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how to give good gifts unto your children, how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much more shall your Father which is in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heaven give good things to them that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ask him.	</a:t>
            </a:r>
            <a:r>
              <a:rPr lang="en-US" altLang="en-US" sz="2900" dirty="0">
                <a:solidFill>
                  <a:srgbClr val="000000"/>
                </a:solidFill>
                <a:latin typeface="Times New Roman" panose="02020603050405020304" pitchFamily="18" charset="0"/>
              </a:rPr>
              <a:t>—Matthew 7:7-11</a:t>
            </a:r>
            <a:endParaRPr lang="en-US" altLang="en-US" sz="3000" dirty="0">
              <a:solidFill>
                <a:srgbClr val="000000"/>
              </a:solidFill>
              <a:latin typeface="Times New Roman" panose="02020603050405020304" pitchFamily="18" charset="0"/>
            </a:endParaRPr>
          </a:p>
        </p:txBody>
      </p:sp>
      <p:sp>
        <p:nvSpPr>
          <p:cNvPr id="996357" name="AutoShape 5">
            <a:hlinkClick r:id="" action="ppaction://hlinkshowjump?jump=lastslideviewed" highlightClick="1"/>
            <a:extLst>
              <a:ext uri="{FF2B5EF4-FFF2-40B4-BE49-F238E27FC236}">
                <a16:creationId xmlns:a16="http://schemas.microsoft.com/office/drawing/2014/main" id="{F5DA1C81-93CE-40EE-B461-9BB8407A9C2F}"/>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10" name="Group 6">
            <a:extLst>
              <a:ext uri="{FF2B5EF4-FFF2-40B4-BE49-F238E27FC236}">
                <a16:creationId xmlns:a16="http://schemas.microsoft.com/office/drawing/2014/main" id="{6BC0BC66-0540-4E55-BBD7-79614CC0E75B}"/>
              </a:ext>
            </a:extLst>
          </p:cNvPr>
          <p:cNvGrpSpPr>
            <a:grpSpLocks/>
          </p:cNvGrpSpPr>
          <p:nvPr/>
        </p:nvGrpSpPr>
        <p:grpSpPr bwMode="auto">
          <a:xfrm>
            <a:off x="0" y="0"/>
            <a:ext cx="12192000" cy="6859588"/>
            <a:chOff x="0" y="-1"/>
            <a:chExt cx="5760" cy="4321"/>
          </a:xfrm>
        </p:grpSpPr>
        <p:pic>
          <p:nvPicPr>
            <p:cNvPr id="529414" name="Picture 7" descr="scripturebg">
              <a:extLst>
                <a:ext uri="{FF2B5EF4-FFF2-40B4-BE49-F238E27FC236}">
                  <a16:creationId xmlns:a16="http://schemas.microsoft.com/office/drawing/2014/main" id="{D7BE097A-AF88-4E39-AED8-11EBBE7D6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5" name="Picture 8" descr="rosewatermarklp">
              <a:extLst>
                <a:ext uri="{FF2B5EF4-FFF2-40B4-BE49-F238E27FC236}">
                  <a16:creationId xmlns:a16="http://schemas.microsoft.com/office/drawing/2014/main" id="{2E0334D3-2EFF-4E1E-A814-5F622B588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9411" name="Picture 9" descr="cat3">
            <a:extLst>
              <a:ext uri="{FF2B5EF4-FFF2-40B4-BE49-F238E27FC236}">
                <a16:creationId xmlns:a16="http://schemas.microsoft.com/office/drawing/2014/main" id="{ADB085C9-CF32-4DEC-A0B4-6CDB55EF5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2" name="Text Box 4">
            <a:extLst>
              <a:ext uri="{FF2B5EF4-FFF2-40B4-BE49-F238E27FC236}">
                <a16:creationId xmlns:a16="http://schemas.microsoft.com/office/drawing/2014/main" id="{CDC0A58A-D88D-454F-BDE3-2DBAF181D1E0}"/>
              </a:ext>
            </a:extLst>
          </p:cNvPr>
          <p:cNvSpPr txBox="1">
            <a:spLocks noChangeArrowheads="1"/>
          </p:cNvSpPr>
          <p:nvPr/>
        </p:nvSpPr>
        <p:spPr bwMode="auto">
          <a:xfrm>
            <a:off x="3048000" y="1295401"/>
            <a:ext cx="74676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000000"/>
                </a:solidFill>
                <a:latin typeface="Times New Roman" panose="02020603050405020304" pitchFamily="18" charset="0"/>
              </a:rPr>
              <a:t>Exalt the 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 our God, and worship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at his holy hill; for the 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 our God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is holy.	</a:t>
            </a:r>
            <a:br>
              <a:rPr lang="en-US" altLang="en-US" sz="3600" b="1" i="1">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			—Psalm 99:9</a:t>
            </a:r>
          </a:p>
          <a:p>
            <a:pPr fontAlgn="base">
              <a:spcBef>
                <a:spcPct val="0"/>
              </a:spcBef>
              <a:spcAft>
                <a:spcPct val="0"/>
              </a:spcAft>
            </a:pPr>
            <a:endParaRPr lang="en-US" altLang="en-US" sz="2400">
              <a:solidFill>
                <a:srgbClr val="000000"/>
              </a:solidFill>
              <a:latin typeface="Times New Roman" panose="02020603050405020304" pitchFamily="18" charset="0"/>
            </a:endParaRPr>
          </a:p>
          <a:p>
            <a:pPr fontAlgn="base">
              <a:spcBef>
                <a:spcPct val="0"/>
              </a:spcBef>
              <a:spcAft>
                <a:spcPct val="0"/>
              </a:spcAft>
            </a:pPr>
            <a:r>
              <a:rPr lang="en-US" altLang="en-US" sz="3600" b="1" i="1">
                <a:solidFill>
                  <a:srgbClr val="000000"/>
                </a:solidFill>
                <a:latin typeface="Times New Roman" panose="02020603050405020304" pitchFamily="18" charset="0"/>
              </a:rPr>
              <a:t>Thou shalt not take the name of the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 thy God in vain; for the 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will not hold him guiltless that taketh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his name in vain.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			</a:t>
            </a:r>
            <a:r>
              <a:rPr lang="en-US" altLang="en-US" sz="3600">
                <a:solidFill>
                  <a:srgbClr val="000000"/>
                </a:solidFill>
                <a:latin typeface="Times New Roman" panose="02020603050405020304" pitchFamily="18" charset="0"/>
              </a:rPr>
              <a:t>—Exodus 20:7</a:t>
            </a:r>
            <a:r>
              <a:rPr lang="en-US" altLang="en-US" sz="3600" b="1" i="1">
                <a:solidFill>
                  <a:srgbClr val="000000"/>
                </a:solidFill>
                <a:latin typeface="Times New Roman" panose="02020603050405020304" pitchFamily="18" charset="0"/>
              </a:rPr>
              <a:t>	</a:t>
            </a:r>
          </a:p>
        </p:txBody>
      </p:sp>
      <p:sp>
        <p:nvSpPr>
          <p:cNvPr id="998405" name="AutoShape 5">
            <a:hlinkClick r:id="" action="ppaction://hlinkshowjump?jump=lastslideviewed" highlightClick="1"/>
            <a:extLst>
              <a:ext uri="{FF2B5EF4-FFF2-40B4-BE49-F238E27FC236}">
                <a16:creationId xmlns:a16="http://schemas.microsoft.com/office/drawing/2014/main" id="{72F8AB37-87F6-4C2F-9ACD-AC5311000995}"/>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0434" name="Group 6">
            <a:extLst>
              <a:ext uri="{FF2B5EF4-FFF2-40B4-BE49-F238E27FC236}">
                <a16:creationId xmlns:a16="http://schemas.microsoft.com/office/drawing/2014/main" id="{09E1A15F-DE22-4AF4-87C8-0547C9BEB444}"/>
              </a:ext>
            </a:extLst>
          </p:cNvPr>
          <p:cNvGrpSpPr>
            <a:grpSpLocks/>
          </p:cNvGrpSpPr>
          <p:nvPr/>
        </p:nvGrpSpPr>
        <p:grpSpPr bwMode="auto">
          <a:xfrm>
            <a:off x="0" y="0"/>
            <a:ext cx="12192000" cy="6859588"/>
            <a:chOff x="0" y="-1"/>
            <a:chExt cx="5760" cy="4321"/>
          </a:xfrm>
        </p:grpSpPr>
        <p:pic>
          <p:nvPicPr>
            <p:cNvPr id="530438" name="Picture 7" descr="scripturebg">
              <a:extLst>
                <a:ext uri="{FF2B5EF4-FFF2-40B4-BE49-F238E27FC236}">
                  <a16:creationId xmlns:a16="http://schemas.microsoft.com/office/drawing/2014/main" id="{346FC7A3-50AF-49CD-B1F8-F543178B8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39" name="Picture 8" descr="rosewatermarklp">
              <a:extLst>
                <a:ext uri="{FF2B5EF4-FFF2-40B4-BE49-F238E27FC236}">
                  <a16:creationId xmlns:a16="http://schemas.microsoft.com/office/drawing/2014/main" id="{011CB5A2-D0A7-4CB3-A0FB-FC510FFD2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0435" name="Text Box 4">
            <a:extLst>
              <a:ext uri="{FF2B5EF4-FFF2-40B4-BE49-F238E27FC236}">
                <a16:creationId xmlns:a16="http://schemas.microsoft.com/office/drawing/2014/main" id="{7DDFF2DD-EE8D-417F-8D5E-67662A98BD8A}"/>
              </a:ext>
            </a:extLst>
          </p:cNvPr>
          <p:cNvSpPr txBox="1">
            <a:spLocks noChangeArrowheads="1"/>
          </p:cNvSpPr>
          <p:nvPr/>
        </p:nvSpPr>
        <p:spPr bwMode="auto">
          <a:xfrm>
            <a:off x="3048000" y="1295400"/>
            <a:ext cx="75438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000000"/>
                </a:solidFill>
                <a:latin typeface="Times New Roman" panose="02020603050405020304" pitchFamily="18" charset="0"/>
              </a:rPr>
              <a:t>Whether therefore ye eat, or drink,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or whatsoever ye do, do all to the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glory of God.	</a:t>
            </a:r>
            <a:endParaRPr lang="en-US" altLang="en-US" sz="3600">
              <a:solidFill>
                <a:srgbClr val="000000"/>
              </a:solidFill>
              <a:latin typeface="Times New Roman" panose="02020603050405020304" pitchFamily="18" charset="0"/>
            </a:endParaRPr>
          </a:p>
          <a:p>
            <a:pPr fontAlgn="base">
              <a:spcBef>
                <a:spcPct val="0"/>
              </a:spcBef>
              <a:spcAft>
                <a:spcPct val="0"/>
              </a:spcAft>
            </a:pPr>
            <a:r>
              <a:rPr lang="en-US" altLang="en-US" sz="3600">
                <a:solidFill>
                  <a:srgbClr val="000000"/>
                </a:solidFill>
                <a:latin typeface="Times New Roman" panose="02020603050405020304" pitchFamily="18" charset="0"/>
              </a:rPr>
              <a:t>		—1 Corinthians 10:31</a:t>
            </a:r>
          </a:p>
          <a:p>
            <a:pPr fontAlgn="base">
              <a:spcBef>
                <a:spcPct val="0"/>
              </a:spcBef>
              <a:spcAft>
                <a:spcPct val="0"/>
              </a:spcAft>
            </a:pPr>
            <a:endParaRPr lang="en-US" altLang="en-US" sz="3600">
              <a:solidFill>
                <a:srgbClr val="000000"/>
              </a:solidFill>
              <a:latin typeface="Times New Roman" panose="02020603050405020304" pitchFamily="18" charset="0"/>
            </a:endParaRPr>
          </a:p>
          <a:p>
            <a:pPr fontAlgn="base">
              <a:spcBef>
                <a:spcPct val="0"/>
              </a:spcBef>
              <a:spcAft>
                <a:spcPct val="0"/>
              </a:spcAft>
            </a:pPr>
            <a:r>
              <a:rPr lang="en-US" altLang="en-US" sz="3600" b="1" i="1">
                <a:solidFill>
                  <a:srgbClr val="000000"/>
                </a:solidFill>
                <a:latin typeface="Times New Roman" panose="02020603050405020304" pitchFamily="18" charset="0"/>
              </a:rPr>
              <a:t>The earth is the 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’s, and the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fulness thereof; the world, and they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that dwell therein.	</a:t>
            </a:r>
            <a:r>
              <a:rPr lang="en-US" altLang="en-US" sz="3600">
                <a:solidFill>
                  <a:srgbClr val="000000"/>
                </a:solidFill>
                <a:latin typeface="Times New Roman" panose="02020603050405020304" pitchFamily="18" charset="0"/>
              </a:rPr>
              <a:t>						—Psalm 24:1</a:t>
            </a:r>
          </a:p>
        </p:txBody>
      </p:sp>
      <p:sp>
        <p:nvSpPr>
          <p:cNvPr id="1000453" name="AutoShape 5">
            <a:hlinkClick r:id="" action="ppaction://hlinkshowjump?jump=lastslideviewed" highlightClick="1"/>
            <a:extLst>
              <a:ext uri="{FF2B5EF4-FFF2-40B4-BE49-F238E27FC236}">
                <a16:creationId xmlns:a16="http://schemas.microsoft.com/office/drawing/2014/main" id="{429826D2-0871-431F-A187-73B931E00F2C}"/>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pic>
        <p:nvPicPr>
          <p:cNvPr id="530437" name="Picture 9" descr="cat3">
            <a:extLst>
              <a:ext uri="{FF2B5EF4-FFF2-40B4-BE49-F238E27FC236}">
                <a16:creationId xmlns:a16="http://schemas.microsoft.com/office/drawing/2014/main" id="{BFFE131A-7F9C-427C-BFA0-9C004BBCC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00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1458" name="Group 6">
            <a:extLst>
              <a:ext uri="{FF2B5EF4-FFF2-40B4-BE49-F238E27FC236}">
                <a16:creationId xmlns:a16="http://schemas.microsoft.com/office/drawing/2014/main" id="{1B3BEB24-3F9F-4DFB-ACF6-60D8BB04A271}"/>
              </a:ext>
            </a:extLst>
          </p:cNvPr>
          <p:cNvGrpSpPr>
            <a:grpSpLocks/>
          </p:cNvGrpSpPr>
          <p:nvPr/>
        </p:nvGrpSpPr>
        <p:grpSpPr bwMode="auto">
          <a:xfrm>
            <a:off x="0" y="0"/>
            <a:ext cx="12192000" cy="6859588"/>
            <a:chOff x="0" y="-1"/>
            <a:chExt cx="5760" cy="4321"/>
          </a:xfrm>
        </p:grpSpPr>
        <p:pic>
          <p:nvPicPr>
            <p:cNvPr id="531462" name="Picture 7" descr="scripturebg">
              <a:extLst>
                <a:ext uri="{FF2B5EF4-FFF2-40B4-BE49-F238E27FC236}">
                  <a16:creationId xmlns:a16="http://schemas.microsoft.com/office/drawing/2014/main" id="{650C7B22-C142-4F43-A72E-21DBD4475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3" name="Picture 8" descr="rosewatermarklp">
              <a:extLst>
                <a:ext uri="{FF2B5EF4-FFF2-40B4-BE49-F238E27FC236}">
                  <a16:creationId xmlns:a16="http://schemas.microsoft.com/office/drawing/2014/main" id="{2F9AE3BF-A85D-4DDF-ABF2-2F2B6D21A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1459" name="Picture 9" descr="cat3">
            <a:extLst>
              <a:ext uri="{FF2B5EF4-FFF2-40B4-BE49-F238E27FC236}">
                <a16:creationId xmlns:a16="http://schemas.microsoft.com/office/drawing/2014/main" id="{23226DE2-AD35-4F28-A53D-4204483E7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0" name="Text Box 4">
            <a:extLst>
              <a:ext uri="{FF2B5EF4-FFF2-40B4-BE49-F238E27FC236}">
                <a16:creationId xmlns:a16="http://schemas.microsoft.com/office/drawing/2014/main" id="{A638CF85-1C20-4032-B811-633C996A0D3D}"/>
              </a:ext>
            </a:extLst>
          </p:cNvPr>
          <p:cNvSpPr txBox="1">
            <a:spLocks noChangeArrowheads="1"/>
          </p:cNvSpPr>
          <p:nvPr/>
        </p:nvSpPr>
        <p:spPr bwMode="auto">
          <a:xfrm>
            <a:off x="3048000" y="1946276"/>
            <a:ext cx="75438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000000"/>
                </a:solidFill>
                <a:latin typeface="Times New Roman" panose="02020603050405020304" pitchFamily="18" charset="0"/>
              </a:rPr>
              <a:t>I know thy works, that thou art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neither cold nor hot: I would thou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wert cold or hot. So then because thou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art lukewarm, and neither cold nor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hot, I will spue thee out of my mouth.</a:t>
            </a:r>
            <a:r>
              <a:rPr lang="en-US" altLang="en-US" sz="3600">
                <a:solidFill>
                  <a:srgbClr val="000000"/>
                </a:solidFill>
                <a:latin typeface="Times New Roman" panose="02020603050405020304" pitchFamily="18" charset="0"/>
              </a:rPr>
              <a:t>			—Revelation </a:t>
            </a:r>
            <a:r>
              <a:rPr lang="en-US" altLang="en-US" sz="3600">
                <a:solidFill>
                  <a:srgbClr val="211D1E"/>
                </a:solidFill>
                <a:latin typeface="Times New Roman" panose="02020603050405020304" pitchFamily="18" charset="0"/>
              </a:rPr>
              <a:t>3:15, 16</a:t>
            </a:r>
            <a:r>
              <a:rPr lang="en-US" altLang="en-US" sz="3600">
                <a:solidFill>
                  <a:srgbClr val="000000"/>
                </a:solidFill>
                <a:latin typeface="Times New Roman" panose="02020603050405020304" pitchFamily="18" charset="0"/>
              </a:rPr>
              <a:t> </a:t>
            </a:r>
          </a:p>
        </p:txBody>
      </p:sp>
      <p:sp>
        <p:nvSpPr>
          <p:cNvPr id="1002501" name="AutoShape 5">
            <a:hlinkClick r:id="" action="ppaction://hlinkshowjump?jump=lastslideviewed" highlightClick="1"/>
            <a:extLst>
              <a:ext uri="{FF2B5EF4-FFF2-40B4-BE49-F238E27FC236}">
                <a16:creationId xmlns:a16="http://schemas.microsoft.com/office/drawing/2014/main" id="{EAEC4616-021E-4A9F-8898-B28C0FCF1730}"/>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AA4DBE40-3E91-430A-9ADD-DC2D1D566CF1}"/>
              </a:ext>
            </a:extLst>
          </p:cNvPr>
          <p:cNvSpPr>
            <a:spLocks noGrp="1" noChangeArrowheads="1"/>
          </p:cNvSpPr>
          <p:nvPr>
            <p:ph type="title"/>
          </p:nvPr>
        </p:nvSpPr>
        <p:spPr>
          <a:xfrm>
            <a:off x="1524000" y="0"/>
            <a:ext cx="9144000" cy="1295400"/>
          </a:xfrm>
        </p:spPr>
        <p:txBody>
          <a:bodyPr/>
          <a:lstStyle/>
          <a:p>
            <a:pPr eaLnBrk="1" hangingPunct="1"/>
            <a:r>
              <a:rPr lang="en-US" altLang="en-US" sz="4000">
                <a:solidFill>
                  <a:schemeClr val="bg1"/>
                </a:solidFill>
                <a:latin typeface="Calligrapher" pitchFamily="2" charset="0"/>
              </a:rPr>
              <a:t>The </a:t>
            </a:r>
            <a:r>
              <a:rPr lang="en-US" altLang="en-US" sz="4000" i="1">
                <a:solidFill>
                  <a:schemeClr val="bg1"/>
                </a:solidFill>
                <a:latin typeface="Calligrapher" pitchFamily="2" charset="0"/>
              </a:rPr>
              <a:t>Shema</a:t>
            </a:r>
            <a:r>
              <a:rPr lang="en-US" altLang="en-US" sz="4000">
                <a:solidFill>
                  <a:schemeClr val="bg1"/>
                </a:solidFill>
                <a:latin typeface="Calligrapher" pitchFamily="2" charset="0"/>
              </a:rPr>
              <a:t> Of Deuteronomy 6: 4 &amp; 5</a:t>
            </a:r>
            <a:br>
              <a:rPr lang="en-US" altLang="en-US" sz="3600">
                <a:latin typeface="Calligrapher" pitchFamily="2" charset="0"/>
              </a:rPr>
            </a:br>
            <a:r>
              <a:rPr lang="en-US" altLang="en-US" sz="3600">
                <a:solidFill>
                  <a:srgbClr val="FFFF00"/>
                </a:solidFill>
                <a:latin typeface="Calligrapher" pitchFamily="2" charset="0"/>
              </a:rPr>
              <a:t>Prayer Parallels In Thought &amp; Theology</a:t>
            </a:r>
            <a:r>
              <a:rPr lang="en-US" altLang="en-US"/>
              <a:t> </a:t>
            </a:r>
          </a:p>
        </p:txBody>
      </p:sp>
      <p:sp>
        <p:nvSpPr>
          <p:cNvPr id="237571" name="Rectangle 3">
            <a:extLst>
              <a:ext uri="{FF2B5EF4-FFF2-40B4-BE49-F238E27FC236}">
                <a16:creationId xmlns:a16="http://schemas.microsoft.com/office/drawing/2014/main" id="{3848A421-3933-40CD-A68C-2D5990A901A4}"/>
              </a:ext>
            </a:extLst>
          </p:cNvPr>
          <p:cNvSpPr>
            <a:spLocks noGrp="1" noChangeArrowheads="1"/>
          </p:cNvSpPr>
          <p:nvPr>
            <p:ph type="body" idx="1"/>
          </p:nvPr>
        </p:nvSpPr>
        <p:spPr>
          <a:xfrm>
            <a:off x="1676400" y="1295400"/>
            <a:ext cx="8839200" cy="5257800"/>
          </a:xfrm>
          <a:ln>
            <a:solidFill>
              <a:schemeClr val="bg1"/>
            </a:solidFill>
            <a:miter lim="800000"/>
            <a:headEnd/>
            <a:tailEnd/>
          </a:ln>
        </p:spPr>
        <p:txBody>
          <a:bodyPr/>
          <a:lstStyle/>
          <a:p>
            <a:pPr eaLnBrk="1" hangingPunct="1">
              <a:lnSpc>
                <a:spcPct val="90000"/>
              </a:lnSpc>
              <a:buFontTx/>
              <a:buNone/>
            </a:pPr>
            <a:r>
              <a:rPr lang="en-US" altLang="en-US" sz="2000" dirty="0">
                <a:solidFill>
                  <a:srgbClr val="FFFF00"/>
                </a:solidFill>
              </a:rPr>
              <a:t> </a:t>
            </a:r>
            <a:r>
              <a:rPr lang="en-US" altLang="en-US" sz="2400" u="sng" dirty="0">
                <a:solidFill>
                  <a:srgbClr val="FFFF00"/>
                </a:solidFill>
                <a:latin typeface="Calligrapher" pitchFamily="2" charset="0"/>
              </a:rPr>
              <a:t>Ken Stevenson In “Lord’s Prayer – Text In Tradition” - Page 25:</a:t>
            </a:r>
            <a:endParaRPr lang="en-US" altLang="en-US" sz="1000" u="sng" dirty="0">
              <a:solidFill>
                <a:srgbClr val="FFFF00"/>
              </a:solidFill>
              <a:latin typeface="Calligrapher" pitchFamily="2" charset="0"/>
            </a:endParaRPr>
          </a:p>
          <a:p>
            <a:pPr eaLnBrk="1" hangingPunct="1">
              <a:lnSpc>
                <a:spcPct val="90000"/>
              </a:lnSpc>
              <a:buFontTx/>
              <a:buNone/>
            </a:pPr>
            <a:endParaRPr lang="en-US" altLang="en-US" sz="1200" u="sng" dirty="0">
              <a:effectLst>
                <a:outerShdw blurRad="38100" dist="38100" dir="2700000" algn="tl">
                  <a:srgbClr val="000000">
                    <a:alpha val="43137"/>
                  </a:srgbClr>
                </a:outerShdw>
              </a:effectLst>
              <a:latin typeface="Calligrapher" pitchFamily="2" charset="0"/>
            </a:endParaRPr>
          </a:p>
          <a:p>
            <a:pPr eaLnBrk="1" hangingPunct="1">
              <a:lnSpc>
                <a:spcPct val="90000"/>
              </a:lnSpc>
              <a:buFont typeface="Wingdings" panose="05000000000000000000" pitchFamily="2" charset="2"/>
              <a:buChar char="Ø"/>
            </a:pPr>
            <a:r>
              <a:rPr lang="en-US" altLang="en-US" sz="2400" dirty="0">
                <a:solidFill>
                  <a:schemeClr val="bg1"/>
                </a:solidFill>
                <a:effectLst>
                  <a:outerShdw blurRad="38100" dist="38100" dir="2700000" algn="tl">
                    <a:srgbClr val="000000">
                      <a:alpha val="43137"/>
                    </a:srgbClr>
                  </a:outerShdw>
                </a:effectLst>
                <a:latin typeface="Calligrapher" pitchFamily="2" charset="0"/>
              </a:rPr>
              <a:t>The </a:t>
            </a:r>
            <a:r>
              <a:rPr lang="en-US" altLang="en-US" sz="2400" i="1" dirty="0">
                <a:solidFill>
                  <a:schemeClr val="bg1"/>
                </a:solidFill>
                <a:effectLst>
                  <a:outerShdw blurRad="38100" dist="38100" dir="2700000" algn="tl">
                    <a:srgbClr val="000000">
                      <a:alpha val="43137"/>
                    </a:srgbClr>
                  </a:outerShdw>
                </a:effectLst>
                <a:latin typeface="Calligrapher" pitchFamily="2" charset="0"/>
              </a:rPr>
              <a:t>Shema</a:t>
            </a:r>
            <a:r>
              <a:rPr lang="en-US" altLang="en-US" sz="2400" dirty="0">
                <a:solidFill>
                  <a:schemeClr val="bg1"/>
                </a:solidFill>
                <a:effectLst>
                  <a:outerShdw blurRad="38100" dist="38100" dir="2700000" algn="tl">
                    <a:srgbClr val="000000">
                      <a:alpha val="43137"/>
                    </a:srgbClr>
                  </a:outerShdw>
                </a:effectLst>
                <a:latin typeface="Calligrapher" pitchFamily="2" charset="0"/>
              </a:rPr>
              <a:t> tells us to love the Lord with all our heart, soul, and strength;  fundamental to Jewish piety…its threefold character,  which Jesus would have known from an early age,  lies behind much more of the New Testament than has so far been recognized.</a:t>
            </a:r>
          </a:p>
          <a:p>
            <a:pPr eaLnBrk="1" hangingPunct="1">
              <a:lnSpc>
                <a:spcPct val="90000"/>
              </a:lnSpc>
              <a:buFont typeface="Wingdings" panose="05000000000000000000" pitchFamily="2" charset="2"/>
              <a:buChar char="Ø"/>
            </a:pPr>
            <a:r>
              <a:rPr lang="en-US" altLang="en-US" sz="2400" dirty="0">
                <a:solidFill>
                  <a:schemeClr val="bg1"/>
                </a:solidFill>
                <a:effectLst>
                  <a:outerShdw blurRad="38100" dist="38100" dir="2700000" algn="tl">
                    <a:srgbClr val="000000">
                      <a:alpha val="43137"/>
                    </a:srgbClr>
                  </a:outerShdw>
                </a:effectLst>
                <a:latin typeface="Calligrapher" pitchFamily="2" charset="0"/>
              </a:rPr>
              <a:t>That could suggest a correspondence with the Lord’s Prayer:  the heart may be there in the hallowing of the name and daily bread;  the soul in the coming of the kingdom and the gift of forgiveness;  and strength in doing the will and protection from temptation and evil.</a:t>
            </a:r>
          </a:p>
          <a:p>
            <a:pPr eaLnBrk="1" hangingPunct="1">
              <a:lnSpc>
                <a:spcPct val="90000"/>
              </a:lnSpc>
              <a:buFont typeface="Wingdings" panose="05000000000000000000" pitchFamily="2" charset="2"/>
              <a:buChar char="Ø"/>
            </a:pPr>
            <a:r>
              <a:rPr lang="en-US" altLang="en-US" sz="2400" dirty="0">
                <a:solidFill>
                  <a:schemeClr val="bg1"/>
                </a:solidFill>
                <a:effectLst>
                  <a:outerShdw blurRad="38100" dist="38100" dir="2700000" algn="tl">
                    <a:srgbClr val="000000">
                      <a:alpha val="43137"/>
                    </a:srgbClr>
                  </a:outerShdw>
                </a:effectLst>
                <a:latin typeface="Calligrapher" pitchFamily="2" charset="0"/>
              </a:rPr>
              <a:t>Even if such a view is thought schematic,  the threefold focus of the </a:t>
            </a:r>
            <a:r>
              <a:rPr lang="en-US" altLang="en-US" sz="2400" i="1" dirty="0">
                <a:solidFill>
                  <a:schemeClr val="bg1"/>
                </a:solidFill>
                <a:effectLst>
                  <a:outerShdw blurRad="38100" dist="38100" dir="2700000" algn="tl">
                    <a:srgbClr val="000000">
                      <a:alpha val="43137"/>
                    </a:srgbClr>
                  </a:outerShdw>
                </a:effectLst>
                <a:latin typeface="Calligrapher" pitchFamily="2" charset="0"/>
              </a:rPr>
              <a:t>Shema</a:t>
            </a:r>
            <a:r>
              <a:rPr lang="en-US" altLang="en-US" sz="2400" dirty="0">
                <a:solidFill>
                  <a:schemeClr val="bg1"/>
                </a:solidFill>
                <a:effectLst>
                  <a:outerShdw blurRad="38100" dist="38100" dir="2700000" algn="tl">
                    <a:srgbClr val="000000">
                      <a:alpha val="43137"/>
                    </a:srgbClr>
                  </a:outerShdw>
                </a:effectLst>
                <a:latin typeface="Calligrapher" pitchFamily="2" charset="0"/>
              </a:rPr>
              <a:t> still parallels the threefold structure of both parts of the prayer.</a:t>
            </a:r>
            <a:endParaRPr lang="en-US" altLang="en-US" sz="2800" dirty="0">
              <a:effectLst>
                <a:outerShdw blurRad="38100" dist="38100" dir="2700000" algn="tl">
                  <a:srgbClr val="000000">
                    <a:alpha val="43137"/>
                  </a:srgbClr>
                </a:outerShdw>
              </a:effectLst>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82" name="Group 6">
            <a:extLst>
              <a:ext uri="{FF2B5EF4-FFF2-40B4-BE49-F238E27FC236}">
                <a16:creationId xmlns:a16="http://schemas.microsoft.com/office/drawing/2014/main" id="{08DF31EC-DFCD-467B-BA4F-7F2E28FB55CD}"/>
              </a:ext>
            </a:extLst>
          </p:cNvPr>
          <p:cNvGrpSpPr>
            <a:grpSpLocks/>
          </p:cNvGrpSpPr>
          <p:nvPr/>
        </p:nvGrpSpPr>
        <p:grpSpPr bwMode="auto">
          <a:xfrm>
            <a:off x="0" y="0"/>
            <a:ext cx="12192000" cy="6859588"/>
            <a:chOff x="0" y="-1"/>
            <a:chExt cx="5760" cy="4321"/>
          </a:xfrm>
        </p:grpSpPr>
        <p:pic>
          <p:nvPicPr>
            <p:cNvPr id="532486" name="Picture 7" descr="scripturebg">
              <a:extLst>
                <a:ext uri="{FF2B5EF4-FFF2-40B4-BE49-F238E27FC236}">
                  <a16:creationId xmlns:a16="http://schemas.microsoft.com/office/drawing/2014/main" id="{9C381891-9707-4F51-B165-D416FC575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7" name="Picture 8" descr="rosewatermarklp">
              <a:extLst>
                <a:ext uri="{FF2B5EF4-FFF2-40B4-BE49-F238E27FC236}">
                  <a16:creationId xmlns:a16="http://schemas.microsoft.com/office/drawing/2014/main" id="{481CFAD8-552B-450A-B118-EBD4CB0CE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483" name="Picture 9" descr="cat3">
            <a:extLst>
              <a:ext uri="{FF2B5EF4-FFF2-40B4-BE49-F238E27FC236}">
                <a16:creationId xmlns:a16="http://schemas.microsoft.com/office/drawing/2014/main" id="{B03AE38D-D9EE-4082-B67F-4D2955EE9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4" name="Text Box 4">
            <a:extLst>
              <a:ext uri="{FF2B5EF4-FFF2-40B4-BE49-F238E27FC236}">
                <a16:creationId xmlns:a16="http://schemas.microsoft.com/office/drawing/2014/main" id="{2242E1C7-26E6-4179-8EEA-61BA76CE425E}"/>
              </a:ext>
            </a:extLst>
          </p:cNvPr>
          <p:cNvSpPr txBox="1">
            <a:spLocks noChangeArrowheads="1"/>
          </p:cNvSpPr>
          <p:nvPr/>
        </p:nvSpPr>
        <p:spPr bwMode="auto">
          <a:xfrm>
            <a:off x="3048000" y="1371600"/>
            <a:ext cx="754380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dirty="0">
                <a:solidFill>
                  <a:srgbClr val="000000"/>
                </a:solidFill>
                <a:latin typeface="Times New Roman" panose="02020603050405020304" pitchFamily="18" charset="0"/>
              </a:rPr>
              <a:t>Enter into his gates with thanksgiving,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and into his courts with praise: be thankful unto him, and bless his name.</a:t>
            </a:r>
            <a:r>
              <a:rPr lang="en-US" altLang="en-US" sz="3600" dirty="0">
                <a:solidFill>
                  <a:srgbClr val="000000"/>
                </a:solidFill>
                <a:latin typeface="Times New Roman" panose="02020603050405020304" pitchFamily="18" charset="0"/>
              </a:rPr>
              <a:t>	</a:t>
            </a:r>
            <a:r>
              <a:rPr lang="en-US" altLang="en-US" sz="3500" dirty="0">
                <a:solidFill>
                  <a:srgbClr val="000000"/>
                </a:solidFill>
                <a:latin typeface="Times New Roman" panose="02020603050405020304" pitchFamily="18" charset="0"/>
              </a:rPr>
              <a:t>		—Psalm </a:t>
            </a:r>
            <a:r>
              <a:rPr lang="en-US" altLang="en-US" sz="3500" dirty="0">
                <a:solidFill>
                  <a:srgbClr val="211D1E"/>
                </a:solidFill>
                <a:latin typeface="Times New Roman" panose="02020603050405020304" pitchFamily="18" charset="0"/>
              </a:rPr>
              <a:t>100:4 </a:t>
            </a:r>
          </a:p>
          <a:p>
            <a:pPr fontAlgn="base">
              <a:spcBef>
                <a:spcPct val="0"/>
              </a:spcBef>
              <a:spcAft>
                <a:spcPct val="0"/>
              </a:spcAft>
            </a:pPr>
            <a:endParaRPr lang="en-US" altLang="en-US" sz="2300" dirty="0">
              <a:solidFill>
                <a:srgbClr val="211D1E"/>
              </a:solidFill>
              <a:latin typeface="Times New Roman" panose="02020603050405020304" pitchFamily="18" charset="0"/>
            </a:endParaRPr>
          </a:p>
          <a:p>
            <a:pPr fontAlgn="base">
              <a:spcBef>
                <a:spcPct val="0"/>
              </a:spcBef>
              <a:spcAft>
                <a:spcPct val="0"/>
              </a:spcAft>
            </a:pPr>
            <a:r>
              <a:rPr lang="en-US" altLang="en-US" sz="3500" b="1" i="1" dirty="0">
                <a:solidFill>
                  <a:srgbClr val="000000"/>
                </a:solidFill>
                <a:latin typeface="Times New Roman" panose="02020603050405020304" pitchFamily="18" charset="0"/>
              </a:rPr>
              <a:t>For he hath strengthened the bars of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thy gates; he hath blessed thy children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within thee.</a:t>
            </a:r>
            <a:br>
              <a:rPr lang="en-US" altLang="en-US" sz="3500" b="1" i="1" dirty="0">
                <a:solidFill>
                  <a:srgbClr val="000000"/>
                </a:solidFill>
                <a:latin typeface="Times New Roman" panose="02020603050405020304" pitchFamily="18" charset="0"/>
              </a:rPr>
            </a:br>
            <a:r>
              <a:rPr lang="en-US" altLang="en-US" sz="3500" dirty="0">
                <a:solidFill>
                  <a:srgbClr val="000000"/>
                </a:solidFill>
                <a:latin typeface="Times New Roman" panose="02020603050405020304" pitchFamily="18" charset="0"/>
              </a:rPr>
              <a:t>		—Psalm </a:t>
            </a:r>
            <a:r>
              <a:rPr lang="en-US" altLang="en-US" sz="3500" dirty="0">
                <a:solidFill>
                  <a:srgbClr val="211D1E"/>
                </a:solidFill>
                <a:latin typeface="Times New Roman" panose="02020603050405020304" pitchFamily="18" charset="0"/>
              </a:rPr>
              <a:t>147:13 </a:t>
            </a:r>
          </a:p>
        </p:txBody>
      </p:sp>
      <p:sp>
        <p:nvSpPr>
          <p:cNvPr id="1004549" name="AutoShape 5">
            <a:hlinkClick r:id="" action="ppaction://hlinkshowjump?jump=lastslideviewed" highlightClick="1"/>
            <a:extLst>
              <a:ext uri="{FF2B5EF4-FFF2-40B4-BE49-F238E27FC236}">
                <a16:creationId xmlns:a16="http://schemas.microsoft.com/office/drawing/2014/main" id="{5382345F-3ED7-4197-98E4-4F53FD590AB2}"/>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3506" name="Group 6">
            <a:extLst>
              <a:ext uri="{FF2B5EF4-FFF2-40B4-BE49-F238E27FC236}">
                <a16:creationId xmlns:a16="http://schemas.microsoft.com/office/drawing/2014/main" id="{D34BD038-B14E-4EA3-BFA6-4EDC4AEA6C1F}"/>
              </a:ext>
            </a:extLst>
          </p:cNvPr>
          <p:cNvGrpSpPr>
            <a:grpSpLocks/>
          </p:cNvGrpSpPr>
          <p:nvPr/>
        </p:nvGrpSpPr>
        <p:grpSpPr bwMode="auto">
          <a:xfrm>
            <a:off x="0" y="0"/>
            <a:ext cx="12192000" cy="6859588"/>
            <a:chOff x="0" y="-1"/>
            <a:chExt cx="5760" cy="4321"/>
          </a:xfrm>
        </p:grpSpPr>
        <p:pic>
          <p:nvPicPr>
            <p:cNvPr id="533510" name="Picture 7" descr="scripturebg">
              <a:extLst>
                <a:ext uri="{FF2B5EF4-FFF2-40B4-BE49-F238E27FC236}">
                  <a16:creationId xmlns:a16="http://schemas.microsoft.com/office/drawing/2014/main" id="{5D40674F-C6AB-4AD6-88BB-0EE758C58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11" name="Picture 8" descr="rosewatermarklp">
              <a:extLst>
                <a:ext uri="{FF2B5EF4-FFF2-40B4-BE49-F238E27FC236}">
                  <a16:creationId xmlns:a16="http://schemas.microsoft.com/office/drawing/2014/main" id="{D9E24B5F-CE91-49F4-83A1-189C751D9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3507" name="Picture 9" descr="cat3">
            <a:extLst>
              <a:ext uri="{FF2B5EF4-FFF2-40B4-BE49-F238E27FC236}">
                <a16:creationId xmlns:a16="http://schemas.microsoft.com/office/drawing/2014/main" id="{BB75C2A9-D47D-47B5-94A9-A44A34797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8" name="Text Box 4">
            <a:extLst>
              <a:ext uri="{FF2B5EF4-FFF2-40B4-BE49-F238E27FC236}">
                <a16:creationId xmlns:a16="http://schemas.microsoft.com/office/drawing/2014/main" id="{175A9E09-3F4E-47E3-83D6-0AEC51FD69CC}"/>
              </a:ext>
            </a:extLst>
          </p:cNvPr>
          <p:cNvSpPr txBox="1">
            <a:spLocks noChangeArrowheads="1"/>
          </p:cNvSpPr>
          <p:nvPr/>
        </p:nvSpPr>
        <p:spPr bwMode="auto">
          <a:xfrm>
            <a:off x="3048000" y="1371600"/>
            <a:ext cx="75438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000000"/>
                </a:solidFill>
                <a:latin typeface="Times New Roman" panose="02020603050405020304" pitchFamily="18" charset="0"/>
              </a:rPr>
              <a:t>Whether therefore ye eat, or drink,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or whatsoever ye do, do all to the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glory of God.</a:t>
            </a:r>
          </a:p>
          <a:p>
            <a:pPr fontAlgn="base">
              <a:spcBef>
                <a:spcPct val="0"/>
              </a:spcBef>
              <a:spcAft>
                <a:spcPct val="0"/>
              </a:spcAft>
            </a:pPr>
            <a:r>
              <a:rPr lang="en-US" altLang="en-US" sz="3600">
                <a:solidFill>
                  <a:srgbClr val="000000"/>
                </a:solidFill>
                <a:latin typeface="Times New Roman" panose="02020603050405020304" pitchFamily="18" charset="0"/>
              </a:rPr>
              <a:t>		—1 Corinthians 10:31</a:t>
            </a:r>
          </a:p>
          <a:p>
            <a:pPr fontAlgn="base">
              <a:spcBef>
                <a:spcPct val="0"/>
              </a:spcBef>
              <a:spcAft>
                <a:spcPct val="0"/>
              </a:spcAft>
            </a:pPr>
            <a:endParaRPr lang="en-US" altLang="en-US">
              <a:solidFill>
                <a:srgbClr val="000000"/>
              </a:solidFill>
              <a:latin typeface="Times New Roman" panose="02020603050405020304" pitchFamily="18" charset="0"/>
            </a:endParaRPr>
          </a:p>
          <a:p>
            <a:pPr fontAlgn="base">
              <a:spcBef>
                <a:spcPct val="0"/>
              </a:spcBef>
              <a:spcAft>
                <a:spcPct val="0"/>
              </a:spcAft>
            </a:pPr>
            <a:r>
              <a:rPr lang="en-US" altLang="en-US" sz="3600" b="1" i="1">
                <a:solidFill>
                  <a:srgbClr val="000000"/>
                </a:solidFill>
                <a:latin typeface="Times New Roman" panose="02020603050405020304" pitchFamily="18" charset="0"/>
              </a:rPr>
              <a:t>Let your light so shine before men,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that they may see your good works,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and glorify your Father which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is in heaven.</a:t>
            </a:r>
            <a:r>
              <a:rPr lang="en-US" altLang="en-US" sz="3600">
                <a:solidFill>
                  <a:srgbClr val="000000"/>
                </a:solidFill>
                <a:latin typeface="Times New Roman" panose="02020603050405020304" pitchFamily="18" charset="0"/>
              </a:rPr>
              <a:t>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		—Matthew 5:16</a:t>
            </a:r>
          </a:p>
        </p:txBody>
      </p:sp>
      <p:sp>
        <p:nvSpPr>
          <p:cNvPr id="1006597" name="AutoShape 5">
            <a:hlinkClick r:id="" action="ppaction://hlinkshowjump?jump=lastslideviewed" highlightClick="1"/>
            <a:extLst>
              <a:ext uri="{FF2B5EF4-FFF2-40B4-BE49-F238E27FC236}">
                <a16:creationId xmlns:a16="http://schemas.microsoft.com/office/drawing/2014/main" id="{1938B83E-BA09-4B49-893B-19005BD26801}"/>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4530" name="Group 6">
            <a:extLst>
              <a:ext uri="{FF2B5EF4-FFF2-40B4-BE49-F238E27FC236}">
                <a16:creationId xmlns:a16="http://schemas.microsoft.com/office/drawing/2014/main" id="{48F667E6-07C7-4251-A33A-79773FCF3614}"/>
              </a:ext>
            </a:extLst>
          </p:cNvPr>
          <p:cNvGrpSpPr>
            <a:grpSpLocks/>
          </p:cNvGrpSpPr>
          <p:nvPr/>
        </p:nvGrpSpPr>
        <p:grpSpPr bwMode="auto">
          <a:xfrm>
            <a:off x="0" y="0"/>
            <a:ext cx="12192000" cy="6859588"/>
            <a:chOff x="0" y="-1"/>
            <a:chExt cx="5760" cy="4321"/>
          </a:xfrm>
        </p:grpSpPr>
        <p:pic>
          <p:nvPicPr>
            <p:cNvPr id="534534" name="Picture 7" descr="scripturebg">
              <a:extLst>
                <a:ext uri="{FF2B5EF4-FFF2-40B4-BE49-F238E27FC236}">
                  <a16:creationId xmlns:a16="http://schemas.microsoft.com/office/drawing/2014/main" id="{938A60C7-C086-4FD8-9F53-BB6A45DDD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5" name="Picture 8" descr="rosewatermarklp">
              <a:extLst>
                <a:ext uri="{FF2B5EF4-FFF2-40B4-BE49-F238E27FC236}">
                  <a16:creationId xmlns:a16="http://schemas.microsoft.com/office/drawing/2014/main" id="{443D73E8-C02E-4297-A2FA-CE2BB0C25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31" name="Picture 9" descr="cat3">
            <a:extLst>
              <a:ext uri="{FF2B5EF4-FFF2-40B4-BE49-F238E27FC236}">
                <a16:creationId xmlns:a16="http://schemas.microsoft.com/office/drawing/2014/main" id="{D2EB5824-0EC9-403F-AEB5-1C3FEAF29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2" name="Text Box 4">
            <a:extLst>
              <a:ext uri="{FF2B5EF4-FFF2-40B4-BE49-F238E27FC236}">
                <a16:creationId xmlns:a16="http://schemas.microsoft.com/office/drawing/2014/main" id="{40EABB17-1148-4184-A910-2A79DC80636B}"/>
              </a:ext>
            </a:extLst>
          </p:cNvPr>
          <p:cNvSpPr txBox="1">
            <a:spLocks noChangeArrowheads="1"/>
          </p:cNvSpPr>
          <p:nvPr/>
        </p:nvSpPr>
        <p:spPr bwMode="auto">
          <a:xfrm>
            <a:off x="3048000" y="1663701"/>
            <a:ext cx="75438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eaLnBrk="0" hangingPunct="0">
              <a:defRPr sz="2000">
                <a:solidFill>
                  <a:schemeClr val="tx1"/>
                </a:solidFill>
                <a:latin typeface="Storybook" pitchFamily="2" charset="0"/>
              </a:defRPr>
            </a:lvl5pPr>
            <a:lvl6pPr eaLnBrk="0" fontAlgn="base" hangingPunct="0">
              <a:spcBef>
                <a:spcPct val="0"/>
              </a:spcBef>
              <a:spcAft>
                <a:spcPct val="0"/>
              </a:spcAft>
              <a:defRPr sz="2000">
                <a:solidFill>
                  <a:schemeClr val="tx1"/>
                </a:solidFill>
                <a:latin typeface="Storybook" pitchFamily="2" charset="0"/>
              </a:defRPr>
            </a:lvl6pPr>
            <a:lvl7pPr eaLnBrk="0" fontAlgn="base" hangingPunct="0">
              <a:spcBef>
                <a:spcPct val="0"/>
              </a:spcBef>
              <a:spcAft>
                <a:spcPct val="0"/>
              </a:spcAft>
              <a:defRPr sz="2000">
                <a:solidFill>
                  <a:schemeClr val="tx1"/>
                </a:solidFill>
                <a:latin typeface="Storybook" pitchFamily="2" charset="0"/>
              </a:defRPr>
            </a:lvl7pPr>
            <a:lvl8pPr eaLnBrk="0" fontAlgn="base" hangingPunct="0">
              <a:spcBef>
                <a:spcPct val="0"/>
              </a:spcBef>
              <a:spcAft>
                <a:spcPct val="0"/>
              </a:spcAft>
              <a:defRPr sz="2000">
                <a:solidFill>
                  <a:schemeClr val="tx1"/>
                </a:solidFill>
                <a:latin typeface="Storybook" pitchFamily="2" charset="0"/>
              </a:defRPr>
            </a:lvl8pPr>
            <a:lvl9pPr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dirty="0">
                <a:solidFill>
                  <a:srgbClr val="000000"/>
                </a:solidFill>
                <a:latin typeface="Times New Roman" panose="02020603050405020304" pitchFamily="18" charset="0"/>
              </a:rPr>
              <a:t>And in the days of these kings shall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the God of heaven set up a kingdom,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which shall never be destroyed: and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the kingdom shall not be left to other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people, but it shall break in pieces and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consume all these kingdoms, and it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shall stand for ever.</a:t>
            </a:r>
            <a:endParaRPr lang="en-US" altLang="en-US" sz="3600" b="1" dirty="0">
              <a:solidFill>
                <a:srgbClr val="211D1E"/>
              </a:solidFill>
              <a:latin typeface="Times New Roman" panose="02020603050405020304" pitchFamily="18" charset="0"/>
            </a:endParaRPr>
          </a:p>
          <a:p>
            <a:pPr lvl="4" fontAlgn="base">
              <a:spcBef>
                <a:spcPct val="0"/>
              </a:spcBef>
              <a:spcAft>
                <a:spcPts val="900"/>
              </a:spcAft>
            </a:pPr>
            <a:r>
              <a:rPr lang="en-US" altLang="en-US" sz="3600" dirty="0">
                <a:solidFill>
                  <a:srgbClr val="000000"/>
                </a:solidFill>
                <a:latin typeface="Times New Roman" panose="02020603050405020304" pitchFamily="18" charset="0"/>
              </a:rPr>
              <a:t>		—Daniel 2:44</a:t>
            </a:r>
            <a:r>
              <a:rPr lang="en-US" altLang="en-US" sz="3200" dirty="0">
                <a:solidFill>
                  <a:srgbClr val="000000"/>
                </a:solidFill>
                <a:latin typeface="Arial" panose="020B0604020202020204" pitchFamily="34" charset="0"/>
              </a:rPr>
              <a:t> </a:t>
            </a:r>
          </a:p>
        </p:txBody>
      </p:sp>
      <p:sp>
        <p:nvSpPr>
          <p:cNvPr id="1008645" name="AutoShape 5">
            <a:hlinkClick r:id="" action="ppaction://hlinkshowjump?jump=lastslideviewed" highlightClick="1"/>
            <a:extLst>
              <a:ext uri="{FF2B5EF4-FFF2-40B4-BE49-F238E27FC236}">
                <a16:creationId xmlns:a16="http://schemas.microsoft.com/office/drawing/2014/main" id="{4D7F6D58-B7D5-4BBF-8725-336469259B09}"/>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5554" name="Group 6">
            <a:extLst>
              <a:ext uri="{FF2B5EF4-FFF2-40B4-BE49-F238E27FC236}">
                <a16:creationId xmlns:a16="http://schemas.microsoft.com/office/drawing/2014/main" id="{1019BA75-A3CC-467D-805F-B0B99A543A92}"/>
              </a:ext>
            </a:extLst>
          </p:cNvPr>
          <p:cNvGrpSpPr>
            <a:grpSpLocks/>
          </p:cNvGrpSpPr>
          <p:nvPr/>
        </p:nvGrpSpPr>
        <p:grpSpPr bwMode="auto">
          <a:xfrm>
            <a:off x="0" y="0"/>
            <a:ext cx="12192000" cy="6859588"/>
            <a:chOff x="0" y="-1"/>
            <a:chExt cx="5760" cy="4321"/>
          </a:xfrm>
        </p:grpSpPr>
        <p:pic>
          <p:nvPicPr>
            <p:cNvPr id="535558" name="Picture 7" descr="scripturebg">
              <a:extLst>
                <a:ext uri="{FF2B5EF4-FFF2-40B4-BE49-F238E27FC236}">
                  <a16:creationId xmlns:a16="http://schemas.microsoft.com/office/drawing/2014/main" id="{967509B1-75A5-457F-BE98-81E2ABBA9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59" name="Picture 8" descr="rosewatermarklp">
              <a:extLst>
                <a:ext uri="{FF2B5EF4-FFF2-40B4-BE49-F238E27FC236}">
                  <a16:creationId xmlns:a16="http://schemas.microsoft.com/office/drawing/2014/main" id="{11023BE1-0EE3-4272-82F8-67781A300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5555" name="Picture 9" descr="cat3">
            <a:extLst>
              <a:ext uri="{FF2B5EF4-FFF2-40B4-BE49-F238E27FC236}">
                <a16:creationId xmlns:a16="http://schemas.microsoft.com/office/drawing/2014/main" id="{BCA28354-6706-48A8-97FB-21D58634C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56" name="Text Box 4">
            <a:extLst>
              <a:ext uri="{FF2B5EF4-FFF2-40B4-BE49-F238E27FC236}">
                <a16:creationId xmlns:a16="http://schemas.microsoft.com/office/drawing/2014/main" id="{9835F586-F9AB-4F73-88F0-05BB5517B012}"/>
              </a:ext>
            </a:extLst>
          </p:cNvPr>
          <p:cNvSpPr txBox="1">
            <a:spLocks noChangeArrowheads="1"/>
          </p:cNvSpPr>
          <p:nvPr/>
        </p:nvSpPr>
        <p:spPr bwMode="auto">
          <a:xfrm>
            <a:off x="3124200" y="1219200"/>
            <a:ext cx="75438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300" b="1" i="1">
                <a:solidFill>
                  <a:srgbClr val="000000"/>
                </a:solidFill>
                <a:latin typeface="Times New Roman" panose="02020603050405020304" pitchFamily="18" charset="0"/>
              </a:rPr>
              <a:t>And I heard a great voice out of heaven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saying, Behold, the tabernacle of God is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with men, and he will dwell with them,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and they shall be his people, and God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himself shall be with them, and be their God. And God shall wipe away all tears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from their eyes; and there shall be no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more death, neither sorrow, nor crying,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neither shall there be any more pain: for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the former things are passed away.</a:t>
            </a:r>
            <a:endParaRPr lang="en-US" altLang="en-US" sz="3300" b="1" i="1">
              <a:solidFill>
                <a:srgbClr val="211D1E"/>
              </a:solidFill>
              <a:latin typeface="Times New Roman" panose="02020603050405020304" pitchFamily="18" charset="0"/>
            </a:endParaRPr>
          </a:p>
          <a:p>
            <a:pPr fontAlgn="base">
              <a:spcBef>
                <a:spcPct val="0"/>
              </a:spcBef>
              <a:spcAft>
                <a:spcPct val="0"/>
              </a:spcAft>
            </a:pPr>
            <a:r>
              <a:rPr lang="en-US" altLang="en-US" sz="3300">
                <a:solidFill>
                  <a:srgbClr val="000000"/>
                </a:solidFill>
                <a:latin typeface="Times New Roman" panose="02020603050405020304" pitchFamily="18" charset="0"/>
              </a:rPr>
              <a:t>		—Revelation 21:3, 4</a:t>
            </a:r>
            <a:r>
              <a:rPr lang="en-US" altLang="en-US" sz="3300">
                <a:solidFill>
                  <a:srgbClr val="000000"/>
                </a:solidFill>
                <a:latin typeface="Arial" panose="020B0604020202020204" pitchFamily="34" charset="0"/>
              </a:rPr>
              <a:t> </a:t>
            </a:r>
          </a:p>
        </p:txBody>
      </p:sp>
      <p:sp>
        <p:nvSpPr>
          <p:cNvPr id="1010693" name="AutoShape 5">
            <a:hlinkClick r:id="" action="ppaction://hlinkshowjump?jump=lastslideviewed" highlightClick="1"/>
            <a:extLst>
              <a:ext uri="{FF2B5EF4-FFF2-40B4-BE49-F238E27FC236}">
                <a16:creationId xmlns:a16="http://schemas.microsoft.com/office/drawing/2014/main" id="{3C095DF5-E65F-4E62-88D8-ABDF57C1D90A}"/>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578" name="Group 6">
            <a:extLst>
              <a:ext uri="{FF2B5EF4-FFF2-40B4-BE49-F238E27FC236}">
                <a16:creationId xmlns:a16="http://schemas.microsoft.com/office/drawing/2014/main" id="{A3BAFFC9-F5D2-4F59-99D8-4755C5CB414E}"/>
              </a:ext>
            </a:extLst>
          </p:cNvPr>
          <p:cNvGrpSpPr>
            <a:grpSpLocks/>
          </p:cNvGrpSpPr>
          <p:nvPr/>
        </p:nvGrpSpPr>
        <p:grpSpPr bwMode="auto">
          <a:xfrm>
            <a:off x="0" y="0"/>
            <a:ext cx="12192000" cy="6859588"/>
            <a:chOff x="0" y="-1"/>
            <a:chExt cx="5760" cy="4321"/>
          </a:xfrm>
        </p:grpSpPr>
        <p:pic>
          <p:nvPicPr>
            <p:cNvPr id="536582" name="Picture 7" descr="scripturebg">
              <a:extLst>
                <a:ext uri="{FF2B5EF4-FFF2-40B4-BE49-F238E27FC236}">
                  <a16:creationId xmlns:a16="http://schemas.microsoft.com/office/drawing/2014/main" id="{1532B7F2-42B9-4A08-96D6-BB11972B5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3" name="Picture 8" descr="rosewatermarklp">
              <a:extLst>
                <a:ext uri="{FF2B5EF4-FFF2-40B4-BE49-F238E27FC236}">
                  <a16:creationId xmlns:a16="http://schemas.microsoft.com/office/drawing/2014/main" id="{B65DFAEB-11C6-4D11-B170-D18E3B0ED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6579" name="Picture 9" descr="cat3">
            <a:extLst>
              <a:ext uri="{FF2B5EF4-FFF2-40B4-BE49-F238E27FC236}">
                <a16:creationId xmlns:a16="http://schemas.microsoft.com/office/drawing/2014/main" id="{065D7C25-D842-40A9-A301-8CE0124E4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0" name="Text Box 4">
            <a:extLst>
              <a:ext uri="{FF2B5EF4-FFF2-40B4-BE49-F238E27FC236}">
                <a16:creationId xmlns:a16="http://schemas.microsoft.com/office/drawing/2014/main" id="{349BDC6E-1283-4D99-8A65-C20DF189918F}"/>
              </a:ext>
            </a:extLst>
          </p:cNvPr>
          <p:cNvSpPr txBox="1">
            <a:spLocks noChangeArrowheads="1"/>
          </p:cNvSpPr>
          <p:nvPr/>
        </p:nvSpPr>
        <p:spPr bwMode="auto">
          <a:xfrm>
            <a:off x="3124200" y="1219201"/>
            <a:ext cx="7543800"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400" b="1" i="1">
                <a:solidFill>
                  <a:srgbClr val="000000"/>
                </a:solidFill>
                <a:latin typeface="Times New Roman" panose="02020603050405020304" pitchFamily="18" charset="0"/>
              </a:rPr>
              <a:t>And Jesus came and spake unto them,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saying, All power is given unto me in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heaven and in earth. Go ye therefore, and teach all nations, baptizing them in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the name of the Father, and of the Son,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and of the Holy Ghost: Teaching them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to observe all things whatsoever I have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commanded you: and, lo, I am with you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always, even unto the end of the world.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Amen.</a:t>
            </a:r>
            <a:r>
              <a:rPr lang="en-US" altLang="en-US" sz="3500" b="1" i="1">
                <a:solidFill>
                  <a:srgbClr val="211D1E"/>
                </a:solidFill>
                <a:latin typeface="Times New Roman" panose="02020603050405020304" pitchFamily="18" charset="0"/>
              </a:rPr>
              <a:t>	</a:t>
            </a:r>
            <a:r>
              <a:rPr lang="en-US" altLang="en-US" sz="3400">
                <a:solidFill>
                  <a:srgbClr val="000000"/>
                </a:solidFill>
                <a:latin typeface="Times New Roman" panose="02020603050405020304" pitchFamily="18" charset="0"/>
              </a:rPr>
              <a:t>—Matthew 28:18-20 </a:t>
            </a:r>
          </a:p>
        </p:txBody>
      </p:sp>
      <p:sp>
        <p:nvSpPr>
          <p:cNvPr id="1012741" name="AutoShape 5">
            <a:hlinkClick r:id="" action="ppaction://hlinkshowjump?jump=lastslideviewed" highlightClick="1"/>
            <a:extLst>
              <a:ext uri="{FF2B5EF4-FFF2-40B4-BE49-F238E27FC236}">
                <a16:creationId xmlns:a16="http://schemas.microsoft.com/office/drawing/2014/main" id="{20078D22-124A-4F4C-91BA-55324A3EC037}"/>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7602" name="Group 6">
            <a:extLst>
              <a:ext uri="{FF2B5EF4-FFF2-40B4-BE49-F238E27FC236}">
                <a16:creationId xmlns:a16="http://schemas.microsoft.com/office/drawing/2014/main" id="{A20229C3-3266-4DF3-86C7-105F368DAC71}"/>
              </a:ext>
            </a:extLst>
          </p:cNvPr>
          <p:cNvGrpSpPr>
            <a:grpSpLocks/>
          </p:cNvGrpSpPr>
          <p:nvPr/>
        </p:nvGrpSpPr>
        <p:grpSpPr bwMode="auto">
          <a:xfrm>
            <a:off x="0" y="0"/>
            <a:ext cx="12192000" cy="6859588"/>
            <a:chOff x="0" y="-1"/>
            <a:chExt cx="5760" cy="4321"/>
          </a:xfrm>
        </p:grpSpPr>
        <p:pic>
          <p:nvPicPr>
            <p:cNvPr id="537606" name="Picture 7" descr="scripturebg">
              <a:extLst>
                <a:ext uri="{FF2B5EF4-FFF2-40B4-BE49-F238E27FC236}">
                  <a16:creationId xmlns:a16="http://schemas.microsoft.com/office/drawing/2014/main" id="{978017A4-4909-47BD-96DC-20C590D3B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07" name="Picture 8" descr="rosewatermarklp">
              <a:extLst>
                <a:ext uri="{FF2B5EF4-FFF2-40B4-BE49-F238E27FC236}">
                  <a16:creationId xmlns:a16="http://schemas.microsoft.com/office/drawing/2014/main" id="{787B75F9-9263-4365-A67D-882FD618D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7603" name="Picture 9" descr="cat3">
            <a:extLst>
              <a:ext uri="{FF2B5EF4-FFF2-40B4-BE49-F238E27FC236}">
                <a16:creationId xmlns:a16="http://schemas.microsoft.com/office/drawing/2014/main" id="{833102E8-6821-4CD9-8A14-64328671B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04" name="Text Box 4">
            <a:extLst>
              <a:ext uri="{FF2B5EF4-FFF2-40B4-BE49-F238E27FC236}">
                <a16:creationId xmlns:a16="http://schemas.microsoft.com/office/drawing/2014/main" id="{201CAD54-A013-42D8-9C0D-C0BE34031407}"/>
              </a:ext>
            </a:extLst>
          </p:cNvPr>
          <p:cNvSpPr txBox="1">
            <a:spLocks noChangeArrowheads="1"/>
          </p:cNvSpPr>
          <p:nvPr/>
        </p:nvSpPr>
        <p:spPr bwMode="auto">
          <a:xfrm>
            <a:off x="3124200" y="1219200"/>
            <a:ext cx="75438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eaLnBrk="0" hangingPunct="0">
              <a:defRPr sz="2000">
                <a:solidFill>
                  <a:schemeClr val="tx1"/>
                </a:solidFill>
                <a:latin typeface="Storybook" pitchFamily="2" charset="0"/>
              </a:defRPr>
            </a:lvl5pPr>
            <a:lvl6pPr eaLnBrk="0" fontAlgn="base" hangingPunct="0">
              <a:spcBef>
                <a:spcPct val="0"/>
              </a:spcBef>
              <a:spcAft>
                <a:spcPct val="0"/>
              </a:spcAft>
              <a:defRPr sz="2000">
                <a:solidFill>
                  <a:schemeClr val="tx1"/>
                </a:solidFill>
                <a:latin typeface="Storybook" pitchFamily="2" charset="0"/>
              </a:defRPr>
            </a:lvl6pPr>
            <a:lvl7pPr eaLnBrk="0" fontAlgn="base" hangingPunct="0">
              <a:spcBef>
                <a:spcPct val="0"/>
              </a:spcBef>
              <a:spcAft>
                <a:spcPct val="0"/>
              </a:spcAft>
              <a:defRPr sz="2000">
                <a:solidFill>
                  <a:schemeClr val="tx1"/>
                </a:solidFill>
                <a:latin typeface="Storybook" pitchFamily="2" charset="0"/>
              </a:defRPr>
            </a:lvl7pPr>
            <a:lvl8pPr eaLnBrk="0" fontAlgn="base" hangingPunct="0">
              <a:spcBef>
                <a:spcPct val="0"/>
              </a:spcBef>
              <a:spcAft>
                <a:spcPct val="0"/>
              </a:spcAft>
              <a:defRPr sz="2000">
                <a:solidFill>
                  <a:schemeClr val="tx1"/>
                </a:solidFill>
                <a:latin typeface="Storybook" pitchFamily="2" charset="0"/>
              </a:defRPr>
            </a:lvl8pPr>
            <a:lvl9pPr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dirty="0">
                <a:solidFill>
                  <a:srgbClr val="000000"/>
                </a:solidFill>
                <a:latin typeface="Times New Roman" panose="02020603050405020304" pitchFamily="18" charset="0"/>
              </a:rPr>
              <a:t>Teach me to do thy will; for thou art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my God: thy spirit is good; lead me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into the land of uprightness.</a:t>
            </a:r>
          </a:p>
          <a:p>
            <a:pPr fontAlgn="base">
              <a:spcBef>
                <a:spcPct val="0"/>
              </a:spcBef>
              <a:spcAft>
                <a:spcPct val="0"/>
              </a:spcAft>
            </a:pPr>
            <a:r>
              <a:rPr lang="en-US" altLang="en-US" sz="3500" dirty="0">
                <a:solidFill>
                  <a:srgbClr val="000000"/>
                </a:solidFill>
                <a:latin typeface="Times New Roman" panose="02020603050405020304" pitchFamily="18" charset="0"/>
              </a:rPr>
              <a:t>		—Psalm 143:10</a:t>
            </a:r>
          </a:p>
          <a:p>
            <a:pPr fontAlgn="base">
              <a:spcBef>
                <a:spcPct val="0"/>
              </a:spcBef>
              <a:spcAft>
                <a:spcPct val="0"/>
              </a:spcAft>
            </a:pPr>
            <a:endParaRPr lang="en-US" altLang="en-US" sz="2700" b="1" i="1" dirty="0">
              <a:solidFill>
                <a:srgbClr val="000000"/>
              </a:solidFill>
              <a:latin typeface="Times New Roman" panose="02020603050405020304" pitchFamily="18" charset="0"/>
            </a:endParaRPr>
          </a:p>
          <a:p>
            <a:pPr fontAlgn="base">
              <a:spcBef>
                <a:spcPct val="0"/>
              </a:spcBef>
              <a:spcAft>
                <a:spcPct val="0"/>
              </a:spcAft>
            </a:pPr>
            <a:r>
              <a:rPr lang="en-US" altLang="en-US" sz="3500" b="1" i="1" dirty="0">
                <a:solidFill>
                  <a:srgbClr val="000000"/>
                </a:solidFill>
                <a:latin typeface="Times New Roman" panose="02020603050405020304" pitchFamily="18" charset="0"/>
              </a:rPr>
              <a:t>Not every one that saith unto me, Lord,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Lord, shall enter into the kingdom of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heaven; but he that doeth the will of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my Father which is in heaven.</a:t>
            </a:r>
            <a:endParaRPr lang="en-US" altLang="en-US" sz="3500" b="1" dirty="0">
              <a:solidFill>
                <a:srgbClr val="000000"/>
              </a:solidFill>
              <a:latin typeface="Times New Roman" panose="02020603050405020304" pitchFamily="18" charset="0"/>
            </a:endParaRPr>
          </a:p>
          <a:p>
            <a:pPr lvl="4" fontAlgn="base">
              <a:spcBef>
                <a:spcPct val="0"/>
              </a:spcBef>
              <a:spcAft>
                <a:spcPts val="900"/>
              </a:spcAft>
            </a:pPr>
            <a:r>
              <a:rPr lang="en-US" altLang="en-US" sz="3500" dirty="0">
                <a:solidFill>
                  <a:srgbClr val="000000"/>
                </a:solidFill>
                <a:latin typeface="Times New Roman" panose="02020603050405020304" pitchFamily="18" charset="0"/>
              </a:rPr>
              <a:t>—Matthew 7:21</a:t>
            </a:r>
          </a:p>
        </p:txBody>
      </p:sp>
      <p:sp>
        <p:nvSpPr>
          <p:cNvPr id="1014789" name="AutoShape 5">
            <a:hlinkClick r:id="" action="ppaction://hlinkshowjump?jump=lastslideviewed" highlightClick="1"/>
            <a:extLst>
              <a:ext uri="{FF2B5EF4-FFF2-40B4-BE49-F238E27FC236}">
                <a16:creationId xmlns:a16="http://schemas.microsoft.com/office/drawing/2014/main" id="{8F99BDDD-C2C9-4BF1-B86B-F641F7D2E8C6}"/>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8626" name="Group 6">
            <a:extLst>
              <a:ext uri="{FF2B5EF4-FFF2-40B4-BE49-F238E27FC236}">
                <a16:creationId xmlns:a16="http://schemas.microsoft.com/office/drawing/2014/main" id="{BA2D9E61-1C5B-4D52-8E32-DB6E8E6FE923}"/>
              </a:ext>
            </a:extLst>
          </p:cNvPr>
          <p:cNvGrpSpPr>
            <a:grpSpLocks/>
          </p:cNvGrpSpPr>
          <p:nvPr/>
        </p:nvGrpSpPr>
        <p:grpSpPr bwMode="auto">
          <a:xfrm>
            <a:off x="0" y="0"/>
            <a:ext cx="12192000" cy="6859588"/>
            <a:chOff x="0" y="-1"/>
            <a:chExt cx="5760" cy="4321"/>
          </a:xfrm>
        </p:grpSpPr>
        <p:pic>
          <p:nvPicPr>
            <p:cNvPr id="538630" name="Picture 7" descr="scripturebg">
              <a:extLst>
                <a:ext uri="{FF2B5EF4-FFF2-40B4-BE49-F238E27FC236}">
                  <a16:creationId xmlns:a16="http://schemas.microsoft.com/office/drawing/2014/main" id="{A342EAF5-29DB-4377-B75B-B577A179C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31" name="Picture 8" descr="rosewatermarklp">
              <a:extLst>
                <a:ext uri="{FF2B5EF4-FFF2-40B4-BE49-F238E27FC236}">
                  <a16:creationId xmlns:a16="http://schemas.microsoft.com/office/drawing/2014/main" id="{B327C821-36BD-4FFC-8741-549173193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8627" name="Picture 9" descr="cat3">
            <a:extLst>
              <a:ext uri="{FF2B5EF4-FFF2-40B4-BE49-F238E27FC236}">
                <a16:creationId xmlns:a16="http://schemas.microsoft.com/office/drawing/2014/main" id="{F36F9D13-384A-4426-A68E-EE48B7557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8" name="Text Box 4">
            <a:extLst>
              <a:ext uri="{FF2B5EF4-FFF2-40B4-BE49-F238E27FC236}">
                <a16:creationId xmlns:a16="http://schemas.microsoft.com/office/drawing/2014/main" id="{CFE352E8-8868-43E0-B51B-A179C810BF66}"/>
              </a:ext>
            </a:extLst>
          </p:cNvPr>
          <p:cNvSpPr txBox="1">
            <a:spLocks noChangeArrowheads="1"/>
          </p:cNvSpPr>
          <p:nvPr/>
        </p:nvSpPr>
        <p:spPr bwMode="auto">
          <a:xfrm>
            <a:off x="3124200" y="1219200"/>
            <a:ext cx="7543800" cy="54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900" b="1" i="1">
                <a:solidFill>
                  <a:srgbClr val="000000"/>
                </a:solidFill>
                <a:latin typeface="Times New Roman" panose="02020603050405020304" pitchFamily="18" charset="0"/>
              </a:rPr>
              <a:t>And he went a little farther, and fell on his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face, and prayed, saying, O my Father, if it be possible, let this cup pass from me: nevertheless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not as I will, but as thou wilt.</a:t>
            </a:r>
            <a:r>
              <a:rPr lang="en-US" altLang="en-US" sz="2900" b="1" i="1">
                <a:solidFill>
                  <a:srgbClr val="211D1E"/>
                </a:solidFill>
                <a:latin typeface="Times New Roman" panose="02020603050405020304" pitchFamily="18" charset="0"/>
              </a:rPr>
              <a:t>	</a:t>
            </a:r>
            <a:r>
              <a:rPr lang="en-US" altLang="en-US" sz="2900">
                <a:solidFill>
                  <a:srgbClr val="211D1E"/>
                </a:solidFill>
                <a:latin typeface="Times New Roman" panose="02020603050405020304" pitchFamily="18" charset="0"/>
              </a:rPr>
              <a:t>—Matthew 26:39</a:t>
            </a:r>
            <a:r>
              <a:rPr lang="en-US" altLang="en-US" sz="2900" b="1">
                <a:solidFill>
                  <a:srgbClr val="211D1E"/>
                </a:solidFill>
                <a:latin typeface="Times New Roman" panose="02020603050405020304" pitchFamily="18" charset="0"/>
              </a:rPr>
              <a:t> </a:t>
            </a:r>
          </a:p>
          <a:p>
            <a:pPr fontAlgn="base">
              <a:spcBef>
                <a:spcPct val="0"/>
              </a:spcBef>
              <a:spcAft>
                <a:spcPct val="0"/>
              </a:spcAft>
            </a:pPr>
            <a:endParaRPr lang="en-US" altLang="en-US" sz="2900" b="1" i="1">
              <a:solidFill>
                <a:srgbClr val="000000"/>
              </a:solidFill>
              <a:latin typeface="Times New Roman" panose="02020603050405020304" pitchFamily="18" charset="0"/>
            </a:endParaRPr>
          </a:p>
          <a:p>
            <a:pPr fontAlgn="base">
              <a:spcBef>
                <a:spcPct val="0"/>
              </a:spcBef>
              <a:spcAft>
                <a:spcPct val="0"/>
              </a:spcAft>
            </a:pPr>
            <a:r>
              <a:rPr lang="en-US" altLang="en-US" sz="2900" b="1" i="1">
                <a:solidFill>
                  <a:srgbClr val="000000"/>
                </a:solidFill>
                <a:latin typeface="Times New Roman" panose="02020603050405020304" pitchFamily="18" charset="0"/>
              </a:rPr>
              <a:t>For whosoever shall do the will of my Father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which is in heaven, the same is my brother, and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sister, and mother.</a:t>
            </a:r>
            <a:r>
              <a:rPr lang="en-US" altLang="en-US" sz="2900" b="1">
                <a:solidFill>
                  <a:srgbClr val="000000"/>
                </a:solidFill>
                <a:latin typeface="Times New Roman" panose="02020603050405020304" pitchFamily="18" charset="0"/>
              </a:rPr>
              <a:t>	</a:t>
            </a:r>
            <a:r>
              <a:rPr lang="en-US" altLang="en-US" sz="2900">
                <a:solidFill>
                  <a:srgbClr val="000000"/>
                </a:solidFill>
                <a:latin typeface="Times New Roman" panose="02020603050405020304" pitchFamily="18" charset="0"/>
              </a:rPr>
              <a:t>—Matthew 12:50</a:t>
            </a:r>
          </a:p>
          <a:p>
            <a:pPr fontAlgn="base">
              <a:spcBef>
                <a:spcPct val="0"/>
              </a:spcBef>
              <a:spcAft>
                <a:spcPct val="0"/>
              </a:spcAft>
            </a:pPr>
            <a:r>
              <a:rPr lang="en-US" altLang="en-US" sz="2900">
                <a:solidFill>
                  <a:srgbClr val="000000"/>
                </a:solidFill>
                <a:latin typeface="Arial" panose="020B0604020202020204" pitchFamily="34" charset="0"/>
              </a:rPr>
              <a:t> </a:t>
            </a:r>
          </a:p>
          <a:p>
            <a:pPr fontAlgn="base">
              <a:spcBef>
                <a:spcPct val="0"/>
              </a:spcBef>
              <a:spcAft>
                <a:spcPct val="0"/>
              </a:spcAft>
            </a:pPr>
            <a:r>
              <a:rPr lang="en-US" altLang="en-US" sz="2900" b="1" i="1">
                <a:solidFill>
                  <a:srgbClr val="000000"/>
                </a:solidFill>
                <a:latin typeface="Times New Roman" panose="02020603050405020304" pitchFamily="18" charset="0"/>
              </a:rPr>
              <a:t>And he spake a parable unto them to this end,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that men ought always to pray, and not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to faint.</a:t>
            </a:r>
            <a:r>
              <a:rPr lang="en-US" altLang="en-US" sz="2900" b="1" i="1">
                <a:solidFill>
                  <a:srgbClr val="211D1E"/>
                </a:solidFill>
                <a:latin typeface="Times New Roman" panose="02020603050405020304" pitchFamily="18" charset="0"/>
              </a:rPr>
              <a:t>			</a:t>
            </a:r>
            <a:r>
              <a:rPr lang="en-US" altLang="en-US" sz="2900">
                <a:solidFill>
                  <a:srgbClr val="211D1E"/>
                </a:solidFill>
                <a:latin typeface="Times New Roman" panose="02020603050405020304" pitchFamily="18" charset="0"/>
              </a:rPr>
              <a:t>—Luke 18:1</a:t>
            </a:r>
            <a:r>
              <a:rPr lang="en-US" altLang="en-US" sz="3000" b="1">
                <a:solidFill>
                  <a:srgbClr val="211D1E"/>
                </a:solidFill>
                <a:latin typeface="Times New Roman" panose="02020603050405020304" pitchFamily="18" charset="0"/>
              </a:rPr>
              <a:t> </a:t>
            </a:r>
          </a:p>
        </p:txBody>
      </p:sp>
      <p:sp>
        <p:nvSpPr>
          <p:cNvPr id="1016837" name="AutoShape 5">
            <a:hlinkClick r:id="" action="ppaction://hlinkshowjump?jump=lastslideviewed" highlightClick="1"/>
            <a:extLst>
              <a:ext uri="{FF2B5EF4-FFF2-40B4-BE49-F238E27FC236}">
                <a16:creationId xmlns:a16="http://schemas.microsoft.com/office/drawing/2014/main" id="{56390B7D-2FE6-43CB-A96B-4AA3576C8A04}"/>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9650" name="Group 6">
            <a:extLst>
              <a:ext uri="{FF2B5EF4-FFF2-40B4-BE49-F238E27FC236}">
                <a16:creationId xmlns:a16="http://schemas.microsoft.com/office/drawing/2014/main" id="{8E6FF093-DDFB-4434-A602-FA9E5DADD9F5}"/>
              </a:ext>
            </a:extLst>
          </p:cNvPr>
          <p:cNvGrpSpPr>
            <a:grpSpLocks/>
          </p:cNvGrpSpPr>
          <p:nvPr/>
        </p:nvGrpSpPr>
        <p:grpSpPr bwMode="auto">
          <a:xfrm>
            <a:off x="0" y="0"/>
            <a:ext cx="12192000" cy="6859588"/>
            <a:chOff x="0" y="-1"/>
            <a:chExt cx="5760" cy="4321"/>
          </a:xfrm>
        </p:grpSpPr>
        <p:pic>
          <p:nvPicPr>
            <p:cNvPr id="539654" name="Picture 7" descr="scripturebg">
              <a:extLst>
                <a:ext uri="{FF2B5EF4-FFF2-40B4-BE49-F238E27FC236}">
                  <a16:creationId xmlns:a16="http://schemas.microsoft.com/office/drawing/2014/main" id="{FEA2C20C-CA35-4217-8EB3-DA70DBC57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55" name="Picture 8" descr="rosewatermarklp">
              <a:extLst>
                <a:ext uri="{FF2B5EF4-FFF2-40B4-BE49-F238E27FC236}">
                  <a16:creationId xmlns:a16="http://schemas.microsoft.com/office/drawing/2014/main" id="{311EB378-2883-47CB-B834-DB85992C1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9651" name="Picture 9" descr="cat3">
            <a:extLst>
              <a:ext uri="{FF2B5EF4-FFF2-40B4-BE49-F238E27FC236}">
                <a16:creationId xmlns:a16="http://schemas.microsoft.com/office/drawing/2014/main" id="{135B7582-1A44-4023-8A53-FB72FAB1B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2" name="Text Box 4">
            <a:extLst>
              <a:ext uri="{FF2B5EF4-FFF2-40B4-BE49-F238E27FC236}">
                <a16:creationId xmlns:a16="http://schemas.microsoft.com/office/drawing/2014/main" id="{1F86778E-21B4-4E16-AE62-CF88C76E3136}"/>
              </a:ext>
            </a:extLst>
          </p:cNvPr>
          <p:cNvSpPr txBox="1">
            <a:spLocks noChangeArrowheads="1"/>
          </p:cNvSpPr>
          <p:nvPr/>
        </p:nvSpPr>
        <p:spPr bwMode="auto">
          <a:xfrm>
            <a:off x="3124200" y="1219200"/>
            <a:ext cx="75438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300" b="1" i="1">
                <a:solidFill>
                  <a:srgbClr val="000000"/>
                </a:solidFill>
                <a:latin typeface="Times New Roman" panose="02020603050405020304" pitchFamily="18" charset="0"/>
              </a:rPr>
              <a:t>I beseech you therefore, brethren, by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the mercies of God, that ye present your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bodies a living sacrifice, holy, acceptable unto God, which is your reasonable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service. And be not conformed to this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world: but be ye transformed by the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renewing of your mind, that ye may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prove what is that good, and acceptable,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and perfect, will of God.</a:t>
            </a:r>
            <a:endParaRPr lang="en-US" altLang="en-US" sz="3300" b="1">
              <a:solidFill>
                <a:srgbClr val="000000"/>
              </a:solidFill>
              <a:latin typeface="Times New Roman" panose="02020603050405020304" pitchFamily="18" charset="0"/>
            </a:endParaRPr>
          </a:p>
          <a:p>
            <a:pPr fontAlgn="base">
              <a:spcBef>
                <a:spcPct val="0"/>
              </a:spcBef>
              <a:spcAft>
                <a:spcPct val="0"/>
              </a:spcAft>
            </a:pPr>
            <a:r>
              <a:rPr lang="en-US" altLang="en-US" sz="3300" b="1">
                <a:solidFill>
                  <a:srgbClr val="000000"/>
                </a:solidFill>
                <a:latin typeface="Times New Roman" panose="02020603050405020304" pitchFamily="18" charset="0"/>
              </a:rPr>
              <a:t>			</a:t>
            </a:r>
            <a:r>
              <a:rPr lang="en-US" altLang="en-US" sz="3300">
                <a:solidFill>
                  <a:srgbClr val="000000"/>
                </a:solidFill>
                <a:latin typeface="Times New Roman" panose="02020603050405020304" pitchFamily="18" charset="0"/>
              </a:rPr>
              <a:t>—Romans 12:1, 2</a:t>
            </a:r>
            <a:r>
              <a:rPr lang="en-US" altLang="en-US" sz="3000">
                <a:solidFill>
                  <a:srgbClr val="000000"/>
                </a:solidFill>
                <a:latin typeface="Arial" panose="020B0604020202020204" pitchFamily="34" charset="0"/>
              </a:rPr>
              <a:t> </a:t>
            </a:r>
          </a:p>
        </p:txBody>
      </p:sp>
      <p:sp>
        <p:nvSpPr>
          <p:cNvPr id="1018885" name="AutoShape 5">
            <a:hlinkClick r:id="" action="ppaction://hlinkshowjump?jump=lastslideviewed" highlightClick="1"/>
            <a:extLst>
              <a:ext uri="{FF2B5EF4-FFF2-40B4-BE49-F238E27FC236}">
                <a16:creationId xmlns:a16="http://schemas.microsoft.com/office/drawing/2014/main" id="{70A48C6E-ED5A-4EB4-8C22-6A633DB691D0}"/>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0674" name="Group 6">
            <a:extLst>
              <a:ext uri="{FF2B5EF4-FFF2-40B4-BE49-F238E27FC236}">
                <a16:creationId xmlns:a16="http://schemas.microsoft.com/office/drawing/2014/main" id="{81CAAE61-E4E5-4819-8F82-D57DC82B5453}"/>
              </a:ext>
            </a:extLst>
          </p:cNvPr>
          <p:cNvGrpSpPr>
            <a:grpSpLocks/>
          </p:cNvGrpSpPr>
          <p:nvPr/>
        </p:nvGrpSpPr>
        <p:grpSpPr bwMode="auto">
          <a:xfrm>
            <a:off x="0" y="0"/>
            <a:ext cx="12192000" cy="6859588"/>
            <a:chOff x="0" y="-1"/>
            <a:chExt cx="5760" cy="4321"/>
          </a:xfrm>
        </p:grpSpPr>
        <p:pic>
          <p:nvPicPr>
            <p:cNvPr id="540678" name="Picture 7" descr="scripturebg">
              <a:extLst>
                <a:ext uri="{FF2B5EF4-FFF2-40B4-BE49-F238E27FC236}">
                  <a16:creationId xmlns:a16="http://schemas.microsoft.com/office/drawing/2014/main" id="{BA038B7A-CFD4-4E14-AA02-159CAC74B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9" name="Picture 8" descr="rosewatermarklp">
              <a:extLst>
                <a:ext uri="{FF2B5EF4-FFF2-40B4-BE49-F238E27FC236}">
                  <a16:creationId xmlns:a16="http://schemas.microsoft.com/office/drawing/2014/main" id="{B07C8D20-7844-4506-8572-D610D456B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0675" name="Picture 9" descr="cat3">
            <a:extLst>
              <a:ext uri="{FF2B5EF4-FFF2-40B4-BE49-F238E27FC236}">
                <a16:creationId xmlns:a16="http://schemas.microsoft.com/office/drawing/2014/main" id="{B9FA4428-64B2-42F6-B99A-015CE19DF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Text Box 4">
            <a:extLst>
              <a:ext uri="{FF2B5EF4-FFF2-40B4-BE49-F238E27FC236}">
                <a16:creationId xmlns:a16="http://schemas.microsoft.com/office/drawing/2014/main" id="{02628445-A59B-40E1-B12E-A242B9EB8D2B}"/>
              </a:ext>
            </a:extLst>
          </p:cNvPr>
          <p:cNvSpPr txBox="1">
            <a:spLocks noChangeArrowheads="1"/>
          </p:cNvSpPr>
          <p:nvPr/>
        </p:nvSpPr>
        <p:spPr bwMode="auto">
          <a:xfrm>
            <a:off x="3124200" y="1622426"/>
            <a:ext cx="7543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ts val="900"/>
              </a:spcAft>
            </a:pPr>
            <a:r>
              <a:rPr lang="en-US" altLang="en-US" sz="3500" b="1" i="1">
                <a:solidFill>
                  <a:srgbClr val="000000"/>
                </a:solidFill>
                <a:latin typeface="Times New Roman" panose="02020603050405020304" pitchFamily="18" charset="0"/>
              </a:rPr>
              <a:t>But seek ye first the kingdom of God,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and his righteousness; and all these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things shall be added unto you. Take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therefore no thought for the morrow: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for the morrow shall take thought for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the things of itself. Sufficient unto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day is the evil thereof.</a:t>
            </a:r>
            <a:br>
              <a:rPr lang="en-US" altLang="en-US" sz="3500" b="1" i="1">
                <a:solidFill>
                  <a:srgbClr val="211D1E"/>
                </a:solidFill>
                <a:latin typeface="Times New Roman" panose="02020603050405020304" pitchFamily="18" charset="0"/>
              </a:rPr>
            </a:br>
            <a:r>
              <a:rPr lang="en-US" altLang="en-US" sz="3500" b="1" i="1">
                <a:solidFill>
                  <a:srgbClr val="211D1E"/>
                </a:solidFill>
                <a:latin typeface="Times New Roman" panose="02020603050405020304" pitchFamily="18" charset="0"/>
              </a:rPr>
              <a:t>			</a:t>
            </a:r>
            <a:r>
              <a:rPr lang="en-US" altLang="en-US" sz="3500" b="1">
                <a:solidFill>
                  <a:srgbClr val="211D1E"/>
                </a:solidFill>
                <a:latin typeface="Times New Roman" panose="02020603050405020304" pitchFamily="18" charset="0"/>
              </a:rPr>
              <a:t>—Matthew 6:33, 34</a:t>
            </a:r>
            <a:r>
              <a:rPr lang="en-US" altLang="en-US" sz="2400">
                <a:solidFill>
                  <a:srgbClr val="211D1E"/>
                </a:solidFill>
                <a:latin typeface="Times New Roman" panose="02020603050405020304" pitchFamily="18" charset="0"/>
              </a:rPr>
              <a:t> </a:t>
            </a:r>
          </a:p>
        </p:txBody>
      </p:sp>
      <p:sp>
        <p:nvSpPr>
          <p:cNvPr id="1020933" name="AutoShape 5">
            <a:hlinkClick r:id="" action="ppaction://hlinkshowjump?jump=lastslideviewed" highlightClick="1"/>
            <a:extLst>
              <a:ext uri="{FF2B5EF4-FFF2-40B4-BE49-F238E27FC236}">
                <a16:creationId xmlns:a16="http://schemas.microsoft.com/office/drawing/2014/main" id="{573E5303-4D46-4776-8C6F-A56813518A81}"/>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1698" name="Group 6">
            <a:extLst>
              <a:ext uri="{FF2B5EF4-FFF2-40B4-BE49-F238E27FC236}">
                <a16:creationId xmlns:a16="http://schemas.microsoft.com/office/drawing/2014/main" id="{94805313-8887-4767-BF19-EA104C18B8C3}"/>
              </a:ext>
            </a:extLst>
          </p:cNvPr>
          <p:cNvGrpSpPr>
            <a:grpSpLocks/>
          </p:cNvGrpSpPr>
          <p:nvPr/>
        </p:nvGrpSpPr>
        <p:grpSpPr bwMode="auto">
          <a:xfrm>
            <a:off x="0" y="0"/>
            <a:ext cx="12192000" cy="6859588"/>
            <a:chOff x="0" y="-1"/>
            <a:chExt cx="5760" cy="4321"/>
          </a:xfrm>
        </p:grpSpPr>
        <p:pic>
          <p:nvPicPr>
            <p:cNvPr id="541702" name="Picture 7" descr="scripturebg">
              <a:extLst>
                <a:ext uri="{FF2B5EF4-FFF2-40B4-BE49-F238E27FC236}">
                  <a16:creationId xmlns:a16="http://schemas.microsoft.com/office/drawing/2014/main" id="{BF443834-1C16-4D64-A405-F5AD84130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03" name="Picture 8" descr="rosewatermarklp">
              <a:extLst>
                <a:ext uri="{FF2B5EF4-FFF2-40B4-BE49-F238E27FC236}">
                  <a16:creationId xmlns:a16="http://schemas.microsoft.com/office/drawing/2014/main" id="{E85C6CDD-6939-493E-BE01-2BB882DB0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1699" name="Picture 9" descr="cat3">
            <a:extLst>
              <a:ext uri="{FF2B5EF4-FFF2-40B4-BE49-F238E27FC236}">
                <a16:creationId xmlns:a16="http://schemas.microsoft.com/office/drawing/2014/main" id="{8DF14796-5F51-4281-9EFC-71D87DD8FB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0" name="Text Box 4">
            <a:extLst>
              <a:ext uri="{FF2B5EF4-FFF2-40B4-BE49-F238E27FC236}">
                <a16:creationId xmlns:a16="http://schemas.microsoft.com/office/drawing/2014/main" id="{F770337E-65FF-4CFF-A7AA-EE74D2D0F934}"/>
              </a:ext>
            </a:extLst>
          </p:cNvPr>
          <p:cNvSpPr txBox="1">
            <a:spLocks noChangeArrowheads="1"/>
          </p:cNvSpPr>
          <p:nvPr/>
        </p:nvSpPr>
        <p:spPr bwMode="auto">
          <a:xfrm>
            <a:off x="3124200" y="1219201"/>
            <a:ext cx="75438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ts val="900"/>
              </a:spcAft>
            </a:pPr>
            <a:r>
              <a:rPr lang="en-US" altLang="en-US" sz="3500" b="1" i="1">
                <a:solidFill>
                  <a:srgbClr val="000000"/>
                </a:solidFill>
                <a:latin typeface="Times New Roman" panose="02020603050405020304" pitchFamily="18" charset="0"/>
              </a:rPr>
              <a:t>And Jesus said unto them, I am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bread of life: he that cometh to me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shall never hunger; and he that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believeth on me shall never thirst.</a:t>
            </a:r>
            <a:r>
              <a:rPr lang="en-US" altLang="en-US" sz="3500" i="1">
                <a:solidFill>
                  <a:srgbClr val="000000"/>
                </a:solidFill>
                <a:latin typeface="Times New Roman" panose="02020603050405020304" pitchFamily="18" charset="0"/>
              </a:rPr>
              <a:t>	</a:t>
            </a:r>
            <a:br>
              <a:rPr lang="en-US" altLang="en-US" sz="3500" i="1">
                <a:solidFill>
                  <a:srgbClr val="000000"/>
                </a:solidFill>
                <a:latin typeface="Times New Roman" panose="02020603050405020304" pitchFamily="18" charset="0"/>
              </a:rPr>
            </a:br>
            <a:r>
              <a:rPr lang="en-US" altLang="en-US" sz="3500" i="1">
                <a:solidFill>
                  <a:srgbClr val="000000"/>
                </a:solidFill>
                <a:latin typeface="Times New Roman" panose="02020603050405020304" pitchFamily="18" charset="0"/>
              </a:rPr>
              <a:t>			</a:t>
            </a:r>
            <a:r>
              <a:rPr lang="en-US" altLang="en-US" sz="3500">
                <a:solidFill>
                  <a:srgbClr val="000000"/>
                </a:solidFill>
                <a:latin typeface="Times New Roman" panose="02020603050405020304" pitchFamily="18" charset="0"/>
              </a:rPr>
              <a:t>—John 6:35 </a:t>
            </a:r>
          </a:p>
          <a:p>
            <a:pPr fontAlgn="base">
              <a:spcBef>
                <a:spcPct val="0"/>
              </a:spcBef>
              <a:spcAft>
                <a:spcPts val="900"/>
              </a:spcAft>
            </a:pPr>
            <a:r>
              <a:rPr lang="en-US" altLang="en-US" sz="3500" b="1" i="1">
                <a:solidFill>
                  <a:srgbClr val="000000"/>
                </a:solidFill>
                <a:latin typeface="Times New Roman" panose="02020603050405020304" pitchFamily="18" charset="0"/>
              </a:rPr>
              <a:t>Every good gift and every perfect gift is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from above, and cometh down from the Father of lights, with whom is no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variableness, neither shadow of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turning.	</a:t>
            </a:r>
            <a:r>
              <a:rPr lang="en-US" altLang="en-US" sz="3500" i="1">
                <a:solidFill>
                  <a:srgbClr val="000000"/>
                </a:solidFill>
                <a:latin typeface="Times New Roman" panose="02020603050405020304" pitchFamily="18" charset="0"/>
              </a:rPr>
              <a:t>	</a:t>
            </a:r>
            <a:r>
              <a:rPr lang="en-US" altLang="en-US" sz="3500">
                <a:solidFill>
                  <a:srgbClr val="000000"/>
                </a:solidFill>
                <a:latin typeface="Times New Roman" panose="02020603050405020304" pitchFamily="18" charset="0"/>
              </a:rPr>
              <a:t>—James 1:17</a:t>
            </a:r>
            <a:r>
              <a:rPr lang="en-US" altLang="en-US" sz="2400">
                <a:solidFill>
                  <a:srgbClr val="000000"/>
                </a:solidFill>
                <a:latin typeface="Times New Roman" panose="02020603050405020304" pitchFamily="18" charset="0"/>
              </a:rPr>
              <a:t> </a:t>
            </a:r>
          </a:p>
        </p:txBody>
      </p:sp>
      <p:sp>
        <p:nvSpPr>
          <p:cNvPr id="1022981" name="AutoShape 5">
            <a:hlinkClick r:id="" action="ppaction://hlinkshowjump?jump=lastslideviewed" highlightClick="1"/>
            <a:extLst>
              <a:ext uri="{FF2B5EF4-FFF2-40B4-BE49-F238E27FC236}">
                <a16:creationId xmlns:a16="http://schemas.microsoft.com/office/drawing/2014/main" id="{1E44B773-9F80-43C4-A3A2-F3A63BA39B16}"/>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7BD1E-7EE3-4DBC-8871-9BB6A01892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906788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22" name="Group 6">
            <a:extLst>
              <a:ext uri="{FF2B5EF4-FFF2-40B4-BE49-F238E27FC236}">
                <a16:creationId xmlns:a16="http://schemas.microsoft.com/office/drawing/2014/main" id="{5E861623-8109-43C1-B8BF-C9DF4418E96B}"/>
              </a:ext>
            </a:extLst>
          </p:cNvPr>
          <p:cNvGrpSpPr>
            <a:grpSpLocks/>
          </p:cNvGrpSpPr>
          <p:nvPr/>
        </p:nvGrpSpPr>
        <p:grpSpPr bwMode="auto">
          <a:xfrm>
            <a:off x="0" y="14288"/>
            <a:ext cx="12192000" cy="6859588"/>
            <a:chOff x="0" y="-1"/>
            <a:chExt cx="5760" cy="4321"/>
          </a:xfrm>
        </p:grpSpPr>
        <p:pic>
          <p:nvPicPr>
            <p:cNvPr id="542726" name="Picture 7" descr="scripturebg">
              <a:extLst>
                <a:ext uri="{FF2B5EF4-FFF2-40B4-BE49-F238E27FC236}">
                  <a16:creationId xmlns:a16="http://schemas.microsoft.com/office/drawing/2014/main" id="{676CD813-4567-45E0-8BE9-4D8F841E5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27" name="Picture 8" descr="rosewatermarklp">
              <a:extLst>
                <a:ext uri="{FF2B5EF4-FFF2-40B4-BE49-F238E27FC236}">
                  <a16:creationId xmlns:a16="http://schemas.microsoft.com/office/drawing/2014/main" id="{59399012-CE97-43ED-95A6-620A34A7A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2723" name="Picture 9" descr="cat3">
            <a:extLst>
              <a:ext uri="{FF2B5EF4-FFF2-40B4-BE49-F238E27FC236}">
                <a16:creationId xmlns:a16="http://schemas.microsoft.com/office/drawing/2014/main" id="{181E7BA1-B780-4868-8458-C099BB8DC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4" name="Text Box 4">
            <a:extLst>
              <a:ext uri="{FF2B5EF4-FFF2-40B4-BE49-F238E27FC236}">
                <a16:creationId xmlns:a16="http://schemas.microsoft.com/office/drawing/2014/main" id="{4B1AC591-22C7-4244-87E9-9272F66D0644}"/>
              </a:ext>
            </a:extLst>
          </p:cNvPr>
          <p:cNvSpPr txBox="1">
            <a:spLocks noChangeArrowheads="1"/>
          </p:cNvSpPr>
          <p:nvPr/>
        </p:nvSpPr>
        <p:spPr bwMode="auto">
          <a:xfrm>
            <a:off x="3124200" y="1219201"/>
            <a:ext cx="75438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eaLnBrk="0" hangingPunct="0">
              <a:defRPr sz="2000">
                <a:solidFill>
                  <a:schemeClr val="tx1"/>
                </a:solidFill>
                <a:latin typeface="Storybook" pitchFamily="2" charset="0"/>
              </a:defRPr>
            </a:lvl5pPr>
            <a:lvl6pPr eaLnBrk="0" fontAlgn="base" hangingPunct="0">
              <a:spcBef>
                <a:spcPct val="0"/>
              </a:spcBef>
              <a:spcAft>
                <a:spcPct val="0"/>
              </a:spcAft>
              <a:defRPr sz="2000">
                <a:solidFill>
                  <a:schemeClr val="tx1"/>
                </a:solidFill>
                <a:latin typeface="Storybook" pitchFamily="2" charset="0"/>
              </a:defRPr>
            </a:lvl6pPr>
            <a:lvl7pPr eaLnBrk="0" fontAlgn="base" hangingPunct="0">
              <a:spcBef>
                <a:spcPct val="0"/>
              </a:spcBef>
              <a:spcAft>
                <a:spcPct val="0"/>
              </a:spcAft>
              <a:defRPr sz="2000">
                <a:solidFill>
                  <a:schemeClr val="tx1"/>
                </a:solidFill>
                <a:latin typeface="Storybook" pitchFamily="2" charset="0"/>
              </a:defRPr>
            </a:lvl7pPr>
            <a:lvl8pPr eaLnBrk="0" fontAlgn="base" hangingPunct="0">
              <a:spcBef>
                <a:spcPct val="0"/>
              </a:spcBef>
              <a:spcAft>
                <a:spcPct val="0"/>
              </a:spcAft>
              <a:defRPr sz="2000">
                <a:solidFill>
                  <a:schemeClr val="tx1"/>
                </a:solidFill>
                <a:latin typeface="Storybook" pitchFamily="2" charset="0"/>
              </a:defRPr>
            </a:lvl8pPr>
            <a:lvl9pPr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ts val="900"/>
              </a:spcAft>
            </a:pPr>
            <a:r>
              <a:rPr lang="en-US" altLang="en-US" sz="3500" b="1" i="1">
                <a:solidFill>
                  <a:srgbClr val="000000"/>
                </a:solidFill>
                <a:latin typeface="Times New Roman" panose="02020603050405020304" pitchFamily="18" charset="0"/>
              </a:rPr>
              <a:t>If we confess our sins, he is faithful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and just to forgive us our sins, and to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cleanse us from all unrighteousness.</a:t>
            </a:r>
            <a:br>
              <a:rPr lang="en-US" altLang="en-US" sz="3500" b="1" i="1">
                <a:solidFill>
                  <a:srgbClr val="211D1E"/>
                </a:solidFill>
                <a:latin typeface="Times New Roman" panose="02020603050405020304" pitchFamily="18" charset="0"/>
              </a:rPr>
            </a:br>
            <a:r>
              <a:rPr lang="en-US" altLang="en-US" sz="3500" b="1" i="1">
                <a:solidFill>
                  <a:srgbClr val="211D1E"/>
                </a:solidFill>
                <a:latin typeface="Times New Roman" panose="02020603050405020304" pitchFamily="18" charset="0"/>
              </a:rPr>
              <a:t>	</a:t>
            </a:r>
            <a:r>
              <a:rPr lang="en-US" altLang="en-US" sz="3500">
                <a:solidFill>
                  <a:srgbClr val="211D1E"/>
                </a:solidFill>
                <a:latin typeface="Times New Roman" panose="02020603050405020304" pitchFamily="18" charset="0"/>
              </a:rPr>
              <a:t>	—1 John 1:9</a:t>
            </a:r>
            <a:r>
              <a:rPr lang="en-US" altLang="en-US" sz="3500" b="1" i="1">
                <a:solidFill>
                  <a:srgbClr val="211D1E"/>
                </a:solidFill>
                <a:latin typeface="Times New Roman" panose="02020603050405020304" pitchFamily="18" charset="0"/>
              </a:rPr>
              <a:t> </a:t>
            </a:r>
          </a:p>
          <a:p>
            <a:pPr fontAlgn="base">
              <a:spcBef>
                <a:spcPct val="0"/>
              </a:spcBef>
              <a:spcAft>
                <a:spcPct val="0"/>
              </a:spcAft>
            </a:pPr>
            <a:r>
              <a:rPr lang="en-US" altLang="en-US" sz="3500" b="1" i="1">
                <a:solidFill>
                  <a:srgbClr val="000000"/>
                </a:solidFill>
                <a:latin typeface="Times New Roman" panose="02020603050405020304" pitchFamily="18" charset="0"/>
              </a:rPr>
              <a:t>For as the heaven is high above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earth, so great is his mercy toward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them that fear him. As far as the east is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from the west, so far hath he removed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our transgressions from us.</a:t>
            </a:r>
          </a:p>
          <a:p>
            <a:pPr lvl="4" fontAlgn="base">
              <a:spcBef>
                <a:spcPct val="0"/>
              </a:spcBef>
              <a:spcAft>
                <a:spcPts val="900"/>
              </a:spcAft>
            </a:pPr>
            <a:r>
              <a:rPr lang="en-US" altLang="en-US" sz="3500">
                <a:solidFill>
                  <a:srgbClr val="000000"/>
                </a:solidFill>
                <a:latin typeface="Times New Roman" panose="02020603050405020304" pitchFamily="18" charset="0"/>
              </a:rPr>
              <a:t>—Psalm 103:11, 12</a:t>
            </a:r>
            <a:r>
              <a:rPr lang="en-US" altLang="en-US" sz="2400">
                <a:solidFill>
                  <a:srgbClr val="000000"/>
                </a:solidFill>
                <a:latin typeface="Times New Roman" panose="02020603050405020304" pitchFamily="18" charset="0"/>
              </a:rPr>
              <a:t> </a:t>
            </a:r>
          </a:p>
        </p:txBody>
      </p:sp>
      <p:sp>
        <p:nvSpPr>
          <p:cNvPr id="1025029" name="AutoShape 5">
            <a:hlinkClick r:id="" action="ppaction://hlinkshowjump?jump=lastslideviewed" highlightClick="1"/>
            <a:extLst>
              <a:ext uri="{FF2B5EF4-FFF2-40B4-BE49-F238E27FC236}">
                <a16:creationId xmlns:a16="http://schemas.microsoft.com/office/drawing/2014/main" id="{379E44A1-3221-43F3-B342-6ECCBD37F7F6}"/>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3746" name="Group 6">
            <a:extLst>
              <a:ext uri="{FF2B5EF4-FFF2-40B4-BE49-F238E27FC236}">
                <a16:creationId xmlns:a16="http://schemas.microsoft.com/office/drawing/2014/main" id="{2C7DE5E8-B924-4C93-97C6-740C587C56CB}"/>
              </a:ext>
            </a:extLst>
          </p:cNvPr>
          <p:cNvGrpSpPr>
            <a:grpSpLocks/>
          </p:cNvGrpSpPr>
          <p:nvPr/>
        </p:nvGrpSpPr>
        <p:grpSpPr bwMode="auto">
          <a:xfrm>
            <a:off x="0" y="0"/>
            <a:ext cx="12192000" cy="6859588"/>
            <a:chOff x="0" y="-1"/>
            <a:chExt cx="5760" cy="4321"/>
          </a:xfrm>
        </p:grpSpPr>
        <p:pic>
          <p:nvPicPr>
            <p:cNvPr id="543750" name="Picture 7" descr="scripturebg">
              <a:extLst>
                <a:ext uri="{FF2B5EF4-FFF2-40B4-BE49-F238E27FC236}">
                  <a16:creationId xmlns:a16="http://schemas.microsoft.com/office/drawing/2014/main" id="{F6284551-56D3-4052-A55C-B209CC98E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51" name="Picture 8" descr="rosewatermarklp">
              <a:extLst>
                <a:ext uri="{FF2B5EF4-FFF2-40B4-BE49-F238E27FC236}">
                  <a16:creationId xmlns:a16="http://schemas.microsoft.com/office/drawing/2014/main" id="{2C55E1A9-854E-4D15-9823-76F05C86A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747" name="Picture 9" descr="cat3">
            <a:extLst>
              <a:ext uri="{FF2B5EF4-FFF2-40B4-BE49-F238E27FC236}">
                <a16:creationId xmlns:a16="http://schemas.microsoft.com/office/drawing/2014/main" id="{8E733DEC-715C-45DE-BD70-170734955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48" name="Text Box 4">
            <a:extLst>
              <a:ext uri="{FF2B5EF4-FFF2-40B4-BE49-F238E27FC236}">
                <a16:creationId xmlns:a16="http://schemas.microsoft.com/office/drawing/2014/main" id="{277E8159-156F-445A-86E0-C97EB97E87A6}"/>
              </a:ext>
            </a:extLst>
          </p:cNvPr>
          <p:cNvSpPr txBox="1">
            <a:spLocks noChangeArrowheads="1"/>
          </p:cNvSpPr>
          <p:nvPr/>
        </p:nvSpPr>
        <p:spPr bwMode="auto">
          <a:xfrm>
            <a:off x="3124200" y="1609726"/>
            <a:ext cx="7543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a:solidFill>
                  <a:srgbClr val="000000"/>
                </a:solidFill>
                <a:latin typeface="Times New Roman" panose="02020603050405020304" pitchFamily="18" charset="0"/>
              </a:rPr>
              <a:t>And they shall not teach every man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his neighbour, and every man his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brother, saying, Know the Lord: for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all shall know me, from the least to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the greatest. For I will be merciful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to their unrighteousness, and their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and their iniquities will I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remember no more.</a:t>
            </a:r>
            <a:r>
              <a:rPr lang="en-US" altLang="en-US" sz="3500" b="1" i="1">
                <a:solidFill>
                  <a:srgbClr val="211D1E"/>
                </a:solidFill>
                <a:latin typeface="Times New Roman" panose="02020603050405020304" pitchFamily="18" charset="0"/>
              </a:rPr>
              <a:t>	</a:t>
            </a:r>
            <a:r>
              <a:rPr lang="en-US" altLang="en-US" sz="3600" b="1" i="1">
                <a:solidFill>
                  <a:srgbClr val="211D1E"/>
                </a:solidFill>
                <a:latin typeface="Times New Roman" panose="02020603050405020304" pitchFamily="18" charset="0"/>
              </a:rPr>
              <a:t>	</a:t>
            </a:r>
            <a:br>
              <a:rPr lang="en-US" altLang="en-US" sz="3600" b="1" i="1">
                <a:solidFill>
                  <a:srgbClr val="211D1E"/>
                </a:solidFill>
                <a:latin typeface="Times New Roman" panose="02020603050405020304" pitchFamily="18" charset="0"/>
              </a:rPr>
            </a:br>
            <a:r>
              <a:rPr lang="en-US" altLang="en-US" sz="3600" b="1" i="1">
                <a:solidFill>
                  <a:srgbClr val="211D1E"/>
                </a:solidFill>
                <a:latin typeface="Times New Roman" panose="02020603050405020304" pitchFamily="18" charset="0"/>
              </a:rPr>
              <a:t>	  </a:t>
            </a:r>
            <a:r>
              <a:rPr lang="en-US" altLang="en-US" sz="3600">
                <a:solidFill>
                  <a:srgbClr val="211D1E"/>
                </a:solidFill>
                <a:latin typeface="Times New Roman" panose="02020603050405020304" pitchFamily="18" charset="0"/>
              </a:rPr>
              <a:t>—Hebrews 8:11, 12</a:t>
            </a:r>
            <a:r>
              <a:rPr lang="en-US" altLang="en-US" sz="2400">
                <a:solidFill>
                  <a:srgbClr val="211D1E"/>
                </a:solidFill>
                <a:latin typeface="Arial" panose="020B0604020202020204" pitchFamily="34" charset="0"/>
              </a:rPr>
              <a:t> </a:t>
            </a:r>
          </a:p>
        </p:txBody>
      </p:sp>
      <p:sp>
        <p:nvSpPr>
          <p:cNvPr id="1027077" name="AutoShape 5">
            <a:hlinkClick r:id="" action="ppaction://hlinkshowjump?jump=lastslideviewed" highlightClick="1"/>
            <a:extLst>
              <a:ext uri="{FF2B5EF4-FFF2-40B4-BE49-F238E27FC236}">
                <a16:creationId xmlns:a16="http://schemas.microsoft.com/office/drawing/2014/main" id="{E4A532F6-118C-4C1E-9719-BA5E169516D0}"/>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770" name="Group 6">
            <a:extLst>
              <a:ext uri="{FF2B5EF4-FFF2-40B4-BE49-F238E27FC236}">
                <a16:creationId xmlns:a16="http://schemas.microsoft.com/office/drawing/2014/main" id="{8C69B2E5-A3D5-4799-A9B2-FDD32202B223}"/>
              </a:ext>
            </a:extLst>
          </p:cNvPr>
          <p:cNvGrpSpPr>
            <a:grpSpLocks/>
          </p:cNvGrpSpPr>
          <p:nvPr/>
        </p:nvGrpSpPr>
        <p:grpSpPr bwMode="auto">
          <a:xfrm>
            <a:off x="0" y="0"/>
            <a:ext cx="12192000" cy="6859588"/>
            <a:chOff x="0" y="-1"/>
            <a:chExt cx="5760" cy="4321"/>
          </a:xfrm>
        </p:grpSpPr>
        <p:pic>
          <p:nvPicPr>
            <p:cNvPr id="544774" name="Picture 7" descr="scripturebg">
              <a:extLst>
                <a:ext uri="{FF2B5EF4-FFF2-40B4-BE49-F238E27FC236}">
                  <a16:creationId xmlns:a16="http://schemas.microsoft.com/office/drawing/2014/main" id="{C2C0822C-5A1F-416A-8F6F-C797269D7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75" name="Picture 8" descr="rosewatermarklp">
              <a:extLst>
                <a:ext uri="{FF2B5EF4-FFF2-40B4-BE49-F238E27FC236}">
                  <a16:creationId xmlns:a16="http://schemas.microsoft.com/office/drawing/2014/main" id="{562CD1A8-6EB1-4B40-A9BC-779BA11D7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4771" name="Picture 9" descr="cat3">
            <a:extLst>
              <a:ext uri="{FF2B5EF4-FFF2-40B4-BE49-F238E27FC236}">
                <a16:creationId xmlns:a16="http://schemas.microsoft.com/office/drawing/2014/main" id="{AE7B7DF9-C6C1-433D-9B8F-96B53BE13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2" name="Text Box 4">
            <a:extLst>
              <a:ext uri="{FF2B5EF4-FFF2-40B4-BE49-F238E27FC236}">
                <a16:creationId xmlns:a16="http://schemas.microsoft.com/office/drawing/2014/main" id="{D1E72140-4408-49A5-8F96-300AE971AB64}"/>
              </a:ext>
            </a:extLst>
          </p:cNvPr>
          <p:cNvSpPr txBox="1">
            <a:spLocks noChangeArrowheads="1"/>
          </p:cNvSpPr>
          <p:nvPr/>
        </p:nvSpPr>
        <p:spPr bwMode="auto">
          <a:xfrm>
            <a:off x="3124200" y="1371601"/>
            <a:ext cx="75438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i="1">
                <a:solidFill>
                  <a:srgbClr val="000000"/>
                </a:solidFill>
                <a:latin typeface="Times New Roman" panose="02020603050405020304" pitchFamily="18" charset="0"/>
              </a:rPr>
              <a:t>Blessed are the merciful: for they shall obtain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mercy.</a:t>
            </a:r>
            <a:r>
              <a:rPr lang="en-US" altLang="en-US" sz="2800">
                <a:solidFill>
                  <a:srgbClr val="000000"/>
                </a:solidFill>
                <a:latin typeface="Verdana" panose="020B0604030504040204" pitchFamily="34" charset="0"/>
              </a:rPr>
              <a:t>	</a:t>
            </a:r>
            <a:r>
              <a:rPr lang="en-US" altLang="en-US" sz="2800">
                <a:solidFill>
                  <a:srgbClr val="211D1E"/>
                </a:solidFill>
                <a:latin typeface="Times New Roman" panose="02020603050405020304" pitchFamily="18" charset="0"/>
              </a:rPr>
              <a:t>—Matthew 5:7</a:t>
            </a:r>
            <a:endParaRPr lang="en-US" altLang="en-US" sz="2800" b="1" i="1">
              <a:solidFill>
                <a:srgbClr val="211D1E"/>
              </a:solidFill>
              <a:latin typeface="Times New Roman" panose="02020603050405020304" pitchFamily="18" charset="0"/>
            </a:endParaRPr>
          </a:p>
          <a:p>
            <a:pPr fontAlgn="base">
              <a:spcBef>
                <a:spcPct val="0"/>
              </a:spcBef>
              <a:spcAft>
                <a:spcPct val="0"/>
              </a:spcAft>
            </a:pPr>
            <a:endParaRPr lang="en-US" altLang="en-US" sz="1200" b="1" i="1">
              <a:solidFill>
                <a:srgbClr val="211D1E"/>
              </a:solidFill>
              <a:latin typeface="Times New Roman" panose="02020603050405020304" pitchFamily="18" charset="0"/>
            </a:endParaRPr>
          </a:p>
          <a:p>
            <a:pPr fontAlgn="base">
              <a:spcBef>
                <a:spcPct val="0"/>
              </a:spcBef>
              <a:spcAft>
                <a:spcPct val="0"/>
              </a:spcAft>
            </a:pPr>
            <a:r>
              <a:rPr lang="en-US" altLang="en-US" sz="2800" b="1" i="1">
                <a:solidFill>
                  <a:srgbClr val="000000"/>
                </a:solidFill>
                <a:latin typeface="Times New Roman" panose="02020603050405020304" pitchFamily="18" charset="0"/>
              </a:rPr>
              <a:t>Ye have heard that it hath been said, Thou shalt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love thy neighbour, and hate thine enemy. But I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say unto you, Love your enemies, bless them that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curse you, do good to them that hate you, and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pray for them which despitefully use you, and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persecute you; That ye may be the children of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your Father which is in heaven: for he maketh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his sun to rise on the evil and on the good, and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sendeth rain on the just and on the unjust.</a:t>
            </a:r>
            <a:r>
              <a:rPr lang="en-US" altLang="en-US" sz="2800">
                <a:solidFill>
                  <a:srgbClr val="000000"/>
                </a:solidFill>
                <a:latin typeface="Verdana" panose="020B0604030504040204" pitchFamily="34" charset="0"/>
              </a:rPr>
              <a:t> 				</a:t>
            </a:r>
            <a:r>
              <a:rPr lang="en-US" altLang="en-US" sz="2800">
                <a:solidFill>
                  <a:srgbClr val="211D1E"/>
                </a:solidFill>
                <a:latin typeface="Times New Roman" panose="02020603050405020304" pitchFamily="18" charset="0"/>
              </a:rPr>
              <a:t>—Matthew 5:43-45</a:t>
            </a:r>
            <a:endParaRPr lang="en-US" altLang="en-US" sz="2900">
              <a:solidFill>
                <a:srgbClr val="211D1E"/>
              </a:solidFill>
              <a:latin typeface="Times New Roman" panose="02020603050405020304" pitchFamily="18" charset="0"/>
            </a:endParaRPr>
          </a:p>
        </p:txBody>
      </p:sp>
      <p:sp>
        <p:nvSpPr>
          <p:cNvPr id="1029125" name="AutoShape 5">
            <a:hlinkClick r:id="" action="ppaction://hlinkshowjump?jump=lastslideviewed" highlightClick="1"/>
            <a:extLst>
              <a:ext uri="{FF2B5EF4-FFF2-40B4-BE49-F238E27FC236}">
                <a16:creationId xmlns:a16="http://schemas.microsoft.com/office/drawing/2014/main" id="{7DDE7D8C-3A44-40E1-A449-74F26B6A9D14}"/>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794" name="Group 6">
            <a:extLst>
              <a:ext uri="{FF2B5EF4-FFF2-40B4-BE49-F238E27FC236}">
                <a16:creationId xmlns:a16="http://schemas.microsoft.com/office/drawing/2014/main" id="{2EAE526F-38B0-4E53-B026-A2A6138A5B39}"/>
              </a:ext>
            </a:extLst>
          </p:cNvPr>
          <p:cNvGrpSpPr>
            <a:grpSpLocks/>
          </p:cNvGrpSpPr>
          <p:nvPr/>
        </p:nvGrpSpPr>
        <p:grpSpPr bwMode="auto">
          <a:xfrm>
            <a:off x="0" y="0"/>
            <a:ext cx="12192000" cy="6859588"/>
            <a:chOff x="0" y="-1"/>
            <a:chExt cx="5760" cy="4321"/>
          </a:xfrm>
        </p:grpSpPr>
        <p:pic>
          <p:nvPicPr>
            <p:cNvPr id="545798" name="Picture 7" descr="scripturebg">
              <a:extLst>
                <a:ext uri="{FF2B5EF4-FFF2-40B4-BE49-F238E27FC236}">
                  <a16:creationId xmlns:a16="http://schemas.microsoft.com/office/drawing/2014/main" id="{07A52B4A-E592-43BF-9295-C0F34C73E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799" name="Picture 8" descr="rosewatermarklp">
              <a:extLst>
                <a:ext uri="{FF2B5EF4-FFF2-40B4-BE49-F238E27FC236}">
                  <a16:creationId xmlns:a16="http://schemas.microsoft.com/office/drawing/2014/main" id="{C8B4DF5E-3861-44F0-86DD-0787EB16B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5795" name="Picture 9" descr="cat3">
            <a:extLst>
              <a:ext uri="{FF2B5EF4-FFF2-40B4-BE49-F238E27FC236}">
                <a16:creationId xmlns:a16="http://schemas.microsoft.com/office/drawing/2014/main" id="{F04AECED-740E-4F69-B915-5EA6CB52A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6" name="Text Box 4">
            <a:extLst>
              <a:ext uri="{FF2B5EF4-FFF2-40B4-BE49-F238E27FC236}">
                <a16:creationId xmlns:a16="http://schemas.microsoft.com/office/drawing/2014/main" id="{8445F1F0-4F14-4A20-8B8B-19084A584A70}"/>
              </a:ext>
            </a:extLst>
          </p:cNvPr>
          <p:cNvSpPr txBox="1">
            <a:spLocks noChangeArrowheads="1"/>
          </p:cNvSpPr>
          <p:nvPr/>
        </p:nvSpPr>
        <p:spPr bwMode="auto">
          <a:xfrm>
            <a:off x="3124200" y="1371601"/>
            <a:ext cx="75438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000" b="1" i="1">
                <a:solidFill>
                  <a:srgbClr val="000000"/>
                </a:solidFill>
                <a:latin typeface="Times New Roman" panose="02020603050405020304" pitchFamily="18" charset="0"/>
              </a:rPr>
              <a:t>And be ye kind one to another, tenderhearted,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forgiving one another, even as God for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Christ’s sake hath forgiven you.</a:t>
            </a:r>
            <a:br>
              <a:rPr lang="en-US" altLang="en-US" sz="3000" b="1" i="1">
                <a:solidFill>
                  <a:srgbClr val="211D1E"/>
                </a:solidFill>
                <a:latin typeface="Times New Roman" panose="02020603050405020304" pitchFamily="18" charset="0"/>
              </a:rPr>
            </a:br>
            <a:r>
              <a:rPr lang="en-US" altLang="en-US" sz="3000" b="1" i="1">
                <a:solidFill>
                  <a:srgbClr val="211D1E"/>
                </a:solidFill>
                <a:latin typeface="Times New Roman" panose="02020603050405020304" pitchFamily="18" charset="0"/>
              </a:rPr>
              <a:t>			</a:t>
            </a:r>
            <a:r>
              <a:rPr lang="en-US" altLang="en-US" sz="3000">
                <a:solidFill>
                  <a:srgbClr val="211D1E"/>
                </a:solidFill>
                <a:latin typeface="Times New Roman" panose="02020603050405020304" pitchFamily="18" charset="0"/>
              </a:rPr>
              <a:t>—Ephesians 4:32</a:t>
            </a:r>
          </a:p>
          <a:p>
            <a:pPr fontAlgn="base">
              <a:spcBef>
                <a:spcPct val="0"/>
              </a:spcBef>
              <a:spcAft>
                <a:spcPct val="0"/>
              </a:spcAft>
            </a:pPr>
            <a:endParaRPr lang="en-US" altLang="en-US" sz="1000" b="1" i="1">
              <a:solidFill>
                <a:srgbClr val="211D1E"/>
              </a:solidFill>
              <a:latin typeface="Times New Roman" panose="02020603050405020304" pitchFamily="18" charset="0"/>
            </a:endParaRPr>
          </a:p>
          <a:p>
            <a:pPr fontAlgn="base">
              <a:spcBef>
                <a:spcPct val="0"/>
              </a:spcBef>
              <a:spcAft>
                <a:spcPct val="0"/>
              </a:spcAft>
            </a:pPr>
            <a:r>
              <a:rPr lang="en-US" altLang="en-US" sz="3000" b="1" i="1">
                <a:solidFill>
                  <a:srgbClr val="000000"/>
                </a:solidFill>
                <a:latin typeface="Times New Roman" panose="02020603050405020304" pitchFamily="18" charset="0"/>
              </a:rPr>
              <a:t>He that saith he abideth in him ought himself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also so to walk, even as he walked.</a:t>
            </a:r>
            <a:r>
              <a:rPr lang="en-US" altLang="en-US" sz="3000">
                <a:solidFill>
                  <a:srgbClr val="000000"/>
                </a:solidFill>
                <a:latin typeface="Times New Roman" panose="02020603050405020304" pitchFamily="18" charset="0"/>
              </a:rPr>
              <a:t>	</a:t>
            </a:r>
            <a:r>
              <a:rPr lang="en-US" altLang="en-US" sz="3000" b="1" i="1">
                <a:solidFill>
                  <a:srgbClr val="000000"/>
                </a:solidFill>
                <a:latin typeface="Times New Roman" panose="02020603050405020304" pitchFamily="18" charset="0"/>
              </a:rPr>
              <a:t>					</a:t>
            </a:r>
            <a:r>
              <a:rPr lang="en-US" altLang="en-US" sz="3000">
                <a:solidFill>
                  <a:srgbClr val="000000"/>
                </a:solidFill>
                <a:latin typeface="Times New Roman" panose="02020603050405020304" pitchFamily="18" charset="0"/>
              </a:rPr>
              <a:t>—1 </a:t>
            </a:r>
            <a:r>
              <a:rPr lang="en-US" altLang="en-US" sz="3000" i="1">
                <a:solidFill>
                  <a:srgbClr val="000000"/>
                </a:solidFill>
                <a:latin typeface="Times New Roman" panose="02020603050405020304" pitchFamily="18" charset="0"/>
              </a:rPr>
              <a:t>John</a:t>
            </a:r>
            <a:r>
              <a:rPr lang="en-US" altLang="en-US" sz="3000">
                <a:solidFill>
                  <a:srgbClr val="000000"/>
                </a:solidFill>
                <a:latin typeface="Times New Roman" panose="02020603050405020304" pitchFamily="18" charset="0"/>
              </a:rPr>
              <a:t> 2:6</a:t>
            </a:r>
          </a:p>
          <a:p>
            <a:pPr fontAlgn="base">
              <a:spcBef>
                <a:spcPct val="0"/>
              </a:spcBef>
              <a:spcAft>
                <a:spcPct val="0"/>
              </a:spcAft>
            </a:pPr>
            <a:endParaRPr lang="en-US" altLang="en-US" sz="1000" b="1" i="1">
              <a:solidFill>
                <a:srgbClr val="000000"/>
              </a:solidFill>
              <a:latin typeface="Times New Roman" panose="02020603050405020304" pitchFamily="18" charset="0"/>
            </a:endParaRPr>
          </a:p>
          <a:p>
            <a:pPr fontAlgn="base">
              <a:spcBef>
                <a:spcPct val="0"/>
              </a:spcBef>
              <a:spcAft>
                <a:spcPct val="0"/>
              </a:spcAft>
            </a:pPr>
            <a:r>
              <a:rPr lang="en-US" altLang="en-US" sz="3000" b="1" i="1">
                <a:solidFill>
                  <a:srgbClr val="000000"/>
                </a:solidFill>
                <a:latin typeface="Times New Roman" panose="02020603050405020304" pitchFamily="18" charset="0"/>
              </a:rPr>
              <a:t>Then said Jesus, Father, forgive them; for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they know not what they do. And they parted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his raiment, and cast lots.</a:t>
            </a:r>
            <a:br>
              <a:rPr lang="en-US" altLang="en-US" sz="3000" b="1" i="1">
                <a:solidFill>
                  <a:srgbClr val="211D1E"/>
                </a:solidFill>
                <a:latin typeface="Times New Roman" panose="02020603050405020304" pitchFamily="18" charset="0"/>
              </a:rPr>
            </a:br>
            <a:r>
              <a:rPr lang="en-US" altLang="en-US" sz="3000" b="1" i="1">
                <a:solidFill>
                  <a:srgbClr val="211D1E"/>
                </a:solidFill>
                <a:latin typeface="Times New Roman" panose="02020603050405020304" pitchFamily="18" charset="0"/>
              </a:rPr>
              <a:t>			</a:t>
            </a:r>
            <a:r>
              <a:rPr lang="en-US" altLang="en-US" sz="3000">
                <a:solidFill>
                  <a:srgbClr val="211D1E"/>
                </a:solidFill>
                <a:latin typeface="Times New Roman" panose="02020603050405020304" pitchFamily="18" charset="0"/>
              </a:rPr>
              <a:t>—Luke 23:34</a:t>
            </a:r>
            <a:r>
              <a:rPr lang="en-US" altLang="en-US" sz="2400">
                <a:solidFill>
                  <a:srgbClr val="211D1E"/>
                </a:solidFill>
                <a:latin typeface="Arial Narrow" panose="020B0606020202030204" pitchFamily="34" charset="0"/>
              </a:rPr>
              <a:t> </a:t>
            </a:r>
          </a:p>
        </p:txBody>
      </p:sp>
      <p:sp>
        <p:nvSpPr>
          <p:cNvPr id="1031173" name="AutoShape 5">
            <a:hlinkClick r:id="" action="ppaction://hlinkshowjump?jump=lastslideviewed" highlightClick="1"/>
            <a:extLst>
              <a:ext uri="{FF2B5EF4-FFF2-40B4-BE49-F238E27FC236}">
                <a16:creationId xmlns:a16="http://schemas.microsoft.com/office/drawing/2014/main" id="{8DB4E730-57E4-4373-84E8-D90FC0A9ABCE}"/>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6818" name="Group 6">
            <a:extLst>
              <a:ext uri="{FF2B5EF4-FFF2-40B4-BE49-F238E27FC236}">
                <a16:creationId xmlns:a16="http://schemas.microsoft.com/office/drawing/2014/main" id="{C694F239-1F30-4AB3-B310-CA2EE7F1996A}"/>
              </a:ext>
            </a:extLst>
          </p:cNvPr>
          <p:cNvGrpSpPr>
            <a:grpSpLocks/>
          </p:cNvGrpSpPr>
          <p:nvPr/>
        </p:nvGrpSpPr>
        <p:grpSpPr bwMode="auto">
          <a:xfrm>
            <a:off x="0" y="0"/>
            <a:ext cx="12192000" cy="6859588"/>
            <a:chOff x="0" y="-1"/>
            <a:chExt cx="5760" cy="4321"/>
          </a:xfrm>
        </p:grpSpPr>
        <p:pic>
          <p:nvPicPr>
            <p:cNvPr id="546822" name="Picture 7" descr="scripturebg">
              <a:extLst>
                <a:ext uri="{FF2B5EF4-FFF2-40B4-BE49-F238E27FC236}">
                  <a16:creationId xmlns:a16="http://schemas.microsoft.com/office/drawing/2014/main" id="{35908E39-2512-4E59-BB08-86482DC2D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823" name="Picture 8" descr="rosewatermarklp">
              <a:extLst>
                <a:ext uri="{FF2B5EF4-FFF2-40B4-BE49-F238E27FC236}">
                  <a16:creationId xmlns:a16="http://schemas.microsoft.com/office/drawing/2014/main" id="{FDB0C126-4208-4C43-A834-4E8CCF0AA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6819" name="Picture 9" descr="cat3">
            <a:extLst>
              <a:ext uri="{FF2B5EF4-FFF2-40B4-BE49-F238E27FC236}">
                <a16:creationId xmlns:a16="http://schemas.microsoft.com/office/drawing/2014/main" id="{9FC323C2-CFB9-4191-9365-6FB1B387C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0" name="Text Box 4">
            <a:extLst>
              <a:ext uri="{FF2B5EF4-FFF2-40B4-BE49-F238E27FC236}">
                <a16:creationId xmlns:a16="http://schemas.microsoft.com/office/drawing/2014/main" id="{1F148FCF-4B84-426A-BAC0-E80B097A7134}"/>
              </a:ext>
            </a:extLst>
          </p:cNvPr>
          <p:cNvSpPr txBox="1">
            <a:spLocks noChangeArrowheads="1"/>
          </p:cNvSpPr>
          <p:nvPr/>
        </p:nvSpPr>
        <p:spPr bwMode="auto">
          <a:xfrm>
            <a:off x="3124200" y="1371601"/>
            <a:ext cx="75438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200" b="1" i="1">
                <a:solidFill>
                  <a:srgbClr val="000000"/>
                </a:solidFill>
                <a:latin typeface="Times New Roman" panose="02020603050405020304" pitchFamily="18" charset="0"/>
              </a:rPr>
              <a:t>The discretion of a man deferreth his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anger; and it is his glory to pass over a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transgression.	</a:t>
            </a:r>
            <a:r>
              <a:rPr lang="en-US" altLang="en-US" sz="3200">
                <a:solidFill>
                  <a:srgbClr val="000000"/>
                </a:solidFill>
                <a:latin typeface="Times New Roman" panose="02020603050405020304" pitchFamily="18" charset="0"/>
              </a:rPr>
              <a:t>—Proverbs 19:11</a:t>
            </a:r>
          </a:p>
          <a:p>
            <a:pPr fontAlgn="base">
              <a:spcBef>
                <a:spcPct val="0"/>
              </a:spcBef>
              <a:spcAft>
                <a:spcPct val="0"/>
              </a:spcAft>
            </a:pPr>
            <a:endParaRPr lang="en-US" altLang="en-US">
              <a:solidFill>
                <a:srgbClr val="000000"/>
              </a:solidFill>
              <a:latin typeface="Times New Roman" panose="02020603050405020304" pitchFamily="18" charset="0"/>
            </a:endParaRPr>
          </a:p>
          <a:p>
            <a:pPr fontAlgn="base">
              <a:spcBef>
                <a:spcPct val="0"/>
              </a:spcBef>
              <a:spcAft>
                <a:spcPct val="0"/>
              </a:spcAft>
            </a:pPr>
            <a:r>
              <a:rPr lang="en-US" altLang="en-US" sz="3200" b="1" i="1">
                <a:solidFill>
                  <a:srgbClr val="000000"/>
                </a:solidFill>
                <a:latin typeface="Times New Roman" panose="02020603050405020304" pitchFamily="18" charset="0"/>
              </a:rPr>
              <a:t>To whom ye forgive any thing, I forgive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also: for if I forgave any thing, to whom I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forgave it, for your sakes forgave I it in the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person of Christ; Lest Satan should get an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advantage of us: for we are not ignorant of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his devices.</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	</a:t>
            </a:r>
            <a:r>
              <a:rPr lang="en-US" altLang="en-US" sz="3200">
                <a:solidFill>
                  <a:srgbClr val="000000"/>
                </a:solidFill>
                <a:latin typeface="Times New Roman" panose="02020603050405020304" pitchFamily="18" charset="0"/>
              </a:rPr>
              <a:t>—2 Corinthians 2:10, 11</a:t>
            </a:r>
          </a:p>
        </p:txBody>
      </p:sp>
      <p:sp>
        <p:nvSpPr>
          <p:cNvPr id="1033221" name="AutoShape 5">
            <a:hlinkClick r:id="" action="ppaction://hlinkshowjump?jump=lastslideviewed" highlightClick="1"/>
            <a:extLst>
              <a:ext uri="{FF2B5EF4-FFF2-40B4-BE49-F238E27FC236}">
                <a16:creationId xmlns:a16="http://schemas.microsoft.com/office/drawing/2014/main" id="{57BA8193-AFAE-4E62-8C10-6C86B5BDFE82}"/>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7842" name="Group 6">
            <a:extLst>
              <a:ext uri="{FF2B5EF4-FFF2-40B4-BE49-F238E27FC236}">
                <a16:creationId xmlns:a16="http://schemas.microsoft.com/office/drawing/2014/main" id="{4B45B9DB-68B5-469E-80C8-251EF52F343A}"/>
              </a:ext>
            </a:extLst>
          </p:cNvPr>
          <p:cNvGrpSpPr>
            <a:grpSpLocks/>
          </p:cNvGrpSpPr>
          <p:nvPr/>
        </p:nvGrpSpPr>
        <p:grpSpPr bwMode="auto">
          <a:xfrm>
            <a:off x="0" y="0"/>
            <a:ext cx="12192000" cy="6859588"/>
            <a:chOff x="0" y="-1"/>
            <a:chExt cx="5760" cy="4321"/>
          </a:xfrm>
        </p:grpSpPr>
        <p:pic>
          <p:nvPicPr>
            <p:cNvPr id="547846" name="Picture 7" descr="scripturebg">
              <a:extLst>
                <a:ext uri="{FF2B5EF4-FFF2-40B4-BE49-F238E27FC236}">
                  <a16:creationId xmlns:a16="http://schemas.microsoft.com/office/drawing/2014/main" id="{E0162B6B-66D9-403F-B1A8-8FD90A524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7" name="Picture 8" descr="rosewatermarklp">
              <a:extLst>
                <a:ext uri="{FF2B5EF4-FFF2-40B4-BE49-F238E27FC236}">
                  <a16:creationId xmlns:a16="http://schemas.microsoft.com/office/drawing/2014/main" id="{EF5352D8-752A-4207-ACBB-850FFC87F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7843" name="Picture 9" descr="cat3">
            <a:extLst>
              <a:ext uri="{FF2B5EF4-FFF2-40B4-BE49-F238E27FC236}">
                <a16:creationId xmlns:a16="http://schemas.microsoft.com/office/drawing/2014/main" id="{AC27AD65-50DA-46C2-B4BA-54BE31BD3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4" name="Text Box 4">
            <a:extLst>
              <a:ext uri="{FF2B5EF4-FFF2-40B4-BE49-F238E27FC236}">
                <a16:creationId xmlns:a16="http://schemas.microsoft.com/office/drawing/2014/main" id="{EAFE444F-6509-472D-B22D-C1F68E418B29}"/>
              </a:ext>
            </a:extLst>
          </p:cNvPr>
          <p:cNvSpPr txBox="1">
            <a:spLocks noChangeArrowheads="1"/>
          </p:cNvSpPr>
          <p:nvPr/>
        </p:nvSpPr>
        <p:spPr bwMode="auto">
          <a:xfrm>
            <a:off x="3124200" y="1736726"/>
            <a:ext cx="75438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a:solidFill>
                  <a:srgbClr val="000000"/>
                </a:solidFill>
                <a:latin typeface="Times New Roman" panose="02020603050405020304" pitchFamily="18" charset="0"/>
              </a:rPr>
              <a:t>Therefore if thou bring thy gift to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altar, and there rememberest that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thy brother hath ought against thee;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Leave there thy gift before the altar,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and go thy way; first be reconciled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to thy brother, and then come and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offer thy gift.</a:t>
            </a:r>
            <a:r>
              <a:rPr lang="en-US" altLang="en-US" sz="3500">
                <a:solidFill>
                  <a:srgbClr val="000000"/>
                </a:solidFill>
                <a:latin typeface="Times New Roman" panose="02020603050405020304" pitchFamily="18" charset="0"/>
              </a:rPr>
              <a:t>								—Matthew 5:23-24</a:t>
            </a:r>
          </a:p>
        </p:txBody>
      </p:sp>
      <p:sp>
        <p:nvSpPr>
          <p:cNvPr id="1035269" name="AutoShape 5">
            <a:hlinkClick r:id="" action="ppaction://hlinkshowjump?jump=lastslideviewed" highlightClick="1"/>
            <a:extLst>
              <a:ext uri="{FF2B5EF4-FFF2-40B4-BE49-F238E27FC236}">
                <a16:creationId xmlns:a16="http://schemas.microsoft.com/office/drawing/2014/main" id="{3F2F043F-7678-4803-A74A-65AF43EFE392}"/>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8866" name="Group 6">
            <a:extLst>
              <a:ext uri="{FF2B5EF4-FFF2-40B4-BE49-F238E27FC236}">
                <a16:creationId xmlns:a16="http://schemas.microsoft.com/office/drawing/2014/main" id="{7E7AA1BD-5FC0-4A79-B797-CB1A426B0F78}"/>
              </a:ext>
            </a:extLst>
          </p:cNvPr>
          <p:cNvGrpSpPr>
            <a:grpSpLocks/>
          </p:cNvGrpSpPr>
          <p:nvPr/>
        </p:nvGrpSpPr>
        <p:grpSpPr bwMode="auto">
          <a:xfrm>
            <a:off x="0" y="0"/>
            <a:ext cx="12192000" cy="6859588"/>
            <a:chOff x="0" y="-1"/>
            <a:chExt cx="5760" cy="4321"/>
          </a:xfrm>
        </p:grpSpPr>
        <p:pic>
          <p:nvPicPr>
            <p:cNvPr id="548870" name="Picture 7" descr="scripturebg">
              <a:extLst>
                <a:ext uri="{FF2B5EF4-FFF2-40B4-BE49-F238E27FC236}">
                  <a16:creationId xmlns:a16="http://schemas.microsoft.com/office/drawing/2014/main" id="{12C47CA7-A95F-42D3-9F38-651568A55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1" name="Picture 8" descr="rosewatermarklp">
              <a:extLst>
                <a:ext uri="{FF2B5EF4-FFF2-40B4-BE49-F238E27FC236}">
                  <a16:creationId xmlns:a16="http://schemas.microsoft.com/office/drawing/2014/main" id="{095B2EC7-321A-45C3-847A-DFCC6A030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8867" name="Picture 9" descr="cat3">
            <a:extLst>
              <a:ext uri="{FF2B5EF4-FFF2-40B4-BE49-F238E27FC236}">
                <a16:creationId xmlns:a16="http://schemas.microsoft.com/office/drawing/2014/main" id="{4C46686C-3726-4D20-848D-8EF6A9904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8" name="Text Box 4">
            <a:extLst>
              <a:ext uri="{FF2B5EF4-FFF2-40B4-BE49-F238E27FC236}">
                <a16:creationId xmlns:a16="http://schemas.microsoft.com/office/drawing/2014/main" id="{4762350E-EDD6-4BDE-AD2E-4510DE7FBFD9}"/>
              </a:ext>
            </a:extLst>
          </p:cNvPr>
          <p:cNvSpPr txBox="1">
            <a:spLocks noChangeArrowheads="1"/>
          </p:cNvSpPr>
          <p:nvPr/>
        </p:nvSpPr>
        <p:spPr bwMode="auto">
          <a:xfrm>
            <a:off x="3124200" y="2041526"/>
            <a:ext cx="7543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a:solidFill>
                  <a:srgbClr val="000000"/>
                </a:solidFill>
                <a:latin typeface="Times New Roman" panose="02020603050405020304" pitchFamily="18" charset="0"/>
              </a:rPr>
              <a:t>For if ye forgive men their trespasses,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your heavenly Father will also forgive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you: But if ye forgive not men their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trespasses, neither will your Father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forgive your trespasses</a:t>
            </a:r>
            <a:r>
              <a:rPr lang="en-US" altLang="en-US" sz="3500" b="1" i="1">
                <a:solidFill>
                  <a:srgbClr val="000000"/>
                </a:solidFill>
                <a:latin typeface="Verdana" panose="020B0604030504040204" pitchFamily="34" charset="0"/>
              </a:rPr>
              <a:t>.</a:t>
            </a:r>
            <a:br>
              <a:rPr lang="en-US" altLang="en-US" sz="3500" b="1" i="1">
                <a:solidFill>
                  <a:srgbClr val="211D1E"/>
                </a:solidFill>
                <a:latin typeface="Times New Roman" panose="02020603050405020304" pitchFamily="18" charset="0"/>
              </a:rPr>
            </a:br>
            <a:r>
              <a:rPr lang="en-US" altLang="en-US" sz="3500" b="1" i="1">
                <a:solidFill>
                  <a:srgbClr val="211D1E"/>
                </a:solidFill>
                <a:latin typeface="Times New Roman" panose="02020603050405020304" pitchFamily="18" charset="0"/>
              </a:rPr>
              <a:t>			</a:t>
            </a:r>
            <a:r>
              <a:rPr lang="en-US" altLang="en-US" sz="3500">
                <a:solidFill>
                  <a:srgbClr val="211D1E"/>
                </a:solidFill>
                <a:latin typeface="Times New Roman" panose="02020603050405020304" pitchFamily="18" charset="0"/>
              </a:rPr>
              <a:t>—Matthew 6:14, 15</a:t>
            </a:r>
          </a:p>
        </p:txBody>
      </p:sp>
      <p:sp>
        <p:nvSpPr>
          <p:cNvPr id="1037317" name="AutoShape 5">
            <a:hlinkClick r:id="" action="ppaction://hlinkshowjump?jump=lastslideviewed" highlightClick="1"/>
            <a:extLst>
              <a:ext uri="{FF2B5EF4-FFF2-40B4-BE49-F238E27FC236}">
                <a16:creationId xmlns:a16="http://schemas.microsoft.com/office/drawing/2014/main" id="{2123F622-8ED4-452F-ABBB-421DC6A82BC0}"/>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9890" name="Group 6">
            <a:extLst>
              <a:ext uri="{FF2B5EF4-FFF2-40B4-BE49-F238E27FC236}">
                <a16:creationId xmlns:a16="http://schemas.microsoft.com/office/drawing/2014/main" id="{D65442A2-4607-4A2D-ABD8-3E2E47F91F99}"/>
              </a:ext>
            </a:extLst>
          </p:cNvPr>
          <p:cNvGrpSpPr>
            <a:grpSpLocks/>
          </p:cNvGrpSpPr>
          <p:nvPr/>
        </p:nvGrpSpPr>
        <p:grpSpPr bwMode="auto">
          <a:xfrm>
            <a:off x="0" y="0"/>
            <a:ext cx="12192000" cy="6859588"/>
            <a:chOff x="0" y="-1"/>
            <a:chExt cx="5760" cy="4321"/>
          </a:xfrm>
        </p:grpSpPr>
        <p:pic>
          <p:nvPicPr>
            <p:cNvPr id="549894" name="Picture 7" descr="scripturebg">
              <a:extLst>
                <a:ext uri="{FF2B5EF4-FFF2-40B4-BE49-F238E27FC236}">
                  <a16:creationId xmlns:a16="http://schemas.microsoft.com/office/drawing/2014/main" id="{A1913919-D021-4C85-A15F-BB7625949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5" name="Picture 8" descr="rosewatermarklp">
              <a:extLst>
                <a:ext uri="{FF2B5EF4-FFF2-40B4-BE49-F238E27FC236}">
                  <a16:creationId xmlns:a16="http://schemas.microsoft.com/office/drawing/2014/main" id="{4D39701C-EC8C-47B2-A5A9-D2AD287EA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9891" name="Picture 9" descr="cat3">
            <a:extLst>
              <a:ext uri="{FF2B5EF4-FFF2-40B4-BE49-F238E27FC236}">
                <a16:creationId xmlns:a16="http://schemas.microsoft.com/office/drawing/2014/main" id="{6D50D8F9-3BD8-48A8-AEC2-C51868248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9892" name="Text Box 4">
            <a:extLst>
              <a:ext uri="{FF2B5EF4-FFF2-40B4-BE49-F238E27FC236}">
                <a16:creationId xmlns:a16="http://schemas.microsoft.com/office/drawing/2014/main" id="{FF1E3594-E623-49C9-B3A6-17C697C5A021}"/>
              </a:ext>
            </a:extLst>
          </p:cNvPr>
          <p:cNvSpPr txBox="1">
            <a:spLocks noChangeArrowheads="1"/>
          </p:cNvSpPr>
          <p:nvPr/>
        </p:nvSpPr>
        <p:spPr bwMode="auto">
          <a:xfrm>
            <a:off x="3124200" y="1371600"/>
            <a:ext cx="75438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ts val="500"/>
              </a:spcAft>
            </a:pPr>
            <a:r>
              <a:rPr lang="en-US" altLang="en-US" sz="3100" b="1" i="1">
                <a:solidFill>
                  <a:srgbClr val="000000"/>
                </a:solidFill>
                <a:latin typeface="Times New Roman" panose="02020603050405020304" pitchFamily="18" charset="0"/>
              </a:rPr>
              <a:t>There hath no temptation taken you but </a:t>
            </a:r>
            <a:br>
              <a:rPr lang="en-US" altLang="en-US" sz="3100" b="1" i="1">
                <a:solidFill>
                  <a:srgbClr val="000000"/>
                </a:solidFill>
                <a:latin typeface="Times New Roman" panose="02020603050405020304" pitchFamily="18" charset="0"/>
              </a:rPr>
            </a:br>
            <a:r>
              <a:rPr lang="en-US" altLang="en-US" sz="3100" b="1" i="1">
                <a:solidFill>
                  <a:srgbClr val="000000"/>
                </a:solidFill>
                <a:latin typeface="Times New Roman" panose="02020603050405020304" pitchFamily="18" charset="0"/>
              </a:rPr>
              <a:t>such as is common to man: but God is </a:t>
            </a:r>
            <a:br>
              <a:rPr lang="en-US" altLang="en-US" sz="3100" b="1" i="1">
                <a:solidFill>
                  <a:srgbClr val="000000"/>
                </a:solidFill>
                <a:latin typeface="Times New Roman" panose="02020603050405020304" pitchFamily="18" charset="0"/>
              </a:rPr>
            </a:br>
            <a:r>
              <a:rPr lang="en-US" altLang="en-US" sz="3100" b="1" i="1">
                <a:solidFill>
                  <a:srgbClr val="000000"/>
                </a:solidFill>
                <a:latin typeface="Times New Roman" panose="02020603050405020304" pitchFamily="18" charset="0"/>
              </a:rPr>
              <a:t>faithful, who will not suffer you to be </a:t>
            </a:r>
            <a:br>
              <a:rPr lang="en-US" altLang="en-US" sz="3100" b="1" i="1">
                <a:solidFill>
                  <a:srgbClr val="000000"/>
                </a:solidFill>
                <a:latin typeface="Times New Roman" panose="02020603050405020304" pitchFamily="18" charset="0"/>
              </a:rPr>
            </a:br>
            <a:r>
              <a:rPr lang="en-US" altLang="en-US" sz="3100" b="1" i="1">
                <a:solidFill>
                  <a:srgbClr val="000000"/>
                </a:solidFill>
                <a:latin typeface="Times New Roman" panose="02020603050405020304" pitchFamily="18" charset="0"/>
              </a:rPr>
              <a:t>tempted above that ye are able; but will with the temptation also make a way to escape, </a:t>
            </a:r>
            <a:br>
              <a:rPr lang="en-US" altLang="en-US" sz="3100" b="1" i="1">
                <a:solidFill>
                  <a:srgbClr val="000000"/>
                </a:solidFill>
                <a:latin typeface="Times New Roman" panose="02020603050405020304" pitchFamily="18" charset="0"/>
              </a:rPr>
            </a:br>
            <a:r>
              <a:rPr lang="en-US" altLang="en-US" sz="3100" b="1" i="1">
                <a:solidFill>
                  <a:srgbClr val="000000"/>
                </a:solidFill>
                <a:latin typeface="Times New Roman" panose="02020603050405020304" pitchFamily="18" charset="0"/>
              </a:rPr>
              <a:t>that ye may be able to bear it.</a:t>
            </a:r>
            <a:r>
              <a:rPr lang="en-US" altLang="en-US" sz="3100" b="1" i="1">
                <a:solidFill>
                  <a:srgbClr val="211D1E"/>
                </a:solidFill>
                <a:latin typeface="Times New Roman" panose="02020603050405020304" pitchFamily="18" charset="0"/>
              </a:rPr>
              <a:t>	</a:t>
            </a:r>
            <a:br>
              <a:rPr lang="en-US" altLang="en-US" sz="3100" b="1" i="1">
                <a:solidFill>
                  <a:srgbClr val="211D1E"/>
                </a:solidFill>
                <a:latin typeface="Times New Roman" panose="02020603050405020304" pitchFamily="18" charset="0"/>
              </a:rPr>
            </a:br>
            <a:r>
              <a:rPr lang="en-US" altLang="en-US" sz="3200" b="1" i="1">
                <a:solidFill>
                  <a:srgbClr val="211D1E"/>
                </a:solidFill>
                <a:latin typeface="Times New Roman" panose="02020603050405020304" pitchFamily="18" charset="0"/>
              </a:rPr>
              <a:t>			</a:t>
            </a:r>
            <a:r>
              <a:rPr lang="en-US" altLang="en-US" sz="3200">
                <a:solidFill>
                  <a:srgbClr val="211D1E"/>
                </a:solidFill>
                <a:latin typeface="Times New Roman" panose="02020603050405020304" pitchFamily="18" charset="0"/>
              </a:rPr>
              <a:t>—1 Corinthians 10:13</a:t>
            </a:r>
            <a:r>
              <a:rPr lang="en-US" altLang="en-US" sz="3200" b="1" i="1">
                <a:solidFill>
                  <a:srgbClr val="211D1E"/>
                </a:solidFill>
                <a:latin typeface="Times New Roman" panose="02020603050405020304" pitchFamily="18" charset="0"/>
              </a:rPr>
              <a:t> </a:t>
            </a:r>
          </a:p>
          <a:p>
            <a:pPr fontAlgn="base">
              <a:spcBef>
                <a:spcPct val="0"/>
              </a:spcBef>
              <a:spcAft>
                <a:spcPts val="500"/>
              </a:spcAft>
            </a:pPr>
            <a:endParaRPr lang="en-US" altLang="en-US" sz="1400" b="1" i="1">
              <a:solidFill>
                <a:srgbClr val="000000"/>
              </a:solidFill>
              <a:latin typeface="Times New Roman" panose="02020603050405020304" pitchFamily="18" charset="0"/>
            </a:endParaRPr>
          </a:p>
          <a:p>
            <a:pPr fontAlgn="base">
              <a:spcBef>
                <a:spcPct val="0"/>
              </a:spcBef>
              <a:spcAft>
                <a:spcPts val="500"/>
              </a:spcAft>
            </a:pPr>
            <a:r>
              <a:rPr lang="en-US" altLang="en-US" sz="3200" b="1" i="1">
                <a:solidFill>
                  <a:srgbClr val="000000"/>
                </a:solidFill>
                <a:latin typeface="Times New Roman" panose="02020603050405020304" pitchFamily="18" charset="0"/>
              </a:rPr>
              <a:t>Put on the whole armour of God, that ye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may be able to stand against the wiles of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the devil.</a:t>
            </a:r>
            <a:r>
              <a:rPr lang="en-US" altLang="en-US" sz="3100" i="1">
                <a:solidFill>
                  <a:srgbClr val="000000"/>
                </a:solidFill>
                <a:latin typeface="Times New Roman" panose="02020603050405020304" pitchFamily="18" charset="0"/>
              </a:rPr>
              <a:t>		</a:t>
            </a:r>
            <a:r>
              <a:rPr lang="en-US" altLang="en-US" sz="3100">
                <a:solidFill>
                  <a:srgbClr val="000000"/>
                </a:solidFill>
                <a:latin typeface="Times New Roman" panose="02020603050405020304" pitchFamily="18" charset="0"/>
              </a:rPr>
              <a:t>—Ephesians 6:11</a:t>
            </a:r>
          </a:p>
        </p:txBody>
      </p:sp>
      <p:sp>
        <p:nvSpPr>
          <p:cNvPr id="1039365" name="AutoShape 5">
            <a:hlinkClick r:id="" action="ppaction://hlinkshowjump?jump=lastslideviewed" highlightClick="1"/>
            <a:extLst>
              <a:ext uri="{FF2B5EF4-FFF2-40B4-BE49-F238E27FC236}">
                <a16:creationId xmlns:a16="http://schemas.microsoft.com/office/drawing/2014/main" id="{9FC38D59-A94D-4CFD-8B90-534B33D1F4EC}"/>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0914" name="Group 6">
            <a:extLst>
              <a:ext uri="{FF2B5EF4-FFF2-40B4-BE49-F238E27FC236}">
                <a16:creationId xmlns:a16="http://schemas.microsoft.com/office/drawing/2014/main" id="{5847400C-EE32-48C1-BDD6-41938AA496D7}"/>
              </a:ext>
            </a:extLst>
          </p:cNvPr>
          <p:cNvGrpSpPr>
            <a:grpSpLocks/>
          </p:cNvGrpSpPr>
          <p:nvPr/>
        </p:nvGrpSpPr>
        <p:grpSpPr bwMode="auto">
          <a:xfrm>
            <a:off x="0" y="0"/>
            <a:ext cx="12192000" cy="6859588"/>
            <a:chOff x="0" y="-1"/>
            <a:chExt cx="5760" cy="4321"/>
          </a:xfrm>
        </p:grpSpPr>
        <p:pic>
          <p:nvPicPr>
            <p:cNvPr id="550918" name="Picture 7" descr="scripturebg">
              <a:extLst>
                <a:ext uri="{FF2B5EF4-FFF2-40B4-BE49-F238E27FC236}">
                  <a16:creationId xmlns:a16="http://schemas.microsoft.com/office/drawing/2014/main" id="{240B4E45-D9F4-41F1-A83B-9BBE79082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919" name="Picture 8" descr="rosewatermarklp">
              <a:extLst>
                <a:ext uri="{FF2B5EF4-FFF2-40B4-BE49-F238E27FC236}">
                  <a16:creationId xmlns:a16="http://schemas.microsoft.com/office/drawing/2014/main" id="{7ACA3486-467F-43B4-959D-1A92DE88A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0915" name="Picture 9" descr="cat3">
            <a:extLst>
              <a:ext uri="{FF2B5EF4-FFF2-40B4-BE49-F238E27FC236}">
                <a16:creationId xmlns:a16="http://schemas.microsoft.com/office/drawing/2014/main" id="{9579E4D8-E940-4EDB-8F0E-B372223D35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6" name="Text Box 4">
            <a:extLst>
              <a:ext uri="{FF2B5EF4-FFF2-40B4-BE49-F238E27FC236}">
                <a16:creationId xmlns:a16="http://schemas.microsoft.com/office/drawing/2014/main" id="{354AA465-E84B-42DB-B4FA-296EA80775F5}"/>
              </a:ext>
            </a:extLst>
          </p:cNvPr>
          <p:cNvSpPr txBox="1">
            <a:spLocks noChangeArrowheads="1"/>
          </p:cNvSpPr>
          <p:nvPr/>
        </p:nvSpPr>
        <p:spPr bwMode="auto">
          <a:xfrm>
            <a:off x="3124200" y="1693864"/>
            <a:ext cx="7543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200" b="1" i="1">
                <a:solidFill>
                  <a:srgbClr val="000000"/>
                </a:solidFill>
                <a:latin typeface="Times New Roman" panose="02020603050405020304" pitchFamily="18" charset="0"/>
              </a:rPr>
              <a:t>Wherein ye greatly rejoice, though now for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 season, if need be, ye are in heaviness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through manifold temptations: That the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trial of your faith, being much more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precious than of gold that perisheth,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though it be tried with fire, might be found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unto praise and honour and glory at the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appearing of Jesus Christ:</a:t>
            </a:r>
            <a:br>
              <a:rPr lang="en-US" altLang="en-US" sz="3200" b="1" i="1">
                <a:solidFill>
                  <a:srgbClr val="000000"/>
                </a:solidFill>
                <a:latin typeface="Times New Roman" panose="02020603050405020304" pitchFamily="18" charset="0"/>
              </a:rPr>
            </a:br>
            <a:r>
              <a:rPr lang="en-US" altLang="en-US" sz="3200" i="1">
                <a:solidFill>
                  <a:srgbClr val="000000"/>
                </a:solidFill>
                <a:latin typeface="Times New Roman" panose="02020603050405020304" pitchFamily="18" charset="0"/>
              </a:rPr>
              <a:t>			</a:t>
            </a:r>
            <a:r>
              <a:rPr lang="en-US" altLang="en-US" sz="3200">
                <a:solidFill>
                  <a:srgbClr val="000000"/>
                </a:solidFill>
                <a:latin typeface="Times New Roman" panose="02020603050405020304" pitchFamily="18" charset="0"/>
              </a:rPr>
              <a:t>—1 Peter 1:6, 7 </a:t>
            </a:r>
          </a:p>
        </p:txBody>
      </p:sp>
      <p:sp>
        <p:nvSpPr>
          <p:cNvPr id="1041413" name="AutoShape 5">
            <a:hlinkClick r:id="" action="ppaction://hlinkshowjump?jump=lastslideviewed" highlightClick="1"/>
            <a:extLst>
              <a:ext uri="{FF2B5EF4-FFF2-40B4-BE49-F238E27FC236}">
                <a16:creationId xmlns:a16="http://schemas.microsoft.com/office/drawing/2014/main" id="{115C5E95-6477-4F18-A975-63525C6658BC}"/>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D9FC977-237F-471F-8446-35ECC4226F60}"/>
              </a:ext>
            </a:extLst>
          </p:cNvPr>
          <p:cNvSpPr>
            <a:spLocks noGrp="1" noChangeArrowheads="1"/>
          </p:cNvSpPr>
          <p:nvPr>
            <p:ph type="title"/>
          </p:nvPr>
        </p:nvSpPr>
        <p:spPr>
          <a:xfrm>
            <a:off x="1524000" y="0"/>
            <a:ext cx="9144000" cy="609600"/>
          </a:xfrm>
          <a:solidFill>
            <a:srgbClr val="CCCC00"/>
          </a:solidFill>
        </p:spPr>
        <p:txBody>
          <a:bodyPr/>
          <a:lstStyle/>
          <a:p>
            <a:pPr eaLnBrk="1" hangingPunct="1">
              <a:defRPr/>
            </a:pPr>
            <a:r>
              <a:rPr lang="en-US" sz="3200" b="1">
                <a:solidFill>
                  <a:schemeClr val="bg1"/>
                </a:solidFill>
                <a:effectLst>
                  <a:outerShdw blurRad="38100" dist="38100" dir="2700000" algn="tl">
                    <a:srgbClr val="000000"/>
                  </a:outerShdw>
                </a:effectLst>
                <a:latin typeface="Old English Text MT" pitchFamily="66" charset="0"/>
              </a:rPr>
              <a:t>Reconstruction Of The Disciple’s Prayer In Hebrew</a:t>
            </a:r>
          </a:p>
        </p:txBody>
      </p:sp>
      <p:sp>
        <p:nvSpPr>
          <p:cNvPr id="73731" name="Rectangle 3">
            <a:extLst>
              <a:ext uri="{FF2B5EF4-FFF2-40B4-BE49-F238E27FC236}">
                <a16:creationId xmlns:a16="http://schemas.microsoft.com/office/drawing/2014/main" id="{2F5DED67-C1F5-4117-8994-FA8EA4E87F05}"/>
              </a:ext>
            </a:extLst>
          </p:cNvPr>
          <p:cNvSpPr>
            <a:spLocks noGrp="1" noChangeArrowheads="1"/>
          </p:cNvSpPr>
          <p:nvPr>
            <p:ph type="body" sz="half" idx="1"/>
          </p:nvPr>
        </p:nvSpPr>
        <p:spPr>
          <a:xfrm>
            <a:off x="1752600" y="762000"/>
            <a:ext cx="4343400" cy="5943600"/>
          </a:xfrm>
          <a:ln>
            <a:solidFill>
              <a:schemeClr val="bg1"/>
            </a:solidFill>
          </a:ln>
        </p:spPr>
        <p:txBody>
          <a:bodyPr/>
          <a:lstStyle/>
          <a:p>
            <a:pPr eaLnBrk="1" hangingPunct="1">
              <a:lnSpc>
                <a:spcPct val="90000"/>
              </a:lnSpc>
              <a:buFontTx/>
              <a:buNone/>
              <a:defRPr/>
            </a:pPr>
            <a:r>
              <a:rPr lang="en-US" sz="2400" u="sng">
                <a:effectLst>
                  <a:outerShdw blurRad="38100" dist="38100" dir="2700000" algn="tl">
                    <a:srgbClr val="FFFFFF"/>
                  </a:outerShdw>
                </a:effectLst>
              </a:rPr>
              <a:t>Translation Of Reconstruction</a:t>
            </a:r>
          </a:p>
          <a:p>
            <a:pPr eaLnBrk="1" hangingPunct="1">
              <a:lnSpc>
                <a:spcPct val="90000"/>
              </a:lnSpc>
              <a:buFontTx/>
              <a:buChar char="-"/>
              <a:defRPr/>
            </a:pPr>
            <a:endParaRPr lang="en-US" sz="2000">
              <a:effectLst>
                <a:outerShdw blurRad="38100" dist="38100" dir="2700000" algn="tl">
                  <a:srgbClr val="FFFFFF"/>
                </a:outerShdw>
              </a:effectLst>
            </a:endParaRPr>
          </a:p>
          <a:p>
            <a:pPr eaLnBrk="1" hangingPunct="1">
              <a:lnSpc>
                <a:spcPct val="90000"/>
              </a:lnSpc>
              <a:buFontTx/>
              <a:buChar char="-"/>
              <a:defRPr/>
            </a:pPr>
            <a:r>
              <a:rPr lang="en-US" sz="2000" b="1">
                <a:effectLst>
                  <a:outerShdw blurRad="38100" dist="38100" dir="2700000" algn="tl">
                    <a:srgbClr val="FFFFFF"/>
                  </a:outerShdw>
                </a:effectLst>
              </a:rPr>
              <a:t>Our Father Who Art In Heaven,</a:t>
            </a:r>
          </a:p>
          <a:p>
            <a:pPr eaLnBrk="1" hangingPunct="1">
              <a:lnSpc>
                <a:spcPct val="90000"/>
              </a:lnSpc>
              <a:buFontTx/>
              <a:buChar char="-"/>
              <a:defRPr/>
            </a:pPr>
            <a:r>
              <a:rPr lang="en-US" sz="2000" b="1">
                <a:effectLst>
                  <a:outerShdw blurRad="38100" dist="38100" dir="2700000" algn="tl">
                    <a:srgbClr val="FFFFFF"/>
                  </a:outerShdw>
                </a:effectLst>
              </a:rPr>
              <a:t>May your name be sanctified.</a:t>
            </a:r>
          </a:p>
          <a:p>
            <a:pPr eaLnBrk="1" hangingPunct="1">
              <a:lnSpc>
                <a:spcPct val="90000"/>
              </a:lnSpc>
              <a:buFontTx/>
              <a:buChar char="-"/>
              <a:defRPr/>
            </a:pPr>
            <a:r>
              <a:rPr lang="en-US" sz="2000" b="1">
                <a:effectLst>
                  <a:outerShdw blurRad="38100" dist="38100" dir="2700000" algn="tl">
                    <a:srgbClr val="FFFFFF"/>
                  </a:outerShdw>
                </a:effectLst>
              </a:rPr>
              <a:t>May you continue establishing your Kingdom;</a:t>
            </a:r>
          </a:p>
          <a:p>
            <a:pPr eaLnBrk="1" hangingPunct="1">
              <a:lnSpc>
                <a:spcPct val="90000"/>
              </a:lnSpc>
              <a:buFontTx/>
              <a:buChar char="-"/>
              <a:defRPr/>
            </a:pPr>
            <a:r>
              <a:rPr lang="en-US" sz="2000" b="1">
                <a:effectLst>
                  <a:outerShdw blurRad="38100" dist="38100" dir="2700000" algn="tl">
                    <a:srgbClr val="FFFFFF"/>
                  </a:outerShdw>
                </a:effectLst>
              </a:rPr>
              <a:t>May your will be done</a:t>
            </a:r>
          </a:p>
          <a:p>
            <a:pPr eaLnBrk="1" hangingPunct="1">
              <a:lnSpc>
                <a:spcPct val="90000"/>
              </a:lnSpc>
              <a:buFontTx/>
              <a:buChar char="-"/>
              <a:defRPr/>
            </a:pPr>
            <a:r>
              <a:rPr lang="en-US" sz="2000" b="1">
                <a:effectLst>
                  <a:outerShdw blurRad="38100" dist="38100" dir="2700000" algn="tl">
                    <a:srgbClr val="FFFFFF"/>
                  </a:outerShdw>
                </a:effectLst>
              </a:rPr>
              <a:t>In heaven and in earth.</a:t>
            </a:r>
          </a:p>
          <a:p>
            <a:pPr eaLnBrk="1" hangingPunct="1">
              <a:lnSpc>
                <a:spcPct val="90000"/>
              </a:lnSpc>
              <a:buFontTx/>
              <a:buChar char="-"/>
              <a:defRPr/>
            </a:pPr>
            <a:r>
              <a:rPr lang="en-US" sz="2000" b="1">
                <a:effectLst>
                  <a:outerShdw blurRad="38100" dist="38100" dir="2700000" algn="tl">
                    <a:srgbClr val="FFFFFF"/>
                  </a:outerShdw>
                </a:effectLst>
              </a:rPr>
              <a:t>Give us this day our necessary portion.</a:t>
            </a:r>
          </a:p>
          <a:p>
            <a:pPr eaLnBrk="1" hangingPunct="1">
              <a:lnSpc>
                <a:spcPct val="90000"/>
              </a:lnSpc>
              <a:buFontTx/>
              <a:buChar char="-"/>
              <a:defRPr/>
            </a:pPr>
            <a:endParaRPr lang="en-US" sz="2000" b="1">
              <a:effectLst>
                <a:outerShdw blurRad="38100" dist="38100" dir="2700000" algn="tl">
                  <a:srgbClr val="FFFFFF"/>
                </a:outerShdw>
              </a:effectLst>
            </a:endParaRPr>
          </a:p>
          <a:p>
            <a:pPr eaLnBrk="1" hangingPunct="1">
              <a:lnSpc>
                <a:spcPct val="90000"/>
              </a:lnSpc>
              <a:buFontTx/>
              <a:buChar char="-"/>
              <a:defRPr/>
            </a:pPr>
            <a:r>
              <a:rPr lang="en-US" sz="2000" b="1">
                <a:effectLst>
                  <a:outerShdw blurRad="38100" dist="38100" dir="2700000" algn="tl">
                    <a:srgbClr val="FFFFFF"/>
                  </a:outerShdw>
                </a:effectLst>
              </a:rPr>
              <a:t>Forgive us our sins as we also</a:t>
            </a:r>
          </a:p>
          <a:p>
            <a:pPr eaLnBrk="1" hangingPunct="1">
              <a:lnSpc>
                <a:spcPct val="90000"/>
              </a:lnSpc>
              <a:buFontTx/>
              <a:buChar char="-"/>
              <a:defRPr/>
            </a:pPr>
            <a:r>
              <a:rPr lang="en-US" sz="2000" b="1">
                <a:effectLst>
                  <a:outerShdw blurRad="38100" dist="38100" dir="2700000" algn="tl">
                    <a:srgbClr val="FFFFFF"/>
                  </a:outerShdw>
                </a:effectLst>
              </a:rPr>
              <a:t>Have forgiven those who have</a:t>
            </a:r>
          </a:p>
          <a:p>
            <a:pPr eaLnBrk="1" hangingPunct="1">
              <a:lnSpc>
                <a:spcPct val="90000"/>
              </a:lnSpc>
              <a:buFontTx/>
              <a:buChar char="-"/>
              <a:defRPr/>
            </a:pPr>
            <a:r>
              <a:rPr lang="en-US" sz="2000" b="1">
                <a:effectLst>
                  <a:outerShdw blurRad="38100" dist="38100" dir="2700000" algn="tl">
                    <a:srgbClr val="FFFFFF"/>
                  </a:outerShdw>
                </a:effectLst>
              </a:rPr>
              <a:t>Sinned against us.</a:t>
            </a:r>
          </a:p>
          <a:p>
            <a:pPr eaLnBrk="1" hangingPunct="1">
              <a:lnSpc>
                <a:spcPct val="90000"/>
              </a:lnSpc>
              <a:buFontTx/>
              <a:buChar char="-"/>
              <a:defRPr/>
            </a:pPr>
            <a:r>
              <a:rPr lang="en-US" sz="2000" b="1">
                <a:effectLst>
                  <a:outerShdw blurRad="38100" dist="38100" dir="2700000" algn="tl">
                    <a:srgbClr val="FFFFFF"/>
                  </a:outerShdw>
                </a:effectLst>
              </a:rPr>
              <a:t>Do not bring us into the grasp of temptation,</a:t>
            </a:r>
          </a:p>
          <a:p>
            <a:pPr eaLnBrk="1" hangingPunct="1">
              <a:lnSpc>
                <a:spcPct val="90000"/>
              </a:lnSpc>
              <a:buFontTx/>
              <a:buChar char="-"/>
              <a:defRPr/>
            </a:pPr>
            <a:r>
              <a:rPr lang="en-US" sz="2000" b="1">
                <a:effectLst>
                  <a:outerShdw blurRad="38100" dist="38100" dir="2700000" algn="tl">
                    <a:srgbClr val="FFFFFF"/>
                  </a:outerShdw>
                </a:effectLst>
              </a:rPr>
              <a:t>But deliver us from the evil one</a:t>
            </a:r>
          </a:p>
        </p:txBody>
      </p:sp>
      <p:sp>
        <p:nvSpPr>
          <p:cNvPr id="73732" name="Rectangle 4">
            <a:extLst>
              <a:ext uri="{FF2B5EF4-FFF2-40B4-BE49-F238E27FC236}">
                <a16:creationId xmlns:a16="http://schemas.microsoft.com/office/drawing/2014/main" id="{B0D1691D-6188-4E8E-845A-747CEF8BFB37}"/>
              </a:ext>
            </a:extLst>
          </p:cNvPr>
          <p:cNvSpPr>
            <a:spLocks noGrp="1" noChangeArrowheads="1"/>
          </p:cNvSpPr>
          <p:nvPr>
            <p:ph type="body" sz="half" idx="2"/>
          </p:nvPr>
        </p:nvSpPr>
        <p:spPr>
          <a:xfrm>
            <a:off x="6172200" y="762000"/>
            <a:ext cx="4343400" cy="5943600"/>
          </a:xfrm>
          <a:ln>
            <a:solidFill>
              <a:schemeClr val="bg1"/>
            </a:solidFill>
          </a:ln>
        </p:spPr>
        <p:txBody>
          <a:bodyPr/>
          <a:lstStyle/>
          <a:p>
            <a:pPr eaLnBrk="1" hangingPunct="1">
              <a:lnSpc>
                <a:spcPct val="90000"/>
              </a:lnSpc>
              <a:buFontTx/>
              <a:buNone/>
              <a:defRPr/>
            </a:pPr>
            <a:r>
              <a:rPr lang="en-US" sz="2400">
                <a:effectLst>
                  <a:outerShdw blurRad="38100" dist="38100" dir="2700000" algn="tl">
                    <a:srgbClr val="FFFFFF"/>
                  </a:outerShdw>
                </a:effectLst>
              </a:rPr>
              <a:t> </a:t>
            </a:r>
            <a:r>
              <a:rPr lang="en-US" sz="2400" u="sng">
                <a:effectLst>
                  <a:outerShdw blurRad="38100" dist="38100" dir="2700000" algn="tl">
                    <a:srgbClr val="FFFFFF"/>
                  </a:outerShdw>
                </a:effectLst>
              </a:rPr>
              <a:t>Reconstructed Transliteration</a:t>
            </a:r>
          </a:p>
          <a:p>
            <a:pPr eaLnBrk="1" hangingPunct="1">
              <a:lnSpc>
                <a:spcPct val="90000"/>
              </a:lnSpc>
              <a:buFontTx/>
              <a:buNone/>
              <a:defRPr/>
            </a:pPr>
            <a:endParaRPr lang="en-US" sz="1800" u="sng">
              <a:effectLst>
                <a:outerShdw blurRad="38100" dist="38100" dir="2700000" algn="tl">
                  <a:srgbClr val="FFFFFF"/>
                </a:outerShdw>
              </a:effectLst>
            </a:endParaRPr>
          </a:p>
          <a:p>
            <a:pPr eaLnBrk="1" hangingPunct="1">
              <a:lnSpc>
                <a:spcPct val="90000"/>
              </a:lnSpc>
              <a:defRPr/>
            </a:pPr>
            <a:r>
              <a:rPr lang="en-US" sz="2400" i="1">
                <a:effectLst>
                  <a:outerShdw blurRad="38100" dist="38100" dir="2700000" algn="tl">
                    <a:srgbClr val="FFFFFF"/>
                  </a:outerShdw>
                </a:effectLst>
              </a:rPr>
              <a:t>Avinu shebashamayim</a:t>
            </a:r>
          </a:p>
          <a:p>
            <a:pPr eaLnBrk="1" hangingPunct="1">
              <a:lnSpc>
                <a:spcPct val="90000"/>
              </a:lnSpc>
              <a:defRPr/>
            </a:pPr>
            <a:r>
              <a:rPr lang="en-US" sz="2400" i="1">
                <a:effectLst>
                  <a:outerShdw blurRad="38100" dist="38100" dir="2700000" algn="tl">
                    <a:srgbClr val="FFFFFF"/>
                  </a:outerShdw>
                </a:effectLst>
              </a:rPr>
              <a:t>Yitkadesh shimcha</a:t>
            </a:r>
          </a:p>
          <a:p>
            <a:pPr eaLnBrk="1" hangingPunct="1">
              <a:lnSpc>
                <a:spcPct val="90000"/>
              </a:lnSpc>
              <a:defRPr/>
            </a:pPr>
            <a:r>
              <a:rPr lang="en-US" sz="2400" i="1">
                <a:effectLst>
                  <a:outerShdw blurRad="38100" dist="38100" dir="2700000" algn="tl">
                    <a:srgbClr val="FFFFFF"/>
                  </a:outerShdw>
                </a:effectLst>
              </a:rPr>
              <a:t>Tamlich malchutcha</a:t>
            </a:r>
          </a:p>
          <a:p>
            <a:pPr eaLnBrk="1" hangingPunct="1">
              <a:lnSpc>
                <a:spcPct val="90000"/>
              </a:lnSpc>
              <a:defRPr/>
            </a:pPr>
            <a:r>
              <a:rPr lang="en-US" sz="2400" i="1">
                <a:effectLst>
                  <a:outerShdw blurRad="38100" dist="38100" dir="2700000" algn="tl">
                    <a:srgbClr val="FFFFFF"/>
                  </a:outerShdw>
                </a:effectLst>
              </a:rPr>
              <a:t>Ye’ase r’tzoncha</a:t>
            </a:r>
          </a:p>
          <a:p>
            <a:pPr eaLnBrk="1" hangingPunct="1">
              <a:lnSpc>
                <a:spcPct val="90000"/>
              </a:lnSpc>
              <a:defRPr/>
            </a:pPr>
            <a:r>
              <a:rPr lang="en-US" sz="2400" i="1">
                <a:effectLst>
                  <a:outerShdw blurRad="38100" dist="38100" dir="2700000" algn="tl">
                    <a:srgbClr val="FFFFFF"/>
                  </a:outerShdw>
                </a:effectLst>
              </a:rPr>
              <a:t>Bashamayim uva’aretz</a:t>
            </a:r>
          </a:p>
          <a:p>
            <a:pPr eaLnBrk="1" hangingPunct="1">
              <a:lnSpc>
                <a:spcPct val="90000"/>
              </a:lnSpc>
              <a:defRPr/>
            </a:pPr>
            <a:r>
              <a:rPr lang="en-US" sz="2400" i="1">
                <a:effectLst>
                  <a:outerShdw blurRad="38100" dist="38100" dir="2700000" algn="tl">
                    <a:srgbClr val="FFFFFF"/>
                  </a:outerShdw>
                </a:effectLst>
              </a:rPr>
              <a:t>Et lechem chukenu ten lanu hayom</a:t>
            </a:r>
          </a:p>
          <a:p>
            <a:pPr eaLnBrk="1" hangingPunct="1">
              <a:lnSpc>
                <a:spcPct val="90000"/>
              </a:lnSpc>
              <a:defRPr/>
            </a:pPr>
            <a:r>
              <a:rPr lang="en-US" sz="2400" i="1">
                <a:effectLst>
                  <a:outerShdw blurRad="38100" dist="38100" dir="2700000" algn="tl">
                    <a:srgbClr val="FFFFFF"/>
                  </a:outerShdw>
                </a:effectLst>
              </a:rPr>
              <a:t>Um’chol lanu et chovotenu </a:t>
            </a:r>
          </a:p>
          <a:p>
            <a:pPr eaLnBrk="1" hangingPunct="1">
              <a:lnSpc>
                <a:spcPct val="90000"/>
              </a:lnSpc>
              <a:defRPr/>
            </a:pPr>
            <a:r>
              <a:rPr lang="en-US" sz="2400" i="1">
                <a:effectLst>
                  <a:outerShdw blurRad="38100" dist="38100" dir="2700000" algn="tl">
                    <a:srgbClr val="FFFFFF"/>
                  </a:outerShdw>
                </a:effectLst>
              </a:rPr>
              <a:t>Ka’asher machalnu gam</a:t>
            </a:r>
          </a:p>
          <a:p>
            <a:pPr eaLnBrk="1" hangingPunct="1">
              <a:lnSpc>
                <a:spcPct val="90000"/>
              </a:lnSpc>
              <a:defRPr/>
            </a:pPr>
            <a:r>
              <a:rPr lang="en-US" sz="2400" i="1">
                <a:effectLst>
                  <a:outerShdw blurRad="38100" dist="38100" dir="2700000" algn="tl">
                    <a:srgbClr val="FFFFFF"/>
                  </a:outerShdw>
                </a:effectLst>
              </a:rPr>
              <a:t>Anachnu l’chayavenu</a:t>
            </a:r>
          </a:p>
          <a:p>
            <a:pPr eaLnBrk="1" hangingPunct="1">
              <a:lnSpc>
                <a:spcPct val="90000"/>
              </a:lnSpc>
              <a:defRPr/>
            </a:pPr>
            <a:r>
              <a:rPr lang="en-US" sz="2400" i="1">
                <a:effectLst>
                  <a:outerShdw blurRad="38100" dist="38100" dir="2700000" algn="tl">
                    <a:srgbClr val="FFFFFF"/>
                  </a:outerShdw>
                </a:effectLst>
              </a:rPr>
              <a:t>V’al t’vienu lide nisayon</a:t>
            </a:r>
          </a:p>
          <a:p>
            <a:pPr eaLnBrk="1" hangingPunct="1">
              <a:lnSpc>
                <a:spcPct val="90000"/>
              </a:lnSpc>
              <a:defRPr/>
            </a:pPr>
            <a:r>
              <a:rPr lang="en-US" sz="2400" i="1">
                <a:effectLst>
                  <a:outerShdw blurRad="38100" dist="38100" dir="2700000" algn="tl">
                    <a:srgbClr val="FFFFFF"/>
                  </a:outerShdw>
                </a:effectLst>
              </a:rPr>
              <a:t>Ela tatzilenu min hara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40DBAC2B-5EF0-4957-85AA-CDFEA64C19B5}"/>
              </a:ext>
            </a:extLst>
          </p:cNvPr>
          <p:cNvSpPr>
            <a:spLocks noGrp="1" noChangeArrowheads="1"/>
          </p:cNvSpPr>
          <p:nvPr>
            <p:ph type="title"/>
          </p:nvPr>
        </p:nvSpPr>
        <p:spPr>
          <a:xfrm>
            <a:off x="1905000" y="228600"/>
            <a:ext cx="8229600" cy="685800"/>
          </a:xfrm>
        </p:spPr>
        <p:txBody>
          <a:bodyPr/>
          <a:lstStyle/>
          <a:p>
            <a:pPr eaLnBrk="1" hangingPunct="1"/>
            <a:r>
              <a:rPr lang="en-US" altLang="en-US">
                <a:latin typeface="Calligrapher" pitchFamily="2" charset="0"/>
              </a:rPr>
              <a:t>The Construct Of The Prayer</a:t>
            </a:r>
          </a:p>
        </p:txBody>
      </p:sp>
      <p:sp>
        <p:nvSpPr>
          <p:cNvPr id="1891331" name="Rectangle 3">
            <a:extLst>
              <a:ext uri="{FF2B5EF4-FFF2-40B4-BE49-F238E27FC236}">
                <a16:creationId xmlns:a16="http://schemas.microsoft.com/office/drawing/2014/main" id="{DBE01483-A021-46CD-9BB9-E84EA0739D7A}"/>
              </a:ext>
            </a:extLst>
          </p:cNvPr>
          <p:cNvSpPr>
            <a:spLocks noGrp="1" noChangeArrowheads="1"/>
          </p:cNvSpPr>
          <p:nvPr>
            <p:ph type="body" idx="1"/>
          </p:nvPr>
        </p:nvSpPr>
        <p:spPr>
          <a:xfrm>
            <a:off x="1676400" y="1066800"/>
            <a:ext cx="6934200" cy="5791200"/>
          </a:xfrm>
        </p:spPr>
        <p:txBody>
          <a:bodyPr/>
          <a:lstStyle/>
          <a:p>
            <a:pPr eaLnBrk="1" hangingPunct="1"/>
            <a:r>
              <a:rPr lang="en-US" altLang="en-US" sz="2800" b="1">
                <a:solidFill>
                  <a:schemeClr val="accent2"/>
                </a:solidFill>
                <a:latin typeface="Chalkboard Bold" pitchFamily="-80" charset="0"/>
              </a:rPr>
              <a:t>Carefully constructed so that’s its clear meaning and intent would </a:t>
            </a:r>
            <a:r>
              <a:rPr lang="en-US" altLang="en-US" sz="2800" b="1" u="sng">
                <a:solidFill>
                  <a:schemeClr val="accent2"/>
                </a:solidFill>
                <a:latin typeface="Chalkboard Bold" pitchFamily="-80" charset="0"/>
              </a:rPr>
              <a:t>not be lost</a:t>
            </a:r>
            <a:r>
              <a:rPr lang="en-US" altLang="en-US" sz="2800" b="1">
                <a:solidFill>
                  <a:schemeClr val="accent2"/>
                </a:solidFill>
                <a:latin typeface="Chalkboard Bold" pitchFamily="-80" charset="0"/>
              </a:rPr>
              <a:t> through time or culture and in such a way that the disciples could connect the dots</a:t>
            </a:r>
          </a:p>
          <a:p>
            <a:pPr eaLnBrk="1" hangingPunct="1"/>
            <a:r>
              <a:rPr lang="en-US" altLang="en-US" sz="2800" b="1">
                <a:solidFill>
                  <a:schemeClr val="accent2"/>
                </a:solidFill>
                <a:latin typeface="Chalkboard Bold" pitchFamily="-80" charset="0"/>
              </a:rPr>
              <a:t>It has a straightforward </a:t>
            </a:r>
            <a:r>
              <a:rPr lang="en-US" altLang="en-US" sz="2800" b="1" u="sng">
                <a:solidFill>
                  <a:schemeClr val="accent2"/>
                </a:solidFill>
                <a:latin typeface="Chalkboard Bold" pitchFamily="-80" charset="0"/>
              </a:rPr>
              <a:t>spiritual pattern</a:t>
            </a:r>
            <a:r>
              <a:rPr lang="en-US" altLang="en-US" sz="2800" b="1">
                <a:solidFill>
                  <a:schemeClr val="accent2"/>
                </a:solidFill>
                <a:latin typeface="Chalkboard Bold" pitchFamily="-80" charset="0"/>
              </a:rPr>
              <a:t> and message that has remained untampered with and it is virtually impossible to twist or distort</a:t>
            </a:r>
            <a:endParaRPr lang="en-US" altLang="en-US" sz="2800">
              <a:latin typeface="Chalkboard Bold" pitchFamily="-80" charset="0"/>
            </a:endParaRPr>
          </a:p>
        </p:txBody>
      </p:sp>
      <p:pic>
        <p:nvPicPr>
          <p:cNvPr id="240644" name="Picture 4">
            <a:extLst>
              <a:ext uri="{FF2B5EF4-FFF2-40B4-BE49-F238E27FC236}">
                <a16:creationId xmlns:a16="http://schemas.microsoft.com/office/drawing/2014/main" id="{61A8B69A-73A1-426C-B765-C5D183BC8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5043489"/>
            <a:ext cx="2133600"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1331">
                                            <p:txEl>
                                              <p:pRg st="0" end="0"/>
                                            </p:txEl>
                                          </p:spTgt>
                                        </p:tgtEl>
                                        <p:attrNameLst>
                                          <p:attrName>style.visibility</p:attrName>
                                        </p:attrNameLst>
                                      </p:cBhvr>
                                      <p:to>
                                        <p:strVal val="visible"/>
                                      </p:to>
                                    </p:set>
                                    <p:animEffect transition="in" filter="dissolve">
                                      <p:cBhvr>
                                        <p:cTn id="7" dur="500"/>
                                        <p:tgtEl>
                                          <p:spTgt spid="18913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91331">
                                            <p:txEl>
                                              <p:pRg st="1" end="1"/>
                                            </p:txEl>
                                          </p:spTgt>
                                        </p:tgtEl>
                                        <p:attrNameLst>
                                          <p:attrName>style.visibility</p:attrName>
                                        </p:attrNameLst>
                                      </p:cBhvr>
                                      <p:to>
                                        <p:strVal val="visible"/>
                                      </p:to>
                                    </p:set>
                                    <p:animEffect transition="in" filter="dissolve">
                                      <p:cBhvr>
                                        <p:cTn id="12" dur="500"/>
                                        <p:tgtEl>
                                          <p:spTgt spid="18913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133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346057D3-A309-4910-8AA0-8EA819FFE601}"/>
              </a:ext>
            </a:extLst>
          </p:cNvPr>
          <p:cNvSpPr>
            <a:spLocks noGrp="1" noChangeArrowheads="1"/>
          </p:cNvSpPr>
          <p:nvPr>
            <p:ph type="title"/>
          </p:nvPr>
        </p:nvSpPr>
        <p:spPr>
          <a:xfrm>
            <a:off x="1676400" y="228600"/>
            <a:ext cx="8610600" cy="990600"/>
          </a:xfrm>
        </p:spPr>
        <p:txBody>
          <a:bodyPr/>
          <a:lstStyle/>
          <a:p>
            <a:pPr eaLnBrk="1" hangingPunct="1"/>
            <a:r>
              <a:rPr lang="en-US" altLang="en-US">
                <a:latin typeface="Calligrapher" pitchFamily="2" charset="0"/>
              </a:rPr>
              <a:t>The Construct Of The Prayer</a:t>
            </a:r>
          </a:p>
        </p:txBody>
      </p:sp>
      <p:sp>
        <p:nvSpPr>
          <p:cNvPr id="1893379" name="Rectangle 3">
            <a:extLst>
              <a:ext uri="{FF2B5EF4-FFF2-40B4-BE49-F238E27FC236}">
                <a16:creationId xmlns:a16="http://schemas.microsoft.com/office/drawing/2014/main" id="{BCD7F444-1ABE-4B49-B35C-524A19154969}"/>
              </a:ext>
            </a:extLst>
          </p:cNvPr>
          <p:cNvSpPr>
            <a:spLocks noGrp="1" noChangeArrowheads="1"/>
          </p:cNvSpPr>
          <p:nvPr>
            <p:ph type="body" idx="1"/>
          </p:nvPr>
        </p:nvSpPr>
        <p:spPr>
          <a:xfrm>
            <a:off x="1676400" y="1447800"/>
            <a:ext cx="7772400" cy="5257800"/>
          </a:xfrm>
        </p:spPr>
        <p:txBody>
          <a:bodyPr/>
          <a:lstStyle/>
          <a:p>
            <a:pPr eaLnBrk="1" hangingPunct="1"/>
            <a:r>
              <a:rPr lang="en-US" altLang="en-US" b="1">
                <a:solidFill>
                  <a:schemeClr val="accent2"/>
                </a:solidFill>
                <a:latin typeface="Chalkboard Bold" pitchFamily="-80" charset="0"/>
              </a:rPr>
              <a:t>The clauses number 7 and symbolize the </a:t>
            </a:r>
            <a:r>
              <a:rPr lang="en-US" altLang="en-US" b="1" u="sng">
                <a:solidFill>
                  <a:schemeClr val="accent2"/>
                </a:solidFill>
                <a:latin typeface="Chalkboard Bold" pitchFamily="-80" charset="0"/>
              </a:rPr>
              <a:t>human soul</a:t>
            </a:r>
            <a:r>
              <a:rPr lang="en-US" altLang="en-US" b="1">
                <a:solidFill>
                  <a:schemeClr val="accent2"/>
                </a:solidFill>
                <a:latin typeface="Chalkboard Bold" pitchFamily="-80" charset="0"/>
              </a:rPr>
              <a:t>. </a:t>
            </a:r>
          </a:p>
          <a:p>
            <a:pPr eaLnBrk="1" hangingPunct="1"/>
            <a:r>
              <a:rPr lang="en-US" altLang="en-US" b="1">
                <a:solidFill>
                  <a:schemeClr val="accent2"/>
                </a:solidFill>
                <a:latin typeface="Chalkboard Bold" pitchFamily="-80" charset="0"/>
              </a:rPr>
              <a:t>What it teaches is a pattern for the  nourishment of the human soul and </a:t>
            </a:r>
            <a:r>
              <a:rPr lang="en-US" altLang="en-US" b="1" u="sng">
                <a:solidFill>
                  <a:schemeClr val="accent2"/>
                </a:solidFill>
                <a:latin typeface="Chalkboard Bold" pitchFamily="-80" charset="0"/>
              </a:rPr>
              <a:t>intimate communion</a:t>
            </a:r>
            <a:r>
              <a:rPr lang="en-US" altLang="en-US" b="1">
                <a:solidFill>
                  <a:schemeClr val="accent2"/>
                </a:solidFill>
                <a:latin typeface="Chalkboard Bold" pitchFamily="-80" charset="0"/>
              </a:rPr>
              <a:t> with the eternal God</a:t>
            </a:r>
          </a:p>
          <a:p>
            <a:pPr eaLnBrk="1" hangingPunct="1"/>
            <a:r>
              <a:rPr lang="en-US" altLang="en-US" b="1">
                <a:solidFill>
                  <a:schemeClr val="accent2"/>
                </a:solidFill>
                <a:latin typeface="Chalkboard Bold" pitchFamily="-80" charset="0"/>
              </a:rPr>
              <a:t>It connects </a:t>
            </a:r>
            <a:r>
              <a:rPr lang="en-US" altLang="en-US" b="1" u="sng">
                <a:solidFill>
                  <a:schemeClr val="accent2"/>
                </a:solidFill>
                <a:latin typeface="Chalkboard Bold" pitchFamily="-80" charset="0"/>
              </a:rPr>
              <a:t>us with God</a:t>
            </a:r>
            <a:r>
              <a:rPr lang="en-US" altLang="en-US" b="1">
                <a:solidFill>
                  <a:schemeClr val="accent2"/>
                </a:solidFill>
                <a:latin typeface="Chalkboard Bold" pitchFamily="-80" charset="0"/>
              </a:rPr>
              <a:t> and </a:t>
            </a:r>
            <a:r>
              <a:rPr lang="en-US" altLang="en-US" b="1" u="sng">
                <a:solidFill>
                  <a:schemeClr val="accent2"/>
                </a:solidFill>
                <a:latin typeface="Chalkboard Bold" pitchFamily="-80" charset="0"/>
              </a:rPr>
              <a:t>God with us</a:t>
            </a:r>
            <a:r>
              <a:rPr lang="en-US" altLang="en-US" b="1">
                <a:solidFill>
                  <a:schemeClr val="accent2"/>
                </a:solidFill>
                <a:latin typeface="Chalkboard Bold" pitchFamily="-80" charset="0"/>
              </a:rPr>
              <a:t> at the deepest level</a:t>
            </a:r>
            <a:endParaRPr lang="en-US" altLang="en-US" sz="2800">
              <a:latin typeface="Chalkboard Bold" pitchFamily="-80" charset="0"/>
            </a:endParaRPr>
          </a:p>
          <a:p>
            <a:pPr eaLnBrk="1" hangingPunct="1"/>
            <a:endParaRPr lang="en-US" altLang="en-US" sz="2800"/>
          </a:p>
        </p:txBody>
      </p:sp>
      <p:pic>
        <p:nvPicPr>
          <p:cNvPr id="241668" name="Picture 4">
            <a:extLst>
              <a:ext uri="{FF2B5EF4-FFF2-40B4-BE49-F238E27FC236}">
                <a16:creationId xmlns:a16="http://schemas.microsoft.com/office/drawing/2014/main" id="{ACC7D478-462F-46D1-BAFE-F88E80D0F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181600"/>
            <a:ext cx="1828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3379">
                                            <p:txEl>
                                              <p:pRg st="0" end="0"/>
                                            </p:txEl>
                                          </p:spTgt>
                                        </p:tgtEl>
                                        <p:attrNameLst>
                                          <p:attrName>style.visibility</p:attrName>
                                        </p:attrNameLst>
                                      </p:cBhvr>
                                      <p:to>
                                        <p:strVal val="visible"/>
                                      </p:to>
                                    </p:set>
                                    <p:animEffect transition="in" filter="dissolve">
                                      <p:cBhvr>
                                        <p:cTn id="7" dur="500"/>
                                        <p:tgtEl>
                                          <p:spTgt spid="1893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93379">
                                            <p:txEl>
                                              <p:pRg st="1" end="1"/>
                                            </p:txEl>
                                          </p:spTgt>
                                        </p:tgtEl>
                                        <p:attrNameLst>
                                          <p:attrName>style.visibility</p:attrName>
                                        </p:attrNameLst>
                                      </p:cBhvr>
                                      <p:to>
                                        <p:strVal val="visible"/>
                                      </p:to>
                                    </p:set>
                                    <p:animEffect transition="in" filter="dissolve">
                                      <p:cBhvr>
                                        <p:cTn id="12" dur="500"/>
                                        <p:tgtEl>
                                          <p:spTgt spid="18933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93379">
                                            <p:txEl>
                                              <p:pRg st="2" end="2"/>
                                            </p:txEl>
                                          </p:spTgt>
                                        </p:tgtEl>
                                        <p:attrNameLst>
                                          <p:attrName>style.visibility</p:attrName>
                                        </p:attrNameLst>
                                      </p:cBhvr>
                                      <p:to>
                                        <p:strVal val="visible"/>
                                      </p:to>
                                    </p:set>
                                    <p:animEffect transition="in" filter="dissolve">
                                      <p:cBhvr>
                                        <p:cTn id="17" dur="500"/>
                                        <p:tgtEl>
                                          <p:spTgt spid="18933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7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67042" name="Rectangle 2">
            <a:extLst>
              <a:ext uri="{FF2B5EF4-FFF2-40B4-BE49-F238E27FC236}">
                <a16:creationId xmlns:a16="http://schemas.microsoft.com/office/drawing/2014/main" id="{893F3107-B39E-4E4B-87CD-DA85CEC9341F}"/>
              </a:ext>
            </a:extLst>
          </p:cNvPr>
          <p:cNvSpPr>
            <a:spLocks noGrp="1" noChangeArrowheads="1"/>
          </p:cNvSpPr>
          <p:nvPr>
            <p:ph type="title"/>
          </p:nvPr>
        </p:nvSpPr>
        <p:spPr>
          <a:xfrm>
            <a:off x="1981200" y="0"/>
            <a:ext cx="8229600" cy="76200"/>
          </a:xfrm>
        </p:spPr>
        <p:txBody>
          <a:bodyPr/>
          <a:lstStyle/>
          <a:p>
            <a:pPr eaLnBrk="1" hangingPunct="1"/>
            <a:endParaRPr lang="en-US" altLang="en-US"/>
          </a:p>
        </p:txBody>
      </p:sp>
      <p:sp>
        <p:nvSpPr>
          <p:cNvPr id="114691" name="Rectangle 3">
            <a:extLst>
              <a:ext uri="{FF2B5EF4-FFF2-40B4-BE49-F238E27FC236}">
                <a16:creationId xmlns:a16="http://schemas.microsoft.com/office/drawing/2014/main" id="{526EDF9E-1D57-4D1C-A0FE-94D99770BFDC}"/>
              </a:ext>
            </a:extLst>
          </p:cNvPr>
          <p:cNvSpPr>
            <a:spLocks noGrp="1" noChangeArrowheads="1"/>
          </p:cNvSpPr>
          <p:nvPr>
            <p:ph type="body" idx="1"/>
          </p:nvPr>
        </p:nvSpPr>
        <p:spPr>
          <a:xfrm>
            <a:off x="1981200" y="152400"/>
            <a:ext cx="8686800" cy="6248400"/>
          </a:xfrm>
        </p:spPr>
        <p:txBody>
          <a:bodyPr/>
          <a:lstStyle/>
          <a:p>
            <a:pPr eaLnBrk="1" hangingPunct="1">
              <a:lnSpc>
                <a:spcPct val="90000"/>
              </a:lnSpc>
              <a:defRPr/>
            </a:pPr>
            <a:r>
              <a:rPr lang="en-US" sz="2800" b="1" u="sng" dirty="0">
                <a:solidFill>
                  <a:srgbClr val="FFFF00"/>
                </a:solidFill>
                <a:effectLst>
                  <a:outerShdw blurRad="38100" dist="38100" dir="2700000" algn="tl">
                    <a:srgbClr val="C0C0C0"/>
                  </a:outerShdw>
                </a:effectLst>
              </a:rPr>
              <a:t>Genre Of Biblical Prayer In Sojourner Motif</a:t>
            </a:r>
          </a:p>
          <a:p>
            <a:pPr eaLnBrk="1" hangingPunct="1">
              <a:lnSpc>
                <a:spcPct val="90000"/>
              </a:lnSpc>
              <a:defRPr/>
            </a:pPr>
            <a:r>
              <a:rPr lang="en-US" sz="2800" b="1" u="sng" dirty="0">
                <a:solidFill>
                  <a:srgbClr val="FFFF00"/>
                </a:solidFill>
                <a:effectLst>
                  <a:outerShdw blurRad="38100" dist="38100" dir="2700000" algn="tl">
                    <a:srgbClr val="C0C0C0"/>
                  </a:outerShdw>
                </a:effectLst>
              </a:rPr>
              <a:t>Serious Endeavor:  Bridge Between Worlds</a:t>
            </a:r>
          </a:p>
          <a:p>
            <a:pPr eaLnBrk="1" hangingPunct="1">
              <a:lnSpc>
                <a:spcPct val="90000"/>
              </a:lnSpc>
              <a:defRPr/>
            </a:pPr>
            <a:r>
              <a:rPr lang="en-US" sz="2800" b="1" u="sng" dirty="0">
                <a:solidFill>
                  <a:srgbClr val="FFFF00"/>
                </a:solidFill>
                <a:effectLst>
                  <a:outerShdw blurRad="38100" dist="38100" dir="2700000" algn="tl">
                    <a:srgbClr val="C0C0C0"/>
                  </a:outerShdw>
                </a:effectLst>
              </a:rPr>
              <a:t>Prayer Life Is Oriented In Watchfulness</a:t>
            </a:r>
          </a:p>
          <a:p>
            <a:pPr eaLnBrk="1" hangingPunct="1">
              <a:lnSpc>
                <a:spcPct val="90000"/>
              </a:lnSpc>
              <a:defRPr/>
            </a:pPr>
            <a:r>
              <a:rPr lang="en-US" sz="2800" b="1" u="sng" dirty="0">
                <a:solidFill>
                  <a:srgbClr val="FFFF00"/>
                </a:solidFill>
                <a:effectLst>
                  <a:outerShdw blurRad="38100" dist="38100" dir="2700000" algn="tl">
                    <a:srgbClr val="C0C0C0"/>
                  </a:outerShdw>
                </a:effectLst>
              </a:rPr>
              <a:t>Prayer Life Part Of Righteous Obedience</a:t>
            </a:r>
          </a:p>
          <a:p>
            <a:pPr eaLnBrk="1" hangingPunct="1">
              <a:lnSpc>
                <a:spcPct val="90000"/>
              </a:lnSpc>
              <a:defRPr/>
            </a:pPr>
            <a:r>
              <a:rPr lang="en-US" sz="2800" b="1" u="sng" dirty="0">
                <a:solidFill>
                  <a:srgbClr val="FFFF00"/>
                </a:solidFill>
                <a:effectLst>
                  <a:outerShdw blurRad="38100" dist="38100" dir="2700000" algn="tl">
                    <a:srgbClr val="C0C0C0"/>
                  </a:outerShdw>
                </a:effectLst>
              </a:rPr>
              <a:t>Prayer Is Learning Experience &amp; Service</a:t>
            </a:r>
          </a:p>
          <a:p>
            <a:pPr eaLnBrk="1" hangingPunct="1">
              <a:lnSpc>
                <a:spcPct val="90000"/>
              </a:lnSpc>
              <a:defRPr/>
            </a:pPr>
            <a:r>
              <a:rPr lang="en-US" sz="2800" b="1" u="sng" dirty="0">
                <a:solidFill>
                  <a:srgbClr val="FFFF00"/>
                </a:solidFill>
                <a:effectLst>
                  <a:outerShdw blurRad="38100" dist="38100" dir="2700000" algn="tl">
                    <a:srgbClr val="C0C0C0"/>
                  </a:outerShdw>
                </a:effectLst>
              </a:rPr>
              <a:t>Piety Includes Others &amp; Petty Only Self</a:t>
            </a:r>
          </a:p>
          <a:p>
            <a:pPr eaLnBrk="1" hangingPunct="1">
              <a:lnSpc>
                <a:spcPct val="90000"/>
              </a:lnSpc>
              <a:defRPr/>
            </a:pPr>
            <a:r>
              <a:rPr lang="en-US" sz="2800" b="1" u="sng" dirty="0">
                <a:solidFill>
                  <a:srgbClr val="FFFF00"/>
                </a:solidFill>
                <a:effectLst>
                  <a:outerShdw blurRad="38100" dist="38100" dir="2700000" algn="tl">
                    <a:srgbClr val="C0C0C0"/>
                  </a:outerShdw>
                </a:effectLst>
              </a:rPr>
              <a:t>Partisan Pride &amp; Social Superiority Mocks</a:t>
            </a:r>
          </a:p>
          <a:p>
            <a:pPr eaLnBrk="1" hangingPunct="1">
              <a:lnSpc>
                <a:spcPct val="90000"/>
              </a:lnSpc>
              <a:defRPr/>
            </a:pPr>
            <a:r>
              <a:rPr lang="en-US" sz="2800" b="1" u="sng" dirty="0">
                <a:solidFill>
                  <a:srgbClr val="FFFF00"/>
                </a:solidFill>
                <a:effectLst>
                  <a:outerShdw blurRad="38100" dist="38100" dir="2700000" algn="tl">
                    <a:srgbClr val="C0C0C0"/>
                  </a:outerShdw>
                </a:effectLst>
              </a:rPr>
              <a:t>Prayer Princely Privilege – Duty &amp; Honor</a:t>
            </a:r>
          </a:p>
          <a:p>
            <a:pPr eaLnBrk="1" hangingPunct="1">
              <a:lnSpc>
                <a:spcPct val="90000"/>
              </a:lnSpc>
              <a:defRPr/>
            </a:pPr>
            <a:r>
              <a:rPr lang="en-US" sz="2800" b="1" u="sng" dirty="0">
                <a:solidFill>
                  <a:srgbClr val="FFFF00"/>
                </a:solidFill>
                <a:effectLst>
                  <a:outerShdw blurRad="38100" dist="38100" dir="2700000" algn="tl">
                    <a:srgbClr val="C0C0C0"/>
                  </a:outerShdw>
                </a:effectLst>
              </a:rPr>
              <a:t>Prayer Requires Reconciliation Horizontal    Before Supplication Vertical</a:t>
            </a:r>
          </a:p>
          <a:p>
            <a:pPr eaLnBrk="1" hangingPunct="1">
              <a:lnSpc>
                <a:spcPct val="90000"/>
              </a:lnSpc>
              <a:defRPr/>
            </a:pPr>
            <a:r>
              <a:rPr lang="en-US" sz="2800" b="1" u="sng" dirty="0">
                <a:solidFill>
                  <a:srgbClr val="FFFF00"/>
                </a:solidFill>
                <a:effectLst>
                  <a:outerShdw blurRad="38100" dist="38100" dir="2700000" algn="tl">
                    <a:srgbClr val="C0C0C0"/>
                  </a:outerShdw>
                </a:effectLst>
              </a:rPr>
              <a:t>Prayer Requires Honest &amp; Humble Approach</a:t>
            </a:r>
          </a:p>
          <a:p>
            <a:pPr eaLnBrk="1" hangingPunct="1">
              <a:lnSpc>
                <a:spcPct val="90000"/>
              </a:lnSpc>
              <a:defRPr/>
            </a:pPr>
            <a:r>
              <a:rPr lang="en-US" sz="2800" b="1" u="sng" dirty="0">
                <a:solidFill>
                  <a:srgbClr val="FFFF00"/>
                </a:solidFill>
                <a:effectLst>
                  <a:outerShdw blurRad="38100" dist="38100" dir="2700000" algn="tl">
                    <a:srgbClr val="C0C0C0"/>
                  </a:outerShdw>
                </a:effectLst>
              </a:rPr>
              <a:t>In Prayer We Match God’s Demands Of Justice With Our Intercession Requests For Mercy  </a:t>
            </a:r>
          </a:p>
          <a:p>
            <a:pPr eaLnBrk="1" hangingPunct="1">
              <a:lnSpc>
                <a:spcPct val="90000"/>
              </a:lnSpc>
              <a:defRPr/>
            </a:pPr>
            <a:r>
              <a:rPr lang="en-US" sz="2800" b="1" u="sng" dirty="0">
                <a:solidFill>
                  <a:srgbClr val="FFFF00"/>
                </a:solidFill>
                <a:effectLst>
                  <a:outerShdw blurRad="38100" dist="38100" dir="2700000" algn="tl">
                    <a:srgbClr val="C0C0C0"/>
                  </a:outerShdw>
                </a:effectLst>
              </a:rPr>
              <a:t>Public Prayer Is For The Spiritually Matured</a:t>
            </a:r>
            <a:r>
              <a:rPr lang="en-US" sz="2800" dirty="0"/>
              <a:t> </a:t>
            </a:r>
          </a:p>
        </p:txBody>
      </p:sp>
      <p:sp>
        <p:nvSpPr>
          <p:cNvPr id="114692" name="Comment 4">
            <a:extLst>
              <a:ext uri="{FF2B5EF4-FFF2-40B4-BE49-F238E27FC236}">
                <a16:creationId xmlns:a16="http://schemas.microsoft.com/office/drawing/2014/main" id="{7D4E4226-686B-49C2-B06A-009733EA8E00}"/>
              </a:ext>
            </a:extLst>
          </p:cNvPr>
          <p:cNvSpPr>
            <a:spLocks noChangeArrowheads="1"/>
          </p:cNvSpPr>
          <p:nvPr/>
        </p:nvSpPr>
        <p:spPr bwMode="auto">
          <a:xfrm>
            <a:off x="1539876" y="-1143000"/>
            <a:ext cx="19653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Balancing Act  -  Saints &amp; Citizens!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p:cTn id="7" dur="500" fill="hold"/>
                                        <p:tgtEl>
                                          <p:spTgt spid="114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46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p:cTn id="13" dur="500" fill="hold"/>
                                        <p:tgtEl>
                                          <p:spTgt spid="1146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46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p:cTn id="19" dur="500" fill="hold"/>
                                        <p:tgtEl>
                                          <p:spTgt spid="1146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46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4691">
                                            <p:txEl>
                                              <p:pRg st="3" end="3"/>
                                            </p:txEl>
                                          </p:spTgt>
                                        </p:tgtEl>
                                        <p:attrNameLst>
                                          <p:attrName>style.visibility</p:attrName>
                                        </p:attrNameLst>
                                      </p:cBhvr>
                                      <p:to>
                                        <p:strVal val="visible"/>
                                      </p:to>
                                    </p:set>
                                    <p:anim calcmode="lin" valueType="num">
                                      <p:cBhvr>
                                        <p:cTn id="25" dur="500" fill="hold"/>
                                        <p:tgtEl>
                                          <p:spTgt spid="1146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146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4691">
                                            <p:txEl>
                                              <p:pRg st="4" end="4"/>
                                            </p:txEl>
                                          </p:spTgt>
                                        </p:tgtEl>
                                        <p:attrNameLst>
                                          <p:attrName>style.visibility</p:attrName>
                                        </p:attrNameLst>
                                      </p:cBhvr>
                                      <p:to>
                                        <p:strVal val="visible"/>
                                      </p:to>
                                    </p:set>
                                    <p:anim calcmode="lin" valueType="num">
                                      <p:cBhvr>
                                        <p:cTn id="31" dur="500" fill="hold"/>
                                        <p:tgtEl>
                                          <p:spTgt spid="1146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469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14691">
                                            <p:txEl>
                                              <p:pRg st="5" end="5"/>
                                            </p:txEl>
                                          </p:spTgt>
                                        </p:tgtEl>
                                        <p:attrNameLst>
                                          <p:attrName>style.visibility</p:attrName>
                                        </p:attrNameLst>
                                      </p:cBhvr>
                                      <p:to>
                                        <p:strVal val="visible"/>
                                      </p:to>
                                    </p:set>
                                    <p:anim calcmode="lin" valueType="num">
                                      <p:cBhvr>
                                        <p:cTn id="37" dur="500" fill="hold"/>
                                        <p:tgtEl>
                                          <p:spTgt spid="11469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1469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14691">
                                            <p:txEl>
                                              <p:pRg st="6" end="6"/>
                                            </p:txEl>
                                          </p:spTgt>
                                        </p:tgtEl>
                                        <p:attrNameLst>
                                          <p:attrName>style.visibility</p:attrName>
                                        </p:attrNameLst>
                                      </p:cBhvr>
                                      <p:to>
                                        <p:strVal val="visible"/>
                                      </p:to>
                                    </p:set>
                                    <p:anim calcmode="lin" valueType="num">
                                      <p:cBhvr>
                                        <p:cTn id="43" dur="500" fill="hold"/>
                                        <p:tgtEl>
                                          <p:spTgt spid="11469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1469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14691">
                                            <p:txEl>
                                              <p:pRg st="7" end="7"/>
                                            </p:txEl>
                                          </p:spTgt>
                                        </p:tgtEl>
                                        <p:attrNameLst>
                                          <p:attrName>style.visibility</p:attrName>
                                        </p:attrNameLst>
                                      </p:cBhvr>
                                      <p:to>
                                        <p:strVal val="visible"/>
                                      </p:to>
                                    </p:set>
                                    <p:anim calcmode="lin" valueType="num">
                                      <p:cBhvr>
                                        <p:cTn id="49" dur="500" fill="hold"/>
                                        <p:tgtEl>
                                          <p:spTgt spid="11469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1469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14691">
                                            <p:txEl>
                                              <p:pRg st="8" end="8"/>
                                            </p:txEl>
                                          </p:spTgt>
                                        </p:tgtEl>
                                        <p:attrNameLst>
                                          <p:attrName>style.visibility</p:attrName>
                                        </p:attrNameLst>
                                      </p:cBhvr>
                                      <p:to>
                                        <p:strVal val="visible"/>
                                      </p:to>
                                    </p:set>
                                    <p:anim calcmode="lin" valueType="num">
                                      <p:cBhvr>
                                        <p:cTn id="55" dur="500" fill="hold"/>
                                        <p:tgtEl>
                                          <p:spTgt spid="114691">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14691">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14691">
                                            <p:txEl>
                                              <p:pRg st="9" end="9"/>
                                            </p:txEl>
                                          </p:spTgt>
                                        </p:tgtEl>
                                        <p:attrNameLst>
                                          <p:attrName>style.visibility</p:attrName>
                                        </p:attrNameLst>
                                      </p:cBhvr>
                                      <p:to>
                                        <p:strVal val="visible"/>
                                      </p:to>
                                    </p:set>
                                    <p:anim calcmode="lin" valueType="num">
                                      <p:cBhvr>
                                        <p:cTn id="61" dur="500" fill="hold"/>
                                        <p:tgtEl>
                                          <p:spTgt spid="114691">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114691">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14691">
                                            <p:txEl>
                                              <p:pRg st="10" end="10"/>
                                            </p:txEl>
                                          </p:spTgt>
                                        </p:tgtEl>
                                        <p:attrNameLst>
                                          <p:attrName>style.visibility</p:attrName>
                                        </p:attrNameLst>
                                      </p:cBhvr>
                                      <p:to>
                                        <p:strVal val="visible"/>
                                      </p:to>
                                    </p:set>
                                    <p:anim calcmode="lin" valueType="num">
                                      <p:cBhvr>
                                        <p:cTn id="67" dur="500" fill="hold"/>
                                        <p:tgtEl>
                                          <p:spTgt spid="114691">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114691">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114691">
                                            <p:txEl>
                                              <p:pRg st="11" end="11"/>
                                            </p:txEl>
                                          </p:spTgt>
                                        </p:tgtEl>
                                        <p:attrNameLst>
                                          <p:attrName>style.visibility</p:attrName>
                                        </p:attrNameLst>
                                      </p:cBhvr>
                                      <p:to>
                                        <p:strVal val="visible"/>
                                      </p:to>
                                    </p:set>
                                    <p:anim calcmode="lin" valueType="num">
                                      <p:cBhvr>
                                        <p:cTn id="73" dur="500" fill="hold"/>
                                        <p:tgtEl>
                                          <p:spTgt spid="114691">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114691">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2F8402A-68B7-4F27-9392-D5BA61E37988}"/>
              </a:ext>
            </a:extLst>
          </p:cNvPr>
          <p:cNvSpPr>
            <a:spLocks noGrp="1" noChangeArrowheads="1"/>
          </p:cNvSpPr>
          <p:nvPr>
            <p:ph type="title"/>
          </p:nvPr>
        </p:nvSpPr>
        <p:spPr>
          <a:xfrm>
            <a:off x="1524000" y="0"/>
            <a:ext cx="9144000" cy="1112363"/>
          </a:xfrm>
          <a:solidFill>
            <a:schemeClr val="folHlink"/>
          </a:solidFill>
          <a:ln>
            <a:solidFill>
              <a:schemeClr val="folHlink"/>
            </a:solidFill>
          </a:ln>
        </p:spPr>
        <p:txBody>
          <a:bodyPr/>
          <a:lstStyle/>
          <a:p>
            <a:pPr eaLnBrk="1" hangingPunct="1">
              <a:defRPr/>
            </a:pPr>
            <a:r>
              <a:rPr lang="en-US" sz="3600" dirty="0">
                <a:solidFill>
                  <a:srgbClr val="FFFF00"/>
                </a:solidFill>
                <a:effectLst>
                  <a:outerShdw blurRad="38100" dist="38100" dir="2700000" algn="tl">
                    <a:srgbClr val="000000"/>
                  </a:outerShdw>
                </a:effectLst>
                <a:latin typeface="Algerian" pitchFamily="82" charset="0"/>
              </a:rPr>
              <a:t>Disciples’ Prayer In Scriptural</a:t>
            </a:r>
            <a:r>
              <a:rPr lang="en-US" sz="3600" dirty="0">
                <a:solidFill>
                  <a:srgbClr val="FFFF00"/>
                </a:solidFill>
                <a:effectLst>
                  <a:outerShdw blurRad="38100" dist="38100" dir="2700000" algn="tl">
                    <a:srgbClr val="000000"/>
                  </a:outerShdw>
                </a:effectLst>
              </a:rPr>
              <a:t> </a:t>
            </a:r>
            <a:r>
              <a:rPr lang="en-US" sz="3600" dirty="0">
                <a:solidFill>
                  <a:srgbClr val="FFFF00"/>
                </a:solidFill>
                <a:effectLst>
                  <a:outerShdw blurRad="38100" dist="38100" dir="2700000" algn="tl">
                    <a:srgbClr val="000000"/>
                  </a:outerShdw>
                </a:effectLst>
                <a:latin typeface="Algerian" pitchFamily="82" charset="0"/>
              </a:rPr>
              <a:t>Context Of Matthew’s Gospel</a:t>
            </a:r>
            <a:r>
              <a:rPr lang="en-US" sz="3600" dirty="0"/>
              <a:t>  </a:t>
            </a:r>
          </a:p>
        </p:txBody>
      </p:sp>
      <p:sp>
        <p:nvSpPr>
          <p:cNvPr id="100355" name="Rectangle 3">
            <a:extLst>
              <a:ext uri="{FF2B5EF4-FFF2-40B4-BE49-F238E27FC236}">
                <a16:creationId xmlns:a16="http://schemas.microsoft.com/office/drawing/2014/main" id="{6202C25F-07F6-4BD6-AD24-270EF9DFE394}"/>
              </a:ext>
            </a:extLst>
          </p:cNvPr>
          <p:cNvSpPr>
            <a:spLocks noGrp="1" noChangeArrowheads="1"/>
          </p:cNvSpPr>
          <p:nvPr>
            <p:ph type="body" idx="1"/>
          </p:nvPr>
        </p:nvSpPr>
        <p:spPr>
          <a:xfrm>
            <a:off x="1524000" y="1112363"/>
            <a:ext cx="9144000" cy="5745637"/>
          </a:xfrm>
        </p:spPr>
        <p:txBody>
          <a:bodyPr/>
          <a:lstStyle/>
          <a:p>
            <a:pPr eaLnBrk="1" hangingPunct="1">
              <a:lnSpc>
                <a:spcPct val="90000"/>
              </a:lnSpc>
              <a:buFontTx/>
              <a:buNone/>
              <a:defRPr/>
            </a:pPr>
            <a:r>
              <a:rPr lang="en-US" sz="1400" dirty="0">
                <a:solidFill>
                  <a:srgbClr val="66FF33"/>
                </a:solidFill>
                <a:effectLst>
                  <a:outerShdw blurRad="38100" dist="38100" dir="2700000" algn="tl">
                    <a:srgbClr val="C0C0C0"/>
                  </a:outerShdw>
                </a:effectLst>
              </a:rPr>
              <a:t>  </a:t>
            </a:r>
            <a:r>
              <a:rPr lang="en-US" sz="2400" u="sng" dirty="0">
                <a:solidFill>
                  <a:srgbClr val="66FF33"/>
                </a:solidFill>
                <a:effectLst>
                  <a:outerShdw blurRad="38100" dist="38100" dir="2700000" algn="tl">
                    <a:srgbClr val="C0C0C0"/>
                  </a:outerShdw>
                </a:effectLst>
              </a:rPr>
              <a:t>Pulpit, Homiletics, 3</a:t>
            </a:r>
            <a:r>
              <a:rPr lang="en-US" sz="2400" u="sng" baseline="30000" dirty="0">
                <a:solidFill>
                  <a:srgbClr val="66FF33"/>
                </a:solidFill>
                <a:effectLst>
                  <a:outerShdw blurRad="38100" dist="38100" dir="2700000" algn="tl">
                    <a:srgbClr val="C0C0C0"/>
                  </a:outerShdw>
                </a:effectLst>
              </a:rPr>
              <a:t>rd</a:t>
            </a:r>
            <a:r>
              <a:rPr lang="en-US" sz="2400" u="sng" dirty="0">
                <a:solidFill>
                  <a:srgbClr val="66FF33"/>
                </a:solidFill>
                <a:effectLst>
                  <a:outerShdw blurRad="38100" dist="38100" dir="2700000" algn="tl">
                    <a:srgbClr val="C0C0C0"/>
                  </a:outerShdw>
                </a:effectLst>
              </a:rPr>
              <a:t> Part Of Sermon:  The Danger Of Unreality:</a:t>
            </a:r>
          </a:p>
          <a:p>
            <a:pPr eaLnBrk="1" hangingPunct="1">
              <a:lnSpc>
                <a:spcPct val="90000"/>
              </a:lnSpc>
              <a:buFont typeface="Wingdings" pitchFamily="2" charset="2"/>
              <a:buChar char="Ø"/>
              <a:defRPr/>
            </a:pPr>
            <a:r>
              <a:rPr lang="en-US" sz="1400" b="1" dirty="0">
                <a:solidFill>
                  <a:srgbClr val="FFFF00"/>
                </a:solidFill>
                <a:effectLst>
                  <a:outerShdw blurRad="38100" dist="38100" dir="2700000" algn="tl">
                    <a:srgbClr val="C0C0C0"/>
                  </a:outerShdw>
                </a:effectLst>
              </a:rPr>
              <a:t>Almsgiving &amp; Prayer</a:t>
            </a:r>
            <a:r>
              <a:rPr lang="en-US" sz="1400" dirty="0">
                <a:solidFill>
                  <a:srgbClr val="FFFF00"/>
                </a:solidFill>
                <a:effectLst>
                  <a:outerShdw blurRad="38100" dist="38100" dir="2700000" algn="tl">
                    <a:srgbClr val="C0C0C0"/>
                  </a:outerShdw>
                </a:effectLst>
              </a:rPr>
              <a:t>:  Spiritual Estimate Of Actions Measured By Inward Motive.  A Holy Life Has A Persuasive Eloquence.  An Earthly Motive Destroys The Beauty Of Good Deeds.  Deeds Done For Display Have No Depth – No Reality.  Otherwise, Actions That To Other Mortal Men May Seem Magnificent Or Even Heroic Are In Reality Spiritually Worthless.</a:t>
            </a:r>
          </a:p>
          <a:p>
            <a:pPr eaLnBrk="1" hangingPunct="1">
              <a:lnSpc>
                <a:spcPct val="90000"/>
              </a:lnSpc>
              <a:buFont typeface="Wingdings" pitchFamily="2" charset="2"/>
              <a:buChar char="Ø"/>
              <a:defRPr/>
            </a:pPr>
            <a:r>
              <a:rPr lang="en-US" sz="1400" i="1" dirty="0">
                <a:solidFill>
                  <a:srgbClr val="FFFF00"/>
                </a:solidFill>
                <a:effectLst>
                  <a:outerShdw blurRad="38100" dist="38100" dir="2700000" algn="tl">
                    <a:srgbClr val="C0C0C0"/>
                  </a:outerShdw>
                </a:effectLst>
              </a:rPr>
              <a:t>The False Motive</a:t>
            </a:r>
            <a:r>
              <a:rPr lang="en-US" sz="1400" dirty="0">
                <a:solidFill>
                  <a:srgbClr val="FFFF00"/>
                </a:solidFill>
                <a:effectLst>
                  <a:outerShdw blurRad="38100" dist="38100" dir="2700000" algn="tl">
                    <a:srgbClr val="C0C0C0"/>
                  </a:outerShdw>
                </a:effectLst>
              </a:rPr>
              <a:t>:  Unreality Is Hypocrisy;  It Is Acting. The Hypocrite Assumes A Character Before Men That Is Not Really His. He Gives Charitably Because He Wishes Recognition.  He Does Not In His Heart Pity The Afflicted;  He Is Not Merciful;  He Does Not Really Care To Do Good.  He Forgets The Presence Of The All-Seeing God;  He Thinks Only Of The Many Eyes That See His Outward Act,  Not Of The One That Sees Its Inward Meaning And Estimates Its True Value.  God Sees The Meaning Of All Deeds And Words – Every Secret Thought And Motive Of The Heart.  The Prayer Of The Hypocrite Goes No Deeper Than The Lips.  God Distinguishes In The Sound Of Many Voices In A Crowded Church Of Those Prayers Using The Sacred Name That Which Are Meant For His Ears Only. </a:t>
            </a:r>
          </a:p>
          <a:p>
            <a:pPr eaLnBrk="1" hangingPunct="1">
              <a:lnSpc>
                <a:spcPct val="90000"/>
              </a:lnSpc>
              <a:buFont typeface="Wingdings" pitchFamily="2" charset="2"/>
              <a:buChar char="Ø"/>
              <a:defRPr/>
            </a:pPr>
            <a:r>
              <a:rPr lang="en-US" sz="1400" i="1" dirty="0">
                <a:solidFill>
                  <a:srgbClr val="FFFF00"/>
                </a:solidFill>
                <a:effectLst>
                  <a:outerShdw blurRad="38100" dist="38100" dir="2700000" algn="tl">
                    <a:srgbClr val="C0C0C0"/>
                  </a:outerShdw>
                </a:effectLst>
              </a:rPr>
              <a:t>The True </a:t>
            </a:r>
            <a:r>
              <a:rPr lang="en-US" sz="1400" dirty="0">
                <a:solidFill>
                  <a:srgbClr val="FFFF00"/>
                </a:solidFill>
                <a:effectLst>
                  <a:outerShdw blurRad="38100" dist="38100" dir="2700000" algn="tl">
                    <a:srgbClr val="C0C0C0"/>
                  </a:outerShdw>
                </a:effectLst>
              </a:rPr>
              <a:t>Motive:   </a:t>
            </a:r>
            <a:r>
              <a:rPr lang="en-US" sz="1400" u="sng" dirty="0">
                <a:solidFill>
                  <a:srgbClr val="FFFF00"/>
                </a:solidFill>
                <a:effectLst>
                  <a:outerShdw blurRad="38100" dist="38100" dir="2700000" algn="tl">
                    <a:srgbClr val="C0C0C0"/>
                  </a:outerShdw>
                </a:effectLst>
              </a:rPr>
              <a:t>In Giving</a:t>
            </a:r>
            <a:r>
              <a:rPr lang="en-US" sz="1400" dirty="0">
                <a:solidFill>
                  <a:srgbClr val="FFFF00"/>
                </a:solidFill>
                <a:effectLst>
                  <a:outerShdw blurRad="38100" dist="38100" dir="2700000" algn="tl">
                    <a:srgbClr val="C0C0C0"/>
                  </a:outerShdw>
                </a:effectLst>
              </a:rPr>
              <a:t> - The Glory Of God!  The Follower Of Christ In Denying Self Gives Out Of Love Of God &amp; Love Of Man.  He Gives In Simplicity &amp; Singleness Of Heart.  The Christian Lives As God Would Have Him – In Holy Love,  In Deep Humility,  In Quiet Obedience.  </a:t>
            </a:r>
            <a:r>
              <a:rPr lang="en-US" sz="1400" u="sng" dirty="0">
                <a:solidFill>
                  <a:srgbClr val="FFFF00"/>
                </a:solidFill>
                <a:effectLst>
                  <a:outerShdw blurRad="38100" dist="38100" dir="2700000" algn="tl">
                    <a:srgbClr val="C0C0C0"/>
                  </a:outerShdw>
                </a:effectLst>
              </a:rPr>
              <a:t>In Prayer</a:t>
            </a:r>
            <a:r>
              <a:rPr lang="en-US" sz="1400" dirty="0">
                <a:solidFill>
                  <a:srgbClr val="FFFF00"/>
                </a:solidFill>
                <a:effectLst>
                  <a:outerShdw blurRad="38100" dist="38100" dir="2700000" algn="tl">
                    <a:srgbClr val="C0C0C0"/>
                  </a:outerShdw>
                </a:effectLst>
              </a:rPr>
              <a:t> – First,  In Individual Prayer He Is Private.  This Is Not Only For Reasons Of True Modesty Or Real Humility But Also So As Not To Be Distracted.  Second,  Shut Also The Human Heart To The World &amp; Pray To “Thy Father.” Third,  In Our Praying Volume &amp; Repetition Accomplish Nothing With God.  The Translated Term “Vain Repetition” Can Be In The English Language Misleading &amp; Can Be Thus Taken To The Extreme As Well.   Actually, What Appears To Be Condemned Is The Multitude Of Words Without Thought.  Therefore, Proscribed Prayers Have Less Value With God Than Those Done Extemporaneously.  Moderate Repeat Cannot Be Forbidden Without Also Finding Fault With The Prayers Of King David &amp; Jesus Christ – They Are Both Recorded As Petitioning On Concerns Three Times.  This Would Coincide With The Jewish Practice Of Praying Three Times A Day.  In Other Words, In Most Matters, It Would Be Good Advice To Bring It Before The Lord Over The Course Of A Calendar Day &amp; Continue Further Only As Changes Occur.                                                                                           </a:t>
            </a:r>
            <a:r>
              <a:rPr lang="en-US" sz="1400" i="1" dirty="0">
                <a:solidFill>
                  <a:srgbClr val="FFFF00"/>
                </a:solidFill>
                <a:effectLst>
                  <a:outerShdw blurRad="38100" dist="38100" dir="2700000" algn="tl">
                    <a:srgbClr val="C0C0C0"/>
                  </a:outerShdw>
                </a:effectLst>
              </a:rPr>
              <a:t>  By Way Of Application - Unanswered Prayer Response:  We Are To Be Yielded &amp; Submissive.  When God   Is Silent It Means No!   We Are To Accept It &amp; To Trust Him;  Moreover,  We Reconcile Our Will To 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p:cTn id="7" dur="500" fill="hold"/>
                                        <p:tgtEl>
                                          <p:spTgt spid="1003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035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p:cTn id="13" dur="500" fill="hold"/>
                                        <p:tgtEl>
                                          <p:spTgt spid="10035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035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p:cTn id="19" dur="500" fill="hold"/>
                                        <p:tgtEl>
                                          <p:spTgt spid="10035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035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p:cTn id="25" dur="500" fill="hold"/>
                                        <p:tgtEl>
                                          <p:spTgt spid="10035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035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B81CE7B1-A688-4BD3-9766-9C2A5AD2BA89}"/>
              </a:ext>
            </a:extLst>
          </p:cNvPr>
          <p:cNvSpPr>
            <a:spLocks noGrp="1" noChangeArrowheads="1"/>
          </p:cNvSpPr>
          <p:nvPr>
            <p:ph type="title"/>
          </p:nvPr>
        </p:nvSpPr>
        <p:spPr>
          <a:xfrm>
            <a:off x="1524000" y="0"/>
            <a:ext cx="9144000" cy="685800"/>
          </a:xfrm>
          <a:solidFill>
            <a:srgbClr val="CCCC00"/>
          </a:solidFill>
        </p:spPr>
        <p:txBody>
          <a:bodyPr/>
          <a:lstStyle/>
          <a:p>
            <a:pPr eaLnBrk="1" hangingPunct="1"/>
            <a:r>
              <a:rPr lang="en-US" altLang="en-US" sz="4000">
                <a:solidFill>
                  <a:schemeClr val="bg1"/>
                </a:solidFill>
                <a:latin typeface="Old English Text MT" panose="03040902040508030806" pitchFamily="66" charset="0"/>
              </a:rPr>
              <a:t>Harmony Of The Two Gospel Narratives</a:t>
            </a:r>
          </a:p>
        </p:txBody>
      </p:sp>
      <p:sp>
        <p:nvSpPr>
          <p:cNvPr id="86019" name="Rectangle 3">
            <a:extLst>
              <a:ext uri="{FF2B5EF4-FFF2-40B4-BE49-F238E27FC236}">
                <a16:creationId xmlns:a16="http://schemas.microsoft.com/office/drawing/2014/main" id="{F2AA7845-D4FF-4CB0-8059-021A1226F522}"/>
              </a:ext>
            </a:extLst>
          </p:cNvPr>
          <p:cNvSpPr>
            <a:spLocks noGrp="1" noChangeArrowheads="1"/>
          </p:cNvSpPr>
          <p:nvPr>
            <p:ph type="body" sz="half" idx="1"/>
          </p:nvPr>
        </p:nvSpPr>
        <p:spPr>
          <a:xfrm>
            <a:off x="1676400" y="838200"/>
            <a:ext cx="4343400" cy="5867400"/>
          </a:xfrm>
          <a:ln>
            <a:solidFill>
              <a:schemeClr val="bg1"/>
            </a:solidFill>
          </a:ln>
        </p:spPr>
        <p:txBody>
          <a:bodyPr/>
          <a:lstStyle/>
          <a:p>
            <a:pPr eaLnBrk="1" hangingPunct="1">
              <a:buFontTx/>
              <a:buNone/>
              <a:defRPr/>
            </a:pPr>
            <a:r>
              <a:rPr lang="en-US" sz="2400">
                <a:effectLst>
                  <a:outerShdw blurRad="38100" dist="38100" dir="2700000" algn="tl">
                    <a:srgbClr val="FFFFFF"/>
                  </a:outerShdw>
                </a:effectLst>
              </a:rPr>
              <a:t> </a:t>
            </a:r>
            <a:r>
              <a:rPr lang="en-US" sz="2400" u="sng">
                <a:effectLst>
                  <a:outerShdw blurRad="38100" dist="38100" dir="2700000" algn="tl">
                    <a:srgbClr val="FFFFFF"/>
                  </a:outerShdw>
                </a:effectLst>
              </a:rPr>
              <a:t>Book Of Luke - Chapter 11: 2</a:t>
            </a:r>
          </a:p>
          <a:p>
            <a:pPr eaLnBrk="1" hangingPunct="1">
              <a:buFont typeface="Wingdings" pitchFamily="2" charset="2"/>
              <a:buChar char="Ø"/>
              <a:defRPr/>
            </a:pPr>
            <a:r>
              <a:rPr lang="en-US" sz="2400">
                <a:effectLst>
                  <a:outerShdw blurRad="38100" dist="38100" dir="2700000" algn="tl">
                    <a:srgbClr val="FFFFFF"/>
                  </a:outerShdw>
                </a:effectLst>
              </a:rPr>
              <a:t>Father,</a:t>
            </a:r>
          </a:p>
          <a:p>
            <a:pPr eaLnBrk="1" hangingPunct="1">
              <a:buFont typeface="Wingdings" pitchFamily="2" charset="2"/>
              <a:buChar char="Ø"/>
              <a:defRPr/>
            </a:pPr>
            <a:r>
              <a:rPr lang="en-US" sz="2400" b="1">
                <a:effectLst>
                  <a:outerShdw blurRad="38100" dist="38100" dir="2700000" algn="tl">
                    <a:srgbClr val="FFFFFF"/>
                  </a:outerShdw>
                </a:effectLst>
              </a:rPr>
              <a:t>Hallowed be thy name.</a:t>
            </a:r>
          </a:p>
          <a:p>
            <a:pPr eaLnBrk="1" hangingPunct="1">
              <a:buFont typeface="Wingdings" pitchFamily="2" charset="2"/>
              <a:buChar char="Ø"/>
              <a:defRPr/>
            </a:pPr>
            <a:r>
              <a:rPr lang="en-US" sz="2400" b="1">
                <a:effectLst>
                  <a:outerShdw blurRad="38100" dist="38100" dir="2700000" algn="tl">
                    <a:srgbClr val="FFFFFF"/>
                  </a:outerShdw>
                </a:effectLst>
              </a:rPr>
              <a:t>Thy kingdom come.</a:t>
            </a:r>
          </a:p>
          <a:p>
            <a:pPr eaLnBrk="1" hangingPunct="1">
              <a:buFont typeface="Wingdings" pitchFamily="2" charset="2"/>
              <a:buChar char="Ø"/>
              <a:defRPr/>
            </a:pPr>
            <a:endParaRPr lang="en-US" sz="2400">
              <a:effectLst>
                <a:outerShdw blurRad="38100" dist="38100" dir="2700000" algn="tl">
                  <a:srgbClr val="FFFFFF"/>
                </a:outerShdw>
              </a:effectLst>
            </a:endParaRPr>
          </a:p>
          <a:p>
            <a:pPr eaLnBrk="1" hangingPunct="1">
              <a:buFont typeface="Wingdings" pitchFamily="2" charset="2"/>
              <a:buChar char="Ø"/>
              <a:defRPr/>
            </a:pPr>
            <a:r>
              <a:rPr lang="en-US" sz="2000">
                <a:effectLst>
                  <a:outerShdw blurRad="38100" dist="38100" dir="2700000" algn="tl">
                    <a:srgbClr val="FFFFFF"/>
                  </a:outerShdw>
                </a:effectLst>
              </a:rPr>
              <a:t>Give us </a:t>
            </a:r>
            <a:r>
              <a:rPr lang="en-US" sz="2000" i="1">
                <a:effectLst>
                  <a:outerShdw blurRad="38100" dist="38100" dir="2700000" algn="tl">
                    <a:srgbClr val="FFFFFF"/>
                  </a:outerShdw>
                </a:effectLst>
              </a:rPr>
              <a:t>each</a:t>
            </a:r>
            <a:r>
              <a:rPr lang="en-US" sz="2000">
                <a:effectLst>
                  <a:outerShdw blurRad="38100" dist="38100" dir="2700000" algn="tl">
                    <a:srgbClr val="FFFFFF"/>
                  </a:outerShdw>
                </a:effectLst>
              </a:rPr>
              <a:t> day our daily bread.</a:t>
            </a:r>
          </a:p>
          <a:p>
            <a:pPr eaLnBrk="1" hangingPunct="1">
              <a:buFont typeface="Wingdings" pitchFamily="2" charset="2"/>
              <a:buChar char="Ø"/>
              <a:defRPr/>
            </a:pPr>
            <a:r>
              <a:rPr lang="en-US" sz="2000">
                <a:effectLst>
                  <a:outerShdw blurRad="38100" dist="38100" dir="2700000" algn="tl">
                    <a:srgbClr val="FFFFFF"/>
                  </a:outerShdw>
                </a:effectLst>
              </a:rPr>
              <a:t>And forgive us our </a:t>
            </a:r>
            <a:r>
              <a:rPr lang="en-US" sz="2000" i="1">
                <a:effectLst>
                  <a:outerShdw blurRad="38100" dist="38100" dir="2700000" algn="tl">
                    <a:srgbClr val="FFFFFF"/>
                  </a:outerShdw>
                </a:effectLst>
              </a:rPr>
              <a:t>sins</a:t>
            </a:r>
            <a:r>
              <a:rPr lang="en-US" sz="2000">
                <a:effectLst>
                  <a:outerShdw blurRad="38100" dist="38100" dir="2700000" algn="tl">
                    <a:srgbClr val="FFFFFF"/>
                  </a:outerShdw>
                </a:effectLst>
              </a:rPr>
              <a:t>,                  </a:t>
            </a:r>
          </a:p>
          <a:p>
            <a:pPr eaLnBrk="1" hangingPunct="1">
              <a:buFont typeface="Wingdings" pitchFamily="2" charset="2"/>
              <a:buChar char="Ø"/>
              <a:defRPr/>
            </a:pPr>
            <a:r>
              <a:rPr lang="en-US" sz="2000">
                <a:effectLst>
                  <a:outerShdw blurRad="38100" dist="38100" dir="2700000" algn="tl">
                    <a:srgbClr val="FFFFFF"/>
                  </a:outerShdw>
                </a:effectLst>
              </a:rPr>
              <a:t>For we ourselves forgive</a:t>
            </a:r>
          </a:p>
          <a:p>
            <a:pPr eaLnBrk="1" hangingPunct="1">
              <a:buFont typeface="Wingdings" pitchFamily="2" charset="2"/>
              <a:buChar char="Ø"/>
              <a:defRPr/>
            </a:pPr>
            <a:r>
              <a:rPr lang="en-US" sz="2000">
                <a:effectLst>
                  <a:outerShdw blurRad="38100" dist="38100" dir="2700000" algn="tl">
                    <a:srgbClr val="FFFFFF"/>
                  </a:outerShdw>
                </a:effectLst>
              </a:rPr>
              <a:t>Everyone who is indebted to us;</a:t>
            </a:r>
          </a:p>
          <a:p>
            <a:pPr eaLnBrk="1" hangingPunct="1">
              <a:buFont typeface="Wingdings" pitchFamily="2" charset="2"/>
              <a:buChar char="Ø"/>
              <a:defRPr/>
            </a:pPr>
            <a:endParaRPr lang="en-US" sz="2000">
              <a:effectLst>
                <a:outerShdw blurRad="38100" dist="38100" dir="2700000" algn="tl">
                  <a:srgbClr val="FFFFFF"/>
                </a:outerShdw>
              </a:effectLst>
            </a:endParaRPr>
          </a:p>
          <a:p>
            <a:pPr eaLnBrk="1" hangingPunct="1">
              <a:buFont typeface="Wingdings" pitchFamily="2" charset="2"/>
              <a:buChar char="Ø"/>
              <a:defRPr/>
            </a:pPr>
            <a:r>
              <a:rPr lang="en-US" sz="2400" b="1">
                <a:effectLst>
                  <a:outerShdw blurRad="38100" dist="38100" dir="2700000" algn="tl">
                    <a:srgbClr val="FFFFFF"/>
                  </a:outerShdw>
                </a:effectLst>
              </a:rPr>
              <a:t>And lead us not into temptation.</a:t>
            </a:r>
          </a:p>
        </p:txBody>
      </p:sp>
      <p:sp>
        <p:nvSpPr>
          <p:cNvPr id="86020" name="Rectangle 4">
            <a:extLst>
              <a:ext uri="{FF2B5EF4-FFF2-40B4-BE49-F238E27FC236}">
                <a16:creationId xmlns:a16="http://schemas.microsoft.com/office/drawing/2014/main" id="{CF0A1A30-2404-4B8E-8E7D-C4901BA7A6A0}"/>
              </a:ext>
            </a:extLst>
          </p:cNvPr>
          <p:cNvSpPr>
            <a:spLocks noGrp="1" noChangeArrowheads="1"/>
          </p:cNvSpPr>
          <p:nvPr>
            <p:ph type="body" sz="half" idx="2"/>
          </p:nvPr>
        </p:nvSpPr>
        <p:spPr>
          <a:xfrm>
            <a:off x="6172200" y="838200"/>
            <a:ext cx="4343400" cy="5867400"/>
          </a:xfrm>
          <a:ln>
            <a:solidFill>
              <a:schemeClr val="bg1"/>
            </a:solidFill>
          </a:ln>
        </p:spPr>
        <p:txBody>
          <a:bodyPr/>
          <a:lstStyle/>
          <a:p>
            <a:pPr eaLnBrk="1" hangingPunct="1">
              <a:lnSpc>
                <a:spcPct val="90000"/>
              </a:lnSpc>
              <a:buFontTx/>
              <a:buNone/>
              <a:defRPr/>
            </a:pPr>
            <a:r>
              <a:rPr lang="en-US" sz="2400" u="sng">
                <a:effectLst>
                  <a:outerShdw blurRad="38100" dist="38100" dir="2700000" algn="tl">
                    <a:srgbClr val="FFFFFF"/>
                  </a:outerShdw>
                </a:effectLst>
              </a:rPr>
              <a:t>Matthew - Chapter 6 - Verse 9</a:t>
            </a:r>
          </a:p>
          <a:p>
            <a:pPr eaLnBrk="1" hangingPunct="1">
              <a:lnSpc>
                <a:spcPct val="90000"/>
              </a:lnSpc>
              <a:buFont typeface="Wingdings" pitchFamily="2" charset="2"/>
              <a:buChar char="Ø"/>
              <a:defRPr/>
            </a:pPr>
            <a:r>
              <a:rPr lang="en-US" sz="2000">
                <a:effectLst>
                  <a:outerShdw blurRad="38100" dist="38100" dir="2700000" algn="tl">
                    <a:srgbClr val="FFFFFF"/>
                  </a:outerShdw>
                </a:effectLst>
              </a:rPr>
              <a:t>Our Father who art in heaven,</a:t>
            </a:r>
          </a:p>
          <a:p>
            <a:pPr eaLnBrk="1" hangingPunct="1">
              <a:lnSpc>
                <a:spcPct val="90000"/>
              </a:lnSpc>
              <a:buFont typeface="Wingdings" pitchFamily="2" charset="2"/>
              <a:buChar char="Ø"/>
              <a:defRPr/>
            </a:pPr>
            <a:r>
              <a:rPr lang="en-US" sz="2400">
                <a:effectLst>
                  <a:outerShdw blurRad="38100" dist="38100" dir="2700000" algn="tl">
                    <a:srgbClr val="FFFFFF"/>
                  </a:outerShdw>
                </a:effectLst>
              </a:rPr>
              <a:t>Hallowed be thy name.</a:t>
            </a:r>
          </a:p>
          <a:p>
            <a:pPr eaLnBrk="1" hangingPunct="1">
              <a:lnSpc>
                <a:spcPct val="90000"/>
              </a:lnSpc>
              <a:buFont typeface="Wingdings" pitchFamily="2" charset="2"/>
              <a:buChar char="Ø"/>
              <a:defRPr/>
            </a:pPr>
            <a:r>
              <a:rPr lang="en-US" sz="2400">
                <a:effectLst>
                  <a:outerShdw blurRad="38100" dist="38100" dir="2700000" algn="tl">
                    <a:srgbClr val="FFFFFF"/>
                  </a:outerShdw>
                </a:effectLst>
              </a:rPr>
              <a:t>Thy kingdom come,</a:t>
            </a:r>
          </a:p>
          <a:p>
            <a:pPr eaLnBrk="1" hangingPunct="1">
              <a:lnSpc>
                <a:spcPct val="90000"/>
              </a:lnSpc>
              <a:buFont typeface="Wingdings" pitchFamily="2" charset="2"/>
              <a:buChar char="Ø"/>
              <a:defRPr/>
            </a:pPr>
            <a:r>
              <a:rPr lang="en-US" sz="2000">
                <a:effectLst>
                  <a:outerShdw blurRad="38100" dist="38100" dir="2700000" algn="tl">
                    <a:srgbClr val="FFFFFF"/>
                  </a:outerShdw>
                </a:effectLst>
              </a:rPr>
              <a:t>Thy will be done,</a:t>
            </a:r>
          </a:p>
          <a:p>
            <a:pPr eaLnBrk="1" hangingPunct="1">
              <a:lnSpc>
                <a:spcPct val="90000"/>
              </a:lnSpc>
              <a:buFont typeface="Wingdings" pitchFamily="2" charset="2"/>
              <a:buChar char="Ø"/>
              <a:defRPr/>
            </a:pPr>
            <a:r>
              <a:rPr lang="en-US" sz="2000">
                <a:effectLst>
                  <a:outerShdw blurRad="38100" dist="38100" dir="2700000" algn="tl">
                    <a:srgbClr val="FFFFFF"/>
                  </a:outerShdw>
                </a:effectLst>
              </a:rPr>
              <a:t>On earth as it is in heaven.</a:t>
            </a:r>
          </a:p>
          <a:p>
            <a:pPr eaLnBrk="1" hangingPunct="1">
              <a:lnSpc>
                <a:spcPct val="90000"/>
              </a:lnSpc>
              <a:buFont typeface="Wingdings" pitchFamily="2" charset="2"/>
              <a:buChar char="Ø"/>
              <a:defRPr/>
            </a:pPr>
            <a:endParaRPr lang="en-US" sz="2000">
              <a:effectLst>
                <a:outerShdw blurRad="38100" dist="38100" dir="2700000" algn="tl">
                  <a:srgbClr val="FFFFFF"/>
                </a:outerShdw>
              </a:effectLst>
            </a:endParaRPr>
          </a:p>
          <a:p>
            <a:pPr eaLnBrk="1" hangingPunct="1">
              <a:lnSpc>
                <a:spcPct val="90000"/>
              </a:lnSpc>
              <a:buFont typeface="Wingdings" pitchFamily="2" charset="2"/>
              <a:buChar char="Ø"/>
              <a:defRPr/>
            </a:pPr>
            <a:r>
              <a:rPr lang="en-US" sz="2000">
                <a:effectLst>
                  <a:outerShdw blurRad="38100" dist="38100" dir="2700000" algn="tl">
                    <a:srgbClr val="FFFFFF"/>
                  </a:outerShdw>
                </a:effectLst>
              </a:rPr>
              <a:t>Give us </a:t>
            </a:r>
            <a:r>
              <a:rPr lang="en-US" sz="2000" i="1">
                <a:effectLst>
                  <a:outerShdw blurRad="38100" dist="38100" dir="2700000" algn="tl">
                    <a:srgbClr val="FFFFFF"/>
                  </a:outerShdw>
                </a:effectLst>
              </a:rPr>
              <a:t>this</a:t>
            </a:r>
            <a:r>
              <a:rPr lang="en-US" sz="2000">
                <a:effectLst>
                  <a:outerShdw blurRad="38100" dist="38100" dir="2700000" algn="tl">
                    <a:srgbClr val="FFFFFF"/>
                  </a:outerShdw>
                </a:effectLst>
              </a:rPr>
              <a:t> day our daily bread;</a:t>
            </a:r>
          </a:p>
          <a:p>
            <a:pPr eaLnBrk="1" hangingPunct="1">
              <a:lnSpc>
                <a:spcPct val="90000"/>
              </a:lnSpc>
              <a:buFont typeface="Wingdings" pitchFamily="2" charset="2"/>
              <a:buChar char="Ø"/>
              <a:defRPr/>
            </a:pPr>
            <a:r>
              <a:rPr lang="en-US" sz="2000">
                <a:effectLst>
                  <a:outerShdw blurRad="38100" dist="38100" dir="2700000" algn="tl">
                    <a:srgbClr val="FFFFFF"/>
                  </a:outerShdw>
                </a:effectLst>
              </a:rPr>
              <a:t>And forgive us our </a:t>
            </a:r>
            <a:r>
              <a:rPr lang="en-US" sz="2000" i="1">
                <a:effectLst>
                  <a:outerShdw blurRad="38100" dist="38100" dir="2700000" algn="tl">
                    <a:srgbClr val="FFFFFF"/>
                  </a:outerShdw>
                </a:effectLst>
              </a:rPr>
              <a:t>debts</a:t>
            </a:r>
            <a:r>
              <a:rPr lang="en-US" sz="2000">
                <a:effectLst>
                  <a:outerShdw blurRad="38100" dist="38100" dir="2700000" algn="tl">
                    <a:srgbClr val="FFFFFF"/>
                  </a:outerShdw>
                </a:effectLst>
              </a:rPr>
              <a:t>,</a:t>
            </a:r>
          </a:p>
          <a:p>
            <a:pPr eaLnBrk="1" hangingPunct="1">
              <a:lnSpc>
                <a:spcPct val="90000"/>
              </a:lnSpc>
              <a:buFont typeface="Wingdings" pitchFamily="2" charset="2"/>
              <a:buChar char="Ø"/>
              <a:defRPr/>
            </a:pPr>
            <a:r>
              <a:rPr lang="en-US" sz="2000">
                <a:effectLst>
                  <a:outerShdw blurRad="38100" dist="38100" dir="2700000" algn="tl">
                    <a:srgbClr val="FFFFFF"/>
                  </a:outerShdw>
                </a:effectLst>
              </a:rPr>
              <a:t>As we also have forgiven our debtors;</a:t>
            </a:r>
          </a:p>
          <a:p>
            <a:pPr eaLnBrk="1" hangingPunct="1">
              <a:lnSpc>
                <a:spcPct val="90000"/>
              </a:lnSpc>
              <a:buFont typeface="Wingdings" pitchFamily="2" charset="2"/>
              <a:buChar char="Ø"/>
              <a:defRPr/>
            </a:pPr>
            <a:r>
              <a:rPr lang="en-US" sz="2400">
                <a:effectLst>
                  <a:outerShdw blurRad="38100" dist="38100" dir="2700000" algn="tl">
                    <a:srgbClr val="FFFFFF"/>
                  </a:outerShdw>
                </a:effectLst>
              </a:rPr>
              <a:t>And lead us not into temptation,</a:t>
            </a:r>
          </a:p>
          <a:p>
            <a:pPr eaLnBrk="1" hangingPunct="1">
              <a:lnSpc>
                <a:spcPct val="90000"/>
              </a:lnSpc>
              <a:buFont typeface="Wingdings" pitchFamily="2" charset="2"/>
              <a:buChar char="Ø"/>
              <a:defRPr/>
            </a:pPr>
            <a:r>
              <a:rPr lang="en-US" sz="2000">
                <a:effectLst>
                  <a:outerShdw blurRad="38100" dist="38100" dir="2700000" algn="tl">
                    <a:srgbClr val="FFFFFF"/>
                  </a:outerShdw>
                </a:effectLst>
              </a:rPr>
              <a:t>But deliver us from evil.</a:t>
            </a:r>
          </a:p>
          <a:p>
            <a:pPr eaLnBrk="1" hangingPunct="1">
              <a:lnSpc>
                <a:spcPct val="90000"/>
              </a:lnSpc>
              <a:buFont typeface="Wingdings" pitchFamily="2" charset="2"/>
              <a:buNone/>
              <a:defRPr/>
            </a:pPr>
            <a:r>
              <a:rPr lang="en-US" sz="2000">
                <a:effectLst>
                  <a:outerShdw blurRad="38100" dist="38100" dir="2700000" algn="tl">
                    <a:srgbClr val="FFFFFF"/>
                  </a:outerShdw>
                </a:effectLst>
              </a:rPr>
              <a:t>     [For thine is the kingdom,</a:t>
            </a:r>
          </a:p>
          <a:p>
            <a:pPr eaLnBrk="1" hangingPunct="1">
              <a:lnSpc>
                <a:spcPct val="90000"/>
              </a:lnSpc>
              <a:buFont typeface="Wingdings" pitchFamily="2" charset="2"/>
              <a:buNone/>
              <a:defRPr/>
            </a:pPr>
            <a:r>
              <a:rPr lang="en-US" sz="2000">
                <a:effectLst>
                  <a:outerShdw blurRad="38100" dist="38100" dir="2700000" algn="tl">
                    <a:srgbClr val="FFFFFF"/>
                  </a:outerShdw>
                </a:effectLst>
              </a:rPr>
              <a:t>      and the power, and the glory,</a:t>
            </a:r>
          </a:p>
          <a:p>
            <a:pPr eaLnBrk="1" hangingPunct="1">
              <a:lnSpc>
                <a:spcPct val="90000"/>
              </a:lnSpc>
              <a:buFont typeface="Wingdings" pitchFamily="2" charset="2"/>
              <a:buNone/>
              <a:defRPr/>
            </a:pPr>
            <a:r>
              <a:rPr lang="en-US" sz="2000">
                <a:effectLst>
                  <a:outerShdw blurRad="38100" dist="38100" dir="2700000" algn="tl">
                    <a:srgbClr val="FFFFFF"/>
                  </a:outerShdw>
                </a:effectLst>
              </a:rPr>
              <a:t>      forever,  Amen.]</a:t>
            </a:r>
            <a:r>
              <a:rPr lang="en-US" sz="1800">
                <a:effectLst>
                  <a:outerShdw blurRad="38100" dist="38100" dir="2700000" algn="tl">
                    <a:srgbClr val="FFFFFF"/>
                  </a:outerShdw>
                </a:effectLst>
              </a:rPr>
              <a:t> </a:t>
            </a:r>
          </a:p>
          <a:p>
            <a:pPr eaLnBrk="1" hangingPunct="1">
              <a:lnSpc>
                <a:spcPct val="90000"/>
              </a:lnSpc>
              <a:buFont typeface="Wingdings" pitchFamily="2" charset="2"/>
              <a:buNone/>
              <a:defRPr/>
            </a:pPr>
            <a:r>
              <a:rPr lang="en-US" sz="1800"/>
              <a:t>       </a:t>
            </a:r>
            <a:endParaRPr lang="en-US"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28CEF99-323D-495D-9617-97A26E52C719}"/>
              </a:ext>
            </a:extLst>
          </p:cNvPr>
          <p:cNvSpPr>
            <a:spLocks noGrp="1" noChangeArrowheads="1"/>
          </p:cNvSpPr>
          <p:nvPr>
            <p:ph type="title"/>
          </p:nvPr>
        </p:nvSpPr>
        <p:spPr>
          <a:xfrm>
            <a:off x="1828800" y="-304800"/>
            <a:ext cx="8534400" cy="1295400"/>
          </a:xfrm>
        </p:spPr>
        <p:txBody>
          <a:bodyPr/>
          <a:lstStyle/>
          <a:p>
            <a:pPr eaLnBrk="1" hangingPunct="1">
              <a:defRPr/>
            </a:pPr>
            <a:r>
              <a:rPr lang="en-US" u="sng">
                <a:solidFill>
                  <a:schemeClr val="bg1"/>
                </a:solidFill>
                <a:effectLst>
                  <a:outerShdw blurRad="38100" dist="38100" dir="2700000" algn="tl">
                    <a:srgbClr val="C0C0C0"/>
                  </a:outerShdw>
                </a:effectLst>
              </a:rPr>
              <a:t>Early History Of Disciple’s Prayer</a:t>
            </a:r>
            <a:r>
              <a:rPr lang="en-US"/>
              <a:t> </a:t>
            </a:r>
          </a:p>
        </p:txBody>
      </p:sp>
      <p:sp>
        <p:nvSpPr>
          <p:cNvPr id="66563" name="Rectangle 3">
            <a:extLst>
              <a:ext uri="{FF2B5EF4-FFF2-40B4-BE49-F238E27FC236}">
                <a16:creationId xmlns:a16="http://schemas.microsoft.com/office/drawing/2014/main" id="{B29DAF79-1D2D-4964-A5B1-87BBB600D949}"/>
              </a:ext>
            </a:extLst>
          </p:cNvPr>
          <p:cNvSpPr>
            <a:spLocks noGrp="1" noChangeArrowheads="1"/>
          </p:cNvSpPr>
          <p:nvPr>
            <p:ph type="body" idx="1"/>
          </p:nvPr>
        </p:nvSpPr>
        <p:spPr>
          <a:xfrm>
            <a:off x="1981200" y="914400"/>
            <a:ext cx="8229600" cy="5486400"/>
          </a:xfrm>
          <a:ln>
            <a:solidFill>
              <a:schemeClr val="bg1"/>
            </a:solidFill>
          </a:ln>
        </p:spPr>
        <p:txBody>
          <a:bodyPr/>
          <a:lstStyle/>
          <a:p>
            <a:pPr eaLnBrk="1" hangingPunct="1">
              <a:lnSpc>
                <a:spcPct val="90000"/>
              </a:lnSpc>
              <a:defRPr/>
            </a:pPr>
            <a:r>
              <a:rPr lang="en-US" sz="1200">
                <a:solidFill>
                  <a:srgbClr val="FFFF00"/>
                </a:solidFill>
                <a:effectLst>
                  <a:outerShdw blurRad="38100" dist="38100" dir="2700000" algn="tl">
                    <a:srgbClr val="C0C0C0"/>
                  </a:outerShdw>
                </a:effectLst>
              </a:rPr>
              <a:t>First:  Called The “Our Father” Or The “Paternoster” Prayer</a:t>
            </a:r>
          </a:p>
          <a:p>
            <a:pPr eaLnBrk="1" hangingPunct="1">
              <a:lnSpc>
                <a:spcPct val="90000"/>
              </a:lnSpc>
              <a:defRPr/>
            </a:pPr>
            <a:r>
              <a:rPr lang="en-US" sz="1200">
                <a:solidFill>
                  <a:srgbClr val="FFFF00"/>
                </a:solidFill>
                <a:effectLst>
                  <a:outerShdw blurRad="38100" dist="38100" dir="2700000" algn="tl">
                    <a:srgbClr val="C0C0C0"/>
                  </a:outerShdw>
                </a:effectLst>
              </a:rPr>
              <a:t>Later:  From The Third Century Through To Today Most Have Signified It As The “Dominica Oratio” Or The “Lord’s Prayer”;  But By The 16</a:t>
            </a:r>
            <a:r>
              <a:rPr lang="en-US" sz="1200" baseline="30000">
                <a:solidFill>
                  <a:srgbClr val="FFFF00"/>
                </a:solidFill>
                <a:effectLst>
                  <a:outerShdw blurRad="38100" dist="38100" dir="2700000" algn="tl">
                    <a:srgbClr val="C0C0C0"/>
                  </a:outerShdw>
                </a:effectLst>
              </a:rPr>
              <a:t>th</a:t>
            </a:r>
            <a:r>
              <a:rPr lang="en-US" sz="1200">
                <a:solidFill>
                  <a:srgbClr val="FFFF00"/>
                </a:solidFill>
                <a:effectLst>
                  <a:outerShdw blurRad="38100" dist="38100" dir="2700000" algn="tl">
                    <a:srgbClr val="C0C0C0"/>
                  </a:outerShdw>
                </a:effectLst>
              </a:rPr>
              <a:t> Century Some Had Begun To Reference It Simply As The Savior’s “Prayer Of Charity” Or Of Lesser Import As His “Prayer Of Nature” </a:t>
            </a:r>
          </a:p>
          <a:p>
            <a:pPr eaLnBrk="1" hangingPunct="1">
              <a:lnSpc>
                <a:spcPct val="90000"/>
              </a:lnSpc>
              <a:defRPr/>
            </a:pPr>
            <a:r>
              <a:rPr lang="en-US" sz="1200">
                <a:solidFill>
                  <a:srgbClr val="FFFF00"/>
                </a:solidFill>
                <a:effectLst>
                  <a:outerShdw blurRad="38100" dist="38100" dir="2700000" algn="tl">
                    <a:srgbClr val="C0C0C0"/>
                  </a:outerShdw>
                </a:effectLst>
              </a:rPr>
              <a:t>Theologians Generally Refer To As “The Canonical Prayer” Because It Only Is Directly Based In Scripture;  The Longer Version Is At The Very Heart Of The Sermon On The Mount</a:t>
            </a:r>
          </a:p>
          <a:p>
            <a:pPr eaLnBrk="1" hangingPunct="1">
              <a:lnSpc>
                <a:spcPct val="90000"/>
              </a:lnSpc>
              <a:defRPr/>
            </a:pPr>
            <a:r>
              <a:rPr lang="en-US" sz="1200">
                <a:solidFill>
                  <a:srgbClr val="FFFF00"/>
                </a:solidFill>
                <a:effectLst>
                  <a:outerShdw blurRad="38100" dist="38100" dir="2700000" algn="tl">
                    <a:srgbClr val="C0C0C0"/>
                  </a:outerShdw>
                </a:effectLst>
              </a:rPr>
              <a:t>According To Tertullian, The Earliest Tradition Was Founded On Baptismal Preaching Or Discipleship Training Which Became Known As </a:t>
            </a:r>
            <a:r>
              <a:rPr lang="en-US" sz="1200" i="1">
                <a:solidFill>
                  <a:srgbClr val="FFFF00"/>
                </a:solidFill>
                <a:effectLst>
                  <a:outerShdw blurRad="38100" dist="38100" dir="2700000" algn="tl">
                    <a:srgbClr val="C0C0C0"/>
                  </a:outerShdw>
                </a:effectLst>
              </a:rPr>
              <a:t>Catechesis </a:t>
            </a:r>
            <a:r>
              <a:rPr lang="en-US" sz="1200">
                <a:solidFill>
                  <a:srgbClr val="FFFF00"/>
                </a:solidFill>
                <a:effectLst>
                  <a:outerShdw blurRad="38100" dist="38100" dir="2700000" algn="tl">
                    <a:srgbClr val="C0C0C0"/>
                  </a:outerShdw>
                </a:effectLst>
              </a:rPr>
              <a:t>(Convert Instruction);  Initially The Celebrant Alone Recited The Prayer But This Common Practice Slowly Changed Into The Norm Of Priests Reciting Singular Petitions &amp; Worshippers Responding With Amen To Each</a:t>
            </a:r>
          </a:p>
          <a:p>
            <a:pPr eaLnBrk="1" hangingPunct="1">
              <a:lnSpc>
                <a:spcPct val="90000"/>
              </a:lnSpc>
              <a:defRPr/>
            </a:pPr>
            <a:r>
              <a:rPr lang="en-US" sz="1200">
                <a:solidFill>
                  <a:srgbClr val="FFFF00"/>
                </a:solidFill>
                <a:effectLst>
                  <a:outerShdw blurRad="38100" dist="38100" dir="2700000" algn="tl">
                    <a:srgbClr val="C0C0C0"/>
                  </a:outerShdw>
                </a:effectLst>
              </a:rPr>
              <a:t>By The Fifth Century:  Preaching On The Prayer Was Less Introduction Instruction &amp; More Homily Of Devotion</a:t>
            </a:r>
          </a:p>
          <a:p>
            <a:pPr eaLnBrk="1" hangingPunct="1">
              <a:lnSpc>
                <a:spcPct val="90000"/>
              </a:lnSpc>
              <a:defRPr/>
            </a:pPr>
            <a:r>
              <a:rPr lang="en-US" sz="1200">
                <a:solidFill>
                  <a:srgbClr val="FFFF00"/>
                </a:solidFill>
                <a:effectLst>
                  <a:outerShdw blurRad="38100" dist="38100" dir="2700000" algn="tl">
                    <a:srgbClr val="C0C0C0"/>
                  </a:outerShdw>
                </a:effectLst>
              </a:rPr>
              <a:t>By The Medieval Age The Prayer Had Become Associated With The Habit Of The Rosary Which The Protestant Movement Rightly Regarded As Scripturally Condemned Vain Repetition;  Martin Luther Insisted That The “Our Father” Was Not For Self &amp; Personal Devotion But Was Christ’s Continual Prayer For His Faithful Followers </a:t>
            </a:r>
          </a:p>
          <a:p>
            <a:pPr eaLnBrk="1" hangingPunct="1">
              <a:lnSpc>
                <a:spcPct val="90000"/>
              </a:lnSpc>
              <a:defRPr/>
            </a:pPr>
            <a:r>
              <a:rPr lang="en-US" sz="1200">
                <a:solidFill>
                  <a:srgbClr val="FFFF00"/>
                </a:solidFill>
                <a:effectLst>
                  <a:outerShdw blurRad="38100" dist="38100" dir="2700000" algn="tl">
                    <a:srgbClr val="C0C0C0"/>
                  </a:outerShdw>
                </a:effectLst>
              </a:rPr>
              <a:t>Protestant Swiss Reformers Of The Middle Ages Considered It As A Model Prayer Of Community &amp; Prayer Guidance Rather Than Liturgical Text</a:t>
            </a:r>
          </a:p>
          <a:p>
            <a:pPr eaLnBrk="1" hangingPunct="1">
              <a:lnSpc>
                <a:spcPct val="90000"/>
              </a:lnSpc>
              <a:defRPr/>
            </a:pPr>
            <a:r>
              <a:rPr lang="en-US" sz="1200">
                <a:solidFill>
                  <a:srgbClr val="FFFF00"/>
                </a:solidFill>
                <a:effectLst>
                  <a:outerShdw blurRad="38100" dist="38100" dir="2700000" algn="tl">
                    <a:srgbClr val="C0C0C0"/>
                  </a:outerShdw>
                </a:effectLst>
              </a:rPr>
              <a:t>The German Reform Movement Led By Martin Luther Introduced Metrical Versions Of The Prayer;  Although Of Protestant Origin, There Have Been Notable Variations On This Musical Theme By Roman Catholics</a:t>
            </a:r>
          </a:p>
          <a:p>
            <a:pPr eaLnBrk="1" hangingPunct="1">
              <a:lnSpc>
                <a:spcPct val="90000"/>
              </a:lnSpc>
              <a:defRPr/>
            </a:pPr>
            <a:r>
              <a:rPr lang="en-US" sz="1200">
                <a:solidFill>
                  <a:srgbClr val="FFFF00"/>
                </a:solidFill>
                <a:effectLst>
                  <a:outerShdw blurRad="38100" dist="38100" dir="2700000" algn="tl">
                    <a:srgbClr val="C0C0C0"/>
                  </a:outerShdw>
                </a:effectLst>
              </a:rPr>
              <a:t>Augustine Of Hippo Divided The Prayer Into Separate Petitions &amp; Then Included With Others Of His Sevenfold Structure:   Beatitudes (Matt. 5: 3 – 9), Gifts Of The Spirit (Isaiah 11: 2),  Seven Deadly Sins,  &amp; Seven Words From The Cross;  John Calvin Said That There Were Six Petitions Because Temptation &amp; Evil Belong Together</a:t>
            </a:r>
          </a:p>
          <a:p>
            <a:pPr eaLnBrk="1" hangingPunct="1">
              <a:lnSpc>
                <a:spcPct val="90000"/>
              </a:lnSpc>
              <a:defRPr/>
            </a:pPr>
            <a:r>
              <a:rPr lang="en-US" sz="1200">
                <a:solidFill>
                  <a:srgbClr val="FFFF00"/>
                </a:solidFill>
                <a:effectLst>
                  <a:outerShdw blurRad="38100" dist="38100" dir="2700000" algn="tl">
                    <a:srgbClr val="C0C0C0"/>
                  </a:outerShdw>
                </a:effectLst>
              </a:rPr>
              <a:t>Augustine Distinguished Three Heavenly Petitions (Name, Kingdom, &amp; Will) From Four Earthly Petitions (Bread, Forgiveness, Temptation, &amp; Evil);  By The 12</a:t>
            </a:r>
            <a:r>
              <a:rPr lang="en-US" sz="1200" baseline="30000">
                <a:solidFill>
                  <a:srgbClr val="FFFF00"/>
                </a:solidFill>
                <a:effectLst>
                  <a:outerShdw blurRad="38100" dist="38100" dir="2700000" algn="tl">
                    <a:srgbClr val="C0C0C0"/>
                  </a:outerShdw>
                </a:effectLst>
              </a:rPr>
              <a:t>th</a:t>
            </a:r>
            <a:r>
              <a:rPr lang="en-US" sz="1200">
                <a:solidFill>
                  <a:srgbClr val="FFFF00"/>
                </a:solidFill>
                <a:effectLst>
                  <a:outerShdw blurRad="38100" dist="38100" dir="2700000" algn="tl">
                    <a:srgbClr val="C0C0C0"/>
                  </a:outerShdw>
                </a:effectLst>
              </a:rPr>
              <a:t> Century The Bread Petition Was Sub-divided Into Both Heavenly &amp; Earthly</a:t>
            </a:r>
          </a:p>
          <a:p>
            <a:pPr eaLnBrk="1" hangingPunct="1">
              <a:lnSpc>
                <a:spcPct val="90000"/>
              </a:lnSpc>
              <a:defRPr/>
            </a:pPr>
            <a:r>
              <a:rPr lang="en-US" sz="1200">
                <a:solidFill>
                  <a:srgbClr val="FFFF00"/>
                </a:solidFill>
                <a:effectLst>
                  <a:outerShdw blurRad="38100" dist="38100" dir="2700000" algn="tl">
                    <a:srgbClr val="C0C0C0"/>
                  </a:outerShdw>
                </a:effectLst>
              </a:rPr>
              <a:t>Martin Luther Modified The Augustinian Approach By Way Of:  Three Spiritual Petitions (Name, Kingdom, Will),  One Natural (Daily Bread), &amp; Three For Deliverance (Sin, Temptation, Evil)</a:t>
            </a:r>
          </a:p>
          <a:p>
            <a:pPr eaLnBrk="1" hangingPunct="1">
              <a:lnSpc>
                <a:spcPct val="90000"/>
              </a:lnSpc>
              <a:defRPr/>
            </a:pPr>
            <a:r>
              <a:rPr lang="en-US" sz="1200">
                <a:solidFill>
                  <a:srgbClr val="FFFF00"/>
                </a:solidFill>
                <a:effectLst>
                  <a:outerShdw blurRad="38100" dist="38100" dir="2700000" algn="tl">
                    <a:srgbClr val="C0C0C0"/>
                  </a:outerShdw>
                </a:effectLst>
              </a:rPr>
              <a:t>Others Contended The Prayer’s Literary Form Consists Of Six Items:  Three Aspirations (Name, Kingdom, Will)  &amp;  Three Petitions (Dread, Forgiveness, Protection)</a:t>
            </a:r>
          </a:p>
          <a:p>
            <a:pPr eaLnBrk="1" hangingPunct="1">
              <a:lnSpc>
                <a:spcPct val="90000"/>
              </a:lnSpc>
              <a:defRPr/>
            </a:pPr>
            <a:r>
              <a:rPr lang="en-US" sz="1200">
                <a:solidFill>
                  <a:srgbClr val="FFFF00"/>
                </a:solidFill>
                <a:effectLst>
                  <a:outerShdw blurRad="38100" dist="38100" dir="2700000" algn="tl">
                    <a:srgbClr val="C0C0C0"/>
                  </a:outerShdw>
                </a:effectLst>
              </a:rPr>
              <a:t>Modern Writers Have Concentrated On The Eschatological Background Of The Prayer – The Inauguration Of The Kingdom Of God.</a:t>
            </a:r>
            <a:endParaRPr lang="en-US" sz="2800">
              <a:solidFill>
                <a:srgbClr val="FFFF00"/>
              </a:solidFill>
              <a:effectLst>
                <a:outerShdw blurRad="38100" dist="38100" dir="2700000" algn="tl">
                  <a:srgbClr val="C0C0C0"/>
                </a:outerShdw>
              </a:effectLst>
            </a:endParaRPr>
          </a:p>
          <a:p>
            <a:pPr eaLnBrk="1" hangingPunct="1">
              <a:lnSpc>
                <a:spcPct val="90000"/>
              </a:lnSpc>
              <a:defRPr/>
            </a:pPr>
            <a:endParaRPr lang="en-US" sz="2800">
              <a:effectLst>
                <a:outerShdw blurRad="38100" dist="38100" dir="2700000" algn="tl">
                  <a:srgbClr val="C0C0C0"/>
                </a:outerShdw>
              </a:effectLst>
            </a:endParaRPr>
          </a:p>
          <a:p>
            <a:pPr eaLnBrk="1" hangingPunct="1">
              <a:lnSpc>
                <a:spcPct val="90000"/>
              </a:lnSpc>
              <a:defRPr/>
            </a:pPr>
            <a:endParaRPr lang="en-US" sz="2800"/>
          </a:p>
          <a:p>
            <a:pPr eaLnBrk="1" hangingPunct="1">
              <a:lnSpc>
                <a:spcPct val="90000"/>
              </a:lnSpc>
              <a:defRPr/>
            </a:pPr>
            <a:endParaRPr lang="en-US" sz="2800"/>
          </a:p>
          <a:p>
            <a:pPr eaLnBrk="1" hangingPunct="1">
              <a:lnSpc>
                <a:spcPct val="90000"/>
              </a:lnSpc>
              <a:defRPr/>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p:cTn id="7" dur="500" fill="hold"/>
                                        <p:tgtEl>
                                          <p:spTgt spid="66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656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p:cTn id="13" dur="500" fill="hold"/>
                                        <p:tgtEl>
                                          <p:spTgt spid="6656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656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 calcmode="lin" valueType="num">
                                      <p:cBhvr>
                                        <p:cTn id="19" dur="500" fill="hold"/>
                                        <p:tgtEl>
                                          <p:spTgt spid="6656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656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 calcmode="lin" valueType="num">
                                      <p:cBhvr>
                                        <p:cTn id="25" dur="500" fill="hold"/>
                                        <p:tgtEl>
                                          <p:spTgt spid="6656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656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6563">
                                            <p:txEl>
                                              <p:pRg st="4" end="4"/>
                                            </p:txEl>
                                          </p:spTgt>
                                        </p:tgtEl>
                                        <p:attrNameLst>
                                          <p:attrName>style.visibility</p:attrName>
                                        </p:attrNameLst>
                                      </p:cBhvr>
                                      <p:to>
                                        <p:strVal val="visible"/>
                                      </p:to>
                                    </p:set>
                                    <p:anim calcmode="lin" valueType="num">
                                      <p:cBhvr>
                                        <p:cTn id="31" dur="500" fill="hold"/>
                                        <p:tgtEl>
                                          <p:spTgt spid="6656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656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6563">
                                            <p:txEl>
                                              <p:pRg st="5" end="5"/>
                                            </p:txEl>
                                          </p:spTgt>
                                        </p:tgtEl>
                                        <p:attrNameLst>
                                          <p:attrName>style.visibility</p:attrName>
                                        </p:attrNameLst>
                                      </p:cBhvr>
                                      <p:to>
                                        <p:strVal val="visible"/>
                                      </p:to>
                                    </p:set>
                                    <p:anim calcmode="lin" valueType="num">
                                      <p:cBhvr>
                                        <p:cTn id="37" dur="500" fill="hold"/>
                                        <p:tgtEl>
                                          <p:spTgt spid="6656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656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6563">
                                            <p:txEl>
                                              <p:pRg st="6" end="6"/>
                                            </p:txEl>
                                          </p:spTgt>
                                        </p:tgtEl>
                                        <p:attrNameLst>
                                          <p:attrName>style.visibility</p:attrName>
                                        </p:attrNameLst>
                                      </p:cBhvr>
                                      <p:to>
                                        <p:strVal val="visible"/>
                                      </p:to>
                                    </p:set>
                                    <p:anim calcmode="lin" valueType="num">
                                      <p:cBhvr>
                                        <p:cTn id="43" dur="500" fill="hold"/>
                                        <p:tgtEl>
                                          <p:spTgt spid="6656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656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6563">
                                            <p:txEl>
                                              <p:pRg st="7" end="7"/>
                                            </p:txEl>
                                          </p:spTgt>
                                        </p:tgtEl>
                                        <p:attrNameLst>
                                          <p:attrName>style.visibility</p:attrName>
                                        </p:attrNameLst>
                                      </p:cBhvr>
                                      <p:to>
                                        <p:strVal val="visible"/>
                                      </p:to>
                                    </p:set>
                                    <p:anim calcmode="lin" valueType="num">
                                      <p:cBhvr>
                                        <p:cTn id="49" dur="500" fill="hold"/>
                                        <p:tgtEl>
                                          <p:spTgt spid="6656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656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6563">
                                            <p:txEl>
                                              <p:pRg st="8" end="8"/>
                                            </p:txEl>
                                          </p:spTgt>
                                        </p:tgtEl>
                                        <p:attrNameLst>
                                          <p:attrName>style.visibility</p:attrName>
                                        </p:attrNameLst>
                                      </p:cBhvr>
                                      <p:to>
                                        <p:strVal val="visible"/>
                                      </p:to>
                                    </p:set>
                                    <p:anim calcmode="lin" valueType="num">
                                      <p:cBhvr>
                                        <p:cTn id="55" dur="500" fill="hold"/>
                                        <p:tgtEl>
                                          <p:spTgt spid="6656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6563">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66563">
                                            <p:txEl>
                                              <p:pRg st="9" end="9"/>
                                            </p:txEl>
                                          </p:spTgt>
                                        </p:tgtEl>
                                        <p:attrNameLst>
                                          <p:attrName>style.visibility</p:attrName>
                                        </p:attrNameLst>
                                      </p:cBhvr>
                                      <p:to>
                                        <p:strVal val="visible"/>
                                      </p:to>
                                    </p:set>
                                    <p:anim calcmode="lin" valueType="num">
                                      <p:cBhvr>
                                        <p:cTn id="61" dur="500" fill="hold"/>
                                        <p:tgtEl>
                                          <p:spTgt spid="66563">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66563">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66563">
                                            <p:txEl>
                                              <p:pRg st="10" end="10"/>
                                            </p:txEl>
                                          </p:spTgt>
                                        </p:tgtEl>
                                        <p:attrNameLst>
                                          <p:attrName>style.visibility</p:attrName>
                                        </p:attrNameLst>
                                      </p:cBhvr>
                                      <p:to>
                                        <p:strVal val="visible"/>
                                      </p:to>
                                    </p:set>
                                    <p:anim calcmode="lin" valueType="num">
                                      <p:cBhvr>
                                        <p:cTn id="67" dur="500" fill="hold"/>
                                        <p:tgtEl>
                                          <p:spTgt spid="66563">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66563">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66563">
                                            <p:txEl>
                                              <p:pRg st="11" end="11"/>
                                            </p:txEl>
                                          </p:spTgt>
                                        </p:tgtEl>
                                        <p:attrNameLst>
                                          <p:attrName>style.visibility</p:attrName>
                                        </p:attrNameLst>
                                      </p:cBhvr>
                                      <p:to>
                                        <p:strVal val="visible"/>
                                      </p:to>
                                    </p:set>
                                    <p:anim calcmode="lin" valueType="num">
                                      <p:cBhvr>
                                        <p:cTn id="73" dur="500" fill="hold"/>
                                        <p:tgtEl>
                                          <p:spTgt spid="66563">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66563">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66563">
                                            <p:txEl>
                                              <p:pRg st="12" end="12"/>
                                            </p:txEl>
                                          </p:spTgt>
                                        </p:tgtEl>
                                        <p:attrNameLst>
                                          <p:attrName>style.visibility</p:attrName>
                                        </p:attrNameLst>
                                      </p:cBhvr>
                                      <p:to>
                                        <p:strVal val="visible"/>
                                      </p:to>
                                    </p:set>
                                    <p:anim calcmode="lin" valueType="num">
                                      <p:cBhvr>
                                        <p:cTn id="79" dur="500" fill="hold"/>
                                        <p:tgtEl>
                                          <p:spTgt spid="66563">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66563">
                                            <p:txEl>
                                              <p:pRg st="12" end="1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9900"/>
            </a:gs>
            <a:gs pos="50000">
              <a:srgbClr val="CCCC00"/>
            </a:gs>
            <a:gs pos="100000">
              <a:srgbClr val="FF9900"/>
            </a:gs>
          </a:gsLst>
          <a:lin ang="5400000" scaled="1"/>
        </a:gradFill>
        <a:effectLst/>
      </p:bgPr>
    </p:bg>
    <p:spTree>
      <p:nvGrpSpPr>
        <p:cNvPr id="1" name=""/>
        <p:cNvGrpSpPr/>
        <p:nvPr/>
      </p:nvGrpSpPr>
      <p:grpSpPr>
        <a:xfrm>
          <a:off x="0" y="0"/>
          <a:ext cx="0" cy="0"/>
          <a:chOff x="0" y="0"/>
          <a:chExt cx="0" cy="0"/>
        </a:xfrm>
      </p:grpSpPr>
      <p:sp>
        <p:nvSpPr>
          <p:cNvPr id="69634" name="Rectangle 2" descr="Papyrus">
            <a:extLst>
              <a:ext uri="{FF2B5EF4-FFF2-40B4-BE49-F238E27FC236}">
                <a16:creationId xmlns:a16="http://schemas.microsoft.com/office/drawing/2014/main" id="{E42C6969-66CC-4052-A051-1D3E77F9C249}"/>
              </a:ext>
            </a:extLst>
          </p:cNvPr>
          <p:cNvSpPr>
            <a:spLocks noGrp="1" noChangeArrowheads="1"/>
          </p:cNvSpPr>
          <p:nvPr>
            <p:ph type="title"/>
          </p:nvPr>
        </p:nvSpPr>
        <p:spPr>
          <a:xfrm>
            <a:off x="1524000" y="0"/>
            <a:ext cx="9144000" cy="685800"/>
          </a:xfrm>
          <a:blipFill dpi="0" rotWithShape="0">
            <a:blip r:embed="rId3" cstate="print"/>
            <a:srcRect/>
            <a:tile tx="0" ty="0" sx="100000" sy="100000" flip="none" algn="tl"/>
          </a:blipFill>
        </p:spPr>
        <p:txBody>
          <a:bodyPr/>
          <a:lstStyle/>
          <a:p>
            <a:pPr eaLnBrk="1" hangingPunct="1">
              <a:defRPr/>
            </a:pPr>
            <a:r>
              <a:rPr lang="en-US" sz="4000" dirty="0">
                <a:solidFill>
                  <a:srgbClr val="CCCC00"/>
                </a:solidFill>
                <a:effectLst>
                  <a:outerShdw blurRad="38100" dist="38100" dir="2700000" algn="tl">
                    <a:srgbClr val="000000"/>
                  </a:outerShdw>
                </a:effectLst>
                <a:latin typeface="Algerian" pitchFamily="82" charset="0"/>
              </a:rPr>
              <a:t>ISSUES OF INTERPRETATION</a:t>
            </a:r>
          </a:p>
        </p:txBody>
      </p:sp>
      <p:sp>
        <p:nvSpPr>
          <p:cNvPr id="69635" name="Rectangle 3">
            <a:extLst>
              <a:ext uri="{FF2B5EF4-FFF2-40B4-BE49-F238E27FC236}">
                <a16:creationId xmlns:a16="http://schemas.microsoft.com/office/drawing/2014/main" id="{D43B81CF-8446-4F05-820A-6D6633DAE164}"/>
              </a:ext>
            </a:extLst>
          </p:cNvPr>
          <p:cNvSpPr>
            <a:spLocks noGrp="1" noChangeArrowheads="1"/>
          </p:cNvSpPr>
          <p:nvPr>
            <p:ph type="body" idx="1"/>
          </p:nvPr>
        </p:nvSpPr>
        <p:spPr>
          <a:xfrm>
            <a:off x="1524000" y="609600"/>
            <a:ext cx="9144000" cy="6248400"/>
          </a:xfrm>
        </p:spPr>
        <p:txBody>
          <a:bodyPr/>
          <a:lstStyle/>
          <a:p>
            <a:pPr eaLnBrk="1" hangingPunct="1">
              <a:lnSpc>
                <a:spcPct val="90000"/>
              </a:lnSpc>
              <a:defRPr/>
            </a:pPr>
            <a:r>
              <a:rPr lang="en-US" sz="1600" b="1" i="1" dirty="0">
                <a:effectLst>
                  <a:outerShdw blurRad="38100" dist="38100" dir="2700000" algn="tl">
                    <a:srgbClr val="FFFFFF"/>
                  </a:outerShdw>
                </a:effectLst>
              </a:rPr>
              <a:t>When we speak of “Our”,  is it only for the initiated or baptized,  or is it to be applied to the whole human race?</a:t>
            </a:r>
          </a:p>
          <a:p>
            <a:pPr eaLnBrk="1" hangingPunct="1">
              <a:lnSpc>
                <a:spcPct val="90000"/>
              </a:lnSpc>
              <a:defRPr/>
            </a:pPr>
            <a:r>
              <a:rPr lang="en-US" sz="1600" b="1" i="1" dirty="0">
                <a:effectLst>
                  <a:outerShdw blurRad="38100" dist="38100" dir="2700000" algn="tl">
                    <a:srgbClr val="FFFFFF"/>
                  </a:outerShdw>
                </a:effectLst>
              </a:rPr>
              <a:t>When we speak of God as “Father”,  is this as adopted children,  or as created,  or as both? </a:t>
            </a:r>
          </a:p>
          <a:p>
            <a:pPr eaLnBrk="1" hangingPunct="1">
              <a:lnSpc>
                <a:spcPct val="90000"/>
              </a:lnSpc>
              <a:defRPr/>
            </a:pPr>
            <a:r>
              <a:rPr lang="en-US" sz="1600" b="1" i="1" dirty="0">
                <a:effectLst>
                  <a:outerShdw blurRad="38100" dist="38100" dir="2700000" algn="tl">
                    <a:srgbClr val="FFFFFF"/>
                  </a:outerShdw>
                </a:effectLst>
              </a:rPr>
              <a:t>When we speak of God’s name being “hallowed”,  is this in our sacrifice of servant living,  or part of the called out process of being a separated people,  or is it necessary to the acceptable celebration and reverence of worship,  or is this actually activity that can only be accomplished in an eschatological sense by God himself?</a:t>
            </a:r>
          </a:p>
          <a:p>
            <a:pPr eaLnBrk="1" hangingPunct="1">
              <a:lnSpc>
                <a:spcPct val="90000"/>
              </a:lnSpc>
              <a:defRPr/>
            </a:pPr>
            <a:r>
              <a:rPr lang="en-US" sz="1600" b="1" i="1" dirty="0">
                <a:effectLst>
                  <a:outerShdw blurRad="38100" dist="38100" dir="2700000" algn="tl">
                    <a:srgbClr val="FFFFFF"/>
                  </a:outerShdw>
                </a:effectLst>
              </a:rPr>
              <a:t>When we speak of the kingdom,  is this the kingdom of the church as experienced currently,  or is it the eternal kingdom of final perfection,  or is it of dual fulfillment?</a:t>
            </a:r>
          </a:p>
          <a:p>
            <a:pPr eaLnBrk="1" hangingPunct="1">
              <a:lnSpc>
                <a:spcPct val="90000"/>
              </a:lnSpc>
              <a:defRPr/>
            </a:pPr>
            <a:r>
              <a:rPr lang="en-US" sz="1600" b="1" i="1" dirty="0">
                <a:effectLst>
                  <a:outerShdw blurRad="38100" dist="38100" dir="2700000" algn="tl">
                    <a:srgbClr val="FFFFFF"/>
                  </a:outerShdw>
                </a:effectLst>
              </a:rPr>
              <a:t>When we speak of doing the will,  is this God’s permissive present or eternal ultimate will,  or is it free will graciously guided by God?;  Does “on earth as in heaven” refer to this “will” or to the “kingdom” prior or even the “hallowing” before?</a:t>
            </a:r>
          </a:p>
          <a:p>
            <a:pPr eaLnBrk="1" hangingPunct="1">
              <a:lnSpc>
                <a:spcPct val="90000"/>
              </a:lnSpc>
              <a:defRPr/>
            </a:pPr>
            <a:r>
              <a:rPr lang="en-US" sz="1600" b="1" i="1" dirty="0">
                <a:effectLst>
                  <a:outerShdw blurRad="38100" dist="38100" dir="2700000" algn="tl">
                    <a:srgbClr val="FFFFFF"/>
                  </a:outerShdw>
                </a:effectLst>
              </a:rPr>
              <a:t>Is the bread exclusively that materially consumed or the non-literal element of communion,  or again,  is it both?   What is the meaning of </a:t>
            </a:r>
            <a:r>
              <a:rPr lang="en-US" sz="1600" b="1" i="1" dirty="0" err="1">
                <a:solidFill>
                  <a:schemeClr val="bg1"/>
                </a:solidFill>
                <a:effectLst>
                  <a:outerShdw blurRad="38100" dist="38100" dir="2700000" algn="tl">
                    <a:srgbClr val="000000"/>
                  </a:outerShdw>
                </a:effectLst>
              </a:rPr>
              <a:t>epiousios</a:t>
            </a:r>
            <a:r>
              <a:rPr lang="en-US" sz="1600" b="1" i="1" dirty="0">
                <a:effectLst>
                  <a:outerShdw blurRad="38100" dist="38100" dir="2700000" algn="tl">
                    <a:srgbClr val="FFFFFF"/>
                  </a:outerShdw>
                </a:effectLst>
              </a:rPr>
              <a:t> ?   Does it mean “for the coming (day),”  or does it mean the bread we need “to survive”?  </a:t>
            </a:r>
          </a:p>
          <a:p>
            <a:pPr eaLnBrk="1" hangingPunct="1">
              <a:lnSpc>
                <a:spcPct val="90000"/>
              </a:lnSpc>
              <a:defRPr/>
            </a:pPr>
            <a:r>
              <a:rPr lang="en-US" sz="1600" b="1" i="1" dirty="0">
                <a:effectLst>
                  <a:outerShdw blurRad="38100" dist="38100" dir="2700000" algn="tl">
                    <a:srgbClr val="FFFFFF"/>
                  </a:outerShdw>
                </a:effectLst>
              </a:rPr>
              <a:t>When we speak of forgiveness,  how strong is the word “as”?  Is the causative burden entirely on us? Is the theme of “debt” equal to that of forgiveness?        </a:t>
            </a:r>
          </a:p>
          <a:p>
            <a:pPr eaLnBrk="1" hangingPunct="1">
              <a:lnSpc>
                <a:spcPct val="90000"/>
              </a:lnSpc>
              <a:defRPr/>
            </a:pPr>
            <a:r>
              <a:rPr lang="en-US" sz="1600" b="1" i="1" dirty="0">
                <a:effectLst>
                  <a:outerShdw blurRad="38100" dist="38100" dir="2700000" algn="tl">
                    <a:srgbClr val="FFFFFF"/>
                  </a:outerShdw>
                </a:effectLst>
              </a:rPr>
              <a:t>Temptation Prevention:  Is God’s Leading – God’s Testing?:  Or is the meaning in Aramaic of - “don’t let us be tempted” - more accurate - in terms of translation?</a:t>
            </a:r>
          </a:p>
          <a:p>
            <a:pPr eaLnBrk="1" hangingPunct="1">
              <a:lnSpc>
                <a:spcPct val="90000"/>
              </a:lnSpc>
              <a:defRPr/>
            </a:pPr>
            <a:r>
              <a:rPr lang="en-US" sz="1600" b="1" i="1" dirty="0">
                <a:effectLst>
                  <a:outerShdw blurRad="38100" dist="38100" dir="2700000" algn="tl">
                    <a:srgbClr val="FFFFFF"/>
                  </a:outerShdw>
                </a:effectLst>
              </a:rPr>
              <a:t>When we pray to be delivered from evil,  is this a personal force as the Church Fathers claimed and early tradition held?  Or is it more comprehensive,  and therefore impersonal,  as Augustine taught? Or is it even a part of the preceding petition against temptation as stated by later scholars?</a:t>
            </a:r>
          </a:p>
          <a:p>
            <a:pPr eaLnBrk="1" hangingPunct="1">
              <a:lnSpc>
                <a:spcPct val="90000"/>
              </a:lnSpc>
              <a:defRPr/>
            </a:pPr>
            <a:r>
              <a:rPr lang="en-US" sz="1600" b="1" i="1" dirty="0">
                <a:effectLst>
                  <a:outerShdw blurRad="38100" dist="38100" dir="2700000" algn="tl">
                    <a:srgbClr val="FFFFFF"/>
                  </a:outerShdw>
                </a:effectLst>
              </a:rPr>
              <a:t>Ending Doxology – “For thine is the kingdom, &amp; the power, &amp; the glory, forever. Amen.”: Is this from fourth century manuscript addition to the Greek text?  What of 1 Peter 4:11?</a:t>
            </a:r>
          </a:p>
          <a:p>
            <a:pPr eaLnBrk="1" hangingPunct="1">
              <a:lnSpc>
                <a:spcPct val="90000"/>
              </a:lnSpc>
              <a:buFontTx/>
              <a:buNone/>
              <a:defRPr/>
            </a:pP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5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3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p:cTn id="13" dur="500" fill="hold"/>
                                        <p:tgtEl>
                                          <p:spTgt spid="6963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963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p:cTn id="19" dur="500" fill="hold"/>
                                        <p:tgtEl>
                                          <p:spTgt spid="6963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963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p:cTn id="25" dur="500" fill="hold"/>
                                        <p:tgtEl>
                                          <p:spTgt spid="6963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963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9635">
                                            <p:txEl>
                                              <p:pRg st="4" end="4"/>
                                            </p:txEl>
                                          </p:spTgt>
                                        </p:tgtEl>
                                        <p:attrNameLst>
                                          <p:attrName>style.visibility</p:attrName>
                                        </p:attrNameLst>
                                      </p:cBhvr>
                                      <p:to>
                                        <p:strVal val="visible"/>
                                      </p:to>
                                    </p:set>
                                    <p:anim calcmode="lin" valueType="num">
                                      <p:cBhvr>
                                        <p:cTn id="31" dur="500" fill="hold"/>
                                        <p:tgtEl>
                                          <p:spTgt spid="6963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963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9635">
                                            <p:txEl>
                                              <p:pRg st="5" end="5"/>
                                            </p:txEl>
                                          </p:spTgt>
                                        </p:tgtEl>
                                        <p:attrNameLst>
                                          <p:attrName>style.visibility</p:attrName>
                                        </p:attrNameLst>
                                      </p:cBhvr>
                                      <p:to>
                                        <p:strVal val="visible"/>
                                      </p:to>
                                    </p:set>
                                    <p:anim calcmode="lin" valueType="num">
                                      <p:cBhvr>
                                        <p:cTn id="37" dur="500" fill="hold"/>
                                        <p:tgtEl>
                                          <p:spTgt spid="6963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963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9635">
                                            <p:txEl>
                                              <p:pRg st="6" end="6"/>
                                            </p:txEl>
                                          </p:spTgt>
                                        </p:tgtEl>
                                        <p:attrNameLst>
                                          <p:attrName>style.visibility</p:attrName>
                                        </p:attrNameLst>
                                      </p:cBhvr>
                                      <p:to>
                                        <p:strVal val="visible"/>
                                      </p:to>
                                    </p:set>
                                    <p:anim calcmode="lin" valueType="num">
                                      <p:cBhvr>
                                        <p:cTn id="43" dur="500" fill="hold"/>
                                        <p:tgtEl>
                                          <p:spTgt spid="6963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963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9635">
                                            <p:txEl>
                                              <p:pRg st="7" end="7"/>
                                            </p:txEl>
                                          </p:spTgt>
                                        </p:tgtEl>
                                        <p:attrNameLst>
                                          <p:attrName>style.visibility</p:attrName>
                                        </p:attrNameLst>
                                      </p:cBhvr>
                                      <p:to>
                                        <p:strVal val="visible"/>
                                      </p:to>
                                    </p:set>
                                    <p:anim calcmode="lin" valueType="num">
                                      <p:cBhvr>
                                        <p:cTn id="49" dur="500" fill="hold"/>
                                        <p:tgtEl>
                                          <p:spTgt spid="6963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963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9635">
                                            <p:txEl>
                                              <p:pRg st="8" end="8"/>
                                            </p:txEl>
                                          </p:spTgt>
                                        </p:tgtEl>
                                        <p:attrNameLst>
                                          <p:attrName>style.visibility</p:attrName>
                                        </p:attrNameLst>
                                      </p:cBhvr>
                                      <p:to>
                                        <p:strVal val="visible"/>
                                      </p:to>
                                    </p:set>
                                    <p:anim calcmode="lin" valueType="num">
                                      <p:cBhvr>
                                        <p:cTn id="55" dur="500" fill="hold"/>
                                        <p:tgtEl>
                                          <p:spTgt spid="6963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963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69635">
                                            <p:txEl>
                                              <p:pRg st="9" end="9"/>
                                            </p:txEl>
                                          </p:spTgt>
                                        </p:tgtEl>
                                        <p:attrNameLst>
                                          <p:attrName>style.visibility</p:attrName>
                                        </p:attrNameLst>
                                      </p:cBhvr>
                                      <p:to>
                                        <p:strVal val="visible"/>
                                      </p:to>
                                    </p:set>
                                    <p:anim calcmode="lin" valueType="num">
                                      <p:cBhvr>
                                        <p:cTn id="61" dur="500" fill="hold"/>
                                        <p:tgtEl>
                                          <p:spTgt spid="6963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6963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69635">
                                            <p:txEl>
                                              <p:pRg st="10" end="10"/>
                                            </p:txEl>
                                          </p:spTgt>
                                        </p:tgtEl>
                                        <p:attrNameLst>
                                          <p:attrName>style.visibility</p:attrName>
                                        </p:attrNameLst>
                                      </p:cBhvr>
                                      <p:to>
                                        <p:strVal val="visible"/>
                                      </p:to>
                                    </p:set>
                                    <p:anim calcmode="lin" valueType="num">
                                      <p:cBhvr>
                                        <p:cTn id="67" dur="500" fill="hold"/>
                                        <p:tgtEl>
                                          <p:spTgt spid="6963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6963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6610" name="WordArt 2">
            <a:extLst>
              <a:ext uri="{FF2B5EF4-FFF2-40B4-BE49-F238E27FC236}">
                <a16:creationId xmlns:a16="http://schemas.microsoft.com/office/drawing/2014/main" id="{C30B2AB8-7CED-4CF6-BDF4-D5E461E323F6}"/>
              </a:ext>
            </a:extLst>
          </p:cNvPr>
          <p:cNvSpPr>
            <a:spLocks noChangeArrowheads="1" noChangeShapeType="1" noTextEdit="1"/>
          </p:cNvSpPr>
          <p:nvPr/>
        </p:nvSpPr>
        <p:spPr bwMode="auto">
          <a:xfrm>
            <a:off x="1981200" y="0"/>
            <a:ext cx="8229600" cy="2743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pc="720">
                <a:ln w="19050">
                  <a:solidFill>
                    <a:srgbClr val="FFFF00"/>
                  </a:solidFill>
                  <a:round/>
                  <a:headEnd/>
                  <a:tailEnd/>
                </a:ln>
                <a:solidFill>
                  <a:srgbClr val="800080"/>
                </a:solidFill>
                <a:effectLst>
                  <a:outerShdw dist="35921" dir="2700000" algn="ctr" rotWithShape="0">
                    <a:srgbClr val="990000"/>
                  </a:outerShdw>
                </a:effectLst>
                <a:latin typeface="Impact" panose="020B0806030902050204" pitchFamily="34" charset="0"/>
              </a:rPr>
              <a:t>THE LORD'S PRAYER</a:t>
            </a:r>
          </a:p>
        </p:txBody>
      </p:sp>
      <p:pic>
        <p:nvPicPr>
          <p:cNvPr id="196611" name="Picture 3">
            <a:extLst>
              <a:ext uri="{FF2B5EF4-FFF2-40B4-BE49-F238E27FC236}">
                <a16:creationId xmlns:a16="http://schemas.microsoft.com/office/drawing/2014/main" id="{5D81ED6B-8628-4CA7-B6D8-4B6518AA3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895601"/>
            <a:ext cx="44196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6516" name="Rectangle 4">
            <a:extLst>
              <a:ext uri="{FF2B5EF4-FFF2-40B4-BE49-F238E27FC236}">
                <a16:creationId xmlns:a16="http://schemas.microsoft.com/office/drawing/2014/main" id="{03369E31-A662-426D-A525-FD961C3605EF}"/>
              </a:ext>
            </a:extLst>
          </p:cNvPr>
          <p:cNvSpPr>
            <a:spLocks noChangeArrowheads="1"/>
          </p:cNvSpPr>
          <p:nvPr/>
        </p:nvSpPr>
        <p:spPr bwMode="auto">
          <a:xfrm>
            <a:off x="1905001" y="3886201"/>
            <a:ext cx="3698875" cy="119062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3600" b="1">
                <a:solidFill>
                  <a:srgbClr val="000000"/>
                </a:solidFill>
                <a:effectLst>
                  <a:outerShdw blurRad="38100" dist="38100" dir="2700000" algn="tl">
                    <a:srgbClr val="FFFFFF"/>
                  </a:outerShdw>
                </a:effectLst>
                <a:latin typeface="Comic Sans MS" pitchFamily="66" charset="0"/>
              </a:rPr>
              <a:t>“Lord Teach </a:t>
            </a:r>
          </a:p>
          <a:p>
            <a:pPr algn="ctr" eaLnBrk="0" fontAlgn="base" hangingPunct="0">
              <a:spcBef>
                <a:spcPct val="0"/>
              </a:spcBef>
              <a:spcAft>
                <a:spcPct val="0"/>
              </a:spcAft>
              <a:defRPr/>
            </a:pPr>
            <a:r>
              <a:rPr lang="en-US" sz="3600" b="1">
                <a:solidFill>
                  <a:srgbClr val="000000"/>
                </a:solidFill>
                <a:effectLst>
                  <a:outerShdw blurRad="38100" dist="38100" dir="2700000" algn="tl">
                    <a:srgbClr val="FFFFFF"/>
                  </a:outerShdw>
                </a:effectLst>
                <a:latin typeface="Comic Sans MS" pitchFamily="66" charset="0"/>
              </a:rPr>
              <a:t>us to pray!”</a:t>
            </a:r>
            <a:endParaRPr lang="en-US" sz="2400">
              <a:solidFill>
                <a:srgbClr val="000000"/>
              </a:solidFill>
              <a:latin typeface="Times" pitchFamily="-80" charset="0"/>
            </a:endParaRP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7" descr="blackbgslide">
            <a:extLst>
              <a:ext uri="{FF2B5EF4-FFF2-40B4-BE49-F238E27FC236}">
                <a16:creationId xmlns:a16="http://schemas.microsoft.com/office/drawing/2014/main" id="{105A89F2-C46C-4BE4-956E-94CD6105F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9" name="AutoShape 5">
            <a:hlinkClick r:id="" action="ppaction://hlinkshowjump?jump=nextslide" highlightClick="1"/>
            <a:extLst>
              <a:ext uri="{FF2B5EF4-FFF2-40B4-BE49-F238E27FC236}">
                <a16:creationId xmlns:a16="http://schemas.microsoft.com/office/drawing/2014/main" id="{1B1F4E95-BB90-4C71-A6C7-C9308FE22E38}"/>
              </a:ext>
            </a:extLst>
          </p:cNvPr>
          <p:cNvSpPr>
            <a:spLocks noChangeArrowheads="1"/>
          </p:cNvSpPr>
          <p:nvPr/>
        </p:nvSpPr>
        <p:spPr bwMode="auto">
          <a:xfrm>
            <a:off x="2286000" y="1143001"/>
            <a:ext cx="7924800" cy="593725"/>
          </a:xfrm>
          <a:prstGeom prst="actionButtonBlank">
            <a:avLst/>
          </a:prstGeom>
          <a:solidFill>
            <a:srgbClr val="C01D1E"/>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a:solidFill>
                  <a:srgbClr val="FFFFFF"/>
                </a:solidFill>
                <a:effectLst>
                  <a:outerShdw blurRad="38100" dist="38100" dir="2700000" algn="tl">
                    <a:srgbClr val="000000"/>
                  </a:outerShdw>
                </a:effectLst>
                <a:latin typeface="Times New Roman" pitchFamily="-44" charset="0"/>
              </a:rPr>
              <a:t>L</a:t>
            </a:r>
            <a:r>
              <a:rPr lang="en-US" sz="2800" b="1">
                <a:solidFill>
                  <a:srgbClr val="FFFFFF"/>
                </a:solidFill>
                <a:effectLst>
                  <a:outerShdw blurRad="38100" dist="38100" dir="2700000" algn="tl">
                    <a:srgbClr val="000000"/>
                  </a:outerShdw>
                </a:effectLst>
                <a:latin typeface="Times New Roman" pitchFamily="-44" charset="0"/>
              </a:rPr>
              <a:t>ORD, TEACH US TO PRAY	             </a:t>
            </a:r>
          </a:p>
        </p:txBody>
      </p:sp>
      <p:sp>
        <p:nvSpPr>
          <p:cNvPr id="687110" name="AutoShape 6">
            <a:hlinkClick r:id="rId4" action="ppaction://hlinksldjump" highlightClick="1"/>
            <a:extLst>
              <a:ext uri="{FF2B5EF4-FFF2-40B4-BE49-F238E27FC236}">
                <a16:creationId xmlns:a16="http://schemas.microsoft.com/office/drawing/2014/main" id="{8DAF211D-5C32-482E-B33E-87D3DAF67470}"/>
              </a:ext>
            </a:extLst>
          </p:cNvPr>
          <p:cNvSpPr>
            <a:spLocks noChangeArrowheads="1"/>
          </p:cNvSpPr>
          <p:nvPr/>
        </p:nvSpPr>
        <p:spPr bwMode="auto">
          <a:xfrm>
            <a:off x="2286000" y="1828801"/>
            <a:ext cx="7924800" cy="593725"/>
          </a:xfrm>
          <a:prstGeom prst="actionButtonBlank">
            <a:avLst/>
          </a:prstGeom>
          <a:solidFill>
            <a:srgbClr val="3F5F90"/>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O</a:t>
            </a:r>
            <a:r>
              <a:rPr lang="en-US" sz="2800" b="1" dirty="0">
                <a:solidFill>
                  <a:srgbClr val="FFFFFF"/>
                </a:solidFill>
                <a:effectLst>
                  <a:outerShdw blurRad="38100" dist="38100" dir="2700000" algn="tl">
                    <a:srgbClr val="000000"/>
                  </a:outerShdw>
                </a:effectLst>
                <a:latin typeface="Times New Roman" pitchFamily="-44" charset="0"/>
              </a:rPr>
              <a:t>UR</a:t>
            </a:r>
            <a:r>
              <a:rPr lang="en-US" sz="3600" b="1" dirty="0">
                <a:solidFill>
                  <a:srgbClr val="FFFFFF"/>
                </a:solidFill>
                <a:effectLst>
                  <a:outerShdw blurRad="38100" dist="38100" dir="2700000" algn="tl">
                    <a:srgbClr val="000000"/>
                  </a:outerShdw>
                </a:effectLst>
                <a:latin typeface="Times New Roman" pitchFamily="-44" charset="0"/>
              </a:rPr>
              <a:t> </a:t>
            </a:r>
            <a:r>
              <a:rPr lang="en-US" sz="3600" b="1" dirty="0">
                <a:solidFill>
                  <a:srgbClr val="FFFFFF"/>
                </a:solidFill>
                <a:effectLst>
                  <a:outerShdw blurRad="38100" dist="38100" dir="2700000" algn="tl">
                    <a:srgbClr val="000000"/>
                  </a:outerShdw>
                </a:effectLst>
                <a:latin typeface="Times New Roman" pitchFamily="-44" charset="0"/>
                <a:hlinkClick r:id="rId4" action="ppaction://hlinksldjump"/>
              </a:rPr>
              <a:t>F</a:t>
            </a:r>
            <a:r>
              <a:rPr lang="en-US" sz="2800" b="1" dirty="0">
                <a:solidFill>
                  <a:srgbClr val="FFFFFF"/>
                </a:solidFill>
                <a:effectLst>
                  <a:outerShdw blurRad="38100" dist="38100" dir="2700000" algn="tl">
                    <a:srgbClr val="000000"/>
                  </a:outerShdw>
                </a:effectLst>
                <a:latin typeface="Times New Roman" pitchFamily="-44" charset="0"/>
                <a:hlinkClick r:id="rId4" action="ppaction://hlinksldjump"/>
              </a:rPr>
              <a:t>ATHER</a:t>
            </a:r>
            <a:r>
              <a:rPr lang="en-US" sz="2800" b="1" dirty="0">
                <a:solidFill>
                  <a:srgbClr val="FFFFFF"/>
                </a:solidFill>
                <a:effectLst>
                  <a:outerShdw blurRad="38100" dist="38100" dir="2700000" algn="tl">
                    <a:srgbClr val="000000"/>
                  </a:outerShdw>
                </a:effectLst>
                <a:latin typeface="Times New Roman" pitchFamily="-44" charset="0"/>
              </a:rPr>
              <a:t> WHICH ART IN HEAVEN</a:t>
            </a:r>
          </a:p>
        </p:txBody>
      </p:sp>
      <p:sp>
        <p:nvSpPr>
          <p:cNvPr id="687111" name="AutoShape 7">
            <a:hlinkClick r:id="rId5" action="ppaction://hlinksldjump" highlightClick="1"/>
            <a:extLst>
              <a:ext uri="{FF2B5EF4-FFF2-40B4-BE49-F238E27FC236}">
                <a16:creationId xmlns:a16="http://schemas.microsoft.com/office/drawing/2014/main" id="{F7A4D90E-CC85-4DA4-90E0-2559AF81451F}"/>
              </a:ext>
            </a:extLst>
          </p:cNvPr>
          <p:cNvSpPr>
            <a:spLocks noChangeArrowheads="1"/>
          </p:cNvSpPr>
          <p:nvPr/>
        </p:nvSpPr>
        <p:spPr bwMode="auto">
          <a:xfrm>
            <a:off x="2286000" y="2514601"/>
            <a:ext cx="7924800" cy="593725"/>
          </a:xfrm>
          <a:prstGeom prst="actionButtonBlank">
            <a:avLst/>
          </a:prstGeom>
          <a:solidFill>
            <a:srgbClr val="D3C234"/>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000000"/>
                </a:solidFill>
                <a:effectLst>
                  <a:outerShdw blurRad="38100" dist="38100" dir="2700000" algn="tl">
                    <a:srgbClr val="FFFFFF"/>
                  </a:outerShdw>
                </a:effectLst>
                <a:latin typeface="Times New Roman" pitchFamily="-44" charset="0"/>
                <a:hlinkClick r:id="rId5" action="ppaction://hlinksldjump"/>
              </a:rPr>
              <a:t>H</a:t>
            </a:r>
            <a:r>
              <a:rPr lang="en-US" sz="2800" b="1" dirty="0">
                <a:solidFill>
                  <a:srgbClr val="000000"/>
                </a:solidFill>
                <a:effectLst>
                  <a:outerShdw blurRad="38100" dist="38100" dir="2700000" algn="tl">
                    <a:srgbClr val="FFFFFF"/>
                  </a:outerShdw>
                </a:effectLst>
                <a:latin typeface="Times New Roman" pitchFamily="-44" charset="0"/>
                <a:hlinkClick r:id="rId5" action="ppaction://hlinksldjump"/>
              </a:rPr>
              <a:t>ALLOWED</a:t>
            </a:r>
            <a:r>
              <a:rPr lang="en-US" sz="2800" b="1" dirty="0">
                <a:solidFill>
                  <a:srgbClr val="000000"/>
                </a:solidFill>
                <a:effectLst>
                  <a:outerShdw blurRad="38100" dist="38100" dir="2700000" algn="tl">
                    <a:srgbClr val="FFFFFF"/>
                  </a:outerShdw>
                </a:effectLst>
                <a:latin typeface="Times New Roman" pitchFamily="-44" charset="0"/>
              </a:rPr>
              <a:t> BE THY NAME                       </a:t>
            </a:r>
          </a:p>
        </p:txBody>
      </p:sp>
      <p:sp>
        <p:nvSpPr>
          <p:cNvPr id="687112" name="AutoShape 8">
            <a:hlinkClick r:id="rId6" action="ppaction://hlinksldjump" highlightClick="1"/>
            <a:extLst>
              <a:ext uri="{FF2B5EF4-FFF2-40B4-BE49-F238E27FC236}">
                <a16:creationId xmlns:a16="http://schemas.microsoft.com/office/drawing/2014/main" id="{FC7087D0-2395-40B7-9196-7076FCA4E56A}"/>
              </a:ext>
            </a:extLst>
          </p:cNvPr>
          <p:cNvSpPr>
            <a:spLocks noChangeArrowheads="1"/>
          </p:cNvSpPr>
          <p:nvPr/>
        </p:nvSpPr>
        <p:spPr bwMode="auto">
          <a:xfrm>
            <a:off x="2286000" y="3200401"/>
            <a:ext cx="7924800" cy="593725"/>
          </a:xfrm>
          <a:prstGeom prst="actionButtonBlank">
            <a:avLst/>
          </a:prstGeom>
          <a:solidFill>
            <a:srgbClr val="C01D1E"/>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T</a:t>
            </a:r>
            <a:r>
              <a:rPr lang="en-US" sz="2800" b="1" dirty="0">
                <a:solidFill>
                  <a:srgbClr val="FFFFFF"/>
                </a:solidFill>
                <a:effectLst>
                  <a:outerShdw blurRad="38100" dist="38100" dir="2700000" algn="tl">
                    <a:srgbClr val="000000"/>
                  </a:outerShdw>
                </a:effectLst>
                <a:latin typeface="Times New Roman" pitchFamily="-44" charset="0"/>
              </a:rPr>
              <a:t>HY </a:t>
            </a:r>
            <a:r>
              <a:rPr lang="en-US" sz="2800" b="1" dirty="0">
                <a:solidFill>
                  <a:srgbClr val="FFFFFF"/>
                </a:solidFill>
                <a:effectLst>
                  <a:outerShdw blurRad="38100" dist="38100" dir="2700000" algn="tl">
                    <a:srgbClr val="000000"/>
                  </a:outerShdw>
                </a:effectLst>
                <a:latin typeface="Times New Roman" pitchFamily="-44" charset="0"/>
                <a:hlinkClick r:id="rId6" action="ppaction://hlinksldjump"/>
              </a:rPr>
              <a:t>KINGDOM</a:t>
            </a:r>
            <a:r>
              <a:rPr lang="en-US" sz="2800" b="1" dirty="0">
                <a:solidFill>
                  <a:srgbClr val="FFFFFF"/>
                </a:solidFill>
                <a:effectLst>
                  <a:outerShdw blurRad="38100" dist="38100" dir="2700000" algn="tl">
                    <a:srgbClr val="000000"/>
                  </a:outerShdw>
                </a:effectLst>
                <a:latin typeface="Times New Roman" pitchFamily="-44" charset="0"/>
              </a:rPr>
              <a:t> COME   			     </a:t>
            </a:r>
          </a:p>
        </p:txBody>
      </p:sp>
      <p:sp>
        <p:nvSpPr>
          <p:cNvPr id="687113" name="AutoShape 9">
            <a:hlinkClick r:id="rId7" action="ppaction://hlinksldjump" highlightClick="1"/>
            <a:extLst>
              <a:ext uri="{FF2B5EF4-FFF2-40B4-BE49-F238E27FC236}">
                <a16:creationId xmlns:a16="http://schemas.microsoft.com/office/drawing/2014/main" id="{C0023FD7-D7B3-463C-97A9-398031908FF8}"/>
              </a:ext>
            </a:extLst>
          </p:cNvPr>
          <p:cNvSpPr>
            <a:spLocks noChangeArrowheads="1"/>
          </p:cNvSpPr>
          <p:nvPr/>
        </p:nvSpPr>
        <p:spPr bwMode="auto">
          <a:xfrm>
            <a:off x="2286000" y="3886200"/>
            <a:ext cx="7924800" cy="598488"/>
          </a:xfrm>
          <a:prstGeom prst="actionButtonBlank">
            <a:avLst/>
          </a:prstGeom>
          <a:solidFill>
            <a:srgbClr val="3F5F90"/>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T</a:t>
            </a:r>
            <a:r>
              <a:rPr lang="en-US" sz="2800" b="1" dirty="0">
                <a:solidFill>
                  <a:srgbClr val="FFFFFF"/>
                </a:solidFill>
                <a:effectLst>
                  <a:outerShdw blurRad="38100" dist="38100" dir="2700000" algn="tl">
                    <a:srgbClr val="000000"/>
                  </a:outerShdw>
                </a:effectLst>
                <a:latin typeface="Times New Roman" pitchFamily="-44" charset="0"/>
              </a:rPr>
              <a:t>HY </a:t>
            </a:r>
            <a:r>
              <a:rPr lang="en-US" sz="2800" b="1" dirty="0">
                <a:solidFill>
                  <a:srgbClr val="FFFFFF"/>
                </a:solidFill>
                <a:effectLst>
                  <a:outerShdw blurRad="38100" dist="38100" dir="2700000" algn="tl">
                    <a:srgbClr val="000000"/>
                  </a:outerShdw>
                </a:effectLst>
                <a:latin typeface="Times New Roman" pitchFamily="-44" charset="0"/>
                <a:hlinkClick r:id="rId7" action="ppaction://hlinksldjump"/>
              </a:rPr>
              <a:t>WILL</a:t>
            </a:r>
            <a:r>
              <a:rPr lang="en-US" sz="2800" b="1" dirty="0">
                <a:solidFill>
                  <a:srgbClr val="FFFFFF"/>
                </a:solidFill>
                <a:effectLst>
                  <a:outerShdw blurRad="38100" dist="38100" dir="2700000" algn="tl">
                    <a:srgbClr val="000000"/>
                  </a:outerShdw>
                </a:effectLst>
                <a:latin typeface="Times New Roman" pitchFamily="-44" charset="0"/>
              </a:rPr>
              <a:t> BE DONE			       	     </a:t>
            </a:r>
          </a:p>
        </p:txBody>
      </p:sp>
      <p:sp>
        <p:nvSpPr>
          <p:cNvPr id="687114" name="AutoShape 10">
            <a:hlinkClick r:id="" action="ppaction://noaction" highlightClick="1"/>
            <a:extLst>
              <a:ext uri="{FF2B5EF4-FFF2-40B4-BE49-F238E27FC236}">
                <a16:creationId xmlns:a16="http://schemas.microsoft.com/office/drawing/2014/main" id="{707374C0-B5C7-4454-8671-2C7D22BE6645}"/>
              </a:ext>
            </a:extLst>
          </p:cNvPr>
          <p:cNvSpPr>
            <a:spLocks noChangeArrowheads="1"/>
          </p:cNvSpPr>
          <p:nvPr/>
        </p:nvSpPr>
        <p:spPr bwMode="auto">
          <a:xfrm>
            <a:off x="2286000" y="4572001"/>
            <a:ext cx="7924800" cy="593725"/>
          </a:xfrm>
          <a:prstGeom prst="actionButtonBlank">
            <a:avLst/>
          </a:prstGeom>
          <a:solidFill>
            <a:srgbClr val="D3C234"/>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000000"/>
                </a:solidFill>
                <a:effectLst>
                  <a:outerShdw blurRad="38100" dist="38100" dir="2700000" algn="tl">
                    <a:srgbClr val="FFFFFF"/>
                  </a:outerShdw>
                </a:effectLst>
                <a:latin typeface="Times New Roman" pitchFamily="-44" charset="0"/>
              </a:rPr>
              <a:t>G</a:t>
            </a:r>
            <a:r>
              <a:rPr lang="en-US" sz="2800" b="1" dirty="0">
                <a:solidFill>
                  <a:srgbClr val="000000"/>
                </a:solidFill>
                <a:effectLst>
                  <a:outerShdw blurRad="38100" dist="38100" dir="2700000" algn="tl">
                    <a:srgbClr val="FFFFFF"/>
                  </a:outerShdw>
                </a:effectLst>
                <a:latin typeface="Times New Roman" pitchFamily="-44" charset="0"/>
              </a:rPr>
              <a:t>IVE US THIS DAY OUR DAILY BREAD</a:t>
            </a:r>
          </a:p>
        </p:txBody>
      </p:sp>
      <p:sp>
        <p:nvSpPr>
          <p:cNvPr id="687115" name="AutoShape 11">
            <a:hlinkClick r:id="" action="ppaction://noaction" highlightClick="1"/>
            <a:extLst>
              <a:ext uri="{FF2B5EF4-FFF2-40B4-BE49-F238E27FC236}">
                <a16:creationId xmlns:a16="http://schemas.microsoft.com/office/drawing/2014/main" id="{51E684BF-6DD3-4851-8743-93438E3AEAEB}"/>
              </a:ext>
            </a:extLst>
          </p:cNvPr>
          <p:cNvSpPr>
            <a:spLocks noChangeArrowheads="1"/>
          </p:cNvSpPr>
          <p:nvPr/>
        </p:nvSpPr>
        <p:spPr bwMode="auto">
          <a:xfrm>
            <a:off x="2286000" y="5257801"/>
            <a:ext cx="7924800" cy="593725"/>
          </a:xfrm>
          <a:prstGeom prst="actionButtonBlank">
            <a:avLst/>
          </a:prstGeom>
          <a:solidFill>
            <a:srgbClr val="C01D1E"/>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F</a:t>
            </a:r>
            <a:r>
              <a:rPr lang="en-US" sz="2800" b="1" dirty="0">
                <a:solidFill>
                  <a:srgbClr val="FFFFFF"/>
                </a:solidFill>
                <a:effectLst>
                  <a:outerShdw blurRad="38100" dist="38100" dir="2700000" algn="tl">
                    <a:srgbClr val="000000"/>
                  </a:outerShdw>
                </a:effectLst>
                <a:latin typeface="Times New Roman" pitchFamily="-44" charset="0"/>
              </a:rPr>
              <a:t>ORGIVE US OUR DEBTS			   </a:t>
            </a:r>
          </a:p>
        </p:txBody>
      </p:sp>
      <p:sp>
        <p:nvSpPr>
          <p:cNvPr id="687116" name="AutoShape 12">
            <a:hlinkClick r:id="" action="ppaction://noaction" highlightClick="1"/>
            <a:extLst>
              <a:ext uri="{FF2B5EF4-FFF2-40B4-BE49-F238E27FC236}">
                <a16:creationId xmlns:a16="http://schemas.microsoft.com/office/drawing/2014/main" id="{1C4DE3F2-6C35-4F0D-9710-4948C83C2E33}"/>
              </a:ext>
            </a:extLst>
          </p:cNvPr>
          <p:cNvSpPr>
            <a:spLocks noChangeArrowheads="1"/>
          </p:cNvSpPr>
          <p:nvPr/>
        </p:nvSpPr>
        <p:spPr bwMode="auto">
          <a:xfrm>
            <a:off x="2286000" y="5943601"/>
            <a:ext cx="7924800" cy="593725"/>
          </a:xfrm>
          <a:prstGeom prst="actionButtonBlank">
            <a:avLst/>
          </a:prstGeom>
          <a:solidFill>
            <a:srgbClr val="3F5F90"/>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L</a:t>
            </a:r>
            <a:r>
              <a:rPr lang="en-US" sz="2800" b="1" dirty="0">
                <a:solidFill>
                  <a:srgbClr val="FFFFFF"/>
                </a:solidFill>
                <a:effectLst>
                  <a:outerShdw blurRad="38100" dist="38100" dir="2700000" algn="tl">
                    <a:srgbClr val="000000"/>
                  </a:outerShdw>
                </a:effectLst>
                <a:latin typeface="Times New Roman" pitchFamily="-44" charset="0"/>
              </a:rPr>
              <a:t>EAD US NOT INTO TEMPTATION	   </a:t>
            </a:r>
          </a:p>
        </p:txBody>
      </p:sp>
      <p:sp>
        <p:nvSpPr>
          <p:cNvPr id="687120" name="Rectangle 16">
            <a:extLst>
              <a:ext uri="{FF2B5EF4-FFF2-40B4-BE49-F238E27FC236}">
                <a16:creationId xmlns:a16="http://schemas.microsoft.com/office/drawing/2014/main" id="{AB00E3F2-ECA9-413B-814A-2DD43F2F308F}"/>
              </a:ext>
            </a:extLst>
          </p:cNvPr>
          <p:cNvSpPr>
            <a:spLocks noChangeArrowheads="1"/>
          </p:cNvSpPr>
          <p:nvPr/>
        </p:nvSpPr>
        <p:spPr bwMode="auto">
          <a:xfrm>
            <a:off x="2362200" y="17970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a:solidFill>
                  <a:srgbClr val="FFFFFF"/>
                </a:solidFill>
                <a:latin typeface="Times New Roman" pitchFamily="-44" charset="0"/>
              </a:rPr>
              <a:t>1.</a:t>
            </a:r>
            <a:endParaRPr lang="en-US" sz="3600" b="1">
              <a:solidFill>
                <a:srgbClr val="FFFFFF"/>
              </a:solidFill>
              <a:effectLst>
                <a:outerShdw blurRad="38100" dist="38100" dir="2700000" algn="tl">
                  <a:srgbClr val="C0C0C0"/>
                </a:outerShdw>
              </a:effectLst>
              <a:latin typeface="Times New Roman" pitchFamily="-44" charset="0"/>
            </a:endParaRPr>
          </a:p>
        </p:txBody>
      </p:sp>
      <p:sp>
        <p:nvSpPr>
          <p:cNvPr id="687121" name="Rectangle 17">
            <a:extLst>
              <a:ext uri="{FF2B5EF4-FFF2-40B4-BE49-F238E27FC236}">
                <a16:creationId xmlns:a16="http://schemas.microsoft.com/office/drawing/2014/main" id="{E25FB919-6898-488E-B3A9-6DA64BA9B7AD}"/>
              </a:ext>
            </a:extLst>
          </p:cNvPr>
          <p:cNvSpPr>
            <a:spLocks noChangeArrowheads="1"/>
          </p:cNvSpPr>
          <p:nvPr/>
        </p:nvSpPr>
        <p:spPr bwMode="auto">
          <a:xfrm>
            <a:off x="2362200" y="2482850"/>
            <a:ext cx="527050" cy="64135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fontAlgn="base" hangingPunct="0">
              <a:spcBef>
                <a:spcPct val="0"/>
              </a:spcBef>
              <a:spcAft>
                <a:spcPct val="0"/>
              </a:spcAft>
              <a:defRPr/>
            </a:pPr>
            <a:r>
              <a:rPr lang="en-US" sz="3600" b="1">
                <a:solidFill>
                  <a:srgbClr val="000000"/>
                </a:solidFill>
                <a:latin typeface="Times New Roman" pitchFamily="-44" charset="0"/>
              </a:rPr>
              <a:t>2.</a:t>
            </a:r>
            <a:endParaRPr lang="en-US" sz="3600" b="1">
              <a:solidFill>
                <a:srgbClr val="000000"/>
              </a:solidFill>
              <a:effectLst>
                <a:outerShdw blurRad="38100" dist="38100" dir="2700000" algn="tl">
                  <a:srgbClr val="C0C0C0"/>
                </a:outerShdw>
              </a:effectLst>
              <a:latin typeface="Times New Roman" pitchFamily="-44" charset="0"/>
            </a:endParaRPr>
          </a:p>
        </p:txBody>
      </p:sp>
      <p:sp>
        <p:nvSpPr>
          <p:cNvPr id="687122" name="Rectangle 18">
            <a:extLst>
              <a:ext uri="{FF2B5EF4-FFF2-40B4-BE49-F238E27FC236}">
                <a16:creationId xmlns:a16="http://schemas.microsoft.com/office/drawing/2014/main" id="{5001FE9E-FDFC-4260-9F60-A11F0F501909}"/>
              </a:ext>
            </a:extLst>
          </p:cNvPr>
          <p:cNvSpPr>
            <a:spLocks noChangeArrowheads="1"/>
          </p:cNvSpPr>
          <p:nvPr/>
        </p:nvSpPr>
        <p:spPr bwMode="auto">
          <a:xfrm>
            <a:off x="2362200" y="31686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dirty="0">
                <a:solidFill>
                  <a:srgbClr val="FFFFFF"/>
                </a:solidFill>
                <a:latin typeface="Times New Roman" pitchFamily="-44" charset="0"/>
              </a:rPr>
              <a:t>3.</a:t>
            </a:r>
            <a:endParaRPr lang="en-US" sz="3600" b="1" dirty="0">
              <a:solidFill>
                <a:srgbClr val="FFFFFF"/>
              </a:solidFill>
              <a:effectLst>
                <a:outerShdw blurRad="38100" dist="38100" dir="2700000" algn="tl">
                  <a:srgbClr val="C0C0C0"/>
                </a:outerShdw>
              </a:effectLst>
              <a:latin typeface="Times New Roman" pitchFamily="-44" charset="0"/>
            </a:endParaRPr>
          </a:p>
        </p:txBody>
      </p:sp>
      <p:sp>
        <p:nvSpPr>
          <p:cNvPr id="687123" name="Rectangle 19">
            <a:extLst>
              <a:ext uri="{FF2B5EF4-FFF2-40B4-BE49-F238E27FC236}">
                <a16:creationId xmlns:a16="http://schemas.microsoft.com/office/drawing/2014/main" id="{067C8B3E-9FCA-4A53-915C-8E6CFA06DAD9}"/>
              </a:ext>
            </a:extLst>
          </p:cNvPr>
          <p:cNvSpPr>
            <a:spLocks noChangeArrowheads="1"/>
          </p:cNvSpPr>
          <p:nvPr/>
        </p:nvSpPr>
        <p:spPr bwMode="auto">
          <a:xfrm>
            <a:off x="2362200" y="38544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a:solidFill>
                  <a:srgbClr val="FFFFFF"/>
                </a:solidFill>
                <a:latin typeface="Times New Roman" pitchFamily="-44" charset="0"/>
              </a:rPr>
              <a:t>4.</a:t>
            </a:r>
            <a:endParaRPr lang="en-US" sz="3600" b="1">
              <a:solidFill>
                <a:srgbClr val="FFFFFF"/>
              </a:solidFill>
              <a:effectLst>
                <a:outerShdw blurRad="38100" dist="38100" dir="2700000" algn="tl">
                  <a:srgbClr val="C0C0C0"/>
                </a:outerShdw>
              </a:effectLst>
              <a:latin typeface="Times New Roman" pitchFamily="-44" charset="0"/>
            </a:endParaRPr>
          </a:p>
        </p:txBody>
      </p:sp>
      <p:sp>
        <p:nvSpPr>
          <p:cNvPr id="687126" name="Rectangle 22">
            <a:extLst>
              <a:ext uri="{FF2B5EF4-FFF2-40B4-BE49-F238E27FC236}">
                <a16:creationId xmlns:a16="http://schemas.microsoft.com/office/drawing/2014/main" id="{EC762921-DC4D-41AF-9A57-A040AE4C8199}"/>
              </a:ext>
            </a:extLst>
          </p:cNvPr>
          <p:cNvSpPr>
            <a:spLocks noChangeArrowheads="1"/>
          </p:cNvSpPr>
          <p:nvPr/>
        </p:nvSpPr>
        <p:spPr bwMode="auto">
          <a:xfrm>
            <a:off x="2355850" y="4540250"/>
            <a:ext cx="527050" cy="64135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fontAlgn="base" hangingPunct="0">
              <a:spcBef>
                <a:spcPct val="0"/>
              </a:spcBef>
              <a:spcAft>
                <a:spcPct val="0"/>
              </a:spcAft>
              <a:defRPr/>
            </a:pPr>
            <a:r>
              <a:rPr lang="en-US" sz="3600" b="1">
                <a:solidFill>
                  <a:srgbClr val="000000"/>
                </a:solidFill>
                <a:latin typeface="Times New Roman" pitchFamily="-44" charset="0"/>
              </a:rPr>
              <a:t>5.</a:t>
            </a:r>
            <a:endParaRPr lang="en-US" sz="3600" b="1">
              <a:solidFill>
                <a:srgbClr val="000000"/>
              </a:solidFill>
              <a:effectLst>
                <a:outerShdw blurRad="38100" dist="38100" dir="2700000" algn="tl">
                  <a:srgbClr val="C0C0C0"/>
                </a:outerShdw>
              </a:effectLst>
              <a:latin typeface="Times New Roman" pitchFamily="-44" charset="0"/>
            </a:endParaRPr>
          </a:p>
        </p:txBody>
      </p:sp>
      <p:sp>
        <p:nvSpPr>
          <p:cNvPr id="687129" name="Rectangle 25">
            <a:extLst>
              <a:ext uri="{FF2B5EF4-FFF2-40B4-BE49-F238E27FC236}">
                <a16:creationId xmlns:a16="http://schemas.microsoft.com/office/drawing/2014/main" id="{B5E476E3-03E9-4F8A-AD4F-A2059BC7EEAB}"/>
              </a:ext>
            </a:extLst>
          </p:cNvPr>
          <p:cNvSpPr>
            <a:spLocks noChangeArrowheads="1"/>
          </p:cNvSpPr>
          <p:nvPr/>
        </p:nvSpPr>
        <p:spPr bwMode="auto">
          <a:xfrm>
            <a:off x="2362200" y="52260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dirty="0">
                <a:solidFill>
                  <a:srgbClr val="FFFFFF"/>
                </a:solidFill>
                <a:latin typeface="Times New Roman" pitchFamily="-44" charset="0"/>
              </a:rPr>
              <a:t>6.</a:t>
            </a:r>
            <a:endParaRPr lang="en-US" sz="3600" b="1" dirty="0">
              <a:solidFill>
                <a:srgbClr val="FFFFFF"/>
              </a:solidFill>
              <a:effectLst>
                <a:outerShdw blurRad="38100" dist="38100" dir="2700000" algn="tl">
                  <a:srgbClr val="C0C0C0"/>
                </a:outerShdw>
              </a:effectLst>
              <a:latin typeface="Times New Roman" pitchFamily="-44" charset="0"/>
            </a:endParaRPr>
          </a:p>
        </p:txBody>
      </p:sp>
      <p:sp>
        <p:nvSpPr>
          <p:cNvPr id="687130" name="Rectangle 26">
            <a:extLst>
              <a:ext uri="{FF2B5EF4-FFF2-40B4-BE49-F238E27FC236}">
                <a16:creationId xmlns:a16="http://schemas.microsoft.com/office/drawing/2014/main" id="{303101ED-2257-4EE3-BE2E-C3A960FC2CD9}"/>
              </a:ext>
            </a:extLst>
          </p:cNvPr>
          <p:cNvSpPr>
            <a:spLocks noChangeArrowheads="1"/>
          </p:cNvSpPr>
          <p:nvPr/>
        </p:nvSpPr>
        <p:spPr bwMode="auto">
          <a:xfrm>
            <a:off x="2368550" y="59118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dirty="0">
                <a:solidFill>
                  <a:srgbClr val="FFFFFF"/>
                </a:solidFill>
                <a:latin typeface="Times New Roman" pitchFamily="-44" charset="0"/>
              </a:rPr>
              <a:t>7.</a:t>
            </a:r>
            <a:endParaRPr lang="en-US" sz="3600" b="1" dirty="0">
              <a:solidFill>
                <a:srgbClr val="FFFFFF"/>
              </a:solidFill>
              <a:effectLst>
                <a:outerShdw blurRad="38100" dist="38100" dir="2700000" algn="tl">
                  <a:srgbClr val="C0C0C0"/>
                </a:outerShdw>
              </a:effectLst>
              <a:latin typeface="Times New Roman" pitchFamily="-44" charset="0"/>
            </a:endParaRPr>
          </a:p>
        </p:txBody>
      </p:sp>
      <p:pic>
        <p:nvPicPr>
          <p:cNvPr id="199698" name="Picture 28" descr="MAIN MENU">
            <a:extLst>
              <a:ext uri="{FF2B5EF4-FFF2-40B4-BE49-F238E27FC236}">
                <a16:creationId xmlns:a16="http://schemas.microsoft.com/office/drawing/2014/main" id="{111BA836-5FF9-48CE-B065-2BBF2D58D3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68264"/>
            <a:ext cx="51816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66754" name="Rectangle 2">
            <a:extLst>
              <a:ext uri="{FF2B5EF4-FFF2-40B4-BE49-F238E27FC236}">
                <a16:creationId xmlns:a16="http://schemas.microsoft.com/office/drawing/2014/main" id="{6BFCFF75-397C-4659-91D6-1E57AFEADFC3}"/>
              </a:ext>
            </a:extLst>
          </p:cNvPr>
          <p:cNvSpPr>
            <a:spLocks noGrp="1" noChangeArrowheads="1"/>
          </p:cNvSpPr>
          <p:nvPr>
            <p:ph type="title"/>
          </p:nvPr>
        </p:nvSpPr>
        <p:spPr>
          <a:xfrm>
            <a:off x="609600" y="0"/>
            <a:ext cx="10972800" cy="1060315"/>
          </a:xfrm>
        </p:spPr>
        <p:txBody>
          <a:bodyPr/>
          <a:lstStyle/>
          <a:p>
            <a:pPr eaLnBrk="1" hangingPunct="1">
              <a:defRPr/>
            </a:pPr>
            <a:r>
              <a:rPr lang="en-US" sz="6000" b="1" dirty="0">
                <a:solidFill>
                  <a:srgbClr val="FF0066"/>
                </a:solidFill>
                <a:effectLst>
                  <a:outerShdw blurRad="38100" dist="38100" dir="2700000" algn="tl">
                    <a:srgbClr val="000000"/>
                  </a:outerShdw>
                </a:effectLst>
              </a:rPr>
              <a:t>THE FRUITFUL PRAYER LIFE</a:t>
            </a:r>
            <a:endParaRPr lang="en-US" sz="6000" dirty="0">
              <a:solidFill>
                <a:srgbClr val="FF0066"/>
              </a:solidFill>
            </a:endParaRPr>
          </a:p>
        </p:txBody>
      </p:sp>
      <p:sp>
        <p:nvSpPr>
          <p:cNvPr id="1866755" name="Rectangle 3">
            <a:extLst>
              <a:ext uri="{FF2B5EF4-FFF2-40B4-BE49-F238E27FC236}">
                <a16:creationId xmlns:a16="http://schemas.microsoft.com/office/drawing/2014/main" id="{7BEB4105-0D08-42D4-82B9-93E4D13ECCC5}"/>
              </a:ext>
            </a:extLst>
          </p:cNvPr>
          <p:cNvSpPr>
            <a:spLocks noGrp="1" noChangeArrowheads="1"/>
          </p:cNvSpPr>
          <p:nvPr>
            <p:ph type="body" idx="1"/>
          </p:nvPr>
        </p:nvSpPr>
        <p:spPr>
          <a:xfrm>
            <a:off x="2133600" y="1060315"/>
            <a:ext cx="8534400" cy="5645285"/>
          </a:xfrm>
        </p:spPr>
        <p:txBody>
          <a:bodyPr/>
          <a:lstStyle/>
          <a:p>
            <a:pPr eaLnBrk="1" hangingPunct="1">
              <a:defRPr/>
            </a:pPr>
            <a:r>
              <a:rPr lang="en-US" sz="4800" b="1" dirty="0">
                <a:effectLst>
                  <a:outerShdw blurRad="38100" dist="38100" dir="2700000" algn="tl">
                    <a:srgbClr val="FFFFFF"/>
                  </a:outerShdw>
                </a:effectLst>
                <a:latin typeface="Britannic Bold" panose="020B0903060703020204" pitchFamily="34" charset="0"/>
              </a:rPr>
              <a:t>PRAYER DOESN’T COME </a:t>
            </a:r>
            <a:r>
              <a:rPr lang="en-US" sz="4800" b="1" u="sng" dirty="0">
                <a:effectLst>
                  <a:outerShdw blurRad="38100" dist="38100" dir="2700000" algn="tl">
                    <a:srgbClr val="FFFFFF"/>
                  </a:outerShdw>
                </a:effectLst>
                <a:latin typeface="Britannic Bold" panose="020B0903060703020204" pitchFamily="34" charset="0"/>
              </a:rPr>
              <a:t>NATURALLY</a:t>
            </a:r>
            <a:r>
              <a:rPr lang="en-US" sz="4800" b="1" dirty="0">
                <a:effectLst>
                  <a:outerShdw blurRad="38100" dist="38100" dir="2700000" algn="tl">
                    <a:srgbClr val="FFFFFF"/>
                  </a:outerShdw>
                </a:effectLst>
                <a:latin typeface="Britannic Bold" panose="020B0903060703020204" pitchFamily="34" charset="0"/>
              </a:rPr>
              <a:t> (EGO ISSUES)</a:t>
            </a:r>
          </a:p>
          <a:p>
            <a:pPr eaLnBrk="1" hangingPunct="1">
              <a:defRPr/>
            </a:pPr>
            <a:endParaRPr lang="en-US" sz="4800" b="1" dirty="0">
              <a:effectLst>
                <a:outerShdw blurRad="38100" dist="38100" dir="2700000" algn="tl">
                  <a:srgbClr val="FFFFFF"/>
                </a:outerShdw>
              </a:effectLst>
              <a:latin typeface="Britannic Bold" panose="020B0903060703020204" pitchFamily="34" charset="0"/>
            </a:endParaRPr>
          </a:p>
          <a:p>
            <a:pPr eaLnBrk="1" hangingPunct="1">
              <a:defRPr/>
            </a:pPr>
            <a:r>
              <a:rPr lang="en-US" sz="4800" b="1" dirty="0">
                <a:effectLst>
                  <a:outerShdw blurRad="38100" dist="38100" dir="2700000" algn="tl">
                    <a:srgbClr val="FFFFFF"/>
                  </a:outerShdw>
                </a:effectLst>
                <a:latin typeface="Britannic Bold" panose="020B0903060703020204" pitchFamily="34" charset="0"/>
              </a:rPr>
              <a:t>PRAYER IS A </a:t>
            </a:r>
            <a:r>
              <a:rPr lang="en-US" sz="4800" b="1" u="sng" dirty="0">
                <a:effectLst>
                  <a:outerShdw blurRad="38100" dist="38100" dir="2700000" algn="tl">
                    <a:srgbClr val="FFFFFF"/>
                  </a:outerShdw>
                </a:effectLst>
                <a:latin typeface="Britannic Bold" panose="020B0903060703020204" pitchFamily="34" charset="0"/>
              </a:rPr>
              <a:t>LEARNED </a:t>
            </a:r>
            <a:r>
              <a:rPr lang="en-US" sz="4800" b="1" dirty="0">
                <a:effectLst>
                  <a:outerShdw blurRad="38100" dist="38100" dir="2700000" algn="tl">
                    <a:srgbClr val="FFFFFF"/>
                  </a:outerShdw>
                </a:effectLst>
                <a:latin typeface="Britannic Bold" panose="020B0903060703020204" pitchFamily="34" charset="0"/>
              </a:rPr>
              <a:t>SKILL</a:t>
            </a:r>
          </a:p>
          <a:p>
            <a:pPr eaLnBrk="1" hangingPunct="1">
              <a:defRPr/>
            </a:pPr>
            <a:endParaRPr lang="en-US" sz="4800" b="1" dirty="0">
              <a:effectLst>
                <a:outerShdw blurRad="38100" dist="38100" dir="2700000" algn="tl">
                  <a:srgbClr val="FFFFFF"/>
                </a:outerShdw>
              </a:effectLst>
              <a:latin typeface="Britannic Bold" panose="020B0903060703020204" pitchFamily="34" charset="0"/>
            </a:endParaRPr>
          </a:p>
          <a:p>
            <a:pPr eaLnBrk="1" hangingPunct="1">
              <a:defRPr/>
            </a:pPr>
            <a:r>
              <a:rPr lang="en-US" sz="4800" b="1" dirty="0">
                <a:effectLst>
                  <a:outerShdw blurRad="38100" dist="38100" dir="2700000" algn="tl">
                    <a:srgbClr val="FFFFFF"/>
                  </a:outerShdw>
                </a:effectLst>
                <a:latin typeface="Britannic Bold" panose="020B0903060703020204" pitchFamily="34" charset="0"/>
              </a:rPr>
              <a:t>A </a:t>
            </a:r>
            <a:r>
              <a:rPr lang="en-US" sz="4800" b="1" u="sng" dirty="0">
                <a:effectLst>
                  <a:outerShdw blurRad="38100" dist="38100" dir="2700000" algn="tl">
                    <a:srgbClr val="FFFFFF"/>
                  </a:outerShdw>
                </a:effectLst>
                <a:latin typeface="Britannic Bold" panose="020B0903060703020204" pitchFamily="34" charset="0"/>
              </a:rPr>
              <a:t>PATTERN</a:t>
            </a:r>
            <a:r>
              <a:rPr lang="en-US" sz="4800" b="1" dirty="0">
                <a:effectLst>
                  <a:outerShdw blurRad="38100" dist="38100" dir="2700000" algn="tl">
                    <a:srgbClr val="FFFFFF"/>
                  </a:outerShdw>
                </a:effectLst>
                <a:latin typeface="Britannic Bold" panose="020B0903060703020204" pitchFamily="34" charset="0"/>
              </a:rPr>
              <a:t> IS USEFUL IN LEARNING HOW TO PRAY</a:t>
            </a:r>
          </a:p>
          <a:p>
            <a:pPr eaLnBrk="1" hangingPunct="1">
              <a:defRPr/>
            </a:pPr>
            <a:endParaRPr lang="en-US" sz="4000" b="1"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86675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675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6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66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6754" grpId="0"/>
      <p:bldP spid="186675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43714" name="Picture 2" descr="image002">
            <a:extLst>
              <a:ext uri="{FF2B5EF4-FFF2-40B4-BE49-F238E27FC236}">
                <a16:creationId xmlns:a16="http://schemas.microsoft.com/office/drawing/2014/main" id="{B0AE9C40-C48B-44AD-920F-B5116C10A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WordArt 3">
            <a:extLst>
              <a:ext uri="{FF2B5EF4-FFF2-40B4-BE49-F238E27FC236}">
                <a16:creationId xmlns:a16="http://schemas.microsoft.com/office/drawing/2014/main" id="{6FBBEF94-B443-4684-8E96-9C3CCBFA6D63}"/>
              </a:ext>
            </a:extLst>
          </p:cNvPr>
          <p:cNvSpPr>
            <a:spLocks noChangeArrowheads="1" noChangeShapeType="1" noTextEdit="1"/>
          </p:cNvSpPr>
          <p:nvPr/>
        </p:nvSpPr>
        <p:spPr bwMode="auto">
          <a:xfrm>
            <a:off x="2819400" y="3124200"/>
            <a:ext cx="6413500" cy="33528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333399"/>
                  </a:solidFill>
                  <a:round/>
                  <a:headEnd/>
                  <a:tailEnd/>
                </a:ln>
                <a:solidFill>
                  <a:srgbClr val="FFCC00"/>
                </a:solidFill>
                <a:effectLst>
                  <a:outerShdw dist="53882" dir="2700000" algn="ctr" rotWithShape="0">
                    <a:srgbClr val="9999FF"/>
                  </a:outerShdw>
                </a:effectLst>
                <a:latin typeface="Impact" panose="020B0806030902050204" pitchFamily="34" charset="0"/>
              </a:rPr>
              <a:t>Spiritual Intensive Care</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8F2AF11C-802D-47D5-B099-73951B391E40}"/>
              </a:ext>
            </a:extLst>
          </p:cNvPr>
          <p:cNvSpPr>
            <a:spLocks noGrp="1" noChangeArrowheads="1"/>
          </p:cNvSpPr>
          <p:nvPr>
            <p:ph type="title"/>
          </p:nvPr>
        </p:nvSpPr>
        <p:spPr>
          <a:xfrm>
            <a:off x="2133600" y="381000"/>
            <a:ext cx="7772400" cy="609600"/>
          </a:xfrm>
        </p:spPr>
        <p:txBody>
          <a:bodyPr/>
          <a:lstStyle/>
          <a:p>
            <a:pPr eaLnBrk="1" hangingPunct="1"/>
            <a:r>
              <a:rPr lang="en-US" altLang="en-US" sz="4000" b="1">
                <a:solidFill>
                  <a:srgbClr val="FF0B16"/>
                </a:solidFill>
                <a:latin typeface="Comic Sans MS Bold" panose="030F0902030302020204" pitchFamily="66" charset="0"/>
              </a:rPr>
              <a:t>Prerequisite Presuppositions</a:t>
            </a:r>
            <a:endParaRPr lang="en-US" altLang="en-US" sz="4000" b="1">
              <a:latin typeface="Comic Sans MS Bold" panose="030F0902030302020204" pitchFamily="66" charset="0"/>
            </a:endParaRPr>
          </a:p>
        </p:txBody>
      </p:sp>
      <p:sp>
        <p:nvSpPr>
          <p:cNvPr id="1862659" name="Rectangle 3">
            <a:extLst>
              <a:ext uri="{FF2B5EF4-FFF2-40B4-BE49-F238E27FC236}">
                <a16:creationId xmlns:a16="http://schemas.microsoft.com/office/drawing/2014/main" id="{B8E0035E-D17D-4062-830F-C9712A2D510A}"/>
              </a:ext>
            </a:extLst>
          </p:cNvPr>
          <p:cNvSpPr>
            <a:spLocks noGrp="1" noChangeArrowheads="1"/>
          </p:cNvSpPr>
          <p:nvPr>
            <p:ph type="body" idx="1"/>
          </p:nvPr>
        </p:nvSpPr>
        <p:spPr>
          <a:xfrm>
            <a:off x="2362200" y="1371600"/>
            <a:ext cx="7924800" cy="5410200"/>
          </a:xfrm>
        </p:spPr>
        <p:txBody>
          <a:bodyPr/>
          <a:lstStyle/>
          <a:p>
            <a:pPr eaLnBrk="1" hangingPunct="1">
              <a:defRPr/>
            </a:pPr>
            <a:r>
              <a:rPr lang="en-US" sz="3600">
                <a:effectLst>
                  <a:outerShdw blurRad="38100" dist="38100" dir="2700000" algn="tl">
                    <a:srgbClr val="FFFFFF"/>
                  </a:outerShdw>
                </a:effectLst>
                <a:latin typeface="Comic Sans MS Bold" pitchFamily="-80" charset="0"/>
              </a:rPr>
              <a:t>We are </a:t>
            </a:r>
            <a:r>
              <a:rPr lang="en-US" sz="3600" u="sng">
                <a:effectLst>
                  <a:outerShdw blurRad="38100" dist="38100" dir="2700000" algn="tl">
                    <a:srgbClr val="FFFFFF"/>
                  </a:outerShdw>
                </a:effectLst>
                <a:latin typeface="Comic Sans MS Bold" pitchFamily="-80" charset="0"/>
              </a:rPr>
              <a:t>inadequate</a:t>
            </a:r>
            <a:r>
              <a:rPr lang="en-US" sz="3600">
                <a:effectLst>
                  <a:outerShdw blurRad="38100" dist="38100" dir="2700000" algn="tl">
                    <a:srgbClr val="FFFFFF"/>
                  </a:outerShdw>
                </a:effectLst>
                <a:latin typeface="Comic Sans MS Bold" pitchFamily="-80" charset="0"/>
              </a:rPr>
              <a:t> to handle everything life throws at us</a:t>
            </a:r>
          </a:p>
          <a:p>
            <a:pPr eaLnBrk="1" hangingPunct="1">
              <a:defRPr/>
            </a:pPr>
            <a:r>
              <a:rPr lang="en-US" sz="3600">
                <a:effectLst>
                  <a:outerShdw blurRad="38100" dist="38100" dir="2700000" algn="tl">
                    <a:srgbClr val="FFFFFF"/>
                  </a:outerShdw>
                </a:effectLst>
                <a:latin typeface="Comic Sans MS Bold" pitchFamily="-80" charset="0"/>
              </a:rPr>
              <a:t>God is </a:t>
            </a:r>
            <a:r>
              <a:rPr lang="en-US" sz="3600" u="sng">
                <a:effectLst>
                  <a:outerShdw blurRad="38100" dist="38100" dir="2700000" algn="tl">
                    <a:srgbClr val="FFFFFF"/>
                  </a:outerShdw>
                </a:effectLst>
                <a:latin typeface="Comic Sans MS Bold" pitchFamily="-80" charset="0"/>
              </a:rPr>
              <a:t>able</a:t>
            </a:r>
            <a:r>
              <a:rPr lang="en-US" sz="3600">
                <a:effectLst>
                  <a:outerShdw blurRad="38100" dist="38100" dir="2700000" algn="tl">
                    <a:srgbClr val="FFFFFF"/>
                  </a:outerShdw>
                </a:effectLst>
                <a:latin typeface="Comic Sans MS Bold" pitchFamily="-80" charset="0"/>
              </a:rPr>
              <a:t> to do exceeding abundantly above and beyond what we need,think or ask</a:t>
            </a:r>
          </a:p>
          <a:p>
            <a:pPr eaLnBrk="1" hangingPunct="1">
              <a:defRPr/>
            </a:pPr>
            <a:r>
              <a:rPr lang="en-US" sz="3600">
                <a:effectLst>
                  <a:outerShdw blurRad="38100" dist="38100" dir="2700000" algn="tl">
                    <a:srgbClr val="FFFFFF"/>
                  </a:outerShdw>
                </a:effectLst>
                <a:latin typeface="Comic Sans MS Bold" pitchFamily="-80" charset="0"/>
              </a:rPr>
              <a:t>God has </a:t>
            </a:r>
            <a:r>
              <a:rPr lang="en-US" sz="3600" u="sng">
                <a:effectLst>
                  <a:outerShdw blurRad="38100" dist="38100" dir="2700000" algn="tl">
                    <a:srgbClr val="FFFFFF"/>
                  </a:outerShdw>
                </a:effectLst>
                <a:latin typeface="Comic Sans MS Bold" pitchFamily="-80" charset="0"/>
              </a:rPr>
              <a:t>invited</a:t>
            </a:r>
            <a:r>
              <a:rPr lang="en-US" sz="3600">
                <a:effectLst>
                  <a:outerShdw blurRad="38100" dist="38100" dir="2700000" algn="tl">
                    <a:srgbClr val="FFFFFF"/>
                  </a:outerShdw>
                </a:effectLst>
                <a:latin typeface="Comic Sans MS Bold" pitchFamily="-80" charset="0"/>
              </a:rPr>
              <a:t> us to come to Him at any time and about anything</a:t>
            </a:r>
            <a:endParaRPr lang="en-US">
              <a:effectLst>
                <a:outerShdw blurRad="38100" dist="38100" dir="2700000" algn="tl">
                  <a:srgbClr val="FFFFFF"/>
                </a:outerShdw>
              </a:effectLst>
              <a:latin typeface="Comic Sans MS Bold" pitchFamily="-80" charset="0"/>
            </a:endParaRPr>
          </a:p>
          <a:p>
            <a:pPr eaLnBrk="1" hangingPunct="1">
              <a:defRPr/>
            </a:pPr>
            <a:endParaRPr lang="en-US">
              <a:solidFill>
                <a:srgbClr val="FFD28E"/>
              </a:solidFill>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2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26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2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659"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A96E1699-3269-424F-888E-EC4CA5CBEB05}"/>
              </a:ext>
            </a:extLst>
          </p:cNvPr>
          <p:cNvSpPr>
            <a:spLocks noGrp="1" noChangeArrowheads="1"/>
          </p:cNvSpPr>
          <p:nvPr>
            <p:ph type="title"/>
          </p:nvPr>
        </p:nvSpPr>
        <p:spPr>
          <a:xfrm>
            <a:off x="2209800" y="228600"/>
            <a:ext cx="7772400" cy="1295400"/>
          </a:xfrm>
          <a:noFill/>
        </p:spPr>
        <p:txBody>
          <a:bodyPr/>
          <a:lstStyle/>
          <a:p>
            <a:pPr eaLnBrk="1" hangingPunct="1"/>
            <a:r>
              <a:rPr lang="en-US" altLang="en-US" sz="4800">
                <a:solidFill>
                  <a:srgbClr val="FF0B16"/>
                </a:solidFill>
                <a:latin typeface="Comic Sans MS Bold" panose="030F0902030302020204" pitchFamily="66" charset="0"/>
              </a:rPr>
              <a:t>Prerequisite Presuppositions</a:t>
            </a:r>
          </a:p>
        </p:txBody>
      </p:sp>
      <p:sp>
        <p:nvSpPr>
          <p:cNvPr id="1864707" name="Rectangle 3">
            <a:extLst>
              <a:ext uri="{FF2B5EF4-FFF2-40B4-BE49-F238E27FC236}">
                <a16:creationId xmlns:a16="http://schemas.microsoft.com/office/drawing/2014/main" id="{28CD9D8D-2766-4E50-9E94-0C93E6A60926}"/>
              </a:ext>
            </a:extLst>
          </p:cNvPr>
          <p:cNvSpPr>
            <a:spLocks noGrp="1" noChangeArrowheads="1"/>
          </p:cNvSpPr>
          <p:nvPr>
            <p:ph type="body" idx="1"/>
          </p:nvPr>
        </p:nvSpPr>
        <p:spPr>
          <a:xfrm>
            <a:off x="1981200" y="1828800"/>
            <a:ext cx="8229600" cy="4495800"/>
          </a:xfrm>
        </p:spPr>
        <p:txBody>
          <a:bodyPr/>
          <a:lstStyle/>
          <a:p>
            <a:pPr eaLnBrk="1" hangingPunct="1">
              <a:defRPr/>
            </a:pPr>
            <a:r>
              <a:rPr lang="en-US" sz="4400">
                <a:effectLst>
                  <a:outerShdw blurRad="38100" dist="38100" dir="2700000" algn="tl">
                    <a:srgbClr val="FFFFFF"/>
                  </a:outerShdw>
                </a:effectLst>
                <a:latin typeface="Comic Sans MS Bold" pitchFamily="-80" charset="0"/>
              </a:rPr>
              <a:t>All of our lives would be better if we spent less time </a:t>
            </a:r>
            <a:r>
              <a:rPr lang="en-US" sz="4400" u="sng">
                <a:effectLst>
                  <a:outerShdw blurRad="38100" dist="38100" dir="2700000" algn="tl">
                    <a:srgbClr val="FFFFFF"/>
                  </a:outerShdw>
                </a:effectLst>
                <a:latin typeface="Comic Sans MS Bold" pitchFamily="-80" charset="0"/>
              </a:rPr>
              <a:t>worrying</a:t>
            </a:r>
            <a:r>
              <a:rPr lang="en-US" sz="4400">
                <a:effectLst>
                  <a:outerShdw blurRad="38100" dist="38100" dir="2700000" algn="tl">
                    <a:srgbClr val="FFFFFF"/>
                  </a:outerShdw>
                </a:effectLst>
                <a:latin typeface="Comic Sans MS Bold" pitchFamily="-80" charset="0"/>
              </a:rPr>
              <a:t> and more time </a:t>
            </a:r>
            <a:r>
              <a:rPr lang="en-US" sz="4400" u="sng">
                <a:effectLst>
                  <a:outerShdw blurRad="38100" dist="38100" dir="2700000" algn="tl">
                    <a:srgbClr val="FFFFFF"/>
                  </a:outerShdw>
                </a:effectLst>
                <a:latin typeface="Comic Sans MS Bold" pitchFamily="-80" charset="0"/>
              </a:rPr>
              <a:t>praying</a:t>
            </a:r>
            <a:endParaRPr lang="en-US" sz="4400">
              <a:effectLst>
                <a:outerShdw blurRad="38100" dist="38100" dir="2700000" algn="tl">
                  <a:srgbClr val="FFFFFF"/>
                </a:outerShdw>
              </a:effectLst>
              <a:latin typeface="Comic Sans MS Bold" pitchFamily="-80" charset="0"/>
            </a:endParaRPr>
          </a:p>
          <a:p>
            <a:pPr eaLnBrk="1" hangingPunct="1">
              <a:defRPr/>
            </a:pPr>
            <a:r>
              <a:rPr lang="en-US" sz="4400">
                <a:effectLst>
                  <a:outerShdw blurRad="38100" dist="38100" dir="2700000" algn="tl">
                    <a:srgbClr val="FFFFFF"/>
                  </a:outerShdw>
                </a:effectLst>
                <a:latin typeface="Comic Sans MS Bold" pitchFamily="-80" charset="0"/>
              </a:rPr>
              <a:t>Like the disciples we </a:t>
            </a:r>
            <a:r>
              <a:rPr lang="en-US" sz="4400" u="sng">
                <a:effectLst>
                  <a:outerShdw blurRad="38100" dist="38100" dir="2700000" algn="tl">
                    <a:srgbClr val="FFFFFF"/>
                  </a:outerShdw>
                </a:effectLst>
                <a:latin typeface="Comic Sans MS Bold" pitchFamily="-80" charset="0"/>
              </a:rPr>
              <a:t>need help</a:t>
            </a:r>
            <a:r>
              <a:rPr lang="en-US" sz="4400">
                <a:effectLst>
                  <a:outerShdw blurRad="38100" dist="38100" dir="2700000" algn="tl">
                    <a:srgbClr val="FFFFFF"/>
                  </a:outerShdw>
                </a:effectLst>
                <a:latin typeface="Comic Sans MS Bold" pitchFamily="-80" charset="0"/>
              </a:rPr>
              <a:t> in how to pray</a:t>
            </a:r>
            <a:endParaRPr lang="en-US" sz="440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2265728" presetClass="entr" presetSubtype="225649448" fill="hold" grpId="0" nodeType="clickEffect">
                                  <p:stCondLst>
                                    <p:cond delay="0"/>
                                  </p:stCondLst>
                                  <p:childTnLst>
                                    <p:set>
                                      <p:cBhvr>
                                        <p:cTn id="6" dur="1" fill="hold">
                                          <p:stCondLst>
                                            <p:cond delay="499"/>
                                          </p:stCondLst>
                                        </p:cTn>
                                        <p:tgtEl>
                                          <p:spTgt spid="1864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2265728" presetClass="entr" presetSubtype="225649448" fill="hold" grpId="0" nodeType="clickEffect">
                                  <p:stCondLst>
                                    <p:cond delay="0"/>
                                  </p:stCondLst>
                                  <p:childTnLst>
                                    <p:set>
                                      <p:cBhvr>
                                        <p:cTn id="10" dur="1" fill="hold">
                                          <p:stCondLst>
                                            <p:cond delay="499"/>
                                          </p:stCondLst>
                                        </p:cTn>
                                        <p:tgtEl>
                                          <p:spTgt spid="18647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470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E9C73E7B-9406-41D6-BD70-1F2BEBAB5227}"/>
              </a:ext>
            </a:extLst>
          </p:cNvPr>
          <p:cNvSpPr>
            <a:spLocks noGrp="1" noChangeArrowheads="1"/>
          </p:cNvSpPr>
          <p:nvPr>
            <p:ph type="title"/>
          </p:nvPr>
        </p:nvSpPr>
        <p:spPr>
          <a:xfrm>
            <a:off x="1524000" y="0"/>
            <a:ext cx="9144000" cy="990600"/>
          </a:xfrm>
          <a:solidFill>
            <a:schemeClr val="bg1"/>
          </a:solidFill>
        </p:spPr>
        <p:txBody>
          <a:bodyPr/>
          <a:lstStyle/>
          <a:p>
            <a:pPr eaLnBrk="1" hangingPunct="1"/>
            <a:r>
              <a:rPr lang="en-US" altLang="en-US" sz="3600">
                <a:latin typeface="Flat Brush" pitchFamily="2" charset="0"/>
              </a:rPr>
              <a:t>Pagan Prayers:  Repetition Of Verse &amp; Chant</a:t>
            </a:r>
            <a:br>
              <a:rPr lang="en-US" altLang="en-US" sz="3600">
                <a:latin typeface="Flat Brush" pitchFamily="2" charset="0"/>
              </a:rPr>
            </a:br>
            <a:r>
              <a:rPr lang="en-US" altLang="en-US" sz="2800">
                <a:latin typeface="Flat Brush" pitchFamily="2" charset="0"/>
              </a:rPr>
              <a:t>Source:  “The Message Of The Sermon On The Mount”</a:t>
            </a:r>
            <a:r>
              <a:rPr lang="en-US" altLang="en-US" sz="2400">
                <a:latin typeface="Flat Brush" pitchFamily="2" charset="0"/>
              </a:rPr>
              <a:t> </a:t>
            </a:r>
          </a:p>
        </p:txBody>
      </p:sp>
      <p:sp>
        <p:nvSpPr>
          <p:cNvPr id="84995" name="Rectangle 3">
            <a:extLst>
              <a:ext uri="{FF2B5EF4-FFF2-40B4-BE49-F238E27FC236}">
                <a16:creationId xmlns:a16="http://schemas.microsoft.com/office/drawing/2014/main" id="{048DCBE7-247A-48C8-B42D-BD21528B827E}"/>
              </a:ext>
            </a:extLst>
          </p:cNvPr>
          <p:cNvSpPr>
            <a:spLocks noGrp="1" noChangeArrowheads="1"/>
          </p:cNvSpPr>
          <p:nvPr>
            <p:ph type="body" idx="1"/>
          </p:nvPr>
        </p:nvSpPr>
        <p:spPr>
          <a:xfrm>
            <a:off x="1676400" y="1143000"/>
            <a:ext cx="8839200" cy="5486400"/>
          </a:xfrm>
          <a:ln>
            <a:solidFill>
              <a:schemeClr val="bg1"/>
            </a:solidFill>
          </a:ln>
        </p:spPr>
        <p:txBody>
          <a:bodyPr/>
          <a:lstStyle/>
          <a:p>
            <a:pPr eaLnBrk="1" hangingPunct="1">
              <a:defRPr/>
            </a:pPr>
            <a:r>
              <a:rPr lang="en-US" sz="3600" b="1">
                <a:effectLst>
                  <a:outerShdw blurRad="38100" dist="38100" dir="2700000" algn="tl">
                    <a:srgbClr val="C0C0C0"/>
                  </a:outerShdw>
                </a:effectLst>
              </a:rPr>
              <a:t>Commentary Quote On Matthew 6: 7 –</a:t>
            </a:r>
            <a:r>
              <a:rPr lang="en-US" b="1">
                <a:effectLst>
                  <a:outerShdw blurRad="38100" dist="38100" dir="2700000" algn="tl">
                    <a:srgbClr val="C0C0C0"/>
                  </a:outerShdw>
                </a:effectLst>
              </a:rPr>
              <a:t>        </a:t>
            </a:r>
            <a:r>
              <a:rPr lang="en-US" sz="2800" u="sng">
                <a:effectLst>
                  <a:outerShdw blurRad="38100" dist="38100" dir="2700000" algn="tl">
                    <a:srgbClr val="C0C0C0"/>
                  </a:outerShdw>
                </a:effectLst>
              </a:rPr>
              <a:t>To “Heap Up Empty Phrases” Or “Vain Repetition”</a:t>
            </a:r>
          </a:p>
          <a:p>
            <a:pPr eaLnBrk="1" hangingPunct="1">
              <a:defRPr/>
            </a:pPr>
            <a:r>
              <a:rPr lang="en-US" sz="2800">
                <a:solidFill>
                  <a:srgbClr val="FFFF00"/>
                </a:solidFill>
                <a:effectLst>
                  <a:outerShdw blurRad="38100" dist="38100" dir="2700000" algn="tl">
                    <a:srgbClr val="C0C0C0"/>
                  </a:outerShdw>
                </a:effectLst>
              </a:rPr>
              <a:t>The Greek verb </a:t>
            </a:r>
            <a:r>
              <a:rPr lang="en-US" sz="2800" i="1">
                <a:solidFill>
                  <a:srgbClr val="FFFF00"/>
                </a:solidFill>
                <a:effectLst>
                  <a:outerShdw blurRad="38100" dist="38100" dir="2700000" algn="tl">
                    <a:srgbClr val="C0C0C0"/>
                  </a:outerShdw>
                </a:effectLst>
              </a:rPr>
              <a:t>battalogeo </a:t>
            </a:r>
            <a:r>
              <a:rPr lang="en-US" sz="2800">
                <a:solidFill>
                  <a:srgbClr val="FFFF00"/>
                </a:solidFill>
                <a:effectLst>
                  <a:outerShdw blurRad="38100" dist="38100" dir="2700000" algn="tl">
                    <a:srgbClr val="C0C0C0"/>
                  </a:outerShdw>
                </a:effectLst>
              </a:rPr>
              <a:t>is unique not only in biblical literature but elsewhere as well;  no other use of the word is known beyond quotations of this verse.  Some like (Erasmus) ‘suppose the word to be derived from Battus, a king of Cyrene,  who is said to have stuttered; others from Battus, an author of tedious &amp; wordy poems’. William Tyndale was the first translator to choose ‘babble’ as an equivalent English onomatopoeia,  and NEB has taken it up:  ‘Do not go babbling on like the heathen.’  (p. 143)</a:t>
            </a:r>
            <a:endParaRPr lang="en-US" sz="2800" i="1">
              <a:solidFill>
                <a:srgbClr val="FFFF00"/>
              </a:solidFill>
              <a:effectLst>
                <a:outerShdw blurRad="38100" dist="38100" dir="2700000" algn="tl">
                  <a:srgbClr val="C0C0C0"/>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9" descr="blackbgslide">
            <a:extLst>
              <a:ext uri="{FF2B5EF4-FFF2-40B4-BE49-F238E27FC236}">
                <a16:creationId xmlns:a16="http://schemas.microsoft.com/office/drawing/2014/main" id="{7DC7B55F-75E3-4109-9EDC-222026A47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1731" name="Group 10">
            <a:extLst>
              <a:ext uri="{FF2B5EF4-FFF2-40B4-BE49-F238E27FC236}">
                <a16:creationId xmlns:a16="http://schemas.microsoft.com/office/drawing/2014/main" id="{7F956BBE-2D09-44F7-AE31-E3868594A1A6}"/>
              </a:ext>
            </a:extLst>
          </p:cNvPr>
          <p:cNvGrpSpPr>
            <a:grpSpLocks/>
          </p:cNvGrpSpPr>
          <p:nvPr/>
        </p:nvGrpSpPr>
        <p:grpSpPr bwMode="auto">
          <a:xfrm>
            <a:off x="2209800" y="1905000"/>
            <a:ext cx="7924800" cy="2819400"/>
            <a:chOff x="432" y="768"/>
            <a:chExt cx="4992" cy="1776"/>
          </a:xfrm>
        </p:grpSpPr>
        <p:pic>
          <p:nvPicPr>
            <p:cNvPr id="201733" name="Picture 11" descr="Lordteachus">
              <a:extLst>
                <a:ext uri="{FF2B5EF4-FFF2-40B4-BE49-F238E27FC236}">
                  <a16:creationId xmlns:a16="http://schemas.microsoft.com/office/drawing/2014/main" id="{3914F9A9-FC92-4F3F-8807-4ACF7FAAE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6541"/>
            <a:stretch>
              <a:fillRect/>
            </a:stretch>
          </p:blipFill>
          <p:spPr bwMode="auto">
            <a:xfrm>
              <a:off x="432" y="768"/>
              <a:ext cx="4992"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12" descr="Lordteachus">
              <a:extLst>
                <a:ext uri="{FF2B5EF4-FFF2-40B4-BE49-F238E27FC236}">
                  <a16:creationId xmlns:a16="http://schemas.microsoft.com/office/drawing/2014/main" id="{16A6F21F-0BCE-425F-9ED8-2EECCEA8E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459" r="-237"/>
            <a:stretch>
              <a:fillRect/>
            </a:stretch>
          </p:blipFill>
          <p:spPr bwMode="auto">
            <a:xfrm>
              <a:off x="768" y="1720"/>
              <a:ext cx="4368"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9875" name="AutoShape 3">
            <a:hlinkClick r:id="rId5" action="ppaction://hlinksldjump" highlightClick="1"/>
            <a:extLst>
              <a:ext uri="{FF2B5EF4-FFF2-40B4-BE49-F238E27FC236}">
                <a16:creationId xmlns:a16="http://schemas.microsoft.com/office/drawing/2014/main" id="{C1182F4E-3286-4684-A940-0897D44ADEFD}"/>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800" b="1" dirty="0">
                <a:solidFill>
                  <a:srgbClr val="3F5F90"/>
                </a:solidFill>
                <a:effectLst>
                  <a:outerShdw blurRad="38100" dist="38100" dir="2700000" algn="tl">
                    <a:srgbClr val="000000"/>
                  </a:outerShdw>
                </a:effectLst>
                <a:latin typeface="Times New Roman" pitchFamily="-44" charset="0"/>
                <a:hlinkClick r:id="rId5" action="ppaction://hlinksldjump"/>
              </a:rPr>
              <a:t>M</a:t>
            </a:r>
            <a:r>
              <a:rPr lang="en-US" sz="2000" b="1" dirty="0">
                <a:solidFill>
                  <a:srgbClr val="3F5F90"/>
                </a:solidFill>
                <a:effectLst>
                  <a:outerShdw blurRad="38100" dist="38100" dir="2700000" algn="tl">
                    <a:srgbClr val="000000"/>
                  </a:outerShdw>
                </a:effectLst>
                <a:latin typeface="Times New Roman" pitchFamily="-44" charset="0"/>
                <a:hlinkClick r:id="rId5" action="ppaction://hlinksldjump"/>
              </a:rPr>
              <a:t>ENU</a:t>
            </a:r>
            <a:endParaRPr lang="en-US" sz="2800" b="1" dirty="0">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1">
            <a:extLst>
              <a:ext uri="{FF2B5EF4-FFF2-40B4-BE49-F238E27FC236}">
                <a16:creationId xmlns:a16="http://schemas.microsoft.com/office/drawing/2014/main" id="{2124BC11-6B9D-450A-91F1-ED4D329BA9F7}"/>
              </a:ext>
            </a:extLst>
          </p:cNvPr>
          <p:cNvGrpSpPr>
            <a:grpSpLocks/>
          </p:cNvGrpSpPr>
          <p:nvPr/>
        </p:nvGrpSpPr>
        <p:grpSpPr bwMode="auto">
          <a:xfrm>
            <a:off x="-111760" y="0"/>
            <a:ext cx="12303760" cy="6859588"/>
            <a:chOff x="0" y="0"/>
            <a:chExt cx="5760" cy="4321"/>
          </a:xfrm>
        </p:grpSpPr>
        <p:pic>
          <p:nvPicPr>
            <p:cNvPr id="202762" name="Picture 22" descr="Lordteachusbg">
              <a:extLst>
                <a:ext uri="{FF2B5EF4-FFF2-40B4-BE49-F238E27FC236}">
                  <a16:creationId xmlns:a16="http://schemas.microsoft.com/office/drawing/2014/main" id="{78962F1F-8997-4089-A53E-95D70D3A4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3" name="Picture 23" descr="rosewatermarklp">
              <a:extLst>
                <a:ext uri="{FF2B5EF4-FFF2-40B4-BE49-F238E27FC236}">
                  <a16:creationId xmlns:a16="http://schemas.microsoft.com/office/drawing/2014/main" id="{46D1E441-20A9-4CE4-A50E-5FDAF2773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2755" name="Picture 24" descr="Lordteachus">
            <a:extLst>
              <a:ext uri="{FF2B5EF4-FFF2-40B4-BE49-F238E27FC236}">
                <a16:creationId xmlns:a16="http://schemas.microsoft.com/office/drawing/2014/main" id="{B976842C-B055-4B67-B14B-02A19490A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25" descr="goldline">
            <a:extLst>
              <a:ext uri="{FF2B5EF4-FFF2-40B4-BE49-F238E27FC236}">
                <a16:creationId xmlns:a16="http://schemas.microsoft.com/office/drawing/2014/main" id="{40ABD6E3-9528-4DF2-A5A8-DB480EC9BB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26">
            <a:extLst>
              <a:ext uri="{FF2B5EF4-FFF2-40B4-BE49-F238E27FC236}">
                <a16:creationId xmlns:a16="http://schemas.microsoft.com/office/drawing/2014/main" id="{A11960B8-FD65-4E01-820E-645E9E03A5C0}"/>
              </a:ext>
            </a:extLst>
          </p:cNvPr>
          <p:cNvSpPr>
            <a:spLocks noGrp="1" noChangeArrowheads="1"/>
          </p:cNvSpPr>
          <p:nvPr>
            <p:ph type="body" idx="1"/>
          </p:nvPr>
        </p:nvSpPr>
        <p:spPr>
          <a:xfrm>
            <a:off x="2959100" y="1600200"/>
            <a:ext cx="7162800" cy="1828800"/>
          </a:xfrm>
          <a:noFill/>
        </p:spPr>
        <p:txBody>
          <a:bodyPr/>
          <a:lstStyle/>
          <a:p>
            <a:pPr eaLnBrk="1" hangingPunct="1">
              <a:buFontTx/>
              <a:buBlip>
                <a:blip r:embed="rId7"/>
              </a:buBlip>
            </a:pPr>
            <a:r>
              <a:rPr lang="en-US" altLang="en-US" sz="3600" dirty="0"/>
              <a:t>Jesus’ disciples </a:t>
            </a:r>
            <a:br>
              <a:rPr lang="en-US" altLang="en-US" sz="3600" dirty="0"/>
            </a:br>
            <a:r>
              <a:rPr lang="en-US" altLang="en-US" sz="3600" dirty="0"/>
              <a:t>had seen him </a:t>
            </a:r>
            <a:br>
              <a:rPr lang="en-US" altLang="en-US" sz="3600" dirty="0"/>
            </a:br>
            <a:r>
              <a:rPr lang="en-US" altLang="en-US" sz="3600" dirty="0"/>
              <a:t>pray many times. </a:t>
            </a:r>
            <a:endParaRPr lang="en-US" altLang="en-US" dirty="0"/>
          </a:p>
        </p:txBody>
      </p:sp>
      <p:grpSp>
        <p:nvGrpSpPr>
          <p:cNvPr id="3" name="Group 27">
            <a:extLst>
              <a:ext uri="{FF2B5EF4-FFF2-40B4-BE49-F238E27FC236}">
                <a16:creationId xmlns:a16="http://schemas.microsoft.com/office/drawing/2014/main" id="{DC0FC3F0-C009-4A9E-ADDC-EFE40BA3B6B2}"/>
              </a:ext>
            </a:extLst>
          </p:cNvPr>
          <p:cNvGrpSpPr>
            <a:grpSpLocks/>
          </p:cNvGrpSpPr>
          <p:nvPr/>
        </p:nvGrpSpPr>
        <p:grpSpPr bwMode="auto">
          <a:xfrm>
            <a:off x="7086600" y="1981200"/>
            <a:ext cx="2971800" cy="4414838"/>
            <a:chOff x="3264" y="1248"/>
            <a:chExt cx="1872" cy="2781"/>
          </a:xfrm>
        </p:grpSpPr>
        <p:pic>
          <p:nvPicPr>
            <p:cNvPr id="202760" name="Picture 28" descr="Carl_Heinrich_Bloch_Christ_in_Gethsemane">
              <a:extLst>
                <a:ext uri="{FF2B5EF4-FFF2-40B4-BE49-F238E27FC236}">
                  <a16:creationId xmlns:a16="http://schemas.microsoft.com/office/drawing/2014/main" id="{E53B30D7-E32E-49BF-9324-C7A4CBCAE6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3" y="1248"/>
              <a:ext cx="1802" cy="2256"/>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202761" name="Rectangle 29">
              <a:extLst>
                <a:ext uri="{FF2B5EF4-FFF2-40B4-BE49-F238E27FC236}">
                  <a16:creationId xmlns:a16="http://schemas.microsoft.com/office/drawing/2014/main" id="{5A2A44CE-F6A4-4A8B-A8B0-94F09285790A}"/>
                </a:ext>
              </a:extLst>
            </p:cNvPr>
            <p:cNvSpPr>
              <a:spLocks noChangeArrowheads="1"/>
            </p:cNvSpPr>
            <p:nvPr/>
          </p:nvSpPr>
          <p:spPr bwMode="auto">
            <a:xfrm>
              <a:off x="3264" y="3552"/>
              <a:ext cx="1872"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Christ at Gethsemane</a:t>
              </a:r>
            </a:p>
            <a:p>
              <a:pPr algn="ctr" fontAlgn="base">
                <a:lnSpc>
                  <a:spcPct val="90000"/>
                </a:lnSpc>
                <a:spcBef>
                  <a:spcPct val="0"/>
                </a:spcBef>
                <a:spcAft>
                  <a:spcPct val="0"/>
                </a:spcAft>
              </a:pPr>
              <a:r>
                <a:rPr lang="en-US" altLang="en-US" sz="2400">
                  <a:solidFill>
                    <a:srgbClr val="000000"/>
                  </a:solidFill>
                  <a:latin typeface="Times New Roman" panose="02020603050405020304" pitchFamily="18" charset="0"/>
                </a:rPr>
                <a:t>Cark Bloch</a:t>
              </a:r>
            </a:p>
          </p:txBody>
        </p:sp>
      </p:grpSp>
      <p:sp>
        <p:nvSpPr>
          <p:cNvPr id="721950" name="Rectangle 30">
            <a:extLst>
              <a:ext uri="{FF2B5EF4-FFF2-40B4-BE49-F238E27FC236}">
                <a16:creationId xmlns:a16="http://schemas.microsoft.com/office/drawing/2014/main" id="{242005DD-E218-436E-B629-479BDD5B274C}"/>
              </a:ext>
            </a:extLst>
          </p:cNvPr>
          <p:cNvSpPr>
            <a:spLocks noChangeArrowheads="1"/>
          </p:cNvSpPr>
          <p:nvPr/>
        </p:nvSpPr>
        <p:spPr bwMode="auto">
          <a:xfrm>
            <a:off x="2971800" y="3352800"/>
            <a:ext cx="716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Blip>
                <a:blip r:embed="rId7"/>
              </a:buBlip>
            </a:pPr>
            <a:r>
              <a:rPr lang="en-US" altLang="en-US" sz="3600">
                <a:solidFill>
                  <a:srgbClr val="000000"/>
                </a:solidFill>
                <a:latin typeface="Times New Roman" panose="02020603050405020304" pitchFamily="18" charset="0"/>
              </a:rPr>
              <a:t>Sometimes he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prayed all night.</a:t>
            </a:r>
          </a:p>
          <a:p>
            <a:pPr eaLnBrk="1" fontAlgn="base" hangingPunct="1">
              <a:spcBef>
                <a:spcPct val="20000"/>
              </a:spcBef>
              <a:spcAft>
                <a:spcPct val="0"/>
              </a:spcAft>
              <a:buBlip>
                <a:blip r:embed="rId7"/>
              </a:buBlip>
            </a:pPr>
            <a:r>
              <a:rPr lang="en-US" altLang="en-US" sz="3600">
                <a:solidFill>
                  <a:srgbClr val="000000"/>
                </a:solidFill>
                <a:latin typeface="Times New Roman" panose="02020603050405020304" pitchFamily="18" charset="0"/>
              </a:rPr>
              <a:t>Sometimes his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prayers were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just one sentence. </a:t>
            </a:r>
            <a:endParaRPr lang="en-US" altLang="en-US" sz="32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19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1950">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50"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778" name="Group 15">
            <a:extLst>
              <a:ext uri="{FF2B5EF4-FFF2-40B4-BE49-F238E27FC236}">
                <a16:creationId xmlns:a16="http://schemas.microsoft.com/office/drawing/2014/main" id="{77B212FD-BE9E-4220-A49A-6DA8346EC0DF}"/>
              </a:ext>
            </a:extLst>
          </p:cNvPr>
          <p:cNvGrpSpPr>
            <a:grpSpLocks/>
          </p:cNvGrpSpPr>
          <p:nvPr/>
        </p:nvGrpSpPr>
        <p:grpSpPr bwMode="auto">
          <a:xfrm>
            <a:off x="0" y="0"/>
            <a:ext cx="12192000" cy="6859588"/>
            <a:chOff x="0" y="0"/>
            <a:chExt cx="5760" cy="4321"/>
          </a:xfrm>
        </p:grpSpPr>
        <p:pic>
          <p:nvPicPr>
            <p:cNvPr id="203786" name="Picture 16" descr="Lordteachusbg">
              <a:extLst>
                <a:ext uri="{FF2B5EF4-FFF2-40B4-BE49-F238E27FC236}">
                  <a16:creationId xmlns:a16="http://schemas.microsoft.com/office/drawing/2014/main" id="{B39C4CC5-0B1D-4E0A-BFB7-FDF442D28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7" descr="rosewatermarklp">
              <a:extLst>
                <a:ext uri="{FF2B5EF4-FFF2-40B4-BE49-F238E27FC236}">
                  <a16:creationId xmlns:a16="http://schemas.microsoft.com/office/drawing/2014/main" id="{F9E465F0-98A3-4E56-A338-2179C938C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3779" name="Picture 18" descr="goldline">
            <a:extLst>
              <a:ext uri="{FF2B5EF4-FFF2-40B4-BE49-F238E27FC236}">
                <a16:creationId xmlns:a16="http://schemas.microsoft.com/office/drawing/2014/main" id="{2A07BB85-73AE-45C9-8BF2-B3EC458D9C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5011" name="Rectangle 19">
            <a:extLst>
              <a:ext uri="{FF2B5EF4-FFF2-40B4-BE49-F238E27FC236}">
                <a16:creationId xmlns:a16="http://schemas.microsoft.com/office/drawing/2014/main" id="{AD40C2BE-5C91-4E6C-AA25-5C9EA5FD00B3}"/>
              </a:ext>
            </a:extLst>
          </p:cNvPr>
          <p:cNvSpPr>
            <a:spLocks noGrp="1" noChangeArrowheads="1"/>
          </p:cNvSpPr>
          <p:nvPr>
            <p:ph type="body" idx="1"/>
          </p:nvPr>
        </p:nvSpPr>
        <p:spPr>
          <a:xfrm>
            <a:off x="2971800" y="4419600"/>
            <a:ext cx="7162800" cy="1752600"/>
          </a:xfrm>
          <a:noFill/>
        </p:spPr>
        <p:txBody>
          <a:bodyPr/>
          <a:lstStyle/>
          <a:p>
            <a:pPr eaLnBrk="1" hangingPunct="1">
              <a:buFontTx/>
              <a:buBlip>
                <a:blip r:embed="rId6"/>
              </a:buBlip>
            </a:pPr>
            <a:r>
              <a:rPr lang="en-US" altLang="en-US" sz="3600"/>
              <a:t>One disciple </a:t>
            </a:r>
            <a:br>
              <a:rPr lang="en-US" altLang="en-US" sz="3600"/>
            </a:br>
            <a:r>
              <a:rPr lang="en-US" altLang="en-US" sz="3600"/>
              <a:t>asked Jesus to </a:t>
            </a:r>
            <a:br>
              <a:rPr lang="en-US" altLang="en-US" sz="3600"/>
            </a:br>
            <a:r>
              <a:rPr lang="en-US" altLang="en-US" sz="3600"/>
              <a:t>teach them </a:t>
            </a:r>
            <a:br>
              <a:rPr lang="en-US" altLang="en-US" sz="3600"/>
            </a:br>
            <a:r>
              <a:rPr lang="en-US" altLang="en-US" sz="3600"/>
              <a:t>how to pray. </a:t>
            </a:r>
          </a:p>
        </p:txBody>
      </p:sp>
      <p:sp>
        <p:nvSpPr>
          <p:cNvPr id="203781" name="Rectangle 20">
            <a:extLst>
              <a:ext uri="{FF2B5EF4-FFF2-40B4-BE49-F238E27FC236}">
                <a16:creationId xmlns:a16="http://schemas.microsoft.com/office/drawing/2014/main" id="{F4ACF9A8-F757-4AC0-8CB6-735C9AA3DE6F}"/>
              </a:ext>
            </a:extLst>
          </p:cNvPr>
          <p:cNvSpPr>
            <a:spLocks noChangeArrowheads="1"/>
          </p:cNvSpPr>
          <p:nvPr/>
        </p:nvSpPr>
        <p:spPr bwMode="auto">
          <a:xfrm>
            <a:off x="2971800" y="1600200"/>
            <a:ext cx="731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Blip>
                <a:blip r:embed="rId6"/>
              </a:buBlip>
            </a:pPr>
            <a:r>
              <a:rPr lang="en-US" altLang="en-US" sz="3600">
                <a:solidFill>
                  <a:srgbClr val="000000"/>
                </a:solidFill>
                <a:latin typeface="Times New Roman" panose="02020603050405020304" pitchFamily="18" charset="0"/>
              </a:rPr>
              <a:t>Jesus’ followers connected Jesus’ intense prayer life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with the power he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showed in every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aspect of life. </a:t>
            </a:r>
          </a:p>
        </p:txBody>
      </p:sp>
      <p:grpSp>
        <p:nvGrpSpPr>
          <p:cNvPr id="3" name="Group 21">
            <a:extLst>
              <a:ext uri="{FF2B5EF4-FFF2-40B4-BE49-F238E27FC236}">
                <a16:creationId xmlns:a16="http://schemas.microsoft.com/office/drawing/2014/main" id="{AD071A42-631A-42EC-9CF5-8EAF102B7CA8}"/>
              </a:ext>
            </a:extLst>
          </p:cNvPr>
          <p:cNvGrpSpPr>
            <a:grpSpLocks/>
          </p:cNvGrpSpPr>
          <p:nvPr/>
        </p:nvGrpSpPr>
        <p:grpSpPr bwMode="auto">
          <a:xfrm>
            <a:off x="7239001" y="2514600"/>
            <a:ext cx="2970213" cy="4110038"/>
            <a:chOff x="3264" y="1632"/>
            <a:chExt cx="1871" cy="2589"/>
          </a:xfrm>
        </p:grpSpPr>
        <p:pic>
          <p:nvPicPr>
            <p:cNvPr id="203784" name="Picture 22" descr="Sermon on the Mount, by Carl Heinrich Bloch (1834-1890)">
              <a:extLst>
                <a:ext uri="{FF2B5EF4-FFF2-40B4-BE49-F238E27FC236}">
                  <a16:creationId xmlns:a16="http://schemas.microsoft.com/office/drawing/2014/main" id="{3E79190F-6336-4304-85C4-237A097527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 y="1632"/>
              <a:ext cx="1810" cy="2072"/>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203785" name="Rectangle 23">
              <a:extLst>
                <a:ext uri="{FF2B5EF4-FFF2-40B4-BE49-F238E27FC236}">
                  <a16:creationId xmlns:a16="http://schemas.microsoft.com/office/drawing/2014/main" id="{0CDB8CD1-5CE6-40EF-B35B-3ADC624FA55B}"/>
                </a:ext>
              </a:extLst>
            </p:cNvPr>
            <p:cNvSpPr>
              <a:spLocks noChangeArrowheads="1"/>
            </p:cNvSpPr>
            <p:nvPr/>
          </p:nvSpPr>
          <p:spPr bwMode="auto">
            <a:xfrm>
              <a:off x="3264" y="3744"/>
              <a:ext cx="1871"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Sermon on the Mount</a:t>
              </a:r>
            </a:p>
            <a:p>
              <a:pPr algn="ctr" fontAlgn="base">
                <a:lnSpc>
                  <a:spcPct val="90000"/>
                </a:lnSpc>
                <a:spcBef>
                  <a:spcPct val="0"/>
                </a:spcBef>
                <a:spcAft>
                  <a:spcPct val="0"/>
                </a:spcAft>
              </a:pPr>
              <a:r>
                <a:rPr lang="en-US" altLang="en-US" sz="2400">
                  <a:solidFill>
                    <a:srgbClr val="000000"/>
                  </a:solidFill>
                  <a:latin typeface="Times New Roman" panose="02020603050405020304" pitchFamily="18" charset="0"/>
                </a:rPr>
                <a:t>Cark Bloch</a:t>
              </a:r>
            </a:p>
          </p:txBody>
        </p:sp>
      </p:grpSp>
      <p:pic>
        <p:nvPicPr>
          <p:cNvPr id="203783" name="Picture 24" descr="Lordteachus">
            <a:extLst>
              <a:ext uri="{FF2B5EF4-FFF2-40B4-BE49-F238E27FC236}">
                <a16:creationId xmlns:a16="http://schemas.microsoft.com/office/drawing/2014/main" id="{87892DFF-00F3-4764-9B76-5C5977BC7B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5011">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011"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2" name="Group 12">
            <a:extLst>
              <a:ext uri="{FF2B5EF4-FFF2-40B4-BE49-F238E27FC236}">
                <a16:creationId xmlns:a16="http://schemas.microsoft.com/office/drawing/2014/main" id="{DB83BB56-34E9-47A1-86AA-7327C1698EFE}"/>
              </a:ext>
            </a:extLst>
          </p:cNvPr>
          <p:cNvGrpSpPr>
            <a:grpSpLocks/>
          </p:cNvGrpSpPr>
          <p:nvPr/>
        </p:nvGrpSpPr>
        <p:grpSpPr bwMode="auto">
          <a:xfrm>
            <a:off x="0" y="0"/>
            <a:ext cx="12192000" cy="6859588"/>
            <a:chOff x="0" y="0"/>
            <a:chExt cx="5760" cy="4321"/>
          </a:xfrm>
        </p:grpSpPr>
        <p:pic>
          <p:nvPicPr>
            <p:cNvPr id="204807" name="Picture 13" descr="Lordteachusbg">
              <a:extLst>
                <a:ext uri="{FF2B5EF4-FFF2-40B4-BE49-F238E27FC236}">
                  <a16:creationId xmlns:a16="http://schemas.microsoft.com/office/drawing/2014/main" id="{70D214ED-B1C1-49FA-B9D4-3E88A6B97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8" name="Picture 14" descr="rosewatermarklp">
              <a:extLst>
                <a:ext uri="{FF2B5EF4-FFF2-40B4-BE49-F238E27FC236}">
                  <a16:creationId xmlns:a16="http://schemas.microsoft.com/office/drawing/2014/main" id="{D9C1A9F2-8110-468B-89CD-1E46EB1B4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03" name="Picture 15" descr="goldline">
            <a:extLst>
              <a:ext uri="{FF2B5EF4-FFF2-40B4-BE49-F238E27FC236}">
                <a16:creationId xmlns:a16="http://schemas.microsoft.com/office/drawing/2014/main" id="{4B4981BB-907A-4AB6-9D00-0FC321EA3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104" name="Rectangle 16">
            <a:extLst>
              <a:ext uri="{FF2B5EF4-FFF2-40B4-BE49-F238E27FC236}">
                <a16:creationId xmlns:a16="http://schemas.microsoft.com/office/drawing/2014/main" id="{C14B663D-3BBB-4828-BCF8-FB2AA65AAEA6}"/>
              </a:ext>
            </a:extLst>
          </p:cNvPr>
          <p:cNvSpPr>
            <a:spLocks noGrp="1" noChangeArrowheads="1"/>
          </p:cNvSpPr>
          <p:nvPr>
            <p:ph type="body" idx="1"/>
          </p:nvPr>
        </p:nvSpPr>
        <p:spPr>
          <a:xfrm>
            <a:off x="2971800" y="3886200"/>
            <a:ext cx="7162800" cy="2971800"/>
          </a:xfrm>
          <a:noFill/>
        </p:spPr>
        <p:txBody>
          <a:bodyPr/>
          <a:lstStyle/>
          <a:p>
            <a:pPr eaLnBrk="1" hangingPunct="1">
              <a:buFontTx/>
              <a:buBlip>
                <a:blip r:embed="rId6"/>
              </a:buBlip>
            </a:pPr>
            <a:r>
              <a:rPr lang="en-US" altLang="en-US" sz="3600"/>
              <a:t>The prayer is recorded in </a:t>
            </a:r>
            <a:br>
              <a:rPr lang="en-US" altLang="en-US" sz="3600"/>
            </a:br>
            <a:r>
              <a:rPr lang="en-US" altLang="en-US" sz="3600"/>
              <a:t>Luke 11:2-4 and Matthew 6:9-13. </a:t>
            </a:r>
          </a:p>
          <a:p>
            <a:pPr eaLnBrk="1" hangingPunct="1">
              <a:buFontTx/>
              <a:buBlip>
                <a:blip r:embed="rId6"/>
              </a:buBlip>
            </a:pPr>
            <a:r>
              <a:rPr lang="en-US" altLang="en-US" sz="3600"/>
              <a:t>Matthew’s version highlights seven key parts:</a:t>
            </a:r>
          </a:p>
        </p:txBody>
      </p:sp>
      <p:sp>
        <p:nvSpPr>
          <p:cNvPr id="204805" name="Rectangle 17">
            <a:extLst>
              <a:ext uri="{FF2B5EF4-FFF2-40B4-BE49-F238E27FC236}">
                <a16:creationId xmlns:a16="http://schemas.microsoft.com/office/drawing/2014/main" id="{9E4B4C94-42BB-4819-9D4C-DBAD00152891}"/>
              </a:ext>
            </a:extLst>
          </p:cNvPr>
          <p:cNvSpPr>
            <a:spLocks noChangeArrowheads="1"/>
          </p:cNvSpPr>
          <p:nvPr/>
        </p:nvSpPr>
        <p:spPr bwMode="auto">
          <a:xfrm>
            <a:off x="2971800" y="1600200"/>
            <a:ext cx="716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Blip>
                <a:blip r:embed="rId6"/>
              </a:buBlip>
            </a:pPr>
            <a:r>
              <a:rPr lang="en-US" altLang="en-US" sz="3600">
                <a:solidFill>
                  <a:srgbClr val="000000"/>
                </a:solidFill>
                <a:latin typeface="Times New Roman" panose="02020603050405020304" pitchFamily="18" charset="0"/>
              </a:rPr>
              <a:t>Jesus gave them a deceptively simple, childlike prayer which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has come to be known as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“The Lord’s Prayer.”</a:t>
            </a:r>
          </a:p>
        </p:txBody>
      </p:sp>
      <p:pic>
        <p:nvPicPr>
          <p:cNvPr id="204806" name="Picture 18" descr="Lordteachus">
            <a:extLst>
              <a:ext uri="{FF2B5EF4-FFF2-40B4-BE49-F238E27FC236}">
                <a16:creationId xmlns:a16="http://schemas.microsoft.com/office/drawing/2014/main" id="{AAF2E911-3012-4FE6-AC5D-A7A3A032D3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91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91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0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26" name="Group 13">
            <a:extLst>
              <a:ext uri="{FF2B5EF4-FFF2-40B4-BE49-F238E27FC236}">
                <a16:creationId xmlns:a16="http://schemas.microsoft.com/office/drawing/2014/main" id="{26673755-DE24-4856-9825-49DC4E5F51C2}"/>
              </a:ext>
            </a:extLst>
          </p:cNvPr>
          <p:cNvGrpSpPr>
            <a:grpSpLocks/>
          </p:cNvGrpSpPr>
          <p:nvPr/>
        </p:nvGrpSpPr>
        <p:grpSpPr bwMode="auto">
          <a:xfrm>
            <a:off x="0" y="0"/>
            <a:ext cx="12192000" cy="6859588"/>
            <a:chOff x="0" y="0"/>
            <a:chExt cx="5760" cy="4321"/>
          </a:xfrm>
        </p:grpSpPr>
        <p:pic>
          <p:nvPicPr>
            <p:cNvPr id="205831" name="Picture 14" descr="Lordteachusbg">
              <a:extLst>
                <a:ext uri="{FF2B5EF4-FFF2-40B4-BE49-F238E27FC236}">
                  <a16:creationId xmlns:a16="http://schemas.microsoft.com/office/drawing/2014/main" id="{0E0D997A-76A4-473B-8BFB-ECABD0E10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15" descr="rosewatermarklp">
              <a:extLst>
                <a:ext uri="{FF2B5EF4-FFF2-40B4-BE49-F238E27FC236}">
                  <a16:creationId xmlns:a16="http://schemas.microsoft.com/office/drawing/2014/main" id="{B4BF65AE-E062-4EE1-B6F5-CCA47FCB7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27" name="Picture 16" descr="goldline">
            <a:extLst>
              <a:ext uri="{FF2B5EF4-FFF2-40B4-BE49-F238E27FC236}">
                <a16:creationId xmlns:a16="http://schemas.microsoft.com/office/drawing/2014/main" id="{9D8B9171-777C-4D50-AA71-C783CC6FC8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1153" name="Rectangle 17">
            <a:extLst>
              <a:ext uri="{FF2B5EF4-FFF2-40B4-BE49-F238E27FC236}">
                <a16:creationId xmlns:a16="http://schemas.microsoft.com/office/drawing/2014/main" id="{65CB6DF3-CD85-45AA-80F9-0F9547CACCFA}"/>
              </a:ext>
            </a:extLst>
          </p:cNvPr>
          <p:cNvSpPr>
            <a:spLocks noChangeArrowheads="1"/>
          </p:cNvSpPr>
          <p:nvPr/>
        </p:nvSpPr>
        <p:spPr bwMode="auto">
          <a:xfrm>
            <a:off x="2438400" y="2209800"/>
            <a:ext cx="792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Clr>
                <a:srgbClr val="C01D1E"/>
              </a:buClr>
            </a:pPr>
            <a:r>
              <a:rPr lang="en-US" altLang="en-US" sz="2800" b="1">
                <a:solidFill>
                  <a:srgbClr val="C01D1E"/>
                </a:solidFill>
                <a:latin typeface="Times New Roman" panose="02020603050405020304" pitchFamily="18" charset="0"/>
              </a:rPr>
              <a:t>	</a:t>
            </a:r>
            <a:r>
              <a:rPr lang="en-US" altLang="en-US" sz="2800">
                <a:solidFill>
                  <a:srgbClr val="C01D1E"/>
                </a:solidFill>
                <a:latin typeface="Times New Roman" panose="02020603050405020304" pitchFamily="18" charset="0"/>
              </a:rPr>
              <a:t>1)</a:t>
            </a:r>
            <a:r>
              <a:rPr lang="en-US" altLang="en-US" sz="2800" b="1">
                <a:solidFill>
                  <a:srgbClr val="000000"/>
                </a:solidFill>
                <a:latin typeface="Times New Roman" panose="02020603050405020304" pitchFamily="18" charset="0"/>
              </a:rPr>
              <a:t> </a:t>
            </a:r>
            <a:r>
              <a:rPr lang="en-US" altLang="en-US" sz="2800">
                <a:solidFill>
                  <a:srgbClr val="000000"/>
                </a:solidFill>
                <a:latin typeface="Times New Roman" panose="02020603050405020304" pitchFamily="18" charset="0"/>
              </a:rPr>
              <a:t>Our Father which art in heaven,</a:t>
            </a:r>
          </a:p>
          <a:p>
            <a:pPr eaLnBrk="1" fontAlgn="base" hangingPunct="1">
              <a:spcBef>
                <a:spcPct val="20000"/>
              </a:spcBef>
              <a:spcAft>
                <a:spcPct val="0"/>
              </a:spcAft>
              <a:buClr>
                <a:srgbClr val="C01D1E"/>
              </a:buClr>
            </a:pPr>
            <a:r>
              <a:rPr lang="en-US" altLang="en-US" sz="2800">
                <a:solidFill>
                  <a:srgbClr val="000000"/>
                </a:solidFill>
                <a:latin typeface="Times New Roman" panose="02020603050405020304" pitchFamily="18" charset="0"/>
              </a:rPr>
              <a:t>	</a:t>
            </a:r>
            <a:r>
              <a:rPr lang="en-US" altLang="en-US" sz="2800">
                <a:solidFill>
                  <a:srgbClr val="C01D1E"/>
                </a:solidFill>
                <a:latin typeface="Times New Roman" panose="02020603050405020304" pitchFamily="18" charset="0"/>
              </a:rPr>
              <a:t>2)</a:t>
            </a:r>
            <a:r>
              <a:rPr lang="en-US" altLang="en-US" sz="2800">
                <a:solidFill>
                  <a:srgbClr val="000000"/>
                </a:solidFill>
                <a:latin typeface="Times New Roman" panose="02020603050405020304" pitchFamily="18" charset="0"/>
              </a:rPr>
              <a:t> hallowed be thy name,</a:t>
            </a:r>
          </a:p>
          <a:p>
            <a:pPr eaLnBrk="1" fontAlgn="base" hangingPunct="1">
              <a:spcBef>
                <a:spcPct val="20000"/>
              </a:spcBef>
              <a:spcAft>
                <a:spcPct val="0"/>
              </a:spcAft>
              <a:buClr>
                <a:srgbClr val="C01D1E"/>
              </a:buClr>
            </a:pPr>
            <a:r>
              <a:rPr lang="en-US" altLang="en-US" sz="2800">
                <a:solidFill>
                  <a:srgbClr val="000000"/>
                </a:solidFill>
                <a:latin typeface="Times New Roman" panose="02020603050405020304" pitchFamily="18" charset="0"/>
              </a:rPr>
              <a:t>	</a:t>
            </a:r>
            <a:r>
              <a:rPr lang="en-US" altLang="en-US" sz="2800">
                <a:solidFill>
                  <a:srgbClr val="C01D1E"/>
                </a:solidFill>
                <a:latin typeface="Times New Roman" panose="02020603050405020304" pitchFamily="18" charset="0"/>
              </a:rPr>
              <a:t>3)</a:t>
            </a:r>
            <a:r>
              <a:rPr lang="en-US" altLang="en-US" sz="2800">
                <a:solidFill>
                  <a:srgbClr val="000000"/>
                </a:solidFill>
                <a:latin typeface="Times New Roman" panose="02020603050405020304" pitchFamily="18" charset="0"/>
              </a:rPr>
              <a:t> thy kingdom come,</a:t>
            </a:r>
          </a:p>
          <a:p>
            <a:pPr eaLnBrk="1" fontAlgn="base" hangingPunct="1">
              <a:spcBef>
                <a:spcPct val="20000"/>
              </a:spcBef>
              <a:spcAft>
                <a:spcPct val="0"/>
              </a:spcAft>
              <a:buClr>
                <a:srgbClr val="C01D1E"/>
              </a:buClr>
            </a:pPr>
            <a:r>
              <a:rPr lang="en-US" altLang="en-US" sz="2800">
                <a:solidFill>
                  <a:srgbClr val="000000"/>
                </a:solidFill>
                <a:latin typeface="Times New Roman" panose="02020603050405020304" pitchFamily="18" charset="0"/>
              </a:rPr>
              <a:t>	</a:t>
            </a:r>
            <a:r>
              <a:rPr lang="en-US" altLang="en-US" sz="2800">
                <a:solidFill>
                  <a:srgbClr val="C01D1E"/>
                </a:solidFill>
                <a:latin typeface="Times New Roman" panose="02020603050405020304" pitchFamily="18" charset="0"/>
              </a:rPr>
              <a:t>4)</a:t>
            </a:r>
            <a:r>
              <a:rPr lang="en-US" altLang="en-US" sz="2800">
                <a:solidFill>
                  <a:srgbClr val="000000"/>
                </a:solidFill>
                <a:latin typeface="Times New Roman" panose="02020603050405020304" pitchFamily="18" charset="0"/>
              </a:rPr>
              <a:t> thy will be done in earth as it is in heaven.</a:t>
            </a:r>
          </a:p>
          <a:p>
            <a:pPr eaLnBrk="1" fontAlgn="base" hangingPunct="1">
              <a:spcBef>
                <a:spcPct val="20000"/>
              </a:spcBef>
              <a:spcAft>
                <a:spcPct val="0"/>
              </a:spcAft>
              <a:buClr>
                <a:srgbClr val="C01D1E"/>
              </a:buClr>
            </a:pPr>
            <a:r>
              <a:rPr lang="en-US" altLang="en-US" sz="2800">
                <a:solidFill>
                  <a:srgbClr val="000000"/>
                </a:solidFill>
                <a:latin typeface="Times New Roman" panose="02020603050405020304" pitchFamily="18" charset="0"/>
              </a:rPr>
              <a:t>	</a:t>
            </a:r>
            <a:r>
              <a:rPr lang="en-US" altLang="en-US" sz="2800">
                <a:solidFill>
                  <a:srgbClr val="C01D1E"/>
                </a:solidFill>
                <a:latin typeface="Times New Roman" panose="02020603050405020304" pitchFamily="18" charset="0"/>
              </a:rPr>
              <a:t>5)</a:t>
            </a:r>
            <a:r>
              <a:rPr lang="en-US" altLang="en-US" sz="2800">
                <a:solidFill>
                  <a:srgbClr val="000000"/>
                </a:solidFill>
                <a:latin typeface="Times New Roman" panose="02020603050405020304" pitchFamily="18" charset="0"/>
              </a:rPr>
              <a:t> Give us this day our daily bread.</a:t>
            </a:r>
          </a:p>
          <a:p>
            <a:pPr eaLnBrk="1" fontAlgn="base" hangingPunct="1">
              <a:spcBef>
                <a:spcPct val="20000"/>
              </a:spcBef>
              <a:spcAft>
                <a:spcPct val="0"/>
              </a:spcAft>
              <a:buClr>
                <a:srgbClr val="C01D1E"/>
              </a:buClr>
            </a:pPr>
            <a:r>
              <a:rPr lang="en-US" altLang="en-US" sz="2800">
                <a:solidFill>
                  <a:srgbClr val="000000"/>
                </a:solidFill>
                <a:latin typeface="Times New Roman" panose="02020603050405020304" pitchFamily="18" charset="0"/>
              </a:rPr>
              <a:t>	</a:t>
            </a:r>
            <a:r>
              <a:rPr lang="en-US" altLang="en-US" sz="2800">
                <a:solidFill>
                  <a:srgbClr val="C01D1E"/>
                </a:solidFill>
                <a:latin typeface="Times New Roman" panose="02020603050405020304" pitchFamily="18" charset="0"/>
              </a:rPr>
              <a:t>6)</a:t>
            </a:r>
            <a:r>
              <a:rPr lang="en-US" altLang="en-US" sz="2800">
                <a:solidFill>
                  <a:srgbClr val="000000"/>
                </a:solidFill>
                <a:latin typeface="Times New Roman" panose="02020603050405020304" pitchFamily="18" charset="0"/>
              </a:rPr>
              <a:t> Forgive us our debts, </a:t>
            </a:r>
            <a:br>
              <a:rPr lang="en-US" altLang="en-US" sz="2800">
                <a:solidFill>
                  <a:srgbClr val="000000"/>
                </a:solidFill>
                <a:latin typeface="Times New Roman" panose="02020603050405020304" pitchFamily="18" charset="0"/>
              </a:rPr>
            </a:br>
            <a:r>
              <a:rPr lang="en-US" altLang="en-US" sz="2800">
                <a:solidFill>
                  <a:srgbClr val="000000"/>
                </a:solidFill>
                <a:latin typeface="Times New Roman" panose="02020603050405020304" pitchFamily="18" charset="0"/>
              </a:rPr>
              <a:t>	 as we forgive our debtors.</a:t>
            </a:r>
          </a:p>
          <a:p>
            <a:pPr eaLnBrk="1" fontAlgn="base" hangingPunct="1">
              <a:spcBef>
                <a:spcPct val="20000"/>
              </a:spcBef>
              <a:spcAft>
                <a:spcPct val="0"/>
              </a:spcAft>
              <a:buClr>
                <a:srgbClr val="C01D1E"/>
              </a:buClr>
            </a:pPr>
            <a:r>
              <a:rPr lang="en-US" altLang="en-US" sz="2800">
                <a:solidFill>
                  <a:srgbClr val="000000"/>
                </a:solidFill>
                <a:latin typeface="Times New Roman" panose="02020603050405020304" pitchFamily="18" charset="0"/>
              </a:rPr>
              <a:t>	</a:t>
            </a:r>
            <a:r>
              <a:rPr lang="en-US" altLang="en-US" sz="2800">
                <a:solidFill>
                  <a:srgbClr val="C01D1E"/>
                </a:solidFill>
                <a:latin typeface="Times New Roman" panose="02020603050405020304" pitchFamily="18" charset="0"/>
              </a:rPr>
              <a:t>7)</a:t>
            </a:r>
            <a:r>
              <a:rPr lang="en-US" altLang="en-US" sz="2800">
                <a:solidFill>
                  <a:srgbClr val="000000"/>
                </a:solidFill>
                <a:latin typeface="Times New Roman" panose="02020603050405020304" pitchFamily="18" charset="0"/>
              </a:rPr>
              <a:t> And lead us not into temptation, </a:t>
            </a:r>
            <a:br>
              <a:rPr lang="en-US" altLang="en-US" sz="2800">
                <a:solidFill>
                  <a:srgbClr val="000000"/>
                </a:solidFill>
                <a:latin typeface="Times New Roman" panose="02020603050405020304" pitchFamily="18" charset="0"/>
              </a:rPr>
            </a:br>
            <a:r>
              <a:rPr lang="en-US" altLang="en-US" sz="2800">
                <a:solidFill>
                  <a:srgbClr val="000000"/>
                </a:solidFill>
                <a:latin typeface="Times New Roman" panose="02020603050405020304" pitchFamily="18" charset="0"/>
              </a:rPr>
              <a:t>	 but deliver us evil.</a:t>
            </a:r>
            <a:endParaRPr lang="en-US" altLang="en-US" sz="3600">
              <a:solidFill>
                <a:srgbClr val="000000"/>
              </a:solidFill>
              <a:latin typeface="Times New Roman" panose="02020603050405020304" pitchFamily="18" charset="0"/>
            </a:endParaRPr>
          </a:p>
        </p:txBody>
      </p:sp>
      <p:sp>
        <p:nvSpPr>
          <p:cNvPr id="205829" name="Rectangle 18">
            <a:extLst>
              <a:ext uri="{FF2B5EF4-FFF2-40B4-BE49-F238E27FC236}">
                <a16:creationId xmlns:a16="http://schemas.microsoft.com/office/drawing/2014/main" id="{9D506443-E9B2-4AAE-BE44-A7AC2A6005EF}"/>
              </a:ext>
            </a:extLst>
          </p:cNvPr>
          <p:cNvSpPr>
            <a:spLocks noChangeArrowheads="1"/>
          </p:cNvSpPr>
          <p:nvPr/>
        </p:nvSpPr>
        <p:spPr bwMode="auto">
          <a:xfrm>
            <a:off x="2895600" y="1371600"/>
            <a:ext cx="739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r>
              <a:rPr lang="en-US" altLang="en-US" sz="4400" b="1">
                <a:solidFill>
                  <a:srgbClr val="C01D1E"/>
                </a:solidFill>
                <a:latin typeface="Times New Roman" panose="02020603050405020304" pitchFamily="18" charset="0"/>
              </a:rPr>
              <a:t>Seven Key Parts</a:t>
            </a:r>
            <a:endParaRPr lang="en-US" altLang="en-US" sz="3600" b="1">
              <a:solidFill>
                <a:srgbClr val="C01D1E"/>
              </a:solidFill>
              <a:latin typeface="Times New Roman" panose="02020603050405020304" pitchFamily="18" charset="0"/>
            </a:endParaRPr>
          </a:p>
        </p:txBody>
      </p:sp>
      <p:pic>
        <p:nvPicPr>
          <p:cNvPr id="205830" name="Picture 19" descr="Lordteachus">
            <a:extLst>
              <a:ext uri="{FF2B5EF4-FFF2-40B4-BE49-F238E27FC236}">
                <a16:creationId xmlns:a16="http://schemas.microsoft.com/office/drawing/2014/main" id="{D0D4C279-0A45-4C4E-B746-B218822BD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11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115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115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115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115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115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3115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5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850" name="Group 15">
            <a:extLst>
              <a:ext uri="{FF2B5EF4-FFF2-40B4-BE49-F238E27FC236}">
                <a16:creationId xmlns:a16="http://schemas.microsoft.com/office/drawing/2014/main" id="{DF592CEE-257C-4031-BBE0-6ED7A6DAE6B2}"/>
              </a:ext>
            </a:extLst>
          </p:cNvPr>
          <p:cNvGrpSpPr>
            <a:grpSpLocks/>
          </p:cNvGrpSpPr>
          <p:nvPr/>
        </p:nvGrpSpPr>
        <p:grpSpPr bwMode="auto">
          <a:xfrm>
            <a:off x="0" y="0"/>
            <a:ext cx="12192000" cy="6859588"/>
            <a:chOff x="0" y="0"/>
            <a:chExt cx="5760" cy="4321"/>
          </a:xfrm>
        </p:grpSpPr>
        <p:pic>
          <p:nvPicPr>
            <p:cNvPr id="206855" name="Picture 16" descr="Lordteachusbg">
              <a:extLst>
                <a:ext uri="{FF2B5EF4-FFF2-40B4-BE49-F238E27FC236}">
                  <a16:creationId xmlns:a16="http://schemas.microsoft.com/office/drawing/2014/main" id="{B3756B78-0DFD-4D96-AD65-13DB7E5D5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17" descr="rosewatermarklp">
              <a:extLst>
                <a:ext uri="{FF2B5EF4-FFF2-40B4-BE49-F238E27FC236}">
                  <a16:creationId xmlns:a16="http://schemas.microsoft.com/office/drawing/2014/main" id="{2F511D72-FCDD-40E8-A3A8-8C0B24534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6851" name="Picture 18" descr="goldline">
            <a:extLst>
              <a:ext uri="{FF2B5EF4-FFF2-40B4-BE49-F238E27FC236}">
                <a16:creationId xmlns:a16="http://schemas.microsoft.com/office/drawing/2014/main" id="{A0B72F3E-B595-4B0D-A207-120C0EF8D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3203" name="Rectangle 19">
            <a:extLst>
              <a:ext uri="{FF2B5EF4-FFF2-40B4-BE49-F238E27FC236}">
                <a16:creationId xmlns:a16="http://schemas.microsoft.com/office/drawing/2014/main" id="{97C5383A-BADF-4C8E-B87B-7E793AD07C20}"/>
              </a:ext>
            </a:extLst>
          </p:cNvPr>
          <p:cNvSpPr>
            <a:spLocks noGrp="1" noChangeArrowheads="1"/>
          </p:cNvSpPr>
          <p:nvPr>
            <p:ph type="body" idx="1"/>
          </p:nvPr>
        </p:nvSpPr>
        <p:spPr>
          <a:xfrm>
            <a:off x="2971800" y="3962400"/>
            <a:ext cx="7162800" cy="1905000"/>
          </a:xfrm>
          <a:noFill/>
        </p:spPr>
        <p:txBody>
          <a:bodyPr/>
          <a:lstStyle/>
          <a:p>
            <a:pPr eaLnBrk="1" hangingPunct="1">
              <a:buFontTx/>
              <a:buBlip>
                <a:blip r:embed="rId6"/>
              </a:buBlip>
            </a:pPr>
            <a:r>
              <a:rPr lang="en-US" altLang="en-US" sz="3600"/>
              <a:t>The two main sections of the prayer divide with the words “your” and “our.”</a:t>
            </a:r>
            <a:endParaRPr lang="en-US" altLang="en-US" sz="4000"/>
          </a:p>
        </p:txBody>
      </p:sp>
      <p:sp>
        <p:nvSpPr>
          <p:cNvPr id="206853" name="Rectangle 20">
            <a:extLst>
              <a:ext uri="{FF2B5EF4-FFF2-40B4-BE49-F238E27FC236}">
                <a16:creationId xmlns:a16="http://schemas.microsoft.com/office/drawing/2014/main" id="{F5A112B7-0B49-462C-B90E-129AB6E319F9}"/>
              </a:ext>
            </a:extLst>
          </p:cNvPr>
          <p:cNvSpPr>
            <a:spLocks noChangeArrowheads="1"/>
          </p:cNvSpPr>
          <p:nvPr/>
        </p:nvSpPr>
        <p:spPr bwMode="auto">
          <a:xfrm>
            <a:off x="2971800" y="1600200"/>
            <a:ext cx="716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Blip>
                <a:blip r:embed="rId6"/>
              </a:buBlip>
            </a:pPr>
            <a:r>
              <a:rPr lang="en-US" altLang="en-US" sz="3600" dirty="0">
                <a:solidFill>
                  <a:srgbClr val="000000"/>
                </a:solidFill>
                <a:latin typeface="Times New Roman" panose="02020603050405020304" pitchFamily="18" charset="0"/>
              </a:rPr>
              <a:t>In this pattern, Jesus provided his followers with guidelines for prayer based on the attributes or characteristics of God. </a:t>
            </a:r>
          </a:p>
        </p:txBody>
      </p:sp>
      <p:pic>
        <p:nvPicPr>
          <p:cNvPr id="206854" name="Picture 21" descr="Lordteachus">
            <a:extLst>
              <a:ext uri="{FF2B5EF4-FFF2-40B4-BE49-F238E27FC236}">
                <a16:creationId xmlns:a16="http://schemas.microsoft.com/office/drawing/2014/main" id="{11849BD2-7161-4E71-84F8-FFF7943E7B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32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20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874" name="Group 1037">
            <a:extLst>
              <a:ext uri="{FF2B5EF4-FFF2-40B4-BE49-F238E27FC236}">
                <a16:creationId xmlns:a16="http://schemas.microsoft.com/office/drawing/2014/main" id="{335D3C56-2E78-4F54-93FC-E87F30E66DC4}"/>
              </a:ext>
            </a:extLst>
          </p:cNvPr>
          <p:cNvGrpSpPr>
            <a:grpSpLocks/>
          </p:cNvGrpSpPr>
          <p:nvPr/>
        </p:nvGrpSpPr>
        <p:grpSpPr bwMode="auto">
          <a:xfrm>
            <a:off x="0" y="0"/>
            <a:ext cx="12192000" cy="6859588"/>
            <a:chOff x="0" y="0"/>
            <a:chExt cx="5760" cy="4321"/>
          </a:xfrm>
        </p:grpSpPr>
        <p:pic>
          <p:nvPicPr>
            <p:cNvPr id="207880" name="Picture 1038" descr="Lordteachusbg">
              <a:extLst>
                <a:ext uri="{FF2B5EF4-FFF2-40B4-BE49-F238E27FC236}">
                  <a16:creationId xmlns:a16="http://schemas.microsoft.com/office/drawing/2014/main" id="{375ADC73-7A87-47C3-9B40-DAF003834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1" name="Picture 1039" descr="rosewatermarklp">
              <a:extLst>
                <a:ext uri="{FF2B5EF4-FFF2-40B4-BE49-F238E27FC236}">
                  <a16:creationId xmlns:a16="http://schemas.microsoft.com/office/drawing/2014/main" id="{00E6019C-53C6-4371-AE08-DE38F0C4A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7875" name="Picture 1040" descr="goldline">
            <a:extLst>
              <a:ext uri="{FF2B5EF4-FFF2-40B4-BE49-F238E27FC236}">
                <a16:creationId xmlns:a16="http://schemas.microsoft.com/office/drawing/2014/main" id="{9AD67883-EFF7-4ED7-A499-D90021997D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WordArt 1041">
            <a:extLst>
              <a:ext uri="{FF2B5EF4-FFF2-40B4-BE49-F238E27FC236}">
                <a16:creationId xmlns:a16="http://schemas.microsoft.com/office/drawing/2014/main" id="{A7AC7008-1E0E-4616-9EB6-867D8B802FA6}"/>
              </a:ext>
            </a:extLst>
          </p:cNvPr>
          <p:cNvSpPr>
            <a:spLocks noChangeArrowheads="1" noChangeShapeType="1" noTextEdit="1"/>
          </p:cNvSpPr>
          <p:nvPr/>
        </p:nvSpPr>
        <p:spPr bwMode="auto">
          <a:xfrm>
            <a:off x="3352800" y="1752600"/>
            <a:ext cx="6248400" cy="457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704"/>
              </a:avLst>
            </a:prstTxWarp>
          </a:bodyPr>
          <a:lstStyle/>
          <a:p>
            <a:pPr algn="ctr" fontAlgn="base">
              <a:spcBef>
                <a:spcPct val="0"/>
              </a:spcBef>
              <a:spcAft>
                <a:spcPct val="0"/>
              </a:spcAft>
            </a:pPr>
            <a:r>
              <a:rPr lang="en-US" sz="9600" kern="10">
                <a:gradFill rotWithShape="1">
                  <a:gsLst>
                    <a:gs pos="0">
                      <a:srgbClr val="C01D1E">
                        <a:alpha val="0"/>
                      </a:srgbClr>
                    </a:gs>
                    <a:gs pos="50000">
                      <a:srgbClr val="D3C234">
                        <a:alpha val="0"/>
                      </a:srgbClr>
                    </a:gs>
                    <a:gs pos="100000">
                      <a:srgbClr val="C01D1E">
                        <a:alpha val="0"/>
                      </a:srgbClr>
                    </a:gs>
                  </a:gsLst>
                  <a:lin ang="5400000" scaled="1"/>
                </a:gradFill>
                <a:effectLst>
                  <a:outerShdw algn="ctr" rotWithShape="0">
                    <a:srgbClr val="C0C0C0">
                      <a:alpha val="25000"/>
                    </a:srgbClr>
                  </a:outerShdw>
                </a:effectLst>
                <a:latin typeface="Arial Black" panose="020B0A04020102020204" pitchFamily="34" charset="0"/>
              </a:rPr>
              <a:t>YOUR</a:t>
            </a:r>
          </a:p>
        </p:txBody>
      </p:sp>
      <p:sp>
        <p:nvSpPr>
          <p:cNvPr id="735250" name="Rectangle 1042">
            <a:extLst>
              <a:ext uri="{FF2B5EF4-FFF2-40B4-BE49-F238E27FC236}">
                <a16:creationId xmlns:a16="http://schemas.microsoft.com/office/drawing/2014/main" id="{C29737F1-28E0-4CE3-A145-79AB138A3A30}"/>
              </a:ext>
            </a:extLst>
          </p:cNvPr>
          <p:cNvSpPr>
            <a:spLocks noGrp="1" noChangeArrowheads="1"/>
          </p:cNvSpPr>
          <p:nvPr>
            <p:ph type="body" idx="1"/>
          </p:nvPr>
        </p:nvSpPr>
        <p:spPr>
          <a:xfrm>
            <a:off x="2971800" y="2895600"/>
            <a:ext cx="7162800" cy="1905000"/>
          </a:xfrm>
          <a:noFill/>
        </p:spPr>
        <p:txBody>
          <a:bodyPr/>
          <a:lstStyle/>
          <a:p>
            <a:pPr eaLnBrk="1" hangingPunct="1">
              <a:buFontTx/>
              <a:buBlip>
                <a:blip r:embed="rId6"/>
              </a:buBlip>
            </a:pPr>
            <a:r>
              <a:rPr lang="en-US" altLang="en-US" sz="3600"/>
              <a:t>Only by focusing on the patient </a:t>
            </a:r>
            <a:br>
              <a:rPr lang="en-US" altLang="en-US" sz="3600"/>
            </a:br>
            <a:r>
              <a:rPr lang="en-US" altLang="en-US" sz="3600"/>
              <a:t>and loving Father can we find the </a:t>
            </a:r>
            <a:br>
              <a:rPr lang="en-US" altLang="en-US" sz="3600"/>
            </a:br>
            <a:r>
              <a:rPr lang="en-US" altLang="en-US" sz="3600"/>
              <a:t>attitude that puts our own needs in </a:t>
            </a:r>
            <a:br>
              <a:rPr lang="en-US" altLang="en-US" sz="3600"/>
            </a:br>
            <a:r>
              <a:rPr lang="en-US" altLang="en-US" sz="3600"/>
              <a:t>perspective.</a:t>
            </a:r>
          </a:p>
        </p:txBody>
      </p:sp>
      <p:sp>
        <p:nvSpPr>
          <p:cNvPr id="207878" name="Rectangle 1043">
            <a:extLst>
              <a:ext uri="{FF2B5EF4-FFF2-40B4-BE49-F238E27FC236}">
                <a16:creationId xmlns:a16="http://schemas.microsoft.com/office/drawing/2014/main" id="{E1B367B0-7E6A-4896-B23D-773271B13B46}"/>
              </a:ext>
            </a:extLst>
          </p:cNvPr>
          <p:cNvSpPr>
            <a:spLocks noChangeArrowheads="1"/>
          </p:cNvSpPr>
          <p:nvPr/>
        </p:nvSpPr>
        <p:spPr bwMode="auto">
          <a:xfrm>
            <a:off x="2971800" y="1600200"/>
            <a:ext cx="716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Blip>
                <a:blip r:embed="rId6"/>
              </a:buBlip>
            </a:pPr>
            <a:r>
              <a:rPr lang="en-US" altLang="en-US" sz="3600" dirty="0">
                <a:solidFill>
                  <a:srgbClr val="000000"/>
                </a:solidFill>
                <a:latin typeface="Times New Roman" panose="02020603050405020304" pitchFamily="18" charset="0"/>
              </a:rPr>
              <a:t>The first part centers on making </a:t>
            </a:r>
            <a:br>
              <a:rPr lang="en-US" altLang="en-US" sz="3600" dirty="0">
                <a:solidFill>
                  <a:srgbClr val="000000"/>
                </a:solidFill>
                <a:latin typeface="Times New Roman" panose="02020603050405020304" pitchFamily="18" charset="0"/>
              </a:rPr>
            </a:br>
            <a:r>
              <a:rPr lang="en-US" altLang="en-US" sz="3600" dirty="0">
                <a:solidFill>
                  <a:srgbClr val="000000"/>
                </a:solidFill>
                <a:latin typeface="Times New Roman" panose="02020603050405020304" pitchFamily="18" charset="0"/>
              </a:rPr>
              <a:t>God our priority. </a:t>
            </a:r>
          </a:p>
        </p:txBody>
      </p:sp>
      <p:pic>
        <p:nvPicPr>
          <p:cNvPr id="207879" name="Picture 1044" descr="Lordteachus">
            <a:extLst>
              <a:ext uri="{FF2B5EF4-FFF2-40B4-BE49-F238E27FC236}">
                <a16:creationId xmlns:a16="http://schemas.microsoft.com/office/drawing/2014/main" id="{ABF80339-4CC8-400E-B092-6838E769CD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52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50"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898" name="Group 13">
            <a:extLst>
              <a:ext uri="{FF2B5EF4-FFF2-40B4-BE49-F238E27FC236}">
                <a16:creationId xmlns:a16="http://schemas.microsoft.com/office/drawing/2014/main" id="{D68D331B-3EB6-4081-AFE8-3D57013C3550}"/>
              </a:ext>
            </a:extLst>
          </p:cNvPr>
          <p:cNvGrpSpPr>
            <a:grpSpLocks/>
          </p:cNvGrpSpPr>
          <p:nvPr/>
        </p:nvGrpSpPr>
        <p:grpSpPr bwMode="auto">
          <a:xfrm>
            <a:off x="0" y="0"/>
            <a:ext cx="12192000" cy="6859588"/>
            <a:chOff x="0" y="0"/>
            <a:chExt cx="5760" cy="4321"/>
          </a:xfrm>
        </p:grpSpPr>
        <p:pic>
          <p:nvPicPr>
            <p:cNvPr id="208904" name="Picture 14" descr="Lordteachusbg">
              <a:extLst>
                <a:ext uri="{FF2B5EF4-FFF2-40B4-BE49-F238E27FC236}">
                  <a16:creationId xmlns:a16="http://schemas.microsoft.com/office/drawing/2014/main" id="{DD83D137-C2B7-43CA-B9C4-4A0F7AB83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5" name="Picture 15" descr="rosewatermarklp">
              <a:extLst>
                <a:ext uri="{FF2B5EF4-FFF2-40B4-BE49-F238E27FC236}">
                  <a16:creationId xmlns:a16="http://schemas.microsoft.com/office/drawing/2014/main" id="{0C08AB14-1A19-4DD3-BE63-ACAB47961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8899" name="Picture 16" descr="goldline">
            <a:extLst>
              <a:ext uri="{FF2B5EF4-FFF2-40B4-BE49-F238E27FC236}">
                <a16:creationId xmlns:a16="http://schemas.microsoft.com/office/drawing/2014/main" id="{4A884248-339E-4385-A60A-0FCF9C13A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WordArt 17">
            <a:extLst>
              <a:ext uri="{FF2B5EF4-FFF2-40B4-BE49-F238E27FC236}">
                <a16:creationId xmlns:a16="http://schemas.microsoft.com/office/drawing/2014/main" id="{F960D113-FBEC-428B-AE40-B208D519909B}"/>
              </a:ext>
            </a:extLst>
          </p:cNvPr>
          <p:cNvSpPr>
            <a:spLocks noChangeArrowheads="1" noChangeShapeType="1" noTextEdit="1"/>
          </p:cNvSpPr>
          <p:nvPr/>
        </p:nvSpPr>
        <p:spPr bwMode="auto">
          <a:xfrm>
            <a:off x="3962400" y="1752600"/>
            <a:ext cx="5181600" cy="457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704"/>
              </a:avLst>
            </a:prstTxWarp>
          </a:bodyPr>
          <a:lstStyle/>
          <a:p>
            <a:pPr algn="ctr" fontAlgn="base">
              <a:spcBef>
                <a:spcPct val="0"/>
              </a:spcBef>
              <a:spcAft>
                <a:spcPct val="0"/>
              </a:spcAft>
            </a:pPr>
            <a:r>
              <a:rPr lang="en-US" sz="9600" kern="10">
                <a:gradFill rotWithShape="1">
                  <a:gsLst>
                    <a:gs pos="0">
                      <a:srgbClr val="C01D1E">
                        <a:alpha val="0"/>
                      </a:srgbClr>
                    </a:gs>
                    <a:gs pos="50000">
                      <a:srgbClr val="D3C234">
                        <a:alpha val="0"/>
                      </a:srgbClr>
                    </a:gs>
                    <a:gs pos="100000">
                      <a:srgbClr val="C01D1E">
                        <a:alpha val="0"/>
                      </a:srgbClr>
                    </a:gs>
                  </a:gsLst>
                  <a:lin ang="5400000" scaled="1"/>
                </a:gradFill>
                <a:effectLst>
                  <a:outerShdw algn="ctr" rotWithShape="0">
                    <a:srgbClr val="C0C0C0">
                      <a:alpha val="25000"/>
                    </a:srgbClr>
                  </a:outerShdw>
                </a:effectLst>
                <a:latin typeface="Arial Black" panose="020B0A04020102020204" pitchFamily="34" charset="0"/>
              </a:rPr>
              <a:t>OUR</a:t>
            </a:r>
          </a:p>
        </p:txBody>
      </p:sp>
      <p:sp>
        <p:nvSpPr>
          <p:cNvPr id="737298" name="Rectangle 18">
            <a:extLst>
              <a:ext uri="{FF2B5EF4-FFF2-40B4-BE49-F238E27FC236}">
                <a16:creationId xmlns:a16="http://schemas.microsoft.com/office/drawing/2014/main" id="{053DA0F1-EFF6-4841-B4A5-96429C0023F9}"/>
              </a:ext>
            </a:extLst>
          </p:cNvPr>
          <p:cNvSpPr>
            <a:spLocks noGrp="1" noChangeArrowheads="1"/>
          </p:cNvSpPr>
          <p:nvPr>
            <p:ph type="body" idx="1"/>
          </p:nvPr>
        </p:nvSpPr>
        <p:spPr>
          <a:xfrm>
            <a:off x="2971800" y="3429000"/>
            <a:ext cx="7162800" cy="1905000"/>
          </a:xfrm>
          <a:noFill/>
        </p:spPr>
        <p:txBody>
          <a:bodyPr/>
          <a:lstStyle/>
          <a:p>
            <a:pPr eaLnBrk="1" hangingPunct="1">
              <a:buClr>
                <a:srgbClr val="C01D1E"/>
              </a:buClr>
              <a:buFontTx/>
              <a:buBlip>
                <a:blip r:embed="rId6"/>
              </a:buBlip>
            </a:pPr>
            <a:r>
              <a:rPr lang="en-US" altLang="en-US" sz="3600"/>
              <a:t>In just three brief requests, Jesus targets all of human behavior and character and reminds us that we always need him.</a:t>
            </a:r>
            <a:r>
              <a:rPr lang="en-US" altLang="en-US"/>
              <a:t> </a:t>
            </a:r>
          </a:p>
        </p:txBody>
      </p:sp>
      <p:sp>
        <p:nvSpPr>
          <p:cNvPr id="208902" name="Rectangle 19">
            <a:extLst>
              <a:ext uri="{FF2B5EF4-FFF2-40B4-BE49-F238E27FC236}">
                <a16:creationId xmlns:a16="http://schemas.microsoft.com/office/drawing/2014/main" id="{387C2840-875D-4F3F-980A-6F1DA3201D8F}"/>
              </a:ext>
            </a:extLst>
          </p:cNvPr>
          <p:cNvSpPr>
            <a:spLocks noChangeArrowheads="1"/>
          </p:cNvSpPr>
          <p:nvPr/>
        </p:nvSpPr>
        <p:spPr bwMode="auto">
          <a:xfrm>
            <a:off x="2971800" y="1600200"/>
            <a:ext cx="716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Clr>
                <a:srgbClr val="C01D1E"/>
              </a:buClr>
              <a:buBlip>
                <a:blip r:embed="rId6"/>
              </a:buBlip>
            </a:pPr>
            <a:r>
              <a:rPr lang="en-US" altLang="en-US" sz="3600">
                <a:solidFill>
                  <a:srgbClr val="000000"/>
                </a:solidFill>
                <a:latin typeface="Times New Roman" panose="02020603050405020304" pitchFamily="18" charset="0"/>
              </a:rPr>
              <a:t>The second part focuses on our needs—body, soul, and spirit—and the needs of others.</a:t>
            </a:r>
            <a:r>
              <a:rPr lang="en-US" altLang="en-US" sz="3200">
                <a:solidFill>
                  <a:srgbClr val="000000"/>
                </a:solidFill>
                <a:latin typeface="Times New Roman" panose="02020603050405020304" pitchFamily="18" charset="0"/>
              </a:rPr>
              <a:t> </a:t>
            </a:r>
          </a:p>
        </p:txBody>
      </p:sp>
      <p:pic>
        <p:nvPicPr>
          <p:cNvPr id="208903" name="Picture 20" descr="Lordteachus">
            <a:extLst>
              <a:ext uri="{FF2B5EF4-FFF2-40B4-BE49-F238E27FC236}">
                <a16:creationId xmlns:a16="http://schemas.microsoft.com/office/drawing/2014/main" id="{92136C0C-F727-43D8-9FDE-25E4AAA8B5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72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922" name="Group 13">
            <a:extLst>
              <a:ext uri="{FF2B5EF4-FFF2-40B4-BE49-F238E27FC236}">
                <a16:creationId xmlns:a16="http://schemas.microsoft.com/office/drawing/2014/main" id="{CAD33F02-A8EA-4434-8B70-05DA7CA61AD3}"/>
              </a:ext>
            </a:extLst>
          </p:cNvPr>
          <p:cNvGrpSpPr>
            <a:grpSpLocks/>
          </p:cNvGrpSpPr>
          <p:nvPr/>
        </p:nvGrpSpPr>
        <p:grpSpPr bwMode="auto">
          <a:xfrm>
            <a:off x="0" y="0"/>
            <a:ext cx="12118206" cy="6859588"/>
            <a:chOff x="0" y="0"/>
            <a:chExt cx="5760" cy="4321"/>
          </a:xfrm>
        </p:grpSpPr>
        <p:pic>
          <p:nvPicPr>
            <p:cNvPr id="209928" name="Picture 14" descr="Lordteachusbg">
              <a:extLst>
                <a:ext uri="{FF2B5EF4-FFF2-40B4-BE49-F238E27FC236}">
                  <a16:creationId xmlns:a16="http://schemas.microsoft.com/office/drawing/2014/main" id="{403A7534-EFD2-4D35-ACFB-2FDBD02F2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9" name="Picture 15" descr="rosewatermarklp">
              <a:extLst>
                <a:ext uri="{FF2B5EF4-FFF2-40B4-BE49-F238E27FC236}">
                  <a16:creationId xmlns:a16="http://schemas.microsoft.com/office/drawing/2014/main" id="{E786CFBD-F5BA-4F58-9C60-EC977BAD9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9923" name="Picture 16" descr="goldline">
            <a:extLst>
              <a:ext uri="{FF2B5EF4-FFF2-40B4-BE49-F238E27FC236}">
                <a16:creationId xmlns:a16="http://schemas.microsoft.com/office/drawing/2014/main" id="{9E71C11B-D03E-4DC5-8359-30E16C0FC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WordArt 17">
            <a:extLst>
              <a:ext uri="{FF2B5EF4-FFF2-40B4-BE49-F238E27FC236}">
                <a16:creationId xmlns:a16="http://schemas.microsoft.com/office/drawing/2014/main" id="{289C3C2A-07A1-450C-9152-14C268B548EE}"/>
              </a:ext>
            </a:extLst>
          </p:cNvPr>
          <p:cNvSpPr>
            <a:spLocks noChangeArrowheads="1" noChangeShapeType="1" noTextEdit="1"/>
          </p:cNvSpPr>
          <p:nvPr/>
        </p:nvSpPr>
        <p:spPr bwMode="auto">
          <a:xfrm>
            <a:off x="3962400" y="1752600"/>
            <a:ext cx="5181600" cy="457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704"/>
              </a:avLst>
            </a:prstTxWarp>
          </a:bodyPr>
          <a:lstStyle/>
          <a:p>
            <a:pPr algn="ctr" fontAlgn="base">
              <a:spcBef>
                <a:spcPct val="0"/>
              </a:spcBef>
              <a:spcAft>
                <a:spcPct val="0"/>
              </a:spcAft>
            </a:pPr>
            <a:r>
              <a:rPr lang="en-US" sz="9600" kern="10">
                <a:gradFill rotWithShape="1">
                  <a:gsLst>
                    <a:gs pos="0">
                      <a:srgbClr val="C01D1E">
                        <a:alpha val="0"/>
                      </a:srgbClr>
                    </a:gs>
                    <a:gs pos="50000">
                      <a:srgbClr val="D3C234">
                        <a:alpha val="0"/>
                      </a:srgbClr>
                    </a:gs>
                    <a:gs pos="100000">
                      <a:srgbClr val="C01D1E">
                        <a:alpha val="0"/>
                      </a:srgbClr>
                    </a:gs>
                  </a:gsLst>
                  <a:lin ang="5400000" scaled="1"/>
                </a:gradFill>
                <a:effectLst>
                  <a:outerShdw algn="ctr" rotWithShape="0">
                    <a:srgbClr val="C0C0C0">
                      <a:alpha val="25000"/>
                    </a:srgbClr>
                  </a:outerShdw>
                </a:effectLst>
                <a:latin typeface="Arial Black" panose="020B0A04020102020204" pitchFamily="34" charset="0"/>
              </a:rPr>
              <a:t>OUR</a:t>
            </a:r>
          </a:p>
        </p:txBody>
      </p:sp>
      <p:sp>
        <p:nvSpPr>
          <p:cNvPr id="739346" name="Rectangle 18">
            <a:extLst>
              <a:ext uri="{FF2B5EF4-FFF2-40B4-BE49-F238E27FC236}">
                <a16:creationId xmlns:a16="http://schemas.microsoft.com/office/drawing/2014/main" id="{754D5C45-C5A3-4E39-95EF-C715631EA5DD}"/>
              </a:ext>
            </a:extLst>
          </p:cNvPr>
          <p:cNvSpPr>
            <a:spLocks noGrp="1" noChangeArrowheads="1"/>
          </p:cNvSpPr>
          <p:nvPr>
            <p:ph type="body" idx="1"/>
          </p:nvPr>
        </p:nvSpPr>
        <p:spPr>
          <a:xfrm>
            <a:off x="2971800" y="3352800"/>
            <a:ext cx="7162800" cy="1905000"/>
          </a:xfrm>
          <a:noFill/>
        </p:spPr>
        <p:txBody>
          <a:bodyPr/>
          <a:lstStyle/>
          <a:p>
            <a:pPr eaLnBrk="1" hangingPunct="1">
              <a:buFontTx/>
              <a:buBlip>
                <a:blip r:embed="rId6"/>
              </a:buBlip>
            </a:pPr>
            <a:r>
              <a:rPr lang="en-US" altLang="en-US" sz="3600"/>
              <a:t>Only in moment-by-moment dependence on God will we experience the good things </a:t>
            </a:r>
            <a:br>
              <a:rPr lang="en-US" altLang="en-US" sz="3600"/>
            </a:br>
            <a:r>
              <a:rPr lang="en-US" altLang="en-US" sz="3600"/>
              <a:t>God wants to provide.</a:t>
            </a:r>
          </a:p>
        </p:txBody>
      </p:sp>
      <p:sp>
        <p:nvSpPr>
          <p:cNvPr id="209926" name="Rectangle 19">
            <a:extLst>
              <a:ext uri="{FF2B5EF4-FFF2-40B4-BE49-F238E27FC236}">
                <a16:creationId xmlns:a16="http://schemas.microsoft.com/office/drawing/2014/main" id="{504AD519-CF10-415F-9940-A24CA4BF4896}"/>
              </a:ext>
            </a:extLst>
          </p:cNvPr>
          <p:cNvSpPr>
            <a:spLocks noChangeArrowheads="1"/>
          </p:cNvSpPr>
          <p:nvPr/>
        </p:nvSpPr>
        <p:spPr bwMode="auto">
          <a:xfrm>
            <a:off x="2971800" y="1600200"/>
            <a:ext cx="716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Blip>
                <a:blip r:embed="rId6"/>
              </a:buBlip>
            </a:pPr>
            <a:r>
              <a:rPr lang="en-US" altLang="en-US" sz="3600" dirty="0">
                <a:solidFill>
                  <a:srgbClr val="000000"/>
                </a:solidFill>
                <a:latin typeface="Times New Roman" panose="02020603050405020304" pitchFamily="18" charset="0"/>
              </a:rPr>
              <a:t>It’s been said that if these three requests are prayed properly, nothing more need be said. </a:t>
            </a:r>
          </a:p>
        </p:txBody>
      </p:sp>
      <p:pic>
        <p:nvPicPr>
          <p:cNvPr id="209927" name="Picture 20" descr="Lordteachus">
            <a:extLst>
              <a:ext uri="{FF2B5EF4-FFF2-40B4-BE49-F238E27FC236}">
                <a16:creationId xmlns:a16="http://schemas.microsoft.com/office/drawing/2014/main" id="{4476CF0E-5628-40B4-87A7-C1A15F8D34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93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46"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946" name="Group 13">
            <a:extLst>
              <a:ext uri="{FF2B5EF4-FFF2-40B4-BE49-F238E27FC236}">
                <a16:creationId xmlns:a16="http://schemas.microsoft.com/office/drawing/2014/main" id="{C4AC4956-9D6F-41DC-8ADC-8DE2F184A252}"/>
              </a:ext>
            </a:extLst>
          </p:cNvPr>
          <p:cNvGrpSpPr>
            <a:grpSpLocks/>
          </p:cNvGrpSpPr>
          <p:nvPr/>
        </p:nvGrpSpPr>
        <p:grpSpPr bwMode="auto">
          <a:xfrm>
            <a:off x="0" y="0"/>
            <a:ext cx="12192000" cy="6859588"/>
            <a:chOff x="0" y="0"/>
            <a:chExt cx="5760" cy="4321"/>
          </a:xfrm>
        </p:grpSpPr>
        <p:pic>
          <p:nvPicPr>
            <p:cNvPr id="210951" name="Picture 14" descr="Lordteachusbg">
              <a:extLst>
                <a:ext uri="{FF2B5EF4-FFF2-40B4-BE49-F238E27FC236}">
                  <a16:creationId xmlns:a16="http://schemas.microsoft.com/office/drawing/2014/main" id="{91485390-FEED-41A0-B7AC-7050CFE30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2" name="Picture 15" descr="rosewatermarklp">
              <a:extLst>
                <a:ext uri="{FF2B5EF4-FFF2-40B4-BE49-F238E27FC236}">
                  <a16:creationId xmlns:a16="http://schemas.microsoft.com/office/drawing/2014/main" id="{18EBF9ED-628F-458F-9BE2-BF64787E9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0947" name="Picture 16" descr="goldline">
            <a:extLst>
              <a:ext uri="{FF2B5EF4-FFF2-40B4-BE49-F238E27FC236}">
                <a16:creationId xmlns:a16="http://schemas.microsoft.com/office/drawing/2014/main" id="{A40DAEA6-F74B-4C81-A890-F2724549C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209676"/>
            <a:ext cx="7197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1393" name="Rectangle 17">
            <a:extLst>
              <a:ext uri="{FF2B5EF4-FFF2-40B4-BE49-F238E27FC236}">
                <a16:creationId xmlns:a16="http://schemas.microsoft.com/office/drawing/2014/main" id="{2CCC4D7E-197E-4EC5-AC4F-FC05912753D5}"/>
              </a:ext>
            </a:extLst>
          </p:cNvPr>
          <p:cNvSpPr>
            <a:spLocks noGrp="1" noChangeArrowheads="1"/>
          </p:cNvSpPr>
          <p:nvPr>
            <p:ph type="body" idx="1"/>
          </p:nvPr>
        </p:nvSpPr>
        <p:spPr>
          <a:xfrm>
            <a:off x="2971800" y="2819400"/>
            <a:ext cx="7162800" cy="1905000"/>
          </a:xfrm>
          <a:noFill/>
        </p:spPr>
        <p:txBody>
          <a:bodyPr/>
          <a:lstStyle/>
          <a:p>
            <a:pPr eaLnBrk="1" hangingPunct="1">
              <a:buFontTx/>
              <a:buBlip>
                <a:blip r:embed="rId6"/>
              </a:buBlip>
            </a:pPr>
            <a:r>
              <a:rPr lang="en-US" altLang="en-US" sz="3600"/>
              <a:t>Jesus’ enemies eventually killed him for asserting his close tie to God through addressing God as “Father.” </a:t>
            </a:r>
          </a:p>
          <a:p>
            <a:pPr eaLnBrk="1" hangingPunct="1">
              <a:buFontTx/>
              <a:buBlip>
                <a:blip r:embed="rId6"/>
              </a:buBlip>
            </a:pPr>
            <a:r>
              <a:rPr lang="en-US" altLang="en-US" sz="3600"/>
              <a:t>Until Jesus gave his followers the right to be called children of God, this would have been blasphemy. </a:t>
            </a:r>
          </a:p>
        </p:txBody>
      </p:sp>
      <p:sp>
        <p:nvSpPr>
          <p:cNvPr id="210949" name="Rectangle 18">
            <a:extLst>
              <a:ext uri="{FF2B5EF4-FFF2-40B4-BE49-F238E27FC236}">
                <a16:creationId xmlns:a16="http://schemas.microsoft.com/office/drawing/2014/main" id="{359E15B9-5019-4953-80D7-BEF4F55A72DA}"/>
              </a:ext>
            </a:extLst>
          </p:cNvPr>
          <p:cNvSpPr>
            <a:spLocks noChangeArrowheads="1"/>
          </p:cNvSpPr>
          <p:nvPr/>
        </p:nvSpPr>
        <p:spPr bwMode="auto">
          <a:xfrm>
            <a:off x="2971800" y="1600200"/>
            <a:ext cx="716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20000"/>
              </a:spcBef>
              <a:spcAft>
                <a:spcPct val="0"/>
              </a:spcAft>
              <a:buBlip>
                <a:blip r:embed="rId6"/>
              </a:buBlip>
            </a:pPr>
            <a:r>
              <a:rPr lang="en-US" altLang="en-US" sz="3600">
                <a:solidFill>
                  <a:srgbClr val="000000"/>
                </a:solidFill>
                <a:latin typeface="Times New Roman" panose="02020603050405020304" pitchFamily="18" charset="0"/>
              </a:rPr>
              <a:t>The Lord’s Prayer is a dangerous, life-changing prayer.</a:t>
            </a:r>
            <a:r>
              <a:rPr lang="en-US" altLang="en-US" sz="3200">
                <a:solidFill>
                  <a:srgbClr val="000000"/>
                </a:solidFill>
                <a:latin typeface="Times New Roman" panose="02020603050405020304" pitchFamily="18" charset="0"/>
              </a:rPr>
              <a:t> </a:t>
            </a:r>
          </a:p>
        </p:txBody>
      </p:sp>
      <p:pic>
        <p:nvPicPr>
          <p:cNvPr id="210950" name="Picture 19" descr="Lordteachus">
            <a:extLst>
              <a:ext uri="{FF2B5EF4-FFF2-40B4-BE49-F238E27FC236}">
                <a16:creationId xmlns:a16="http://schemas.microsoft.com/office/drawing/2014/main" id="{84DF085C-C59B-4C79-95E5-AB65BC59E1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81001"/>
            <a:ext cx="7543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139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13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9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05646FC-FD54-455A-B492-7CA274F79C71}"/>
              </a:ext>
            </a:extLst>
          </p:cNvPr>
          <p:cNvSpPr>
            <a:spLocks noGrp="1" noChangeArrowheads="1"/>
          </p:cNvSpPr>
          <p:nvPr>
            <p:ph type="title"/>
          </p:nvPr>
        </p:nvSpPr>
        <p:spPr>
          <a:xfrm>
            <a:off x="1524000" y="0"/>
            <a:ext cx="9144000" cy="838200"/>
          </a:xfrm>
          <a:solidFill>
            <a:srgbClr val="FF9900"/>
          </a:solidFill>
        </p:spPr>
        <p:txBody>
          <a:bodyPr/>
          <a:lstStyle/>
          <a:p>
            <a:pPr eaLnBrk="1" hangingPunct="1">
              <a:defRPr/>
            </a:pPr>
            <a:r>
              <a:rPr lang="en-US" dirty="0">
                <a:solidFill>
                  <a:srgbClr val="FFFF00"/>
                </a:solidFill>
                <a:effectLst>
                  <a:outerShdw blurRad="38100" dist="38100" dir="2700000" algn="tl">
                    <a:srgbClr val="000000"/>
                  </a:outerShdw>
                </a:effectLst>
              </a:rPr>
              <a:t>First Timothy 2:  Lesson On Prayer</a:t>
            </a:r>
          </a:p>
        </p:txBody>
      </p:sp>
      <p:sp>
        <p:nvSpPr>
          <p:cNvPr id="63491" name="Rectangle 3">
            <a:extLst>
              <a:ext uri="{FF2B5EF4-FFF2-40B4-BE49-F238E27FC236}">
                <a16:creationId xmlns:a16="http://schemas.microsoft.com/office/drawing/2014/main" id="{CE9D68AF-0791-4099-BDD0-F9D46E4D2F6D}"/>
              </a:ext>
            </a:extLst>
          </p:cNvPr>
          <p:cNvSpPr>
            <a:spLocks noGrp="1" noChangeArrowheads="1"/>
          </p:cNvSpPr>
          <p:nvPr>
            <p:ph type="body" idx="1"/>
          </p:nvPr>
        </p:nvSpPr>
        <p:spPr>
          <a:xfrm>
            <a:off x="1524000" y="838200"/>
            <a:ext cx="9144000" cy="5562600"/>
          </a:xfrm>
        </p:spPr>
        <p:txBody>
          <a:bodyPr/>
          <a:lstStyle/>
          <a:p>
            <a:pPr eaLnBrk="1" hangingPunct="1">
              <a:lnSpc>
                <a:spcPct val="90000"/>
              </a:lnSpc>
              <a:buFontTx/>
              <a:buNone/>
              <a:defRPr/>
            </a:pPr>
            <a:r>
              <a:rPr lang="en-US" u="sng" dirty="0">
                <a:solidFill>
                  <a:schemeClr val="bg1"/>
                </a:solidFill>
              </a:rPr>
              <a:t>“</a:t>
            </a:r>
            <a:r>
              <a:rPr lang="en-US" u="sng" dirty="0">
                <a:solidFill>
                  <a:schemeClr val="bg1"/>
                </a:solidFill>
                <a:effectLst>
                  <a:outerShdw blurRad="38100" dist="38100" dir="2700000" algn="tl">
                    <a:srgbClr val="C0C0C0"/>
                  </a:outerShdw>
                </a:effectLst>
              </a:rPr>
              <a:t>Pray” Translated From 5 Greek Verbs &amp; 4 Nouns</a:t>
            </a:r>
          </a:p>
          <a:p>
            <a:pPr eaLnBrk="1" hangingPunct="1">
              <a:lnSpc>
                <a:spcPct val="90000"/>
              </a:lnSpc>
              <a:buFont typeface="Wingdings" pitchFamily="2" charset="2"/>
              <a:buChar char="Ø"/>
              <a:defRPr/>
            </a:pPr>
            <a:r>
              <a:rPr lang="en-US" sz="2000" i="1" dirty="0">
                <a:solidFill>
                  <a:schemeClr val="bg1"/>
                </a:solidFill>
              </a:rPr>
              <a:t>The verbs and their definitions are:</a:t>
            </a:r>
            <a:r>
              <a:rPr lang="en-US" sz="2000" dirty="0">
                <a:solidFill>
                  <a:schemeClr val="bg1"/>
                </a:solidFill>
              </a:rPr>
              <a:t>                                                                        (1) “</a:t>
            </a:r>
            <a:r>
              <a:rPr lang="en-US" sz="2000" b="1" dirty="0" err="1">
                <a:solidFill>
                  <a:schemeClr val="bg1"/>
                </a:solidFill>
              </a:rPr>
              <a:t>Euchomai</a:t>
            </a:r>
            <a:r>
              <a:rPr lang="en-US" sz="2000" dirty="0">
                <a:solidFill>
                  <a:schemeClr val="bg1"/>
                </a:solidFill>
              </a:rPr>
              <a:t>,” “To ask, beseech, to pray to God for something.” (2) “</a:t>
            </a:r>
            <a:r>
              <a:rPr lang="en-US" sz="2000" b="1" dirty="0" err="1">
                <a:solidFill>
                  <a:schemeClr val="bg1"/>
                </a:solidFill>
              </a:rPr>
              <a:t>Proseuchomai</a:t>
            </a:r>
            <a:r>
              <a:rPr lang="en-US" sz="2000" dirty="0">
                <a:solidFill>
                  <a:schemeClr val="bg1"/>
                </a:solidFill>
              </a:rPr>
              <a:t>,” “A comprehensive term in the New Testament denoting prayer in general.”  (3) “</a:t>
            </a:r>
            <a:r>
              <a:rPr lang="en-US" sz="2000" b="1" dirty="0" err="1">
                <a:solidFill>
                  <a:schemeClr val="bg1"/>
                </a:solidFill>
              </a:rPr>
              <a:t>Erotao</a:t>
            </a:r>
            <a:r>
              <a:rPr lang="en-US" sz="2000" dirty="0">
                <a:solidFill>
                  <a:schemeClr val="bg1"/>
                </a:solidFill>
              </a:rPr>
              <a:t>,” “to ask request, entreat, beseech.”  (4) “</a:t>
            </a:r>
            <a:r>
              <a:rPr lang="en-US" sz="2000" b="1" dirty="0" err="1">
                <a:solidFill>
                  <a:schemeClr val="bg1"/>
                </a:solidFill>
              </a:rPr>
              <a:t>Deomai</a:t>
            </a:r>
            <a:r>
              <a:rPr lang="en-US" sz="2000" dirty="0">
                <a:solidFill>
                  <a:schemeClr val="bg1"/>
                </a:solidFill>
              </a:rPr>
              <a:t>,” “to desire, ask, to pray, make supplication.”  (5) “</a:t>
            </a:r>
            <a:r>
              <a:rPr lang="en-US" sz="2000" b="1" dirty="0" err="1">
                <a:solidFill>
                  <a:schemeClr val="bg1"/>
                </a:solidFill>
              </a:rPr>
              <a:t>Parakaleo</a:t>
            </a:r>
            <a:r>
              <a:rPr lang="en-US" sz="2000" dirty="0">
                <a:solidFill>
                  <a:schemeClr val="bg1"/>
                </a:solidFill>
              </a:rPr>
              <a:t>,”     “to beg, entreat, beseech.”</a:t>
            </a:r>
          </a:p>
          <a:p>
            <a:pPr eaLnBrk="1" hangingPunct="1">
              <a:lnSpc>
                <a:spcPct val="90000"/>
              </a:lnSpc>
              <a:buFont typeface="Wingdings" pitchFamily="2" charset="2"/>
              <a:buChar char="Ø"/>
              <a:defRPr/>
            </a:pPr>
            <a:r>
              <a:rPr lang="en-US" sz="2000" i="1" dirty="0">
                <a:solidFill>
                  <a:schemeClr val="bg1"/>
                </a:solidFill>
              </a:rPr>
              <a:t>The nouns and their definitions are:</a:t>
            </a:r>
            <a:r>
              <a:rPr lang="en-US" sz="2000" dirty="0">
                <a:solidFill>
                  <a:schemeClr val="bg1"/>
                </a:solidFill>
              </a:rPr>
              <a:t>                                                                            (1)  “</a:t>
            </a:r>
            <a:r>
              <a:rPr lang="en-US" sz="2000" b="1" dirty="0" err="1">
                <a:solidFill>
                  <a:schemeClr val="bg1"/>
                </a:solidFill>
              </a:rPr>
              <a:t>Euche</a:t>
            </a:r>
            <a:r>
              <a:rPr lang="en-US" sz="2000" dirty="0">
                <a:solidFill>
                  <a:schemeClr val="bg1"/>
                </a:solidFill>
              </a:rPr>
              <a:t>,” “a prayer, wish.” (2) “</a:t>
            </a:r>
            <a:r>
              <a:rPr lang="en-US" sz="2000" b="1" dirty="0" err="1">
                <a:solidFill>
                  <a:schemeClr val="bg1"/>
                </a:solidFill>
              </a:rPr>
              <a:t>Proseuche</a:t>
            </a:r>
            <a:r>
              <a:rPr lang="en-US" sz="2000" dirty="0">
                <a:solidFill>
                  <a:schemeClr val="bg1"/>
                </a:solidFill>
              </a:rPr>
              <a:t>,” “prayer (generally).”  (3)  “</a:t>
            </a:r>
            <a:r>
              <a:rPr lang="en-US" sz="2000" b="1" dirty="0" err="1">
                <a:solidFill>
                  <a:schemeClr val="bg1"/>
                </a:solidFill>
              </a:rPr>
              <a:t>Deesis</a:t>
            </a:r>
            <a:r>
              <a:rPr lang="en-US" sz="2000" dirty="0">
                <a:solidFill>
                  <a:schemeClr val="bg1"/>
                </a:solidFill>
              </a:rPr>
              <a:t>,”  “a need, asking, entreaty, supplication.” (4)  “</a:t>
            </a:r>
            <a:r>
              <a:rPr lang="en-US" sz="2000" b="1" dirty="0" err="1">
                <a:solidFill>
                  <a:schemeClr val="bg1"/>
                </a:solidFill>
              </a:rPr>
              <a:t>Enteuxis</a:t>
            </a:r>
            <a:r>
              <a:rPr lang="en-US" sz="2000" dirty="0">
                <a:solidFill>
                  <a:schemeClr val="bg1"/>
                </a:solidFill>
              </a:rPr>
              <a:t>,” “a petition to a superior.”</a:t>
            </a:r>
          </a:p>
          <a:p>
            <a:pPr eaLnBrk="1" hangingPunct="1">
              <a:lnSpc>
                <a:spcPct val="90000"/>
              </a:lnSpc>
              <a:buFont typeface="Wingdings" pitchFamily="2" charset="2"/>
              <a:buChar char="Ø"/>
              <a:defRPr/>
            </a:pPr>
            <a:r>
              <a:rPr lang="en-US" sz="2000" dirty="0">
                <a:solidFill>
                  <a:schemeClr val="bg1"/>
                </a:solidFill>
              </a:rPr>
              <a:t>In other words,  prayer involves asking, supplication, requesting, &amp; thanking.  </a:t>
            </a:r>
          </a:p>
          <a:p>
            <a:pPr eaLnBrk="1" hangingPunct="1">
              <a:lnSpc>
                <a:spcPct val="90000"/>
              </a:lnSpc>
              <a:buFont typeface="Wingdings" pitchFamily="2" charset="2"/>
              <a:buChar char="Ø"/>
              <a:defRPr/>
            </a:pPr>
            <a:r>
              <a:rPr lang="en-US" sz="2000" dirty="0">
                <a:solidFill>
                  <a:schemeClr val="bg1"/>
                </a:solidFill>
              </a:rPr>
              <a:t>The context of our passage demonstrates that prayer involves inclusively each of these meanings.  The phrase “giving of thanks” in (1 Tim. 2: 1) translates “</a:t>
            </a:r>
            <a:r>
              <a:rPr lang="en-US" sz="2000" b="1" dirty="0" err="1">
                <a:solidFill>
                  <a:schemeClr val="bg1"/>
                </a:solidFill>
              </a:rPr>
              <a:t>eucharistia</a:t>
            </a:r>
            <a:r>
              <a:rPr lang="en-US" sz="2000" dirty="0">
                <a:solidFill>
                  <a:schemeClr val="bg1"/>
                </a:solidFill>
              </a:rPr>
              <a:t>,” which in this context means, “a prayer of thanksgiving.”  In (1 Tim. 1: 12),  the Apostle Paul states “…I thank Christ Jesus our Lord…”  “Thank” translates “</a:t>
            </a:r>
            <a:r>
              <a:rPr lang="en-US" sz="2000" dirty="0" err="1">
                <a:solidFill>
                  <a:schemeClr val="bg1"/>
                </a:solidFill>
              </a:rPr>
              <a:t>charis</a:t>
            </a:r>
            <a:r>
              <a:rPr lang="en-US" sz="2000" dirty="0">
                <a:solidFill>
                  <a:schemeClr val="bg1"/>
                </a:solidFill>
              </a:rPr>
              <a:t>,”  the root word found in “</a:t>
            </a:r>
            <a:r>
              <a:rPr lang="en-US" sz="2000" dirty="0" err="1">
                <a:solidFill>
                  <a:schemeClr val="bg1"/>
                </a:solidFill>
              </a:rPr>
              <a:t>eucharistia</a:t>
            </a:r>
            <a:r>
              <a:rPr lang="en-US" sz="2000" dirty="0">
                <a:solidFill>
                  <a:schemeClr val="bg1"/>
                </a:solidFill>
              </a:rPr>
              <a:t>.”  In this text, Paul uses a term which expresses his gratitude to deity (Christ) and this gratefulness was shown by Paul to Christ in prayer - - (1 Timothy 1: 12 thru Chapter 2).</a:t>
            </a:r>
            <a:endParaRPr lang="en-US" sz="2800" dirty="0">
              <a:solidFill>
                <a:schemeClr val="bg1"/>
              </a:solidFill>
            </a:endParaRPr>
          </a:p>
        </p:txBody>
      </p:sp>
      <p:sp>
        <p:nvSpPr>
          <p:cNvPr id="63492" name="Comment 4">
            <a:extLst>
              <a:ext uri="{FF2B5EF4-FFF2-40B4-BE49-F238E27FC236}">
                <a16:creationId xmlns:a16="http://schemas.microsoft.com/office/drawing/2014/main" id="{0653070C-7C72-4F8D-A0D2-B4ADF6A7A1AB}"/>
              </a:ext>
            </a:extLst>
          </p:cNvPr>
          <p:cNvSpPr>
            <a:spLocks noChangeArrowheads="1"/>
          </p:cNvSpPr>
          <p:nvPr/>
        </p:nvSpPr>
        <p:spPr bwMode="auto">
          <a:xfrm>
            <a:off x="1539876" y="-11430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Colossians 4:  2 – 4 ~ Paul Urges Steadfastness In Prayer – Combines Watchfulness &amp; Prayer – Unites Thanksgiving &amp; Prayer – Combines Evangelism &amp; Prayer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p:cTn id="13" dur="500" fill="hold"/>
                                        <p:tgtEl>
                                          <p:spTgt spid="634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34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p:cTn id="19" dur="500" fill="hold"/>
                                        <p:tgtEl>
                                          <p:spTgt spid="634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34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p:cTn id="25" dur="500" fill="hold"/>
                                        <p:tgtEl>
                                          <p:spTgt spid="634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34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3491">
                                            <p:txEl>
                                              <p:pRg st="4" end="4"/>
                                            </p:txEl>
                                          </p:spTgt>
                                        </p:tgtEl>
                                        <p:attrNameLst>
                                          <p:attrName>style.visibility</p:attrName>
                                        </p:attrNameLst>
                                      </p:cBhvr>
                                      <p:to>
                                        <p:strVal val="visible"/>
                                      </p:to>
                                    </p:set>
                                    <p:anim calcmode="lin" valueType="num">
                                      <p:cBhvr>
                                        <p:cTn id="31" dur="500" fill="hold"/>
                                        <p:tgtEl>
                                          <p:spTgt spid="634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3491">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9" descr="newLPtitleslide">
            <a:extLst>
              <a:ext uri="{FF2B5EF4-FFF2-40B4-BE49-F238E27FC236}">
                <a16:creationId xmlns:a16="http://schemas.microsoft.com/office/drawing/2014/main" id="{060442EA-0C44-4B71-A354-08D1AA188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A2E977B-B776-412F-9CD7-9D5A3678796C}"/>
              </a:ext>
            </a:extLst>
          </p:cNvPr>
          <p:cNvSpPr/>
          <p:nvPr/>
        </p:nvSpPr>
        <p:spPr>
          <a:xfrm>
            <a:off x="1404594" y="2611225"/>
            <a:ext cx="9340961" cy="1569660"/>
          </a:xfrm>
          <a:prstGeom prst="rect">
            <a:avLst/>
          </a:prstGeom>
          <a:noFill/>
        </p:spPr>
        <p:txBody>
          <a:bodyPr wrap="square" lIns="91440" tIns="45720" rIns="91440" bIns="45720">
            <a:spAutoFit/>
          </a:bodyPr>
          <a:lstStyle/>
          <a:p>
            <a:pPr algn="ctr"/>
            <a:r>
              <a:rPr lang="en-US"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SHOULD BE KNOWN INSTEAD</a:t>
            </a:r>
          </a:p>
          <a:p>
            <a:pPr algn="ctr"/>
            <a:r>
              <a:rPr lang="en-US"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AS THE “DISCIPLE’S PRAYER”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anim calcmode="lin" valueType="num">
                                      <p:cBhvr>
                                        <p:cTn id="10" dur="500" fill="hold"/>
                                        <p:tgtEl>
                                          <p:spTgt spid="2">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2">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anim calcmode="lin" valueType="num">
                                      <p:cBhvr>
                                        <p:cTn id="17" dur="500" fill="hold"/>
                                        <p:tgtEl>
                                          <p:spTgt spid="2">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2">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2">
                                            <p:txEl>
                                              <p:pRg st="0" end="0"/>
                                            </p:txEl>
                                          </p:spTgt>
                                        </p:tgtEl>
                                        <p:attrNameLst>
                                          <p:attrName>style.color</p:attrName>
                                        </p:attrNameLst>
                                      </p:cBhvr>
                                      <p:to>
                                        <p:clrVal>
                                          <a:srgbClr val="C00000"/>
                                        </p:clrVal>
                                      </p:to>
                                    </p:set>
                                    <p:set>
                                      <p:cBhvr>
                                        <p:cTn id="23" dur="500" fill="hold"/>
                                        <p:tgtEl>
                                          <p:spTgt spid="2">
                                            <p:txEl>
                                              <p:pRg st="0" end="0"/>
                                            </p:txEl>
                                          </p:spTgt>
                                        </p:tgtEl>
                                        <p:attrNameLst>
                                          <p:attrName>fillcolor</p:attrName>
                                        </p:attrNameLst>
                                      </p:cBhvr>
                                      <p:to>
                                        <p:clrVal>
                                          <a:srgbClr val="C00000"/>
                                        </p:clrVal>
                                      </p:to>
                                    </p:set>
                                    <p:set>
                                      <p:cBhvr>
                                        <p:cTn id="24" dur="500" fill="hold"/>
                                        <p:tgtEl>
                                          <p:spTgt spid="2">
                                            <p:txEl>
                                              <p:pRg st="0" end="0"/>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2">
                                            <p:txEl>
                                              <p:pRg st="1" end="1"/>
                                            </p:txEl>
                                          </p:spTgt>
                                        </p:tgtEl>
                                        <p:attrNameLst>
                                          <p:attrName>style.color</p:attrName>
                                        </p:attrNameLst>
                                      </p:cBhvr>
                                      <p:to>
                                        <p:clrVal>
                                          <a:srgbClr val="C00000"/>
                                        </p:clrVal>
                                      </p:to>
                                    </p:set>
                                    <p:set>
                                      <p:cBhvr>
                                        <p:cTn id="27" dur="500" fill="hold"/>
                                        <p:tgtEl>
                                          <p:spTgt spid="2">
                                            <p:txEl>
                                              <p:pRg st="1" end="1"/>
                                            </p:txEl>
                                          </p:spTgt>
                                        </p:tgtEl>
                                        <p:attrNameLst>
                                          <p:attrName>fillcolor</p:attrName>
                                        </p:attrNameLst>
                                      </p:cBhvr>
                                      <p:to>
                                        <p:clrVal>
                                          <a:srgbClr val="C00000"/>
                                        </p:clrVal>
                                      </p:to>
                                    </p:set>
                                    <p:set>
                                      <p:cBhvr>
                                        <p:cTn id="28"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CCFF"/>
            </a:gs>
            <a:gs pos="17999">
              <a:srgbClr val="99CCFF"/>
            </a:gs>
            <a:gs pos="39000">
              <a:srgbClr val="CC99FF"/>
            </a:gs>
            <a:gs pos="64000">
              <a:srgbClr val="9966FF"/>
            </a:gs>
            <a:gs pos="82001">
              <a:srgbClr val="99CCFF"/>
            </a:gs>
            <a:gs pos="100000">
              <a:srgbClr val="CCCCFF"/>
            </a:gs>
          </a:gsLst>
          <a:lin ang="18900000" scaled="1"/>
        </a:gradFill>
        <a:effectLst/>
      </p:bgPr>
    </p:bg>
    <p:spTree>
      <p:nvGrpSpPr>
        <p:cNvPr id="1" name=""/>
        <p:cNvGrpSpPr/>
        <p:nvPr/>
      </p:nvGrpSpPr>
      <p:grpSpPr>
        <a:xfrm>
          <a:off x="0" y="0"/>
          <a:ext cx="0" cy="0"/>
          <a:chOff x="0" y="0"/>
          <a:chExt cx="0" cy="0"/>
        </a:xfrm>
      </p:grpSpPr>
      <p:sp>
        <p:nvSpPr>
          <p:cNvPr id="1620994" name="Rectangle 2">
            <a:extLst>
              <a:ext uri="{FF2B5EF4-FFF2-40B4-BE49-F238E27FC236}">
                <a16:creationId xmlns:a16="http://schemas.microsoft.com/office/drawing/2014/main" id="{DD0AC40A-9CED-4DE0-AE10-D2792293086D}"/>
              </a:ext>
            </a:extLst>
          </p:cNvPr>
          <p:cNvSpPr>
            <a:spLocks noGrp="1" noChangeArrowheads="1"/>
          </p:cNvSpPr>
          <p:nvPr>
            <p:ph type="title"/>
          </p:nvPr>
        </p:nvSpPr>
        <p:spPr>
          <a:xfrm>
            <a:off x="2286000" y="228600"/>
            <a:ext cx="7772400" cy="990600"/>
          </a:xfrm>
        </p:spPr>
        <p:txBody>
          <a:bodyPr/>
          <a:lstStyle/>
          <a:p>
            <a:pPr eaLnBrk="1" hangingPunct="1">
              <a:defRPr/>
            </a:pPr>
            <a:r>
              <a:rPr lang="en-US" sz="5400" b="1">
                <a:solidFill>
                  <a:srgbClr val="FEFF01"/>
                </a:solidFill>
                <a:effectLst>
                  <a:outerShdw blurRad="38100" dist="38100" dir="2700000" algn="tl">
                    <a:srgbClr val="000000"/>
                  </a:outerShdw>
                </a:effectLst>
                <a:latin typeface="Comic Sans MS" pitchFamily="66" charset="0"/>
              </a:rPr>
              <a:t>Corporate Prayer In Covenant Community</a:t>
            </a:r>
            <a:endParaRPr lang="en-US" sz="5400" b="1">
              <a:effectLst>
                <a:outerShdw blurRad="38100" dist="38100" dir="2700000" algn="tl">
                  <a:srgbClr val="FFFFFF"/>
                </a:outerShdw>
              </a:effectLst>
              <a:latin typeface="Comic Sans MS" pitchFamily="66" charset="0"/>
            </a:endParaRPr>
          </a:p>
        </p:txBody>
      </p:sp>
      <p:sp>
        <p:nvSpPr>
          <p:cNvPr id="1620995" name="Rectangle 3">
            <a:extLst>
              <a:ext uri="{FF2B5EF4-FFF2-40B4-BE49-F238E27FC236}">
                <a16:creationId xmlns:a16="http://schemas.microsoft.com/office/drawing/2014/main" id="{169ABCEE-6AFF-4659-BB86-836B40986C3D}"/>
              </a:ext>
            </a:extLst>
          </p:cNvPr>
          <p:cNvSpPr>
            <a:spLocks noGrp="1" noChangeArrowheads="1"/>
          </p:cNvSpPr>
          <p:nvPr>
            <p:ph type="body" idx="1"/>
          </p:nvPr>
        </p:nvSpPr>
        <p:spPr>
          <a:xfrm>
            <a:off x="1524000" y="1447800"/>
            <a:ext cx="9144000" cy="5029200"/>
          </a:xfrm>
        </p:spPr>
        <p:txBody>
          <a:bodyPr/>
          <a:lstStyle/>
          <a:p>
            <a:pPr eaLnBrk="1" hangingPunct="1">
              <a:lnSpc>
                <a:spcPct val="90000"/>
              </a:lnSpc>
              <a:defRPr/>
            </a:pPr>
            <a:r>
              <a:rPr lang="en-US" sz="2800" b="1">
                <a:effectLst>
                  <a:outerShdw blurRad="38100" dist="38100" dir="2700000" algn="tl">
                    <a:srgbClr val="FFFFFF"/>
                  </a:outerShdw>
                </a:effectLst>
                <a:latin typeface="Comic Sans MS" pitchFamily="66" charset="0"/>
              </a:rPr>
              <a:t>“If we believe in a real kingdom of God – an organic fellowship of interrelated lives – prayer should be as effective a force in this inter-related social world of ours as gravitation is in the world of matter. Personal spirits experience spiritual gravitation,  soul reaches after soul,  hearts draw towards one another.  We are no longer in the net of blind fate,  in the realm of impersonal force, we are in a love system where the aspiration of one heightens the entire group,  and the need of one – even the least – draws upon the resources of all – even the Infinite.  We are in actual Divine-human fellowship!”      </a:t>
            </a:r>
            <a:r>
              <a:rPr lang="en-US" sz="2800" b="1" i="1">
                <a:solidFill>
                  <a:srgbClr val="FFFFFF"/>
                </a:solidFill>
                <a:effectLst>
                  <a:outerShdw blurRad="38100" dist="38100" dir="2700000" algn="tl">
                    <a:srgbClr val="000000"/>
                  </a:outerShdw>
                </a:effectLst>
                <a:latin typeface="Comic Sans MS" pitchFamily="66" charset="0"/>
              </a:rPr>
              <a:t>    - American Quaker Rufus Jones</a:t>
            </a:r>
            <a:endParaRPr lang="en-US" sz="4400" b="1" i="1">
              <a:solidFill>
                <a:srgbClr val="FFFFFF"/>
              </a:solidFill>
              <a:effectLst>
                <a:outerShdw blurRad="38100" dist="38100" dir="2700000" algn="tl">
                  <a:srgbClr val="000000"/>
                </a:outerShdw>
              </a:effectLst>
              <a:latin typeface="Comic Sans MS" pitchFamily="66" charset="0"/>
            </a:endParaRPr>
          </a:p>
        </p:txBody>
      </p:sp>
      <p:sp>
        <p:nvSpPr>
          <p:cNvPr id="1620996" name="WordArt 4" descr="Paper bag">
            <a:extLst>
              <a:ext uri="{FF2B5EF4-FFF2-40B4-BE49-F238E27FC236}">
                <a16:creationId xmlns:a16="http://schemas.microsoft.com/office/drawing/2014/main" id="{4E2DB316-1E1A-46E0-BAF1-7A95E2011B45}"/>
              </a:ext>
            </a:extLst>
          </p:cNvPr>
          <p:cNvSpPr>
            <a:spLocks noChangeArrowheads="1" noChangeShapeType="1" noTextEdit="1"/>
          </p:cNvSpPr>
          <p:nvPr/>
        </p:nvSpPr>
        <p:spPr bwMode="auto">
          <a:xfrm>
            <a:off x="2286000" y="2286000"/>
            <a:ext cx="6781800" cy="3505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"OUR  FATHER"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620995">
                                            <p:txEl>
                                              <p:pRg st="0" end="0"/>
                                            </p:txEl>
                                          </p:spTgt>
                                        </p:tgtEl>
                                        <p:attrNameLst>
                                          <p:attrName>style.visibility</p:attrName>
                                        </p:attrNameLst>
                                      </p:cBhvr>
                                      <p:to>
                                        <p:strVal val="visible"/>
                                      </p:to>
                                    </p:set>
                                    <p:anim calcmode="lin" valueType="num">
                                      <p:cBhvr additive="base">
                                        <p:cTn id="7" dur="300" fill="hold"/>
                                        <p:tgtEl>
                                          <p:spTgt spid="162099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209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1" presetClass="entr" presetSubtype="0" fill="hold" nodeType="clickEffect">
                                  <p:stCondLst>
                                    <p:cond delay="0"/>
                                  </p:stCondLst>
                                  <p:childTnLst>
                                    <p:set>
                                      <p:cBhvr>
                                        <p:cTn id="12" dur="1000">
                                          <p:stCondLst>
                                            <p:cond delay="0"/>
                                          </p:stCondLst>
                                        </p:cTn>
                                        <p:tgtEl>
                                          <p:spTgt spid="1620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995"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CCFF"/>
            </a:gs>
            <a:gs pos="17999">
              <a:srgbClr val="99CCFF"/>
            </a:gs>
            <a:gs pos="39000">
              <a:srgbClr val="CC99FF"/>
            </a:gs>
            <a:gs pos="64000">
              <a:srgbClr val="9966FF"/>
            </a:gs>
            <a:gs pos="82001">
              <a:srgbClr val="99CCFF"/>
            </a:gs>
            <a:gs pos="100000">
              <a:srgbClr val="CCCCFF"/>
            </a:gs>
          </a:gsLst>
          <a:lin ang="18900000" scaled="1"/>
        </a:gradFill>
        <a:effectLst/>
      </p:bgPr>
    </p:bg>
    <p:spTree>
      <p:nvGrpSpPr>
        <p:cNvPr id="1" name=""/>
        <p:cNvGrpSpPr/>
        <p:nvPr/>
      </p:nvGrpSpPr>
      <p:grpSpPr>
        <a:xfrm>
          <a:off x="0" y="0"/>
          <a:ext cx="0" cy="0"/>
          <a:chOff x="0" y="0"/>
          <a:chExt cx="0" cy="0"/>
        </a:xfrm>
      </p:grpSpPr>
      <p:sp>
        <p:nvSpPr>
          <p:cNvPr id="1620994" name="Rectangle 2">
            <a:extLst>
              <a:ext uri="{FF2B5EF4-FFF2-40B4-BE49-F238E27FC236}">
                <a16:creationId xmlns:a16="http://schemas.microsoft.com/office/drawing/2014/main" id="{2A92BF09-03DF-467A-BF02-746227A72748}"/>
              </a:ext>
            </a:extLst>
          </p:cNvPr>
          <p:cNvSpPr>
            <a:spLocks noGrp="1" noChangeArrowheads="1"/>
          </p:cNvSpPr>
          <p:nvPr>
            <p:ph type="title"/>
          </p:nvPr>
        </p:nvSpPr>
        <p:spPr>
          <a:xfrm>
            <a:off x="2286000" y="228600"/>
            <a:ext cx="7772400" cy="990600"/>
          </a:xfrm>
        </p:spPr>
        <p:txBody>
          <a:bodyPr/>
          <a:lstStyle/>
          <a:p>
            <a:pPr eaLnBrk="1" hangingPunct="1">
              <a:defRPr/>
            </a:pPr>
            <a:r>
              <a:rPr lang="en-US" sz="5400" b="1">
                <a:solidFill>
                  <a:srgbClr val="FEFF01"/>
                </a:solidFill>
                <a:effectLst>
                  <a:outerShdw blurRad="38100" dist="38100" dir="2700000" algn="tl">
                    <a:srgbClr val="000000"/>
                  </a:outerShdw>
                </a:effectLst>
                <a:latin typeface="Comic Sans MS" pitchFamily="66" charset="0"/>
              </a:rPr>
              <a:t>Corporate Prayer In Covenant Community</a:t>
            </a:r>
            <a:endParaRPr lang="en-US" sz="5400" b="1">
              <a:effectLst>
                <a:outerShdw blurRad="38100" dist="38100" dir="2700000" algn="tl">
                  <a:srgbClr val="FFFFFF"/>
                </a:outerShdw>
              </a:effectLst>
              <a:latin typeface="Comic Sans MS" pitchFamily="66" charset="0"/>
            </a:endParaRPr>
          </a:p>
        </p:txBody>
      </p:sp>
      <p:sp>
        <p:nvSpPr>
          <p:cNvPr id="1620995" name="Rectangle 3">
            <a:extLst>
              <a:ext uri="{FF2B5EF4-FFF2-40B4-BE49-F238E27FC236}">
                <a16:creationId xmlns:a16="http://schemas.microsoft.com/office/drawing/2014/main" id="{9697BEFB-C66C-46AE-9C6D-132E7DA658F2}"/>
              </a:ext>
            </a:extLst>
          </p:cNvPr>
          <p:cNvSpPr>
            <a:spLocks noGrp="1" noChangeArrowheads="1"/>
          </p:cNvSpPr>
          <p:nvPr>
            <p:ph type="body" idx="1"/>
          </p:nvPr>
        </p:nvSpPr>
        <p:spPr>
          <a:xfrm>
            <a:off x="1524000" y="1676400"/>
            <a:ext cx="9144000" cy="5181600"/>
          </a:xfrm>
        </p:spPr>
        <p:txBody>
          <a:bodyPr/>
          <a:lstStyle/>
          <a:p>
            <a:pPr eaLnBrk="1" hangingPunct="1">
              <a:lnSpc>
                <a:spcPct val="90000"/>
              </a:lnSpc>
              <a:defRPr/>
            </a:pPr>
            <a:r>
              <a:rPr lang="en-US" sz="2800" b="1" dirty="0">
                <a:effectLst>
                  <a:outerShdw blurRad="38100" dist="38100" dir="2700000" algn="tl">
                    <a:srgbClr val="FFFFFF"/>
                  </a:outerShdw>
                </a:effectLst>
                <a:latin typeface="Comic Sans MS" pitchFamily="66" charset="0"/>
              </a:rPr>
              <a:t>“Before all else,  the teacher of peace and master of unity desires that we should not make our prayer individually and alone,  as whoever prays by himself prays only for himself. We do not say:  ‘My father,  who are in the heavens,’  nor ‘Give me my bread this day.’   Nor does anybody request that his debt be pardoned for himself alone, nor ask that he alone be not led into temptation and delivered from the evil one.  Our prayer is common &amp; collective, and when we pray we pray not for one but for all people.”    </a:t>
            </a:r>
            <a:r>
              <a:rPr lang="en-US" sz="2800" b="1" i="1" dirty="0">
                <a:solidFill>
                  <a:srgbClr val="FFFFFF"/>
                </a:solidFill>
                <a:effectLst>
                  <a:outerShdw blurRad="38100" dist="38100" dir="2700000" algn="tl">
                    <a:srgbClr val="000000"/>
                  </a:outerShdw>
                </a:effectLst>
                <a:latin typeface="Comic Sans MS" pitchFamily="66" charset="0"/>
              </a:rPr>
              <a:t>- Cyprian of Carthage, On the Lord’s Prayer</a:t>
            </a:r>
            <a:endParaRPr lang="en-US" sz="4400" b="1" i="1" dirty="0">
              <a:solidFill>
                <a:srgbClr val="FFFFFF"/>
              </a:solidFill>
              <a:effectLst>
                <a:outerShdw blurRad="38100" dist="38100" dir="2700000" algn="tl">
                  <a:srgbClr val="000000"/>
                </a:outerShdw>
              </a:effectLst>
              <a:latin typeface="Comic Sans MS" pitchFamily="66" charset="0"/>
            </a:endParaRPr>
          </a:p>
        </p:txBody>
      </p:sp>
      <p:sp>
        <p:nvSpPr>
          <p:cNvPr id="1620996" name="WordArt 4" descr="Paper bag">
            <a:extLst>
              <a:ext uri="{FF2B5EF4-FFF2-40B4-BE49-F238E27FC236}">
                <a16:creationId xmlns:a16="http://schemas.microsoft.com/office/drawing/2014/main" id="{01E50AF9-F9D8-4313-9FC7-9ED1E8D6FE2B}"/>
              </a:ext>
            </a:extLst>
          </p:cNvPr>
          <p:cNvSpPr>
            <a:spLocks noChangeArrowheads="1" noChangeShapeType="1" noTextEdit="1"/>
          </p:cNvSpPr>
          <p:nvPr/>
        </p:nvSpPr>
        <p:spPr bwMode="auto">
          <a:xfrm>
            <a:off x="2667000" y="2209800"/>
            <a:ext cx="6172200" cy="3352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"OUR  FATHER"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620995">
                                            <p:txEl>
                                              <p:pRg st="0" end="0"/>
                                            </p:txEl>
                                          </p:spTgt>
                                        </p:tgtEl>
                                        <p:attrNameLst>
                                          <p:attrName>style.visibility</p:attrName>
                                        </p:attrNameLst>
                                      </p:cBhvr>
                                      <p:to>
                                        <p:strVal val="visible"/>
                                      </p:to>
                                    </p:set>
                                    <p:anim calcmode="lin" valueType="num">
                                      <p:cBhvr additive="base">
                                        <p:cTn id="7" dur="300" fill="hold"/>
                                        <p:tgtEl>
                                          <p:spTgt spid="162099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209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1" presetClass="entr" presetSubtype="0" fill="hold" nodeType="clickEffect">
                                  <p:stCondLst>
                                    <p:cond delay="0"/>
                                  </p:stCondLst>
                                  <p:childTnLst>
                                    <p:set>
                                      <p:cBhvr>
                                        <p:cTn id="12" dur="1000">
                                          <p:stCondLst>
                                            <p:cond delay="0"/>
                                          </p:stCondLst>
                                        </p:cTn>
                                        <p:tgtEl>
                                          <p:spTgt spid="1620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995"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5400" dirty="0">
                <a:solidFill>
                  <a:schemeClr val="accent1">
                    <a:lumMod val="60000"/>
                    <a:lumOff val="40000"/>
                  </a:schemeClr>
                </a:solidFill>
              </a:rPr>
              <a:t>Our Father Which Art In Heaven.</a:t>
            </a:r>
          </a:p>
        </p:txBody>
      </p:sp>
    </p:spTree>
    <p:extLst>
      <p:ext uri="{BB962C8B-B14F-4D97-AF65-F5344CB8AC3E}">
        <p14:creationId xmlns:p14="http://schemas.microsoft.com/office/powerpoint/2010/main" val="2122051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02" name="Group 19">
            <a:extLst>
              <a:ext uri="{FF2B5EF4-FFF2-40B4-BE49-F238E27FC236}">
                <a16:creationId xmlns:a16="http://schemas.microsoft.com/office/drawing/2014/main" id="{74CBDE3C-C06E-4A33-9902-EF86EBA67D82}"/>
              </a:ext>
            </a:extLst>
          </p:cNvPr>
          <p:cNvGrpSpPr>
            <a:grpSpLocks/>
          </p:cNvGrpSpPr>
          <p:nvPr/>
        </p:nvGrpSpPr>
        <p:grpSpPr bwMode="auto">
          <a:xfrm>
            <a:off x="0" y="0"/>
            <a:ext cx="12192000" cy="6859588"/>
            <a:chOff x="0" y="-1"/>
            <a:chExt cx="5760" cy="4321"/>
          </a:xfrm>
        </p:grpSpPr>
        <p:pic>
          <p:nvPicPr>
            <p:cNvPr id="256007" name="Picture 20" descr="ourfathertitlepage">
              <a:extLst>
                <a:ext uri="{FF2B5EF4-FFF2-40B4-BE49-F238E27FC236}">
                  <a16:creationId xmlns:a16="http://schemas.microsoft.com/office/drawing/2014/main" id="{C69B0F7C-839C-4745-A8E5-B6B4A6466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21" descr="rosewatermarklp">
              <a:extLst>
                <a:ext uri="{FF2B5EF4-FFF2-40B4-BE49-F238E27FC236}">
                  <a16:creationId xmlns:a16="http://schemas.microsoft.com/office/drawing/2014/main" id="{7588AF69-F63C-4D3D-8C74-A724C913B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6329" name="AutoShape 9">
            <a:hlinkClick r:id="rId5" action="ppaction://hlinksldjump" highlightClick="1"/>
            <a:extLst>
              <a:ext uri="{FF2B5EF4-FFF2-40B4-BE49-F238E27FC236}">
                <a16:creationId xmlns:a16="http://schemas.microsoft.com/office/drawing/2014/main" id="{571B6CA1-D4DE-48AF-9F41-84AB0C04C777}"/>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800" b="1" dirty="0">
                <a:solidFill>
                  <a:srgbClr val="3F5F90"/>
                </a:solidFill>
                <a:effectLst>
                  <a:outerShdw blurRad="38100" dist="38100" dir="2700000" algn="tl">
                    <a:srgbClr val="000000"/>
                  </a:outerShdw>
                </a:effectLst>
                <a:latin typeface="Times New Roman" pitchFamily="-44" charset="0"/>
                <a:hlinkClick r:id="rId5" action="ppaction://hlinksldjump"/>
              </a:rPr>
              <a:t>M</a:t>
            </a:r>
            <a:r>
              <a:rPr lang="en-US" sz="2000" b="1" dirty="0">
                <a:solidFill>
                  <a:srgbClr val="3F5F90"/>
                </a:solidFill>
                <a:effectLst>
                  <a:outerShdw blurRad="38100" dist="38100" dir="2700000" algn="tl">
                    <a:srgbClr val="000000"/>
                  </a:outerShdw>
                </a:effectLst>
                <a:latin typeface="Times New Roman" pitchFamily="-44" charset="0"/>
                <a:hlinkClick r:id="rId5" action="ppaction://hlinksldjump"/>
              </a:rPr>
              <a:t>ENU</a:t>
            </a:r>
            <a:endParaRPr lang="en-US" sz="2800" b="1" dirty="0">
              <a:solidFill>
                <a:srgbClr val="3F5F90"/>
              </a:solidFill>
              <a:effectLst>
                <a:outerShdw blurRad="38100" dist="38100" dir="2700000" algn="tl">
                  <a:srgbClr val="000000"/>
                </a:outerShdw>
              </a:effectLst>
              <a:latin typeface="Times New Roman" pitchFamily="-44" charset="0"/>
            </a:endParaRPr>
          </a:p>
        </p:txBody>
      </p:sp>
      <p:grpSp>
        <p:nvGrpSpPr>
          <p:cNvPr id="256004" name="Group 25">
            <a:extLst>
              <a:ext uri="{FF2B5EF4-FFF2-40B4-BE49-F238E27FC236}">
                <a16:creationId xmlns:a16="http://schemas.microsoft.com/office/drawing/2014/main" id="{8603323A-3389-4158-9EA5-E0C650B7B433}"/>
              </a:ext>
            </a:extLst>
          </p:cNvPr>
          <p:cNvGrpSpPr>
            <a:grpSpLocks/>
          </p:cNvGrpSpPr>
          <p:nvPr/>
        </p:nvGrpSpPr>
        <p:grpSpPr bwMode="auto">
          <a:xfrm>
            <a:off x="2895600" y="2043114"/>
            <a:ext cx="7620000" cy="1995487"/>
            <a:chOff x="912" y="1143"/>
            <a:chExt cx="4800" cy="1161"/>
          </a:xfrm>
        </p:grpSpPr>
        <p:pic>
          <p:nvPicPr>
            <p:cNvPr id="256005" name="Picture 26" descr="Ourfatherkjv">
              <a:extLst>
                <a:ext uri="{FF2B5EF4-FFF2-40B4-BE49-F238E27FC236}">
                  <a16:creationId xmlns:a16="http://schemas.microsoft.com/office/drawing/2014/main" id="{5D15CC14-017C-4248-A8B6-86C66441BA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2509"/>
            <a:stretch>
              <a:fillRect/>
            </a:stretch>
          </p:blipFill>
          <p:spPr bwMode="auto">
            <a:xfrm>
              <a:off x="912" y="1143"/>
              <a:ext cx="4800"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27" descr="Ourfatherkjv">
              <a:extLst>
                <a:ext uri="{FF2B5EF4-FFF2-40B4-BE49-F238E27FC236}">
                  <a16:creationId xmlns:a16="http://schemas.microsoft.com/office/drawing/2014/main" id="{F8826BC0-7D99-49E5-889D-910E760DB2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8066" r="-612"/>
            <a:stretch>
              <a:fillRect/>
            </a:stretch>
          </p:blipFill>
          <p:spPr bwMode="auto">
            <a:xfrm>
              <a:off x="1536" y="1750"/>
              <a:ext cx="3552"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18">
            <a:extLst>
              <a:ext uri="{FF2B5EF4-FFF2-40B4-BE49-F238E27FC236}">
                <a16:creationId xmlns:a16="http://schemas.microsoft.com/office/drawing/2014/main" id="{D5B072B7-971B-4D3F-A97B-9130D2219E3A}"/>
              </a:ext>
            </a:extLst>
          </p:cNvPr>
          <p:cNvGrpSpPr>
            <a:grpSpLocks/>
          </p:cNvGrpSpPr>
          <p:nvPr/>
        </p:nvGrpSpPr>
        <p:grpSpPr bwMode="auto">
          <a:xfrm>
            <a:off x="0" y="0"/>
            <a:ext cx="12192000" cy="6859588"/>
            <a:chOff x="0" y="-1"/>
            <a:chExt cx="5760" cy="4321"/>
          </a:xfrm>
        </p:grpSpPr>
        <p:pic>
          <p:nvPicPr>
            <p:cNvPr id="257030" name="Picture 19" descr="Ourfatherbg">
              <a:extLst>
                <a:ext uri="{FF2B5EF4-FFF2-40B4-BE49-F238E27FC236}">
                  <a16:creationId xmlns:a16="http://schemas.microsoft.com/office/drawing/2014/main" id="{927C2336-2BFA-447C-9126-B4C7753F6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Picture 20" descr="rosewatermarklp">
              <a:extLst>
                <a:ext uri="{FF2B5EF4-FFF2-40B4-BE49-F238E27FC236}">
                  <a16:creationId xmlns:a16="http://schemas.microsoft.com/office/drawing/2014/main" id="{9C548622-2916-4A25-A16D-F9B5C1E66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9173" name="Rectangle 21">
            <a:extLst>
              <a:ext uri="{FF2B5EF4-FFF2-40B4-BE49-F238E27FC236}">
                <a16:creationId xmlns:a16="http://schemas.microsoft.com/office/drawing/2014/main" id="{5A1451B7-C4E6-4A24-8EC6-48361319E46D}"/>
              </a:ext>
            </a:extLst>
          </p:cNvPr>
          <p:cNvSpPr>
            <a:spLocks noGrp="1" noChangeArrowheads="1"/>
          </p:cNvSpPr>
          <p:nvPr>
            <p:ph type="body" idx="1"/>
          </p:nvPr>
        </p:nvSpPr>
        <p:spPr>
          <a:xfrm>
            <a:off x="3429000" y="3201988"/>
            <a:ext cx="4572000" cy="3048000"/>
          </a:xfrm>
          <a:effectLst>
            <a:outerShdw dist="12700" dir="2700000" algn="ctr" rotWithShape="0">
              <a:srgbClr val="000000"/>
            </a:outerShdw>
          </a:effectLst>
        </p:spPr>
        <p:txBody>
          <a:bodyPr/>
          <a:lstStyle/>
          <a:p>
            <a:pPr eaLnBrk="1" hangingPunct="1">
              <a:lnSpc>
                <a:spcPct val="90000"/>
              </a:lnSpc>
              <a:buFontTx/>
              <a:buNone/>
              <a:defRPr/>
            </a:pPr>
            <a:r>
              <a:rPr lang="en-US" sz="4800" b="1">
                <a:solidFill>
                  <a:srgbClr val="3F5F90"/>
                </a:solidFill>
                <a:effectLst>
                  <a:outerShdw blurRad="38100" dist="38100" dir="2700000" algn="tl">
                    <a:srgbClr val="C0C0C0"/>
                  </a:outerShdw>
                </a:effectLst>
              </a:rPr>
              <a:t>	</a:t>
            </a:r>
            <a:r>
              <a:rPr lang="en-US" sz="4800" b="1">
                <a:solidFill>
                  <a:srgbClr val="3F5F90"/>
                </a:solidFill>
              </a:rPr>
              <a:t>God’s </a:t>
            </a:r>
            <a:br>
              <a:rPr lang="en-US" sz="4800" b="1">
                <a:solidFill>
                  <a:srgbClr val="3F5F90"/>
                </a:solidFill>
              </a:rPr>
            </a:br>
            <a:r>
              <a:rPr lang="en-US" sz="4800" b="1">
                <a:solidFill>
                  <a:srgbClr val="3F5F90"/>
                </a:solidFill>
              </a:rPr>
              <a:t>	Fatherly </a:t>
            </a:r>
            <a:br>
              <a:rPr lang="en-US" sz="4800" b="1">
                <a:solidFill>
                  <a:srgbClr val="3F5F90"/>
                </a:solidFill>
              </a:rPr>
            </a:br>
            <a:r>
              <a:rPr lang="en-US" sz="4800" b="1">
                <a:solidFill>
                  <a:srgbClr val="3F5F90"/>
                </a:solidFill>
              </a:rPr>
              <a:t>		Love</a:t>
            </a:r>
            <a:endParaRPr lang="en-US" sz="4800"/>
          </a:p>
        </p:txBody>
      </p:sp>
      <p:pic>
        <p:nvPicPr>
          <p:cNvPr id="257028" name="Picture 23" descr="cat1">
            <a:extLst>
              <a:ext uri="{FF2B5EF4-FFF2-40B4-BE49-F238E27FC236}">
                <a16:creationId xmlns:a16="http://schemas.microsoft.com/office/drawing/2014/main" id="{54739B4D-FFC4-4571-A901-91EA44C7E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297" r="15741" b="19011"/>
          <a:stretch>
            <a:fillRect/>
          </a:stretch>
        </p:blipFill>
        <p:spPr bwMode="auto">
          <a:xfrm>
            <a:off x="2667000" y="939800"/>
            <a:ext cx="693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9" name="Picture 24" descr="Ourfatherkjv">
            <a:extLst>
              <a:ext uri="{FF2B5EF4-FFF2-40B4-BE49-F238E27FC236}">
                <a16:creationId xmlns:a16="http://schemas.microsoft.com/office/drawing/2014/main" id="{911C1638-4796-4B78-9B02-DB100E8D6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8050" name="Group 14">
            <a:extLst>
              <a:ext uri="{FF2B5EF4-FFF2-40B4-BE49-F238E27FC236}">
                <a16:creationId xmlns:a16="http://schemas.microsoft.com/office/drawing/2014/main" id="{DB8EEEAD-7103-4675-A37E-705C43096429}"/>
              </a:ext>
            </a:extLst>
          </p:cNvPr>
          <p:cNvGrpSpPr>
            <a:grpSpLocks/>
          </p:cNvGrpSpPr>
          <p:nvPr/>
        </p:nvGrpSpPr>
        <p:grpSpPr bwMode="auto">
          <a:xfrm>
            <a:off x="0" y="0"/>
            <a:ext cx="12192000" cy="6859588"/>
            <a:chOff x="0" y="-1"/>
            <a:chExt cx="5760" cy="4321"/>
          </a:xfrm>
        </p:grpSpPr>
        <p:pic>
          <p:nvPicPr>
            <p:cNvPr id="258057" name="Picture 15" descr="Ourfatherbg1">
              <a:extLst>
                <a:ext uri="{FF2B5EF4-FFF2-40B4-BE49-F238E27FC236}">
                  <a16:creationId xmlns:a16="http://schemas.microsoft.com/office/drawing/2014/main" id="{1F46C047-9468-47E9-870B-947E14516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8" name="Picture 16" descr="rosewatermarklp">
              <a:extLst>
                <a:ext uri="{FF2B5EF4-FFF2-40B4-BE49-F238E27FC236}">
                  <a16:creationId xmlns:a16="http://schemas.microsoft.com/office/drawing/2014/main" id="{42E47B01-1612-4F95-BCAA-D64593635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5489" name="Rectangle 17">
            <a:extLst>
              <a:ext uri="{FF2B5EF4-FFF2-40B4-BE49-F238E27FC236}">
                <a16:creationId xmlns:a16="http://schemas.microsoft.com/office/drawing/2014/main" id="{72F5A263-5C24-424F-9164-EED8C3B1A840}"/>
              </a:ext>
            </a:extLst>
          </p:cNvPr>
          <p:cNvSpPr>
            <a:spLocks noGrp="1" noChangeArrowheads="1"/>
          </p:cNvSpPr>
          <p:nvPr>
            <p:ph type="body" idx="1"/>
          </p:nvPr>
        </p:nvSpPr>
        <p:spPr>
          <a:xfrm>
            <a:off x="2971800" y="2363788"/>
            <a:ext cx="7620000" cy="4114800"/>
          </a:xfrm>
          <a:noFill/>
        </p:spPr>
        <p:txBody>
          <a:bodyPr/>
          <a:lstStyle/>
          <a:p>
            <a:pPr eaLnBrk="1" hangingPunct="1">
              <a:buFontTx/>
              <a:buBlip>
                <a:blip r:embed="rId5"/>
              </a:buBlip>
            </a:pPr>
            <a:r>
              <a:rPr lang="en-US" altLang="en-US" sz="3500"/>
              <a:t>God is a loving and compassionate Father who gives life, </a:t>
            </a:r>
            <a:br>
              <a:rPr lang="en-US" altLang="en-US" sz="3500"/>
            </a:br>
            <a:r>
              <a:rPr lang="en-US" altLang="en-US" sz="3500"/>
              <a:t>provides for and protects </a:t>
            </a:r>
            <a:br>
              <a:rPr lang="en-US" altLang="en-US" sz="3500"/>
            </a:br>
            <a:r>
              <a:rPr lang="en-US" altLang="en-US" sz="3500"/>
              <a:t>those who trust him. </a:t>
            </a:r>
          </a:p>
          <a:p>
            <a:pPr eaLnBrk="1" hangingPunct="1">
              <a:buFontTx/>
              <a:buBlip>
                <a:blip r:embed="rId5"/>
              </a:buBlip>
            </a:pPr>
            <a:r>
              <a:rPr lang="en-US" altLang="en-US" sz="3500"/>
              <a:t>Like a caring human </a:t>
            </a:r>
            <a:br>
              <a:rPr lang="en-US" altLang="en-US" sz="3500"/>
            </a:br>
            <a:r>
              <a:rPr lang="en-US" altLang="en-US" sz="3500"/>
              <a:t>father, God wants a close </a:t>
            </a:r>
            <a:br>
              <a:rPr lang="en-US" altLang="en-US" sz="3500"/>
            </a:br>
            <a:r>
              <a:rPr lang="en-US" altLang="en-US" sz="3500"/>
              <a:t>relationship with </a:t>
            </a:r>
            <a:br>
              <a:rPr lang="en-US" altLang="en-US" sz="3500"/>
            </a:br>
            <a:r>
              <a:rPr lang="en-US" altLang="en-US" sz="3500"/>
              <a:t>his children.</a:t>
            </a:r>
            <a:r>
              <a:rPr lang="en-US" altLang="en-US" sz="3600"/>
              <a:t> </a:t>
            </a:r>
            <a:endParaRPr lang="en-US" altLang="en-US"/>
          </a:p>
        </p:txBody>
      </p:sp>
      <p:grpSp>
        <p:nvGrpSpPr>
          <p:cNvPr id="3" name="Group 18">
            <a:extLst>
              <a:ext uri="{FF2B5EF4-FFF2-40B4-BE49-F238E27FC236}">
                <a16:creationId xmlns:a16="http://schemas.microsoft.com/office/drawing/2014/main" id="{19CC88E8-7018-4404-9F00-D6BC2BD16D45}"/>
              </a:ext>
            </a:extLst>
          </p:cNvPr>
          <p:cNvGrpSpPr>
            <a:grpSpLocks/>
          </p:cNvGrpSpPr>
          <p:nvPr/>
        </p:nvGrpSpPr>
        <p:grpSpPr bwMode="auto">
          <a:xfrm>
            <a:off x="7772400" y="3201988"/>
            <a:ext cx="2895600" cy="3679824"/>
            <a:chOff x="3936" y="2016"/>
            <a:chExt cx="1824" cy="2318"/>
          </a:xfrm>
        </p:grpSpPr>
        <p:pic>
          <p:nvPicPr>
            <p:cNvPr id="258055" name="Picture 19" descr="prodigal">
              <a:extLst>
                <a:ext uri="{FF2B5EF4-FFF2-40B4-BE49-F238E27FC236}">
                  <a16:creationId xmlns:a16="http://schemas.microsoft.com/office/drawing/2014/main" id="{9DE67994-2AAA-4CD1-AB08-112230D818C7}"/>
                </a:ext>
              </a:extLst>
            </p:cNvPr>
            <p:cNvPicPr>
              <a:picLocks noChangeAspect="1" noChangeArrowheads="1"/>
            </p:cNvPicPr>
            <p:nvPr/>
          </p:nvPicPr>
          <p:blipFill>
            <a:blip r:embed="rId6">
              <a:lum bright="12000" contrast="18000"/>
              <a:extLst>
                <a:ext uri="{28A0092B-C50C-407E-A947-70E740481C1C}">
                  <a14:useLocalDpi xmlns:a14="http://schemas.microsoft.com/office/drawing/2010/main" val="0"/>
                </a:ext>
              </a:extLst>
            </a:blip>
            <a:srcRect b="23256"/>
            <a:stretch>
              <a:fillRect/>
            </a:stretch>
          </p:blipFill>
          <p:spPr bwMode="auto">
            <a:xfrm>
              <a:off x="4272" y="2016"/>
              <a:ext cx="1247" cy="1584"/>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258056" name="Rectangle 20">
              <a:extLst>
                <a:ext uri="{FF2B5EF4-FFF2-40B4-BE49-F238E27FC236}">
                  <a16:creationId xmlns:a16="http://schemas.microsoft.com/office/drawing/2014/main" id="{8B2D365A-87E3-4C90-9E7E-600A840F7094}"/>
                </a:ext>
              </a:extLst>
            </p:cNvPr>
            <p:cNvSpPr>
              <a:spLocks noChangeArrowheads="1"/>
            </p:cNvSpPr>
            <p:nvPr/>
          </p:nvSpPr>
          <p:spPr bwMode="auto">
            <a:xfrm>
              <a:off x="3936" y="3648"/>
              <a:ext cx="182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The Return of the Prodigal Son (detail)</a:t>
              </a:r>
            </a:p>
            <a:p>
              <a:pPr algn="ctr" fontAlgn="base">
                <a:lnSpc>
                  <a:spcPct val="90000"/>
                </a:lnSpc>
                <a:spcBef>
                  <a:spcPct val="0"/>
                </a:spcBef>
                <a:spcAft>
                  <a:spcPct val="0"/>
                </a:spcAft>
              </a:pPr>
              <a:r>
                <a:rPr lang="en-US" altLang="en-US" sz="2400">
                  <a:solidFill>
                    <a:srgbClr val="000000"/>
                  </a:solidFill>
                  <a:latin typeface="Times New Roman" panose="02020603050405020304" pitchFamily="18" charset="0"/>
                </a:rPr>
                <a:t>Rembrandt (1668)</a:t>
              </a:r>
            </a:p>
          </p:txBody>
        </p:sp>
      </p:grpSp>
      <p:pic>
        <p:nvPicPr>
          <p:cNvPr id="258053" name="Picture 22" descr="cat2">
            <a:extLst>
              <a:ext uri="{FF2B5EF4-FFF2-40B4-BE49-F238E27FC236}">
                <a16:creationId xmlns:a16="http://schemas.microsoft.com/office/drawing/2014/main" id="{0F5C01AB-7C56-455B-8B57-834A81552C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4" name="Picture 23" descr="Ourfatherkjv">
            <a:extLst>
              <a:ext uri="{FF2B5EF4-FFF2-40B4-BE49-F238E27FC236}">
                <a16:creationId xmlns:a16="http://schemas.microsoft.com/office/drawing/2014/main" id="{CB28196B-C325-4923-9917-F6BFC72527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54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5489">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8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074" name="Group 11">
            <a:extLst>
              <a:ext uri="{FF2B5EF4-FFF2-40B4-BE49-F238E27FC236}">
                <a16:creationId xmlns:a16="http://schemas.microsoft.com/office/drawing/2014/main" id="{B3838755-6BAD-4A54-AA9B-200DE4B42453}"/>
              </a:ext>
            </a:extLst>
          </p:cNvPr>
          <p:cNvGrpSpPr>
            <a:grpSpLocks/>
          </p:cNvGrpSpPr>
          <p:nvPr/>
        </p:nvGrpSpPr>
        <p:grpSpPr bwMode="auto">
          <a:xfrm>
            <a:off x="0" y="0"/>
            <a:ext cx="12192000" cy="6859588"/>
            <a:chOff x="0" y="0"/>
            <a:chExt cx="5760" cy="4321"/>
          </a:xfrm>
        </p:grpSpPr>
        <p:pic>
          <p:nvPicPr>
            <p:cNvPr id="259078" name="Picture 12" descr="Ourfatherbg1">
              <a:extLst>
                <a:ext uri="{FF2B5EF4-FFF2-40B4-BE49-F238E27FC236}">
                  <a16:creationId xmlns:a16="http://schemas.microsoft.com/office/drawing/2014/main" id="{F210DE2B-3137-41A2-A49E-7D68589B4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13" descr="rosewatermarklp">
              <a:extLst>
                <a:ext uri="{FF2B5EF4-FFF2-40B4-BE49-F238E27FC236}">
                  <a16:creationId xmlns:a16="http://schemas.microsoft.com/office/drawing/2014/main" id="{2166F4F5-9D6B-4965-8489-4043A734D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34" name="Rectangle 14">
            <a:extLst>
              <a:ext uri="{FF2B5EF4-FFF2-40B4-BE49-F238E27FC236}">
                <a16:creationId xmlns:a16="http://schemas.microsoft.com/office/drawing/2014/main" id="{1654336C-4A29-4824-842D-2F3CE49E87CF}"/>
              </a:ext>
            </a:extLst>
          </p:cNvPr>
          <p:cNvSpPr>
            <a:spLocks noGrp="1" noChangeArrowheads="1"/>
          </p:cNvSpPr>
          <p:nvPr>
            <p:ph type="body" idx="1"/>
          </p:nvPr>
        </p:nvSpPr>
        <p:spPr>
          <a:noFill/>
        </p:spPr>
        <p:txBody>
          <a:bodyPr/>
          <a:lstStyle/>
          <a:p>
            <a:pPr eaLnBrk="1" hangingPunct="1">
              <a:buFontTx/>
              <a:buBlip>
                <a:blip r:embed="rId5"/>
              </a:buBlip>
            </a:pPr>
            <a:r>
              <a:rPr lang="en-US" altLang="en-US" sz="3500"/>
              <a:t>Addressing God as “Our Father” </a:t>
            </a:r>
            <a:br>
              <a:rPr lang="en-US" altLang="en-US" sz="3500"/>
            </a:br>
            <a:r>
              <a:rPr lang="en-US" altLang="en-US" sz="3500"/>
              <a:t>plunges the person praying into </a:t>
            </a:r>
            <a:br>
              <a:rPr lang="en-US" altLang="en-US" sz="3500"/>
            </a:br>
            <a:r>
              <a:rPr lang="en-US" altLang="en-US" sz="3500"/>
              <a:t>a relationship. </a:t>
            </a:r>
          </a:p>
          <a:p>
            <a:pPr eaLnBrk="1" hangingPunct="1">
              <a:buFontTx/>
              <a:buBlip>
                <a:blip r:embed="rId5"/>
              </a:buBlip>
            </a:pPr>
            <a:r>
              <a:rPr lang="en-US" altLang="en-US" sz="3500"/>
              <a:t>A child approaching a loving father </a:t>
            </a:r>
            <a:br>
              <a:rPr lang="en-US" altLang="en-US" sz="3500"/>
            </a:br>
            <a:r>
              <a:rPr lang="en-US" altLang="en-US" sz="3500"/>
              <a:t>knows that father will give careful </a:t>
            </a:r>
            <a:br>
              <a:rPr lang="en-US" altLang="en-US" sz="3500"/>
            </a:br>
            <a:r>
              <a:rPr lang="en-US" altLang="en-US" sz="3500"/>
              <a:t>attention to the child’s requests and </a:t>
            </a:r>
            <a:br>
              <a:rPr lang="en-US" altLang="en-US" sz="3500"/>
            </a:br>
            <a:r>
              <a:rPr lang="en-US" altLang="en-US" sz="3500"/>
              <a:t>will be lovingly inclined towards the </a:t>
            </a:r>
            <a:br>
              <a:rPr lang="en-US" altLang="en-US" sz="3500"/>
            </a:br>
            <a:r>
              <a:rPr lang="en-US" altLang="en-US" sz="3500"/>
              <a:t>child’s best interests. </a:t>
            </a:r>
            <a:endParaRPr lang="en-US" altLang="en-US"/>
          </a:p>
        </p:txBody>
      </p:sp>
      <p:pic>
        <p:nvPicPr>
          <p:cNvPr id="259076" name="Picture 16" descr="cat2">
            <a:extLst>
              <a:ext uri="{FF2B5EF4-FFF2-40B4-BE49-F238E27FC236}">
                <a16:creationId xmlns:a16="http://schemas.microsoft.com/office/drawing/2014/main" id="{9D2CD780-8715-482A-B5F8-1374F210BD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11164"/>
            <a:ext cx="746760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7" name="Picture 17" descr="Ourfatherkjv">
            <a:extLst>
              <a:ext uri="{FF2B5EF4-FFF2-40B4-BE49-F238E27FC236}">
                <a16:creationId xmlns:a16="http://schemas.microsoft.com/office/drawing/2014/main" id="{F95E2CF6-0A5F-4644-B28B-5C76A5F825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34"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098" name="Group 14">
            <a:extLst>
              <a:ext uri="{FF2B5EF4-FFF2-40B4-BE49-F238E27FC236}">
                <a16:creationId xmlns:a16="http://schemas.microsoft.com/office/drawing/2014/main" id="{44A60B72-2530-48D3-9D1A-999F2C088693}"/>
              </a:ext>
            </a:extLst>
          </p:cNvPr>
          <p:cNvGrpSpPr>
            <a:grpSpLocks/>
          </p:cNvGrpSpPr>
          <p:nvPr/>
        </p:nvGrpSpPr>
        <p:grpSpPr bwMode="auto">
          <a:xfrm>
            <a:off x="101600" y="0"/>
            <a:ext cx="12090400" cy="6859588"/>
            <a:chOff x="0" y="0"/>
            <a:chExt cx="5760" cy="4321"/>
          </a:xfrm>
        </p:grpSpPr>
        <p:pic>
          <p:nvPicPr>
            <p:cNvPr id="260105" name="Picture 15" descr="Ourfatherbg1">
              <a:extLst>
                <a:ext uri="{FF2B5EF4-FFF2-40B4-BE49-F238E27FC236}">
                  <a16:creationId xmlns:a16="http://schemas.microsoft.com/office/drawing/2014/main" id="{18881FB0-4E53-476C-ABB2-749F8B4AB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6" name="Picture 16" descr="rosewatermarklp">
              <a:extLst>
                <a:ext uri="{FF2B5EF4-FFF2-40B4-BE49-F238E27FC236}">
                  <a16:creationId xmlns:a16="http://schemas.microsoft.com/office/drawing/2014/main" id="{5FFA29BA-B101-4607-B297-EB5A39EDD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9585" name="Rectangle 17">
            <a:extLst>
              <a:ext uri="{FF2B5EF4-FFF2-40B4-BE49-F238E27FC236}">
                <a16:creationId xmlns:a16="http://schemas.microsoft.com/office/drawing/2014/main" id="{DE56B529-D651-4AE7-8B5A-F95F159A8F77}"/>
              </a:ext>
            </a:extLst>
          </p:cNvPr>
          <p:cNvSpPr>
            <a:spLocks noGrp="1" noChangeArrowheads="1"/>
          </p:cNvSpPr>
          <p:nvPr>
            <p:ph type="body" idx="1"/>
          </p:nvPr>
        </p:nvSpPr>
        <p:spPr>
          <a:noFill/>
        </p:spPr>
        <p:txBody>
          <a:bodyPr/>
          <a:lstStyle/>
          <a:p>
            <a:pPr eaLnBrk="1" hangingPunct="1">
              <a:buFontTx/>
              <a:buBlip>
                <a:blip r:embed="rId5"/>
              </a:buBlip>
            </a:pPr>
            <a:r>
              <a:rPr lang="en-US" altLang="en-US" sz="3600"/>
              <a:t>The child knows the </a:t>
            </a:r>
            <a:br>
              <a:rPr lang="en-US" altLang="en-US" sz="3600"/>
            </a:br>
            <a:r>
              <a:rPr lang="en-US" altLang="en-US" sz="3600"/>
              <a:t>father will answer. </a:t>
            </a:r>
          </a:p>
          <a:p>
            <a:pPr eaLnBrk="1" hangingPunct="1">
              <a:buFontTx/>
              <a:buBlip>
                <a:blip r:embed="rId5"/>
              </a:buBlip>
            </a:pPr>
            <a:r>
              <a:rPr lang="en-US" altLang="en-US" sz="3600"/>
              <a:t>This is how Jesus </a:t>
            </a:r>
            <a:br>
              <a:rPr lang="en-US" altLang="en-US" sz="3600"/>
            </a:br>
            <a:r>
              <a:rPr lang="en-US" altLang="en-US" sz="3600"/>
              <a:t>tells us to approach </a:t>
            </a:r>
            <a:br>
              <a:rPr lang="en-US" altLang="en-US" sz="3600"/>
            </a:br>
            <a:r>
              <a:rPr lang="en-US" altLang="en-US" sz="3600"/>
              <a:t>God—as trusting </a:t>
            </a:r>
            <a:br>
              <a:rPr lang="en-US" altLang="en-US" sz="3600"/>
            </a:br>
            <a:r>
              <a:rPr lang="en-US" altLang="en-US" sz="3600"/>
              <a:t>children of a patient, </a:t>
            </a:r>
            <a:br>
              <a:rPr lang="en-US" altLang="en-US" sz="3600"/>
            </a:br>
            <a:r>
              <a:rPr lang="en-US" altLang="en-US" sz="3600"/>
              <a:t>tender father.</a:t>
            </a:r>
            <a:endParaRPr lang="en-US" altLang="en-US"/>
          </a:p>
        </p:txBody>
      </p:sp>
      <p:grpSp>
        <p:nvGrpSpPr>
          <p:cNvPr id="3" name="Group 18">
            <a:extLst>
              <a:ext uri="{FF2B5EF4-FFF2-40B4-BE49-F238E27FC236}">
                <a16:creationId xmlns:a16="http://schemas.microsoft.com/office/drawing/2014/main" id="{682A186F-548D-419F-A18C-16707D244479}"/>
              </a:ext>
            </a:extLst>
          </p:cNvPr>
          <p:cNvGrpSpPr>
            <a:grpSpLocks/>
          </p:cNvGrpSpPr>
          <p:nvPr/>
        </p:nvGrpSpPr>
        <p:grpSpPr bwMode="auto">
          <a:xfrm>
            <a:off x="7315200" y="2667000"/>
            <a:ext cx="3276600" cy="4137026"/>
            <a:chOff x="3648" y="1680"/>
            <a:chExt cx="2064" cy="2606"/>
          </a:xfrm>
        </p:grpSpPr>
        <p:pic>
          <p:nvPicPr>
            <p:cNvPr id="260103" name="Picture 19" descr="Jacob-Joseph">
              <a:extLst>
                <a:ext uri="{FF2B5EF4-FFF2-40B4-BE49-F238E27FC236}">
                  <a16:creationId xmlns:a16="http://schemas.microsoft.com/office/drawing/2014/main" id="{5A6A8F7B-7D11-4012-A0B1-D94FFF2128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13"/>
            <a:stretch>
              <a:fillRect/>
            </a:stretch>
          </p:blipFill>
          <p:spPr bwMode="auto">
            <a:xfrm>
              <a:off x="3926" y="1680"/>
              <a:ext cx="1642" cy="1872"/>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260104" name="Rectangle 20">
              <a:extLst>
                <a:ext uri="{FF2B5EF4-FFF2-40B4-BE49-F238E27FC236}">
                  <a16:creationId xmlns:a16="http://schemas.microsoft.com/office/drawing/2014/main" id="{CFB57108-5F9C-4510-A558-C2CE86EC0C75}"/>
                </a:ext>
              </a:extLst>
            </p:cNvPr>
            <p:cNvSpPr>
              <a:spLocks noChangeArrowheads="1"/>
            </p:cNvSpPr>
            <p:nvPr/>
          </p:nvSpPr>
          <p:spPr bwMode="auto">
            <a:xfrm>
              <a:off x="3648" y="3600"/>
              <a:ext cx="206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Jacob Blessing the </a:t>
              </a:r>
              <a:br>
                <a:rPr lang="en-US" altLang="en-US" sz="2400" b="1" i="1">
                  <a:solidFill>
                    <a:srgbClr val="000000"/>
                  </a:solidFill>
                  <a:latin typeface="Times New Roman" panose="02020603050405020304" pitchFamily="18" charset="0"/>
                </a:rPr>
              </a:br>
              <a:r>
                <a:rPr lang="en-US" altLang="en-US" sz="2400" b="1" i="1">
                  <a:solidFill>
                    <a:srgbClr val="000000"/>
                  </a:solidFill>
                  <a:latin typeface="Times New Roman" panose="02020603050405020304" pitchFamily="18" charset="0"/>
                </a:rPr>
                <a:t>Sons of Joseph (detail) </a:t>
              </a:r>
              <a:r>
                <a:rPr lang="en-US" altLang="en-US" sz="2400">
                  <a:solidFill>
                    <a:srgbClr val="000000"/>
                  </a:solidFill>
                  <a:latin typeface="Times New Roman" panose="02020603050405020304" pitchFamily="18" charset="0"/>
                </a:rPr>
                <a:t>Rembrandt (1656)</a:t>
              </a:r>
            </a:p>
          </p:txBody>
        </p:sp>
      </p:grpSp>
      <p:pic>
        <p:nvPicPr>
          <p:cNvPr id="260101" name="Picture 22" descr="cat2">
            <a:extLst>
              <a:ext uri="{FF2B5EF4-FFF2-40B4-BE49-F238E27FC236}">
                <a16:creationId xmlns:a16="http://schemas.microsoft.com/office/drawing/2014/main" id="{BFDB230B-9D4F-4131-816B-D4641FA8BB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11164"/>
            <a:ext cx="746760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2" name="Picture 23" descr="Ourfatherkjv">
            <a:extLst>
              <a:ext uri="{FF2B5EF4-FFF2-40B4-BE49-F238E27FC236}">
                <a16:creationId xmlns:a16="http://schemas.microsoft.com/office/drawing/2014/main" id="{EF18D7A7-31E4-4E72-BEF6-9E2D82AB11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95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9585">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8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122" name="Group 12">
            <a:extLst>
              <a:ext uri="{FF2B5EF4-FFF2-40B4-BE49-F238E27FC236}">
                <a16:creationId xmlns:a16="http://schemas.microsoft.com/office/drawing/2014/main" id="{C9FBC526-E5A9-48C1-847A-BD94D2392B18}"/>
              </a:ext>
            </a:extLst>
          </p:cNvPr>
          <p:cNvGrpSpPr>
            <a:grpSpLocks/>
          </p:cNvGrpSpPr>
          <p:nvPr/>
        </p:nvGrpSpPr>
        <p:grpSpPr bwMode="auto">
          <a:xfrm>
            <a:off x="1" y="0"/>
            <a:ext cx="12031578" cy="6859588"/>
            <a:chOff x="0" y="0"/>
            <a:chExt cx="5760" cy="4321"/>
          </a:xfrm>
        </p:grpSpPr>
        <p:pic>
          <p:nvPicPr>
            <p:cNvPr id="261126" name="Picture 13" descr="Ourfatherbg1">
              <a:extLst>
                <a:ext uri="{FF2B5EF4-FFF2-40B4-BE49-F238E27FC236}">
                  <a16:creationId xmlns:a16="http://schemas.microsoft.com/office/drawing/2014/main" id="{68738BE7-404E-4781-826B-D913D5937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7" name="Picture 14" descr="rosewatermarklp">
              <a:extLst>
                <a:ext uri="{FF2B5EF4-FFF2-40B4-BE49-F238E27FC236}">
                  <a16:creationId xmlns:a16="http://schemas.microsoft.com/office/drawing/2014/main" id="{553B2169-E99D-4A74-902B-8E0B69F37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1123" name="Picture 16" descr="cat3">
            <a:extLst>
              <a:ext uri="{FF2B5EF4-FFF2-40B4-BE49-F238E27FC236}">
                <a16:creationId xmlns:a16="http://schemas.microsoft.com/office/drawing/2014/main" id="{DC1C7106-580C-4CEB-AC41-6745233EC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810" r="53152" b="21620"/>
          <a:stretch>
            <a:fillRect/>
          </a:stretch>
        </p:blipFill>
        <p:spPr bwMode="auto">
          <a:xfrm>
            <a:off x="2819400" y="930275"/>
            <a:ext cx="396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Rectangle 4">
            <a:extLst>
              <a:ext uri="{FF2B5EF4-FFF2-40B4-BE49-F238E27FC236}">
                <a16:creationId xmlns:a16="http://schemas.microsoft.com/office/drawing/2014/main" id="{C524D6FD-CE48-41E2-9878-458E65DD0721}"/>
              </a:ext>
            </a:extLst>
          </p:cNvPr>
          <p:cNvSpPr>
            <a:spLocks noGrp="1" noChangeArrowheads="1"/>
          </p:cNvSpPr>
          <p:nvPr>
            <p:ph type="body" idx="1"/>
          </p:nvPr>
        </p:nvSpPr>
        <p:spPr>
          <a:xfrm>
            <a:off x="2971800" y="2667000"/>
            <a:ext cx="7620000" cy="3962400"/>
          </a:xfrm>
        </p:spPr>
        <p:txBody>
          <a:bodyPr/>
          <a:lstStyle/>
          <a:p>
            <a:pPr eaLnBrk="1" hangingPunct="1">
              <a:lnSpc>
                <a:spcPct val="120000"/>
              </a:lnSpc>
              <a:buFontTx/>
              <a:buNone/>
            </a:pPr>
            <a:r>
              <a:rPr lang="en-US" altLang="en-US" sz="3600">
                <a:hlinkClick r:id="rId6" action="ppaction://hlinksldjump"/>
              </a:rPr>
              <a:t>John 1:12, 13 </a:t>
            </a:r>
            <a:endParaRPr lang="en-US" altLang="en-US" sz="3600"/>
          </a:p>
          <a:p>
            <a:pPr eaLnBrk="1" hangingPunct="1">
              <a:lnSpc>
                <a:spcPct val="120000"/>
              </a:lnSpc>
              <a:buFontTx/>
              <a:buNone/>
            </a:pPr>
            <a:r>
              <a:rPr lang="en-US" altLang="en-US" sz="3600">
                <a:hlinkClick r:id="rId7" action="ppaction://hlinksldjump"/>
              </a:rPr>
              <a:t>1 John 3:1</a:t>
            </a:r>
            <a:endParaRPr lang="en-US" altLang="en-US" sz="3600"/>
          </a:p>
          <a:p>
            <a:pPr eaLnBrk="1" hangingPunct="1">
              <a:lnSpc>
                <a:spcPct val="120000"/>
              </a:lnSpc>
              <a:buFontTx/>
              <a:buNone/>
            </a:pPr>
            <a:r>
              <a:rPr lang="en-US" altLang="en-US" sz="3600">
                <a:hlinkClick r:id="rId7" action="ppaction://hlinksldjump"/>
              </a:rPr>
              <a:t>Hebrews 4:16</a:t>
            </a:r>
            <a:endParaRPr lang="en-US" altLang="en-US" sz="4800"/>
          </a:p>
          <a:p>
            <a:pPr eaLnBrk="1" hangingPunct="1">
              <a:buFontTx/>
              <a:buNone/>
            </a:pPr>
            <a:endParaRPr lang="en-US" altLang="en-US"/>
          </a:p>
          <a:p>
            <a:pPr eaLnBrk="1" hangingPunct="1">
              <a:buFontTx/>
              <a:buNone/>
            </a:pPr>
            <a:r>
              <a:rPr lang="en-US" altLang="en-US"/>
              <a:t>Click reference above to read passage.</a:t>
            </a:r>
          </a:p>
        </p:txBody>
      </p:sp>
      <p:pic>
        <p:nvPicPr>
          <p:cNvPr id="261125" name="Picture 17" descr="Ourfatherkjv">
            <a:extLst>
              <a:ext uri="{FF2B5EF4-FFF2-40B4-BE49-F238E27FC236}">
                <a16:creationId xmlns:a16="http://schemas.microsoft.com/office/drawing/2014/main" id="{DFD1806F-A8B6-4FDD-9392-3E0BE8EEFB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C55568C5-DC2A-40CC-BBCD-BFF3017E0A48}"/>
              </a:ext>
            </a:extLst>
          </p:cNvPr>
          <p:cNvSpPr>
            <a:spLocks noGrp="1" noChangeArrowheads="1"/>
          </p:cNvSpPr>
          <p:nvPr>
            <p:ph type="title"/>
          </p:nvPr>
        </p:nvSpPr>
        <p:spPr>
          <a:xfrm>
            <a:off x="2057400" y="152400"/>
            <a:ext cx="8077200" cy="838200"/>
          </a:xfrm>
          <a:ln>
            <a:solidFill>
              <a:srgbClr val="FFFF00"/>
            </a:solidFill>
          </a:ln>
        </p:spPr>
        <p:txBody>
          <a:bodyPr/>
          <a:lstStyle/>
          <a:p>
            <a:pPr eaLnBrk="1" hangingPunct="1">
              <a:defRPr/>
            </a:pPr>
            <a:r>
              <a:rPr lang="en-US">
                <a:solidFill>
                  <a:schemeClr val="bg1"/>
                </a:solidFill>
                <a:effectLst>
                  <a:outerShdw blurRad="38100" dist="38100" dir="2700000" algn="tl">
                    <a:srgbClr val="C0C0C0"/>
                  </a:outerShdw>
                </a:effectLst>
                <a:latin typeface="Calligrapher" pitchFamily="2" charset="0"/>
              </a:rPr>
              <a:t>Our Lord:  The Master Teacher</a:t>
            </a:r>
          </a:p>
        </p:txBody>
      </p:sp>
      <p:sp>
        <p:nvSpPr>
          <p:cNvPr id="125955" name="Rectangle 3">
            <a:extLst>
              <a:ext uri="{FF2B5EF4-FFF2-40B4-BE49-F238E27FC236}">
                <a16:creationId xmlns:a16="http://schemas.microsoft.com/office/drawing/2014/main" id="{1273DB40-5488-48AA-95D8-AA49747CDED0}"/>
              </a:ext>
            </a:extLst>
          </p:cNvPr>
          <p:cNvSpPr>
            <a:spLocks noGrp="1" noChangeArrowheads="1"/>
          </p:cNvSpPr>
          <p:nvPr>
            <p:ph type="body" idx="1"/>
          </p:nvPr>
        </p:nvSpPr>
        <p:spPr>
          <a:xfrm>
            <a:off x="2057400" y="1219200"/>
            <a:ext cx="8077200" cy="5257800"/>
          </a:xfrm>
          <a:ln>
            <a:solidFill>
              <a:schemeClr val="bg1"/>
            </a:solidFill>
            <a:miter lim="800000"/>
            <a:headEnd/>
            <a:tailEnd/>
          </a:ln>
        </p:spPr>
        <p:txBody>
          <a:bodyPr/>
          <a:lstStyle/>
          <a:p>
            <a:pPr eaLnBrk="1" hangingPunct="1">
              <a:lnSpc>
                <a:spcPct val="90000"/>
              </a:lnSpc>
            </a:pPr>
            <a:endParaRPr lang="en-US" altLang="en-US" sz="1000">
              <a:solidFill>
                <a:srgbClr val="FFFF00"/>
              </a:solidFill>
            </a:endParaRPr>
          </a:p>
          <a:p>
            <a:pPr eaLnBrk="1" hangingPunct="1">
              <a:lnSpc>
                <a:spcPct val="90000"/>
              </a:lnSpc>
            </a:pPr>
            <a:r>
              <a:rPr lang="en-US" altLang="en-US" sz="1600">
                <a:solidFill>
                  <a:srgbClr val="FFFF00"/>
                </a:solidFill>
              </a:rPr>
              <a:t>Prayer Assumes Its Normal Relation With God’s Person, God’s Moving, &amp; Son</a:t>
            </a:r>
          </a:p>
          <a:p>
            <a:pPr eaLnBrk="1" hangingPunct="1">
              <a:lnSpc>
                <a:spcPct val="90000"/>
              </a:lnSpc>
            </a:pPr>
            <a:r>
              <a:rPr lang="en-US" altLang="en-US" sz="1600">
                <a:solidFill>
                  <a:srgbClr val="FFFF00"/>
                </a:solidFill>
              </a:rPr>
              <a:t>Accepting The Person Of Christ Is The Condition Of Prayer – John 14: 13, 14</a:t>
            </a:r>
          </a:p>
          <a:p>
            <a:pPr eaLnBrk="1" hangingPunct="1">
              <a:lnSpc>
                <a:spcPct val="90000"/>
              </a:lnSpc>
            </a:pPr>
            <a:r>
              <a:rPr lang="en-US" altLang="en-US" sz="1600">
                <a:solidFill>
                  <a:srgbClr val="FFFF00"/>
                </a:solidFill>
              </a:rPr>
              <a:t>Prayer One Of The Great Truths Christ Came Into The World To Teach – It Was Lowly Lesson Of Heavenly Vocation Mankind Has Been Adverse To Learn</a:t>
            </a:r>
          </a:p>
          <a:p>
            <a:pPr eaLnBrk="1" hangingPunct="1">
              <a:lnSpc>
                <a:spcPct val="90000"/>
              </a:lnSpc>
            </a:pPr>
            <a:r>
              <a:rPr lang="en-US" altLang="en-US" sz="1600">
                <a:solidFill>
                  <a:srgbClr val="FFFF00"/>
                </a:solidFill>
              </a:rPr>
              <a:t>Jesus Christ – Ours Now &amp; Theirs Then - Divine School Master Of Spiritual Disciplines – By Precept &amp; By Example</a:t>
            </a:r>
          </a:p>
          <a:p>
            <a:pPr eaLnBrk="1" hangingPunct="1">
              <a:lnSpc>
                <a:spcPct val="90000"/>
              </a:lnSpc>
            </a:pPr>
            <a:r>
              <a:rPr lang="en-US" altLang="en-US" sz="1600">
                <a:solidFill>
                  <a:srgbClr val="FFFF00"/>
                </a:solidFill>
              </a:rPr>
              <a:t>Epitome Covering Circle Of His Life &amp; His Character – Jesus At Prayer</a:t>
            </a:r>
          </a:p>
          <a:p>
            <a:pPr eaLnBrk="1" hangingPunct="1">
              <a:lnSpc>
                <a:spcPct val="90000"/>
              </a:lnSpc>
            </a:pPr>
            <a:r>
              <a:rPr lang="en-US" altLang="en-US" sz="1600">
                <a:solidFill>
                  <a:srgbClr val="FFFF00"/>
                </a:solidFill>
              </a:rPr>
              <a:t>Suppliant Of All Suppliants &amp; Intercessor Of All Intercessors</a:t>
            </a:r>
          </a:p>
          <a:p>
            <a:pPr eaLnBrk="1" hangingPunct="1">
              <a:lnSpc>
                <a:spcPct val="90000"/>
              </a:lnSpc>
            </a:pPr>
            <a:r>
              <a:rPr lang="en-US" altLang="en-US" sz="1600">
                <a:solidFill>
                  <a:srgbClr val="FFFF00"/>
                </a:solidFill>
              </a:rPr>
              <a:t>In Lowliest Form He Approached God &amp; With Strongest Pleas He Prayed</a:t>
            </a:r>
          </a:p>
          <a:p>
            <a:pPr eaLnBrk="1" hangingPunct="1">
              <a:lnSpc>
                <a:spcPct val="90000"/>
              </a:lnSpc>
            </a:pPr>
            <a:r>
              <a:rPr lang="en-US" altLang="en-US" sz="1600">
                <a:solidFill>
                  <a:srgbClr val="FFFF00"/>
                </a:solidFill>
              </a:rPr>
              <a:t>He Teaches Us The Importance Of Prayer By His Urgency For His Disciples To Pray</a:t>
            </a:r>
          </a:p>
          <a:p>
            <a:pPr eaLnBrk="1" hangingPunct="1">
              <a:lnSpc>
                <a:spcPct val="90000"/>
              </a:lnSpc>
            </a:pPr>
            <a:r>
              <a:rPr lang="en-US" altLang="en-US" sz="1600">
                <a:solidFill>
                  <a:srgbClr val="FFFF00"/>
                </a:solidFill>
              </a:rPr>
              <a:t>In Addition, He Shows Us How Far Prayer Enters Into The Purposes Of God</a:t>
            </a:r>
          </a:p>
          <a:p>
            <a:pPr eaLnBrk="1" hangingPunct="1">
              <a:lnSpc>
                <a:spcPct val="90000"/>
              </a:lnSpc>
            </a:pPr>
            <a:r>
              <a:rPr lang="en-US" altLang="en-US" sz="1600">
                <a:solidFill>
                  <a:srgbClr val="FFFF00"/>
                </a:solidFill>
              </a:rPr>
              <a:t>Prayer Is The Spiritual Law World-Wide That Touches Eternity </a:t>
            </a:r>
          </a:p>
          <a:p>
            <a:pPr eaLnBrk="1" hangingPunct="1">
              <a:lnSpc>
                <a:spcPct val="90000"/>
              </a:lnSpc>
            </a:pPr>
            <a:r>
              <a:rPr lang="en-US" altLang="en-US" sz="1600">
                <a:solidFill>
                  <a:srgbClr val="FFFF00"/>
                </a:solidFill>
              </a:rPr>
              <a:t>Mosaic Prayer Altar Regulations Are No Longer In Effect – Old Law Types &amp; Shadows Are Done Away With By New Dispensational Testament &amp; Covenant</a:t>
            </a:r>
          </a:p>
          <a:p>
            <a:pPr eaLnBrk="1" hangingPunct="1">
              <a:lnSpc>
                <a:spcPct val="90000"/>
              </a:lnSpc>
            </a:pPr>
            <a:r>
              <a:rPr lang="en-US" altLang="en-US" sz="1600">
                <a:solidFill>
                  <a:srgbClr val="FFFF00"/>
                </a:solidFill>
              </a:rPr>
              <a:t>Not Any Prayer Isolated To Sacred Space &amp; Special Time But Now All Attached To Any Ordinary Occasions &amp; Set Of Circumstances</a:t>
            </a:r>
          </a:p>
          <a:p>
            <a:pPr eaLnBrk="1" hangingPunct="1">
              <a:lnSpc>
                <a:spcPct val="90000"/>
              </a:lnSpc>
            </a:pPr>
            <a:r>
              <a:rPr lang="en-US" altLang="en-US" sz="1600">
                <a:solidFill>
                  <a:srgbClr val="FFFF00"/>
                </a:solidFill>
              </a:rPr>
              <a:t>Prayer Regulations Now Spiritually Violated By Anger &amp; Irreverence &amp; Other Heart Disease</a:t>
            </a:r>
          </a:p>
        </p:txBody>
      </p:sp>
      <p:graphicFrame>
        <p:nvGraphicFramePr>
          <p:cNvPr id="125957" name="Object 5">
            <a:extLst>
              <a:ext uri="{FF2B5EF4-FFF2-40B4-BE49-F238E27FC236}">
                <a16:creationId xmlns:a16="http://schemas.microsoft.com/office/drawing/2014/main" id="{86C58E81-6168-48B1-BDDF-493DE5492ACA}"/>
              </a:ext>
            </a:extLst>
          </p:cNvPr>
          <p:cNvGraphicFramePr>
            <a:graphicFrameLocks noChangeAspect="1"/>
          </p:cNvGraphicFramePr>
          <p:nvPr/>
        </p:nvGraphicFramePr>
        <p:xfrm>
          <a:off x="2057400" y="1219200"/>
          <a:ext cx="8077200" cy="5181600"/>
        </p:xfrm>
        <a:graphic>
          <a:graphicData uri="http://schemas.openxmlformats.org/presentationml/2006/ole">
            <mc:AlternateContent xmlns:mc="http://schemas.openxmlformats.org/markup-compatibility/2006">
              <mc:Choice xmlns:v="urn:schemas-microsoft-com:vml" Requires="v">
                <p:oleObj spid="_x0000_s1094" name="Slide" r:id="rId5" imgW="4572000" imgH="3429000" progId="PowerPoint.Slide.8">
                  <p:embed/>
                </p:oleObj>
              </mc:Choice>
              <mc:Fallback>
                <p:oleObj name="Slide" r:id="rId5" imgW="4572000" imgH="3429000" progId="PowerPoint.Slide.8">
                  <p:embed/>
                  <p:pic>
                    <p:nvPicPr>
                      <p:cNvPr id="125957" name="Object 5">
                        <a:extLst>
                          <a:ext uri="{FF2B5EF4-FFF2-40B4-BE49-F238E27FC236}">
                            <a16:creationId xmlns:a16="http://schemas.microsoft.com/office/drawing/2014/main" id="{86C58E81-6168-48B1-BDDF-493DE5492A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2192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5955">
                                            <p:txEl>
                                              <p:pRg st="1" end="1"/>
                                            </p:txEl>
                                          </p:spTgt>
                                        </p:tgtEl>
                                        <p:attrNameLst>
                                          <p:attrName>style.visibility</p:attrName>
                                        </p:attrNameLst>
                                      </p:cBhvr>
                                      <p:to>
                                        <p:strVal val="visible"/>
                                      </p:to>
                                    </p:set>
                                    <p:anim calcmode="lin" valueType="num">
                                      <p:cBhvr>
                                        <p:cTn id="7" dur="500" fill="hold"/>
                                        <p:tgtEl>
                                          <p:spTgt spid="12595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2595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5955">
                                            <p:txEl>
                                              <p:pRg st="2" end="2"/>
                                            </p:txEl>
                                          </p:spTgt>
                                        </p:tgtEl>
                                        <p:attrNameLst>
                                          <p:attrName>style.visibility</p:attrName>
                                        </p:attrNameLst>
                                      </p:cBhvr>
                                      <p:to>
                                        <p:strVal val="visible"/>
                                      </p:to>
                                    </p:set>
                                    <p:anim calcmode="lin" valueType="num">
                                      <p:cBhvr>
                                        <p:cTn id="13" dur="500" fill="hold"/>
                                        <p:tgtEl>
                                          <p:spTgt spid="12595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2595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5955">
                                            <p:txEl>
                                              <p:pRg st="3" end="3"/>
                                            </p:txEl>
                                          </p:spTgt>
                                        </p:tgtEl>
                                        <p:attrNameLst>
                                          <p:attrName>style.visibility</p:attrName>
                                        </p:attrNameLst>
                                      </p:cBhvr>
                                      <p:to>
                                        <p:strVal val="visible"/>
                                      </p:to>
                                    </p:set>
                                    <p:anim calcmode="lin" valueType="num">
                                      <p:cBhvr>
                                        <p:cTn id="19" dur="500" fill="hold"/>
                                        <p:tgtEl>
                                          <p:spTgt spid="12595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2595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5955">
                                            <p:txEl>
                                              <p:pRg st="4" end="4"/>
                                            </p:txEl>
                                          </p:spTgt>
                                        </p:tgtEl>
                                        <p:attrNameLst>
                                          <p:attrName>style.visibility</p:attrName>
                                        </p:attrNameLst>
                                      </p:cBhvr>
                                      <p:to>
                                        <p:strVal val="visible"/>
                                      </p:to>
                                    </p:set>
                                    <p:anim calcmode="lin" valueType="num">
                                      <p:cBhvr>
                                        <p:cTn id="25" dur="500" fill="hold"/>
                                        <p:tgtEl>
                                          <p:spTgt spid="12595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2595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5955">
                                            <p:txEl>
                                              <p:pRg st="5" end="5"/>
                                            </p:txEl>
                                          </p:spTgt>
                                        </p:tgtEl>
                                        <p:attrNameLst>
                                          <p:attrName>style.visibility</p:attrName>
                                        </p:attrNameLst>
                                      </p:cBhvr>
                                      <p:to>
                                        <p:strVal val="visible"/>
                                      </p:to>
                                    </p:set>
                                    <p:anim calcmode="lin" valueType="num">
                                      <p:cBhvr>
                                        <p:cTn id="31" dur="500" fill="hold"/>
                                        <p:tgtEl>
                                          <p:spTgt spid="125955">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2595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5955">
                                            <p:txEl>
                                              <p:pRg st="6" end="6"/>
                                            </p:txEl>
                                          </p:spTgt>
                                        </p:tgtEl>
                                        <p:attrNameLst>
                                          <p:attrName>style.visibility</p:attrName>
                                        </p:attrNameLst>
                                      </p:cBhvr>
                                      <p:to>
                                        <p:strVal val="visible"/>
                                      </p:to>
                                    </p:set>
                                    <p:anim calcmode="lin" valueType="num">
                                      <p:cBhvr>
                                        <p:cTn id="37" dur="500" fill="hold"/>
                                        <p:tgtEl>
                                          <p:spTgt spid="12595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2595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25955">
                                            <p:txEl>
                                              <p:pRg st="7" end="7"/>
                                            </p:txEl>
                                          </p:spTgt>
                                        </p:tgtEl>
                                        <p:attrNameLst>
                                          <p:attrName>style.visibility</p:attrName>
                                        </p:attrNameLst>
                                      </p:cBhvr>
                                      <p:to>
                                        <p:strVal val="visible"/>
                                      </p:to>
                                    </p:set>
                                    <p:anim calcmode="lin" valueType="num">
                                      <p:cBhvr>
                                        <p:cTn id="43" dur="500" fill="hold"/>
                                        <p:tgtEl>
                                          <p:spTgt spid="125955">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2595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25955">
                                            <p:txEl>
                                              <p:pRg st="8" end="8"/>
                                            </p:txEl>
                                          </p:spTgt>
                                        </p:tgtEl>
                                        <p:attrNameLst>
                                          <p:attrName>style.visibility</p:attrName>
                                        </p:attrNameLst>
                                      </p:cBhvr>
                                      <p:to>
                                        <p:strVal val="visible"/>
                                      </p:to>
                                    </p:set>
                                    <p:anim calcmode="lin" valueType="num">
                                      <p:cBhvr>
                                        <p:cTn id="49" dur="500" fill="hold"/>
                                        <p:tgtEl>
                                          <p:spTgt spid="125955">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12595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25955">
                                            <p:txEl>
                                              <p:pRg st="9" end="9"/>
                                            </p:txEl>
                                          </p:spTgt>
                                        </p:tgtEl>
                                        <p:attrNameLst>
                                          <p:attrName>style.visibility</p:attrName>
                                        </p:attrNameLst>
                                      </p:cBhvr>
                                      <p:to>
                                        <p:strVal val="visible"/>
                                      </p:to>
                                    </p:set>
                                    <p:anim calcmode="lin" valueType="num">
                                      <p:cBhvr>
                                        <p:cTn id="55" dur="500" fill="hold"/>
                                        <p:tgtEl>
                                          <p:spTgt spid="125955">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12595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25955">
                                            <p:txEl>
                                              <p:pRg st="10" end="10"/>
                                            </p:txEl>
                                          </p:spTgt>
                                        </p:tgtEl>
                                        <p:attrNameLst>
                                          <p:attrName>style.visibility</p:attrName>
                                        </p:attrNameLst>
                                      </p:cBhvr>
                                      <p:to>
                                        <p:strVal val="visible"/>
                                      </p:to>
                                    </p:set>
                                    <p:anim calcmode="lin" valueType="num">
                                      <p:cBhvr>
                                        <p:cTn id="61" dur="500" fill="hold"/>
                                        <p:tgtEl>
                                          <p:spTgt spid="125955">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125955">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25955">
                                            <p:txEl>
                                              <p:pRg st="11" end="11"/>
                                            </p:txEl>
                                          </p:spTgt>
                                        </p:tgtEl>
                                        <p:attrNameLst>
                                          <p:attrName>style.visibility</p:attrName>
                                        </p:attrNameLst>
                                      </p:cBhvr>
                                      <p:to>
                                        <p:strVal val="visible"/>
                                      </p:to>
                                    </p:set>
                                    <p:anim calcmode="lin" valueType="num">
                                      <p:cBhvr>
                                        <p:cTn id="67" dur="500" fill="hold"/>
                                        <p:tgtEl>
                                          <p:spTgt spid="125955">
                                            <p:txEl>
                                              <p:pRg st="11" end="11"/>
                                            </p:txEl>
                                          </p:spTgt>
                                        </p:tgtEl>
                                        <p:attrNameLst>
                                          <p:attrName>ppt_w</p:attrName>
                                        </p:attrNameLst>
                                      </p:cBhvr>
                                      <p:tavLst>
                                        <p:tav tm="0">
                                          <p:val>
                                            <p:fltVal val="0"/>
                                          </p:val>
                                        </p:tav>
                                        <p:tav tm="100000">
                                          <p:val>
                                            <p:strVal val="#ppt_w"/>
                                          </p:val>
                                        </p:tav>
                                      </p:tavLst>
                                    </p:anim>
                                    <p:anim calcmode="lin" valueType="num">
                                      <p:cBhvr>
                                        <p:cTn id="68" dur="500" fill="hold"/>
                                        <p:tgtEl>
                                          <p:spTgt spid="125955">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125955">
                                            <p:txEl>
                                              <p:pRg st="12" end="12"/>
                                            </p:txEl>
                                          </p:spTgt>
                                        </p:tgtEl>
                                        <p:attrNameLst>
                                          <p:attrName>style.visibility</p:attrName>
                                        </p:attrNameLst>
                                      </p:cBhvr>
                                      <p:to>
                                        <p:strVal val="visible"/>
                                      </p:to>
                                    </p:set>
                                    <p:anim calcmode="lin" valueType="num">
                                      <p:cBhvr>
                                        <p:cTn id="73" dur="500" fill="hold"/>
                                        <p:tgtEl>
                                          <p:spTgt spid="125955">
                                            <p:txEl>
                                              <p:pRg st="12" end="12"/>
                                            </p:txEl>
                                          </p:spTgt>
                                        </p:tgtEl>
                                        <p:attrNameLst>
                                          <p:attrName>ppt_w</p:attrName>
                                        </p:attrNameLst>
                                      </p:cBhvr>
                                      <p:tavLst>
                                        <p:tav tm="0">
                                          <p:val>
                                            <p:fltVal val="0"/>
                                          </p:val>
                                        </p:tav>
                                        <p:tav tm="100000">
                                          <p:val>
                                            <p:strVal val="#ppt_w"/>
                                          </p:val>
                                        </p:tav>
                                      </p:tavLst>
                                    </p:anim>
                                    <p:anim calcmode="lin" valueType="num">
                                      <p:cBhvr>
                                        <p:cTn id="74" dur="500" fill="hold"/>
                                        <p:tgtEl>
                                          <p:spTgt spid="125955">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125955">
                                            <p:txEl>
                                              <p:pRg st="13" end="13"/>
                                            </p:txEl>
                                          </p:spTgt>
                                        </p:tgtEl>
                                        <p:attrNameLst>
                                          <p:attrName>style.visibility</p:attrName>
                                        </p:attrNameLst>
                                      </p:cBhvr>
                                      <p:to>
                                        <p:strVal val="visible"/>
                                      </p:to>
                                    </p:set>
                                    <p:anim calcmode="lin" valueType="num">
                                      <p:cBhvr>
                                        <p:cTn id="79" dur="500" fill="hold"/>
                                        <p:tgtEl>
                                          <p:spTgt spid="125955">
                                            <p:txEl>
                                              <p:pRg st="13" end="13"/>
                                            </p:txEl>
                                          </p:spTgt>
                                        </p:tgtEl>
                                        <p:attrNameLst>
                                          <p:attrName>ppt_w</p:attrName>
                                        </p:attrNameLst>
                                      </p:cBhvr>
                                      <p:tavLst>
                                        <p:tav tm="0">
                                          <p:val>
                                            <p:fltVal val="0"/>
                                          </p:val>
                                        </p:tav>
                                        <p:tav tm="100000">
                                          <p:val>
                                            <p:strVal val="#ppt_w"/>
                                          </p:val>
                                        </p:tav>
                                      </p:tavLst>
                                    </p:anim>
                                    <p:anim calcmode="lin" valueType="num">
                                      <p:cBhvr>
                                        <p:cTn id="80" dur="500" fill="hold"/>
                                        <p:tgtEl>
                                          <p:spTgt spid="125955">
                                            <p:txEl>
                                              <p:pRg st="13" end="13"/>
                                            </p:txEl>
                                          </p:spTgt>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9" presetClass="entr" presetSubtype="10" fill="hold" nodeType="clickEffect">
                                  <p:stCondLst>
                                    <p:cond delay="0"/>
                                  </p:stCondLst>
                                  <p:childTnLst>
                                    <p:set>
                                      <p:cBhvr>
                                        <p:cTn id="84" dur="1" fill="hold">
                                          <p:stCondLst>
                                            <p:cond delay="0"/>
                                          </p:stCondLst>
                                        </p:cTn>
                                        <p:tgtEl>
                                          <p:spTgt spid="125957"/>
                                        </p:tgtEl>
                                        <p:attrNameLst>
                                          <p:attrName>style.visibility</p:attrName>
                                        </p:attrNameLst>
                                      </p:cBhvr>
                                      <p:to>
                                        <p:strVal val="visible"/>
                                      </p:to>
                                    </p:set>
                                    <p:anim calcmode="lin" valueType="num">
                                      <p:cBhvr>
                                        <p:cTn id="85" dur="5000" fill="hold"/>
                                        <p:tgtEl>
                                          <p:spTgt spid="125957"/>
                                        </p:tgtEl>
                                        <p:attrNameLst>
                                          <p:attrName>ppt_w</p:attrName>
                                        </p:attrNameLst>
                                      </p:cBhvr>
                                      <p:tavLst>
                                        <p:tav tm="0" fmla="#ppt_w*sin(2.5*pi*$)">
                                          <p:val>
                                            <p:fltVal val="0"/>
                                          </p:val>
                                        </p:tav>
                                        <p:tav tm="100000">
                                          <p:val>
                                            <p:fltVal val="1"/>
                                          </p:val>
                                        </p:tav>
                                      </p:tavLst>
                                    </p:anim>
                                    <p:anim calcmode="lin" valueType="num">
                                      <p:cBhvr>
                                        <p:cTn id="86" dur="5000" fill="hold"/>
                                        <p:tgtEl>
                                          <p:spTgt spid="1259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2146" name="Group 1037">
            <a:extLst>
              <a:ext uri="{FF2B5EF4-FFF2-40B4-BE49-F238E27FC236}">
                <a16:creationId xmlns:a16="http://schemas.microsoft.com/office/drawing/2014/main" id="{AAD860C2-5F4C-44E0-B02E-2C2D23BE50E4}"/>
              </a:ext>
            </a:extLst>
          </p:cNvPr>
          <p:cNvGrpSpPr>
            <a:grpSpLocks/>
          </p:cNvGrpSpPr>
          <p:nvPr/>
        </p:nvGrpSpPr>
        <p:grpSpPr bwMode="auto">
          <a:xfrm>
            <a:off x="0" y="0"/>
            <a:ext cx="12192000" cy="6859588"/>
            <a:chOff x="0" y="0"/>
            <a:chExt cx="5760" cy="4321"/>
          </a:xfrm>
        </p:grpSpPr>
        <p:pic>
          <p:nvPicPr>
            <p:cNvPr id="262150" name="Picture 1038" descr="Ourfatherbg1">
              <a:extLst>
                <a:ext uri="{FF2B5EF4-FFF2-40B4-BE49-F238E27FC236}">
                  <a16:creationId xmlns:a16="http://schemas.microsoft.com/office/drawing/2014/main" id="{74F847AD-B929-4698-85F9-E1A4322A4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1" name="Picture 1039" descr="rosewatermarklp">
              <a:extLst>
                <a:ext uri="{FF2B5EF4-FFF2-40B4-BE49-F238E27FC236}">
                  <a16:creationId xmlns:a16="http://schemas.microsoft.com/office/drawing/2014/main" id="{A4CB336B-FCEB-417E-8E85-C7D406D71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9824" name="Rectangle 1040">
            <a:extLst>
              <a:ext uri="{FF2B5EF4-FFF2-40B4-BE49-F238E27FC236}">
                <a16:creationId xmlns:a16="http://schemas.microsoft.com/office/drawing/2014/main" id="{30769734-960A-48C4-A89C-33423D5C4E59}"/>
              </a:ext>
            </a:extLst>
          </p:cNvPr>
          <p:cNvSpPr>
            <a:spLocks noGrp="1" noChangeArrowheads="1"/>
          </p:cNvSpPr>
          <p:nvPr>
            <p:ph type="body" idx="1"/>
          </p:nvPr>
        </p:nvSpPr>
        <p:spPr>
          <a:xfrm>
            <a:off x="2242686" y="2362200"/>
            <a:ext cx="8133348" cy="4114800"/>
          </a:xfrm>
          <a:noFill/>
        </p:spPr>
        <p:txBody>
          <a:bodyPr/>
          <a:lstStyle/>
          <a:p>
            <a:pPr eaLnBrk="1" hangingPunct="1">
              <a:buFontTx/>
              <a:buBlip>
                <a:blip r:embed="rId5"/>
              </a:buBlip>
            </a:pPr>
            <a:r>
              <a:rPr lang="en-US" altLang="en-US" sz="3500" dirty="0"/>
              <a:t>During Jesus’ time, people understood God to be awesome, majestic, and far away in the unreachable heavens. </a:t>
            </a:r>
          </a:p>
          <a:p>
            <a:pPr eaLnBrk="1" hangingPunct="1">
              <a:buFontTx/>
              <a:buBlip>
                <a:blip r:embed="rId5"/>
              </a:buBlip>
            </a:pPr>
            <a:r>
              <a:rPr lang="en-US" altLang="en-US" sz="3500" dirty="0"/>
              <a:t>Though the Old Testament uses the metaphor of fatherhood when talking of God, no one would have dreamed </a:t>
            </a:r>
            <a:br>
              <a:rPr lang="en-US" altLang="en-US" sz="3500" dirty="0"/>
            </a:br>
            <a:r>
              <a:rPr lang="en-US" altLang="en-US" sz="3500" dirty="0"/>
              <a:t>of addressing God as Father in prayer.</a:t>
            </a:r>
            <a:r>
              <a:rPr lang="en-US" altLang="en-US" sz="3600" dirty="0"/>
              <a:t> </a:t>
            </a:r>
          </a:p>
        </p:txBody>
      </p:sp>
      <p:pic>
        <p:nvPicPr>
          <p:cNvPr id="262148" name="Picture 1042" descr="cat4">
            <a:extLst>
              <a:ext uri="{FF2B5EF4-FFF2-40B4-BE49-F238E27FC236}">
                <a16:creationId xmlns:a16="http://schemas.microsoft.com/office/drawing/2014/main" id="{4DCC0985-65C0-47CC-B019-F9EFDF86C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1043" descr="Ourfatherkjv">
            <a:extLst>
              <a:ext uri="{FF2B5EF4-FFF2-40B4-BE49-F238E27FC236}">
                <a16:creationId xmlns:a16="http://schemas.microsoft.com/office/drawing/2014/main" id="{379400F8-DE98-46C2-BCAB-DBDDDDF70B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98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98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24"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70" name="Group 13">
            <a:extLst>
              <a:ext uri="{FF2B5EF4-FFF2-40B4-BE49-F238E27FC236}">
                <a16:creationId xmlns:a16="http://schemas.microsoft.com/office/drawing/2014/main" id="{A380E035-3513-4B7F-AD6A-734E9417956D}"/>
              </a:ext>
            </a:extLst>
          </p:cNvPr>
          <p:cNvGrpSpPr>
            <a:grpSpLocks/>
          </p:cNvGrpSpPr>
          <p:nvPr/>
        </p:nvGrpSpPr>
        <p:grpSpPr bwMode="auto">
          <a:xfrm>
            <a:off x="0" y="0"/>
            <a:ext cx="12192000" cy="6859588"/>
            <a:chOff x="0" y="-1"/>
            <a:chExt cx="5760" cy="4321"/>
          </a:xfrm>
        </p:grpSpPr>
        <p:pic>
          <p:nvPicPr>
            <p:cNvPr id="263174" name="Picture 14" descr="ourfatherbabyhands">
              <a:extLst>
                <a:ext uri="{FF2B5EF4-FFF2-40B4-BE49-F238E27FC236}">
                  <a16:creationId xmlns:a16="http://schemas.microsoft.com/office/drawing/2014/main" id="{33E35F06-DB0E-4D9D-8B8D-AFDBDAB04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5" name="Picture 15" descr="rosewatermarklp">
              <a:extLst>
                <a:ext uri="{FF2B5EF4-FFF2-40B4-BE49-F238E27FC236}">
                  <a16:creationId xmlns:a16="http://schemas.microsoft.com/office/drawing/2014/main" id="{706BDD2E-1F5A-497C-A768-863F35DA9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1872" name="Rectangle 16">
            <a:extLst>
              <a:ext uri="{FF2B5EF4-FFF2-40B4-BE49-F238E27FC236}">
                <a16:creationId xmlns:a16="http://schemas.microsoft.com/office/drawing/2014/main" id="{1FEFEF1F-BEF9-4CB8-BE85-6AD550FF4FCF}"/>
              </a:ext>
            </a:extLst>
          </p:cNvPr>
          <p:cNvSpPr>
            <a:spLocks noGrp="1" noChangeArrowheads="1"/>
          </p:cNvSpPr>
          <p:nvPr>
            <p:ph type="body" idx="1"/>
          </p:nvPr>
        </p:nvSpPr>
        <p:spPr>
          <a:xfrm>
            <a:off x="2675823" y="2310063"/>
            <a:ext cx="8373979" cy="4547937"/>
          </a:xfrm>
          <a:noFill/>
        </p:spPr>
        <p:txBody>
          <a:bodyPr/>
          <a:lstStyle/>
          <a:p>
            <a:pPr eaLnBrk="1" hangingPunct="1">
              <a:buFontTx/>
              <a:buBlip>
                <a:blip r:embed="rId5"/>
              </a:buBlip>
            </a:pPr>
            <a:r>
              <a:rPr lang="en-US" altLang="en-US" sz="4000" dirty="0"/>
              <a:t>Jesus’ use of the name “Abba”     (like our “Daddy”) must have  stunned his disciples.</a:t>
            </a:r>
          </a:p>
          <a:p>
            <a:pPr marL="0" indent="0" eaLnBrk="1" hangingPunct="1">
              <a:buNone/>
            </a:pPr>
            <a:r>
              <a:rPr lang="en-US" altLang="en-US" sz="4000" dirty="0"/>
              <a:t> </a:t>
            </a:r>
          </a:p>
          <a:p>
            <a:pPr eaLnBrk="1" hangingPunct="1">
              <a:buFontTx/>
              <a:buBlip>
                <a:blip r:embed="rId5"/>
              </a:buBlip>
            </a:pPr>
            <a:r>
              <a:rPr lang="en-US" altLang="en-US" sz="4000" dirty="0"/>
              <a:t>In fact, Jesus’ use of the </a:t>
            </a:r>
            <a:br>
              <a:rPr lang="en-US" altLang="en-US" sz="4000" dirty="0"/>
            </a:br>
            <a:r>
              <a:rPr lang="en-US" altLang="en-US" sz="4000" dirty="0"/>
              <a:t>family name shocked the </a:t>
            </a:r>
            <a:br>
              <a:rPr lang="en-US" altLang="en-US" sz="4000" dirty="0"/>
            </a:br>
            <a:r>
              <a:rPr lang="en-US" altLang="en-US" sz="4000" dirty="0"/>
              <a:t>religious leaders of his day. </a:t>
            </a:r>
          </a:p>
        </p:txBody>
      </p:sp>
      <p:pic>
        <p:nvPicPr>
          <p:cNvPr id="263172" name="Picture 18" descr="cat4">
            <a:extLst>
              <a:ext uri="{FF2B5EF4-FFF2-40B4-BE49-F238E27FC236}">
                <a16:creationId xmlns:a16="http://schemas.microsoft.com/office/drawing/2014/main" id="{F4781B8B-3E8E-4AF3-BC5F-66E23BE3E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62225" y="839788"/>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19" descr="Ourfatherkjv">
            <a:extLst>
              <a:ext uri="{FF2B5EF4-FFF2-40B4-BE49-F238E27FC236}">
                <a16:creationId xmlns:a16="http://schemas.microsoft.com/office/drawing/2014/main" id="{18254600-FC32-4588-852A-560E347145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18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18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18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7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4" name="Group 14">
            <a:extLst>
              <a:ext uri="{FF2B5EF4-FFF2-40B4-BE49-F238E27FC236}">
                <a16:creationId xmlns:a16="http://schemas.microsoft.com/office/drawing/2014/main" id="{00844AD9-7B4F-4D06-AABB-0722CFBEA4F2}"/>
              </a:ext>
            </a:extLst>
          </p:cNvPr>
          <p:cNvGrpSpPr>
            <a:grpSpLocks/>
          </p:cNvGrpSpPr>
          <p:nvPr/>
        </p:nvGrpSpPr>
        <p:grpSpPr bwMode="auto">
          <a:xfrm>
            <a:off x="0" y="0"/>
            <a:ext cx="12192000" cy="6859588"/>
            <a:chOff x="0" y="0"/>
            <a:chExt cx="5760" cy="4321"/>
          </a:xfrm>
        </p:grpSpPr>
        <p:pic>
          <p:nvPicPr>
            <p:cNvPr id="264201" name="Picture 15" descr="Ourfatherbg1">
              <a:extLst>
                <a:ext uri="{FF2B5EF4-FFF2-40B4-BE49-F238E27FC236}">
                  <a16:creationId xmlns:a16="http://schemas.microsoft.com/office/drawing/2014/main" id="{B93D958F-15EC-4AF2-8CD2-84D77DCCC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2" name="Picture 16" descr="rosewatermarklp">
              <a:extLst>
                <a:ext uri="{FF2B5EF4-FFF2-40B4-BE49-F238E27FC236}">
                  <a16:creationId xmlns:a16="http://schemas.microsoft.com/office/drawing/2014/main" id="{B9E02799-CB1C-45AD-9A39-3EB6042D7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3921" name="Rectangle 17">
            <a:extLst>
              <a:ext uri="{FF2B5EF4-FFF2-40B4-BE49-F238E27FC236}">
                <a16:creationId xmlns:a16="http://schemas.microsoft.com/office/drawing/2014/main" id="{A4A87A76-2D6C-4F3F-9BC0-574446B2360D}"/>
              </a:ext>
            </a:extLst>
          </p:cNvPr>
          <p:cNvSpPr>
            <a:spLocks noGrp="1" noChangeArrowheads="1"/>
          </p:cNvSpPr>
          <p:nvPr>
            <p:ph type="body" idx="1"/>
          </p:nvPr>
        </p:nvSpPr>
        <p:spPr>
          <a:noFill/>
        </p:spPr>
        <p:txBody>
          <a:bodyPr/>
          <a:lstStyle/>
          <a:p>
            <a:pPr eaLnBrk="1" hangingPunct="1">
              <a:buFontTx/>
              <a:buBlip>
                <a:blip r:embed="rId5"/>
              </a:buBlip>
            </a:pPr>
            <a:r>
              <a:rPr lang="en-US" altLang="en-US" sz="3500"/>
              <a:t>Eventually those </a:t>
            </a:r>
            <a:br>
              <a:rPr lang="en-US" altLang="en-US" sz="3500"/>
            </a:br>
            <a:r>
              <a:rPr lang="en-US" altLang="en-US" sz="3500"/>
              <a:t>religious leaders </a:t>
            </a:r>
            <a:br>
              <a:rPr lang="en-US" altLang="en-US" sz="3500"/>
            </a:br>
            <a:r>
              <a:rPr lang="en-US" altLang="en-US" sz="3500"/>
              <a:t>accused Jesus of </a:t>
            </a:r>
            <a:br>
              <a:rPr lang="en-US" altLang="en-US" sz="3500"/>
            </a:br>
            <a:r>
              <a:rPr lang="en-US" altLang="en-US" sz="3500"/>
              <a:t>blasphemy and </a:t>
            </a:r>
            <a:br>
              <a:rPr lang="en-US" altLang="en-US" sz="3500"/>
            </a:br>
            <a:r>
              <a:rPr lang="en-US" altLang="en-US" sz="3500"/>
              <a:t>crucified him </a:t>
            </a:r>
            <a:br>
              <a:rPr lang="en-US" altLang="en-US" sz="3500"/>
            </a:br>
            <a:r>
              <a:rPr lang="en-US" altLang="en-US" sz="3500"/>
              <a:t>for identifying </a:t>
            </a:r>
            <a:br>
              <a:rPr lang="en-US" altLang="en-US" sz="3500"/>
            </a:br>
            <a:r>
              <a:rPr lang="en-US" altLang="en-US" sz="3500"/>
              <a:t>himself as </a:t>
            </a:r>
            <a:br>
              <a:rPr lang="en-US" altLang="en-US" sz="3500"/>
            </a:br>
            <a:r>
              <a:rPr lang="en-US" altLang="en-US" sz="3500"/>
              <a:t>God’s Son! </a:t>
            </a:r>
            <a:endParaRPr lang="en-US" altLang="en-US" sz="2400"/>
          </a:p>
        </p:txBody>
      </p:sp>
      <p:grpSp>
        <p:nvGrpSpPr>
          <p:cNvPr id="3" name="Group 18">
            <a:extLst>
              <a:ext uri="{FF2B5EF4-FFF2-40B4-BE49-F238E27FC236}">
                <a16:creationId xmlns:a16="http://schemas.microsoft.com/office/drawing/2014/main" id="{87B895A7-7181-4068-BE5B-82D4E06709FA}"/>
              </a:ext>
            </a:extLst>
          </p:cNvPr>
          <p:cNvGrpSpPr>
            <a:grpSpLocks/>
          </p:cNvGrpSpPr>
          <p:nvPr/>
        </p:nvGrpSpPr>
        <p:grpSpPr bwMode="auto">
          <a:xfrm>
            <a:off x="6538912" y="2667000"/>
            <a:ext cx="4156074" cy="4198938"/>
            <a:chOff x="3159" y="1680"/>
            <a:chExt cx="2618" cy="2645"/>
          </a:xfrm>
        </p:grpSpPr>
        <p:pic>
          <p:nvPicPr>
            <p:cNvPr id="264199" name="Picture 19" descr="Duccio_di_Buoninsegna__maesta_back__central_panel__Jesus_Accused_by_the_Pharisees">
              <a:extLst>
                <a:ext uri="{FF2B5EF4-FFF2-40B4-BE49-F238E27FC236}">
                  <a16:creationId xmlns:a16="http://schemas.microsoft.com/office/drawing/2014/main" id="{9073D720-84F4-484F-A343-EF810B4AE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1680"/>
              <a:ext cx="2304" cy="2076"/>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264200" name="Rectangle 20">
              <a:extLst>
                <a:ext uri="{FF2B5EF4-FFF2-40B4-BE49-F238E27FC236}">
                  <a16:creationId xmlns:a16="http://schemas.microsoft.com/office/drawing/2014/main" id="{39674FBE-6083-43F7-ADEA-C3F924443218}"/>
                </a:ext>
              </a:extLst>
            </p:cNvPr>
            <p:cNvSpPr>
              <a:spLocks noChangeArrowheads="1"/>
            </p:cNvSpPr>
            <p:nvPr/>
          </p:nvSpPr>
          <p:spPr bwMode="auto">
            <a:xfrm>
              <a:off x="3159" y="3802"/>
              <a:ext cx="261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b="1" i="1">
                  <a:solidFill>
                    <a:srgbClr val="000000"/>
                  </a:solidFill>
                  <a:latin typeface="Times New Roman" panose="02020603050405020304" pitchFamily="18" charset="0"/>
                </a:rPr>
                <a:t>Jesus Accused by the Pharisees</a:t>
              </a:r>
              <a:br>
                <a:rPr lang="en-US" altLang="en-US" sz="2400">
                  <a:solidFill>
                    <a:srgbClr val="000000"/>
                  </a:solidFill>
                  <a:latin typeface="Times New Roman" panose="02020603050405020304" pitchFamily="18" charset="0"/>
                </a:rPr>
              </a:br>
              <a:r>
                <a:rPr lang="en-US" altLang="en-US" sz="2400">
                  <a:solidFill>
                    <a:srgbClr val="000000"/>
                  </a:solidFill>
                  <a:latin typeface="Times New Roman" panose="02020603050405020304" pitchFamily="18" charset="0"/>
                </a:rPr>
                <a:t> Duccio di Buoninsegna (1308)</a:t>
              </a:r>
            </a:p>
          </p:txBody>
        </p:sp>
      </p:grpSp>
      <p:pic>
        <p:nvPicPr>
          <p:cNvPr id="264197" name="Picture 22" descr="cat4">
            <a:extLst>
              <a:ext uri="{FF2B5EF4-FFF2-40B4-BE49-F238E27FC236}">
                <a16:creationId xmlns:a16="http://schemas.microsoft.com/office/drawing/2014/main" id="{5C969D7F-5947-4908-9868-125CFCF1DE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8" name="Picture 23" descr="Ourfatherkjv">
            <a:extLst>
              <a:ext uri="{FF2B5EF4-FFF2-40B4-BE49-F238E27FC236}">
                <a16:creationId xmlns:a16="http://schemas.microsoft.com/office/drawing/2014/main" id="{62940BC0-934A-4694-A8FD-EA3F85298B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3921">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2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218" name="Group 20">
            <a:extLst>
              <a:ext uri="{FF2B5EF4-FFF2-40B4-BE49-F238E27FC236}">
                <a16:creationId xmlns:a16="http://schemas.microsoft.com/office/drawing/2014/main" id="{A29AC2EE-5F7E-4E0B-B1E0-6629F55AE712}"/>
              </a:ext>
            </a:extLst>
          </p:cNvPr>
          <p:cNvGrpSpPr>
            <a:grpSpLocks/>
          </p:cNvGrpSpPr>
          <p:nvPr/>
        </p:nvGrpSpPr>
        <p:grpSpPr bwMode="auto">
          <a:xfrm>
            <a:off x="0" y="0"/>
            <a:ext cx="12192000" cy="6859588"/>
            <a:chOff x="0" y="0"/>
            <a:chExt cx="5760" cy="4321"/>
          </a:xfrm>
        </p:grpSpPr>
        <p:pic>
          <p:nvPicPr>
            <p:cNvPr id="265222" name="Picture 21" descr="Ourfatherbg1">
              <a:extLst>
                <a:ext uri="{FF2B5EF4-FFF2-40B4-BE49-F238E27FC236}">
                  <a16:creationId xmlns:a16="http://schemas.microsoft.com/office/drawing/2014/main" id="{8F8476B8-4D71-4AE3-AEA5-4547B5A5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3" name="Picture 22" descr="rosewatermarklp">
              <a:extLst>
                <a:ext uri="{FF2B5EF4-FFF2-40B4-BE49-F238E27FC236}">
                  <a16:creationId xmlns:a16="http://schemas.microsoft.com/office/drawing/2014/main" id="{6BA99122-C439-49BD-8B75-D2C698ACE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5219" name="Picture 24" descr="cat4">
            <a:extLst>
              <a:ext uri="{FF2B5EF4-FFF2-40B4-BE49-F238E27FC236}">
                <a16:creationId xmlns:a16="http://schemas.microsoft.com/office/drawing/2014/main" id="{88477D5A-8673-40D3-91CF-66E811C8FE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5956" name="Rectangle 4">
            <a:extLst>
              <a:ext uri="{FF2B5EF4-FFF2-40B4-BE49-F238E27FC236}">
                <a16:creationId xmlns:a16="http://schemas.microsoft.com/office/drawing/2014/main" id="{6BFD7659-9166-4BB0-B2F4-B94940A133BC}"/>
              </a:ext>
            </a:extLst>
          </p:cNvPr>
          <p:cNvSpPr>
            <a:spLocks noGrp="1" noChangeArrowheads="1"/>
          </p:cNvSpPr>
          <p:nvPr>
            <p:ph type="body" idx="1"/>
          </p:nvPr>
        </p:nvSpPr>
        <p:spPr/>
        <p:txBody>
          <a:bodyPr/>
          <a:lstStyle/>
          <a:p>
            <a:pPr eaLnBrk="1" hangingPunct="1">
              <a:buFontTx/>
              <a:buBlip>
                <a:blip r:embed="rId6"/>
              </a:buBlip>
            </a:pPr>
            <a:r>
              <a:rPr lang="en-US" altLang="en-US" sz="4000" dirty="0"/>
              <a:t>Jesus taught his followers that they should address God as “Father.” </a:t>
            </a:r>
          </a:p>
          <a:p>
            <a:pPr eaLnBrk="1" hangingPunct="1">
              <a:buFontTx/>
              <a:buBlip>
                <a:blip r:embed="rId6"/>
              </a:buBlip>
            </a:pPr>
            <a:r>
              <a:rPr lang="en-US" altLang="en-US" sz="4000" dirty="0"/>
              <a:t>He promised that their loving Father would care for all the needs of those who trust in him (</a:t>
            </a:r>
            <a:r>
              <a:rPr lang="en-US" altLang="en-US" sz="4000" dirty="0">
                <a:hlinkClick r:id="rId7" action="ppaction://hlinksldjump"/>
              </a:rPr>
              <a:t>Matthew 7:7-11</a:t>
            </a:r>
            <a:r>
              <a:rPr lang="en-US" altLang="en-US" sz="4000" dirty="0"/>
              <a:t>). </a:t>
            </a:r>
          </a:p>
        </p:txBody>
      </p:sp>
      <p:pic>
        <p:nvPicPr>
          <p:cNvPr id="265221" name="Picture 25" descr="Ourfatherkjv">
            <a:extLst>
              <a:ext uri="{FF2B5EF4-FFF2-40B4-BE49-F238E27FC236}">
                <a16:creationId xmlns:a16="http://schemas.microsoft.com/office/drawing/2014/main" id="{3D58EF70-E390-43C8-A6AB-87C7485428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59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59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6"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42" name="Group 11">
            <a:extLst>
              <a:ext uri="{FF2B5EF4-FFF2-40B4-BE49-F238E27FC236}">
                <a16:creationId xmlns:a16="http://schemas.microsoft.com/office/drawing/2014/main" id="{28CD8B86-0362-4ED7-BB7C-9A3704A42A53}"/>
              </a:ext>
            </a:extLst>
          </p:cNvPr>
          <p:cNvGrpSpPr>
            <a:grpSpLocks/>
          </p:cNvGrpSpPr>
          <p:nvPr/>
        </p:nvGrpSpPr>
        <p:grpSpPr bwMode="auto">
          <a:xfrm>
            <a:off x="0" y="0"/>
            <a:ext cx="12192000" cy="6859588"/>
            <a:chOff x="0" y="0"/>
            <a:chExt cx="5760" cy="4321"/>
          </a:xfrm>
        </p:grpSpPr>
        <p:pic>
          <p:nvPicPr>
            <p:cNvPr id="266246" name="Picture 12" descr="Ourfatherbg1">
              <a:extLst>
                <a:ext uri="{FF2B5EF4-FFF2-40B4-BE49-F238E27FC236}">
                  <a16:creationId xmlns:a16="http://schemas.microsoft.com/office/drawing/2014/main" id="{FF2717E4-8D46-4DC6-B418-5364DEB5C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7" name="Picture 13" descr="rosewatermarklp">
              <a:extLst>
                <a:ext uri="{FF2B5EF4-FFF2-40B4-BE49-F238E27FC236}">
                  <a16:creationId xmlns:a16="http://schemas.microsoft.com/office/drawing/2014/main" id="{C386D4A5-51FC-4D8A-B5B2-E1394DE52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14" name="Rectangle 14">
            <a:extLst>
              <a:ext uri="{FF2B5EF4-FFF2-40B4-BE49-F238E27FC236}">
                <a16:creationId xmlns:a16="http://schemas.microsoft.com/office/drawing/2014/main" id="{47A79B70-B8AD-4410-B047-518611328ACF}"/>
              </a:ext>
            </a:extLst>
          </p:cNvPr>
          <p:cNvSpPr>
            <a:spLocks noGrp="1" noChangeArrowheads="1"/>
          </p:cNvSpPr>
          <p:nvPr>
            <p:ph type="body" idx="1"/>
          </p:nvPr>
        </p:nvSpPr>
        <p:spPr>
          <a:noFill/>
        </p:spPr>
        <p:txBody>
          <a:bodyPr/>
          <a:lstStyle/>
          <a:p>
            <a:pPr eaLnBrk="1" hangingPunct="1">
              <a:buFontTx/>
              <a:buBlip>
                <a:blip r:embed="rId5"/>
              </a:buBlip>
            </a:pPr>
            <a:r>
              <a:rPr lang="en-US" altLang="en-US" sz="3600" dirty="0"/>
              <a:t>Jesus willingly died a horrible death </a:t>
            </a:r>
            <a:br>
              <a:rPr lang="en-US" altLang="en-US" sz="3600" dirty="0"/>
            </a:br>
            <a:r>
              <a:rPr lang="en-US" altLang="en-US" sz="3600" dirty="0"/>
              <a:t>to purchase the right of believers in </a:t>
            </a:r>
            <a:br>
              <a:rPr lang="en-US" altLang="en-US" sz="3600" dirty="0"/>
            </a:br>
            <a:r>
              <a:rPr lang="en-US" altLang="en-US" sz="3600" dirty="0"/>
              <a:t>Christ to be called children of God. </a:t>
            </a:r>
          </a:p>
          <a:p>
            <a:pPr eaLnBrk="1" hangingPunct="1">
              <a:buFontTx/>
              <a:buBlip>
                <a:blip r:embed="rId5"/>
              </a:buBlip>
            </a:pPr>
            <a:r>
              <a:rPr lang="en-US" altLang="en-US" sz="3600" dirty="0"/>
              <a:t>It’s hard to comprehend that the God </a:t>
            </a:r>
            <a:br>
              <a:rPr lang="en-US" altLang="en-US" sz="3600" dirty="0"/>
            </a:br>
            <a:r>
              <a:rPr lang="en-US" altLang="en-US" sz="3600" dirty="0"/>
              <a:t>who has all the power in the universe </a:t>
            </a:r>
            <a:br>
              <a:rPr lang="en-US" altLang="en-US" sz="3600" dirty="0"/>
            </a:br>
            <a:r>
              <a:rPr lang="en-US" altLang="en-US" sz="3600" dirty="0"/>
              <a:t>will listen to our prayers because of </a:t>
            </a:r>
            <a:br>
              <a:rPr lang="en-US" altLang="en-US" sz="3600" dirty="0"/>
            </a:br>
            <a:r>
              <a:rPr lang="en-US" altLang="en-US" sz="3600" dirty="0"/>
              <a:t>the actions of his Son, Jesus!</a:t>
            </a:r>
            <a:r>
              <a:rPr lang="en-US" altLang="en-US" sz="2000" dirty="0"/>
              <a:t> </a:t>
            </a:r>
          </a:p>
        </p:txBody>
      </p:sp>
      <p:pic>
        <p:nvPicPr>
          <p:cNvPr id="266244" name="Picture 16" descr="cat4">
            <a:extLst>
              <a:ext uri="{FF2B5EF4-FFF2-40B4-BE49-F238E27FC236}">
                <a16:creationId xmlns:a16="http://schemas.microsoft.com/office/drawing/2014/main" id="{908E356D-4BBB-4B8E-BAFA-79287B0AB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62225"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5" name="Picture 17" descr="Ourfatherkjv">
            <a:extLst>
              <a:ext uri="{FF2B5EF4-FFF2-40B4-BE49-F238E27FC236}">
                <a16:creationId xmlns:a16="http://schemas.microsoft.com/office/drawing/2014/main" id="{6D800905-C624-4074-8F55-B18ECD7FA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07976"/>
            <a:ext cx="7620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14"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1570" name="Rectangle 2">
            <a:extLst>
              <a:ext uri="{FF2B5EF4-FFF2-40B4-BE49-F238E27FC236}">
                <a16:creationId xmlns:a16="http://schemas.microsoft.com/office/drawing/2014/main" id="{9B18FEDA-8E14-4D50-8A36-86A1A9766EB3}"/>
              </a:ext>
            </a:extLst>
          </p:cNvPr>
          <p:cNvSpPr>
            <a:spLocks noGrp="1" noChangeArrowheads="1"/>
          </p:cNvSpPr>
          <p:nvPr>
            <p:ph type="title"/>
          </p:nvPr>
        </p:nvSpPr>
        <p:spPr>
          <a:xfrm>
            <a:off x="2209800" y="228600"/>
            <a:ext cx="7772400" cy="685800"/>
          </a:xfrm>
        </p:spPr>
        <p:txBody>
          <a:bodyPr/>
          <a:lstStyle/>
          <a:p>
            <a:pPr eaLnBrk="1" hangingPunct="1">
              <a:defRPr/>
            </a:pPr>
            <a:r>
              <a:rPr lang="en-US">
                <a:solidFill>
                  <a:srgbClr val="FF0066"/>
                </a:solidFill>
                <a:effectLst>
                  <a:outerShdw blurRad="38100" dist="38100" dir="2700000" algn="tl">
                    <a:srgbClr val="000000"/>
                  </a:outerShdw>
                </a:effectLst>
                <a:latin typeface="Chalkboard Bold" pitchFamily="-80" charset="0"/>
              </a:rPr>
              <a:t>Our Paternal Relationship</a:t>
            </a:r>
          </a:p>
        </p:txBody>
      </p:sp>
      <p:sp>
        <p:nvSpPr>
          <p:cNvPr id="1901571" name="Rectangle 3">
            <a:extLst>
              <a:ext uri="{FF2B5EF4-FFF2-40B4-BE49-F238E27FC236}">
                <a16:creationId xmlns:a16="http://schemas.microsoft.com/office/drawing/2014/main" id="{632E2075-66EF-4575-997A-4748D60A6E01}"/>
              </a:ext>
            </a:extLst>
          </p:cNvPr>
          <p:cNvSpPr>
            <a:spLocks noGrp="1" noChangeArrowheads="1"/>
          </p:cNvSpPr>
          <p:nvPr>
            <p:ph type="body" idx="1"/>
          </p:nvPr>
        </p:nvSpPr>
        <p:spPr>
          <a:xfrm>
            <a:off x="1828800" y="1371600"/>
            <a:ext cx="8153400" cy="5486400"/>
          </a:xfrm>
        </p:spPr>
        <p:txBody>
          <a:bodyPr/>
          <a:lstStyle/>
          <a:p>
            <a:pPr marL="609600" indent="-609600" eaLnBrk="1" hangingPunct="1">
              <a:buFontTx/>
              <a:buAutoNum type="arabicPeriod"/>
            </a:pPr>
            <a:r>
              <a:rPr lang="en-US" altLang="en-US" sz="2800">
                <a:latin typeface="Chalkboard Bold" pitchFamily="-80" charset="0"/>
              </a:rPr>
              <a:t>God is the Father of all men naturally but the “Abba Father” of those who are His special children bought by blood and </a:t>
            </a:r>
            <a:r>
              <a:rPr lang="en-US" altLang="en-US" sz="2800" u="sng">
                <a:latin typeface="Chalkboard Bold" pitchFamily="-80" charset="0"/>
              </a:rPr>
              <a:t>adopted</a:t>
            </a:r>
            <a:r>
              <a:rPr lang="en-US" altLang="en-US" sz="2800">
                <a:latin typeface="Chalkboard Bold" pitchFamily="-80" charset="0"/>
              </a:rPr>
              <a:t> into a unique relationship</a:t>
            </a:r>
          </a:p>
          <a:p>
            <a:pPr marL="609600" indent="-609600" eaLnBrk="1" hangingPunct="1">
              <a:buFontTx/>
              <a:buAutoNum type="arabicPeriod"/>
            </a:pPr>
            <a:r>
              <a:rPr lang="en-US" altLang="en-US" sz="2800">
                <a:latin typeface="Chalkboard Bold" pitchFamily="-80" charset="0"/>
              </a:rPr>
              <a:t>We enter not only recognizing His sovereign Majesty but also with the confidence of His </a:t>
            </a:r>
            <a:r>
              <a:rPr lang="en-US" altLang="en-US" sz="2800" u="sng">
                <a:latin typeface="Chalkboard Bold" pitchFamily="-80" charset="0"/>
              </a:rPr>
              <a:t>fatherly goodness</a:t>
            </a:r>
            <a:r>
              <a:rPr lang="en-US" altLang="en-US" sz="2800">
                <a:latin typeface="Chalkboard Bold" pitchFamily="-80" charset="0"/>
              </a:rPr>
              <a:t> </a:t>
            </a:r>
          </a:p>
          <a:p>
            <a:pPr marL="609600" indent="-609600" eaLnBrk="1" hangingPunct="1">
              <a:buFontTx/>
              <a:buAutoNum type="arabicPeriod"/>
            </a:pPr>
            <a:r>
              <a:rPr lang="en-US" altLang="en-US" sz="2800">
                <a:latin typeface="Chalkboard Bold" pitchFamily="-80" charset="0"/>
              </a:rPr>
              <a:t>He is both “our Father” and “our Father who art in heaven” (His transcendence and imminence)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01571">
                                            <p:txEl>
                                              <p:pRg st="0" end="0"/>
                                            </p:txEl>
                                          </p:spTgt>
                                        </p:tgtEl>
                                        <p:attrNameLst>
                                          <p:attrName>style.visibility</p:attrName>
                                        </p:attrNameLst>
                                      </p:cBhvr>
                                      <p:to>
                                        <p:strVal val="visible"/>
                                      </p:to>
                                    </p:set>
                                    <p:animEffect transition="in" filter="dissolve">
                                      <p:cBhvr>
                                        <p:cTn id="7" dur="500"/>
                                        <p:tgtEl>
                                          <p:spTgt spid="1901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01571">
                                            <p:txEl>
                                              <p:pRg st="1" end="1"/>
                                            </p:txEl>
                                          </p:spTgt>
                                        </p:tgtEl>
                                        <p:attrNameLst>
                                          <p:attrName>style.visibility</p:attrName>
                                        </p:attrNameLst>
                                      </p:cBhvr>
                                      <p:to>
                                        <p:strVal val="visible"/>
                                      </p:to>
                                    </p:set>
                                    <p:animEffect transition="in" filter="dissolve">
                                      <p:cBhvr>
                                        <p:cTn id="12" dur="500"/>
                                        <p:tgtEl>
                                          <p:spTgt spid="1901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01571">
                                            <p:txEl>
                                              <p:pRg st="2" end="2"/>
                                            </p:txEl>
                                          </p:spTgt>
                                        </p:tgtEl>
                                        <p:attrNameLst>
                                          <p:attrName>style.visibility</p:attrName>
                                        </p:attrNameLst>
                                      </p:cBhvr>
                                      <p:to>
                                        <p:strVal val="visible"/>
                                      </p:to>
                                    </p:set>
                                    <p:animEffect transition="in" filter="dissolve">
                                      <p:cBhvr>
                                        <p:cTn id="17" dur="500"/>
                                        <p:tgtEl>
                                          <p:spTgt spid="1901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157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5666" name="Rectangle 2">
            <a:extLst>
              <a:ext uri="{FF2B5EF4-FFF2-40B4-BE49-F238E27FC236}">
                <a16:creationId xmlns:a16="http://schemas.microsoft.com/office/drawing/2014/main" id="{CB4A02C1-0290-4E0A-99D0-AE55F0757162}"/>
              </a:ext>
            </a:extLst>
          </p:cNvPr>
          <p:cNvSpPr>
            <a:spLocks noGrp="1" noChangeArrowheads="1"/>
          </p:cNvSpPr>
          <p:nvPr>
            <p:ph type="title"/>
          </p:nvPr>
        </p:nvSpPr>
        <p:spPr>
          <a:xfrm>
            <a:off x="1524000" y="228600"/>
            <a:ext cx="9144000" cy="990600"/>
          </a:xfrm>
        </p:spPr>
        <p:txBody>
          <a:bodyPr/>
          <a:lstStyle/>
          <a:p>
            <a:pPr eaLnBrk="1" hangingPunct="1">
              <a:defRPr/>
            </a:pPr>
            <a:r>
              <a:rPr lang="en-US" sz="5400">
                <a:solidFill>
                  <a:srgbClr val="FF0066"/>
                </a:solidFill>
                <a:effectLst>
                  <a:outerShdw blurRad="38100" dist="38100" dir="2700000" algn="tl">
                    <a:srgbClr val="000000"/>
                  </a:outerShdw>
                </a:effectLst>
                <a:latin typeface="Chalkboard Bold" pitchFamily="-80" charset="0"/>
              </a:rPr>
              <a:t>Our Paternal Relationship</a:t>
            </a:r>
          </a:p>
        </p:txBody>
      </p:sp>
      <p:sp>
        <p:nvSpPr>
          <p:cNvPr id="1905667" name="Rectangle 3">
            <a:extLst>
              <a:ext uri="{FF2B5EF4-FFF2-40B4-BE49-F238E27FC236}">
                <a16:creationId xmlns:a16="http://schemas.microsoft.com/office/drawing/2014/main" id="{306E554F-0DA9-45E6-92F7-4EB550A02860}"/>
              </a:ext>
            </a:extLst>
          </p:cNvPr>
          <p:cNvSpPr>
            <a:spLocks noGrp="1" noChangeArrowheads="1"/>
          </p:cNvSpPr>
          <p:nvPr>
            <p:ph type="body" idx="1"/>
          </p:nvPr>
        </p:nvSpPr>
        <p:spPr>
          <a:xfrm>
            <a:off x="1524000" y="1600200"/>
            <a:ext cx="9144000" cy="5105400"/>
          </a:xfrm>
        </p:spPr>
        <p:txBody>
          <a:bodyPr/>
          <a:lstStyle/>
          <a:p>
            <a:pPr marL="609600" indent="-609600" eaLnBrk="1" hangingPunct="1">
              <a:lnSpc>
                <a:spcPct val="90000"/>
              </a:lnSpc>
              <a:buFontTx/>
              <a:buAutoNum type="arabicPeriod" startAt="4"/>
            </a:pPr>
            <a:r>
              <a:rPr lang="en-US" altLang="en-US" sz="4400" b="1">
                <a:latin typeface="Chalkboard Bold" pitchFamily="-80" charset="0"/>
              </a:rPr>
              <a:t>Due to our </a:t>
            </a:r>
            <a:r>
              <a:rPr lang="en-US" altLang="en-US" sz="4400" b="1" u="sng">
                <a:latin typeface="Chalkboard Bold" pitchFamily="-80" charset="0"/>
              </a:rPr>
              <a:t>relationship</a:t>
            </a:r>
            <a:r>
              <a:rPr lang="en-US" altLang="en-US" sz="4400" b="1">
                <a:latin typeface="Chalkboard Bold" pitchFamily="-80" charset="0"/>
              </a:rPr>
              <a:t> with Him he is anxious and willing to grant us an audience</a:t>
            </a:r>
          </a:p>
          <a:p>
            <a:pPr marL="609600" indent="-609600" eaLnBrk="1" hangingPunct="1">
              <a:lnSpc>
                <a:spcPct val="90000"/>
              </a:lnSpc>
              <a:buFontTx/>
              <a:buAutoNum type="arabicPeriod" startAt="4"/>
            </a:pPr>
            <a:endParaRPr lang="en-US" altLang="en-US" sz="2400" b="1">
              <a:latin typeface="Chalkboard Bold" pitchFamily="-80" charset="0"/>
            </a:endParaRPr>
          </a:p>
          <a:p>
            <a:pPr marL="609600" indent="-609600" eaLnBrk="1" hangingPunct="1">
              <a:lnSpc>
                <a:spcPct val="90000"/>
              </a:lnSpc>
              <a:buFontTx/>
              <a:buAutoNum type="arabicPeriod" startAt="4"/>
            </a:pPr>
            <a:r>
              <a:rPr lang="en-US" altLang="en-US" sz="4400" b="1">
                <a:latin typeface="Chalkboard Bold" pitchFamily="-80" charset="0"/>
              </a:rPr>
              <a:t>He has our best interest at heart and we are invited to </a:t>
            </a:r>
            <a:r>
              <a:rPr lang="en-US" altLang="en-US" sz="4400" b="1" u="sng">
                <a:latin typeface="Chalkboard Bold" pitchFamily="-80" charset="0"/>
              </a:rPr>
              <a:t>draw near</a:t>
            </a:r>
          </a:p>
          <a:p>
            <a:pPr marL="609600" indent="-609600" eaLnBrk="1" hangingPunct="1">
              <a:lnSpc>
                <a:spcPct val="90000"/>
              </a:lnSpc>
            </a:pPr>
            <a:endParaRPr lang="en-US" altLang="en-US" sz="4400" b="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056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056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566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67266" name="Picture 2" descr="image002">
            <a:extLst>
              <a:ext uri="{FF2B5EF4-FFF2-40B4-BE49-F238E27FC236}">
                <a16:creationId xmlns:a16="http://schemas.microsoft.com/office/drawing/2014/main" id="{A77FD048-097F-4B98-834D-9A042CF7C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WordArt 3">
            <a:extLst>
              <a:ext uri="{FF2B5EF4-FFF2-40B4-BE49-F238E27FC236}">
                <a16:creationId xmlns:a16="http://schemas.microsoft.com/office/drawing/2014/main" id="{7CBB3C49-C291-496C-AE68-F1B4413AD4CB}"/>
              </a:ext>
            </a:extLst>
          </p:cNvPr>
          <p:cNvSpPr>
            <a:spLocks noChangeArrowheads="1" noChangeShapeType="1" noTextEdit="1"/>
          </p:cNvSpPr>
          <p:nvPr/>
        </p:nvSpPr>
        <p:spPr bwMode="auto">
          <a:xfrm>
            <a:off x="2819400" y="3124200"/>
            <a:ext cx="6413500" cy="33528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333399"/>
                  </a:solidFill>
                  <a:round/>
                  <a:headEnd/>
                  <a:tailEnd/>
                </a:ln>
                <a:solidFill>
                  <a:srgbClr val="FFCC00"/>
                </a:solidFill>
                <a:effectLst>
                  <a:outerShdw dist="53882" dir="2700000" algn="ctr" rotWithShape="0">
                    <a:srgbClr val="9999FF"/>
                  </a:outerShdw>
                </a:effectLst>
                <a:latin typeface="Impact" panose="020B0806030902050204" pitchFamily="34" charset="0"/>
              </a:rPr>
              <a:t>Unclogging Our Spiritual Arteries</a:t>
            </a:r>
          </a:p>
        </p:txBody>
      </p:sp>
      <p:sp>
        <p:nvSpPr>
          <p:cNvPr id="267268" name="Text Box 4">
            <a:extLst>
              <a:ext uri="{FF2B5EF4-FFF2-40B4-BE49-F238E27FC236}">
                <a16:creationId xmlns:a16="http://schemas.microsoft.com/office/drawing/2014/main" id="{2ABEB78D-EE32-4405-81C5-049139E43C62}"/>
              </a:ext>
            </a:extLst>
          </p:cNvPr>
          <p:cNvSpPr txBox="1">
            <a:spLocks noChangeArrowheads="1"/>
          </p:cNvSpPr>
          <p:nvPr/>
        </p:nvSpPr>
        <p:spPr bwMode="auto">
          <a:xfrm>
            <a:off x="5791199" y="228601"/>
            <a:ext cx="5710989"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spcBef>
                <a:spcPct val="50000"/>
              </a:spcBef>
              <a:spcAft>
                <a:spcPct val="0"/>
              </a:spcAft>
            </a:pPr>
            <a:r>
              <a:rPr lang="en-US" altLang="en-US" sz="2800" dirty="0">
                <a:solidFill>
                  <a:srgbClr val="333399"/>
                </a:solidFill>
                <a:latin typeface="Chalkboard Bold" pitchFamily="-80" charset="0"/>
                <a:ea typeface="ＭＳ Ｐゴシック" panose="020B0600070205080204" pitchFamily="34" charset="-128"/>
              </a:rPr>
              <a:t>The Artery Of Relationship</a:t>
            </a:r>
            <a:endParaRPr lang="en-US" altLang="en-US" sz="2400" dirty="0">
              <a:solidFill>
                <a:srgbClr val="333399"/>
              </a:solidFill>
              <a:latin typeface="Chalkboard Bold" pitchFamily="-80" charset="0"/>
              <a:ea typeface="ＭＳ Ｐゴシック" panose="020B0600070205080204" pitchFamily="34" charset="-128"/>
            </a:endParaRPr>
          </a:p>
        </p:txBody>
      </p:sp>
    </p:spTree>
    <p:extLst>
      <p:ext uri="{BB962C8B-B14F-4D97-AF65-F5344CB8AC3E}">
        <p14:creationId xmlns:p14="http://schemas.microsoft.com/office/powerpoint/2010/main" val="4132118374"/>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1DE751E7-E627-4236-BF97-CE132E692005}"/>
              </a:ext>
            </a:extLst>
          </p:cNvPr>
          <p:cNvSpPr>
            <a:spLocks noGrp="1" noChangeArrowheads="1"/>
          </p:cNvSpPr>
          <p:nvPr>
            <p:ph type="title"/>
          </p:nvPr>
        </p:nvSpPr>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876995" name="Rectangle 3">
            <a:extLst>
              <a:ext uri="{FF2B5EF4-FFF2-40B4-BE49-F238E27FC236}">
                <a16:creationId xmlns:a16="http://schemas.microsoft.com/office/drawing/2014/main" id="{1A788FBE-3CBD-4A12-A775-59F08B917F42}"/>
              </a:ext>
            </a:extLst>
          </p:cNvPr>
          <p:cNvSpPr>
            <a:spLocks noGrp="1" noChangeArrowheads="1"/>
          </p:cNvSpPr>
          <p:nvPr>
            <p:ph type="body" idx="1"/>
          </p:nvPr>
        </p:nvSpPr>
        <p:spPr>
          <a:xfrm>
            <a:off x="1752600" y="1600201"/>
            <a:ext cx="8458200" cy="4525963"/>
          </a:xfrm>
        </p:spPr>
        <p:txBody>
          <a:bodyPr/>
          <a:lstStyle/>
          <a:p>
            <a:pPr algn="ctr" eaLnBrk="1" hangingPunct="1">
              <a:buFontTx/>
              <a:buNone/>
              <a:defRPr/>
            </a:pPr>
            <a:r>
              <a:rPr lang="en-US" sz="54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sz="54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relationship</a:t>
            </a:r>
          </a:p>
          <a:p>
            <a:pPr algn="ctr" eaLnBrk="1" hangingPunct="1">
              <a:buFontTx/>
              <a:buNone/>
              <a:defRPr/>
            </a:pPr>
            <a:endParaRPr lang="en-US" sz="5400" i="1" dirty="0">
              <a:solidFill>
                <a:schemeClr val="accent6">
                  <a:lumMod val="40000"/>
                  <a:lumOff val="60000"/>
                </a:schemeClr>
              </a:solidFill>
              <a:latin typeface="Chalkboard Bold" pitchFamily="-80" charset="0"/>
            </a:endParaRPr>
          </a:p>
          <a:p>
            <a:pPr lvl="1" algn="ctr" eaLnBrk="1" hangingPunct="1">
              <a:buFontTx/>
              <a:buNone/>
              <a:defRPr/>
            </a:pPr>
            <a:r>
              <a:rPr lang="en-US" sz="6600" dirty="0">
                <a:solidFill>
                  <a:srgbClr val="472F30"/>
                </a:solidFill>
                <a:effectLst>
                  <a:outerShdw blurRad="38100" dist="38100" dir="2700000" algn="tl">
                    <a:srgbClr val="FFFFFF"/>
                  </a:outerShdw>
                </a:effectLst>
                <a:latin typeface="Chalkboard Bold" pitchFamily="-80" charset="0"/>
              </a:rPr>
              <a:t>Our Father which art in Heaven,</a:t>
            </a:r>
            <a:r>
              <a:rPr lang="en-US" sz="6600" dirty="0">
                <a:latin typeface="Chalkboard Bold" pitchFamily="-80" charset="0"/>
              </a:rPr>
              <a:t> </a:t>
            </a:r>
          </a:p>
          <a:p>
            <a:pPr eaLnBrk="1" hangingPunct="1">
              <a:defRPr/>
            </a:pPr>
            <a:endParaRPr lang="en-US" dirty="0">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76995">
                                            <p:txEl>
                                              <p:pRg st="0" end="0"/>
                                            </p:txEl>
                                          </p:spTgt>
                                        </p:tgtEl>
                                        <p:attrNameLst>
                                          <p:attrName>style.visibility</p:attrName>
                                        </p:attrNameLst>
                                      </p:cBhvr>
                                      <p:to>
                                        <p:strVal val="visible"/>
                                      </p:to>
                                    </p:set>
                                    <p:anim calcmode="lin" valueType="num">
                                      <p:cBhvr additive="base">
                                        <p:cTn id="7" dur="300" fill="hold"/>
                                        <p:tgtEl>
                                          <p:spTgt spid="187699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7699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876995">
                                            <p:txEl>
                                              <p:pRg st="2" end="2"/>
                                            </p:txEl>
                                          </p:spTgt>
                                        </p:tgtEl>
                                        <p:attrNameLst>
                                          <p:attrName>style.visibility</p:attrName>
                                        </p:attrNameLst>
                                      </p:cBhvr>
                                      <p:to>
                                        <p:strVal val="visible"/>
                                      </p:to>
                                    </p:set>
                                    <p:anim calcmode="lin" valueType="num">
                                      <p:cBhvr additive="base">
                                        <p:cTn id="11" dur="300" fill="hold"/>
                                        <p:tgtEl>
                                          <p:spTgt spid="1876995">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87699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699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899522" name="Rectangle 2">
            <a:extLst>
              <a:ext uri="{FF2B5EF4-FFF2-40B4-BE49-F238E27FC236}">
                <a16:creationId xmlns:a16="http://schemas.microsoft.com/office/drawing/2014/main" id="{10051E4D-3A7F-42ED-845B-23A93FA5C33D}"/>
              </a:ext>
            </a:extLst>
          </p:cNvPr>
          <p:cNvSpPr>
            <a:spLocks noGrp="1" noChangeArrowheads="1"/>
          </p:cNvSpPr>
          <p:nvPr>
            <p:ph type="title"/>
          </p:nvPr>
        </p:nvSpPr>
        <p:spPr>
          <a:xfrm>
            <a:off x="1828800" y="1"/>
            <a:ext cx="8458200" cy="1222375"/>
          </a:xfrm>
        </p:spPr>
        <p:txBody>
          <a:bodyPr/>
          <a:lstStyle/>
          <a:p>
            <a:pPr eaLnBrk="1" hangingPunct="1">
              <a:defRPr/>
            </a:pPr>
            <a:r>
              <a:rPr lang="en-US" sz="6000" b="1" u="sng">
                <a:solidFill>
                  <a:srgbClr val="990033"/>
                </a:solidFill>
                <a:effectLst>
                  <a:outerShdw blurRad="38100" dist="38100" dir="2700000" algn="tl">
                    <a:srgbClr val="000000"/>
                  </a:outerShdw>
                </a:effectLst>
                <a:latin typeface="Chalkboard Bold" pitchFamily="-80" charset="0"/>
              </a:rPr>
              <a:t>Relationship</a:t>
            </a:r>
          </a:p>
        </p:txBody>
      </p:sp>
      <p:sp>
        <p:nvSpPr>
          <p:cNvPr id="1899523" name="Rectangle 3">
            <a:extLst>
              <a:ext uri="{FF2B5EF4-FFF2-40B4-BE49-F238E27FC236}">
                <a16:creationId xmlns:a16="http://schemas.microsoft.com/office/drawing/2014/main" id="{5034CC79-BA84-423E-9233-CE7D9D252887}"/>
              </a:ext>
            </a:extLst>
          </p:cNvPr>
          <p:cNvSpPr>
            <a:spLocks noGrp="1" noChangeArrowheads="1"/>
          </p:cNvSpPr>
          <p:nvPr>
            <p:ph type="body" idx="1"/>
          </p:nvPr>
        </p:nvSpPr>
        <p:spPr>
          <a:xfrm>
            <a:off x="1828800" y="1447800"/>
            <a:ext cx="8458200" cy="5105400"/>
          </a:xfrm>
        </p:spPr>
        <p:txBody>
          <a:bodyPr/>
          <a:lstStyle/>
          <a:p>
            <a:pPr eaLnBrk="1" hangingPunct="1"/>
            <a:r>
              <a:rPr lang="en-US" altLang="en-US" sz="2800">
                <a:solidFill>
                  <a:schemeClr val="accent1"/>
                </a:solidFill>
                <a:latin typeface="Chalkboard Bold" pitchFamily="-80" charset="0"/>
              </a:rPr>
              <a:t>Before we can begin to pray we must settle the issue of whether God is our Father and we are His children</a:t>
            </a:r>
          </a:p>
          <a:p>
            <a:pPr eaLnBrk="1" hangingPunct="1"/>
            <a:r>
              <a:rPr lang="en-US" altLang="en-US" sz="2800">
                <a:solidFill>
                  <a:schemeClr val="accent1"/>
                </a:solidFill>
                <a:latin typeface="Chalkboard Bold" pitchFamily="-80" charset="0"/>
              </a:rPr>
              <a:t>We have this unique relationship through the blood shed by Christ and the forgiveness given to us as a gift of grace.</a:t>
            </a:r>
          </a:p>
          <a:p>
            <a:pPr eaLnBrk="1" hangingPunct="1"/>
            <a:r>
              <a:rPr lang="en-US" altLang="en-US" sz="2800">
                <a:solidFill>
                  <a:schemeClr val="accent1"/>
                </a:solidFill>
                <a:latin typeface="Chalkboard Bold" pitchFamily="-80" charset="0"/>
              </a:rPr>
              <a:t>We now have the joy of being in the family of God and we come into his presence as children running anxiously into their daddy’s presence</a:t>
            </a:r>
          </a:p>
          <a:p>
            <a:pPr eaLnBrk="1" hangingPunct="1">
              <a:buFontTx/>
              <a:buNone/>
            </a:pPr>
            <a:endParaRPr lang="en-US" altLang="en-US" sz="2800">
              <a:solidFill>
                <a:schemeClr val="accent1"/>
              </a:solidFill>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99523">
                                            <p:txEl>
                                              <p:pRg st="0" end="0"/>
                                            </p:txEl>
                                          </p:spTgt>
                                        </p:tgtEl>
                                        <p:attrNameLst>
                                          <p:attrName>style.visibility</p:attrName>
                                        </p:attrNameLst>
                                      </p:cBhvr>
                                      <p:to>
                                        <p:strVal val="visible"/>
                                      </p:to>
                                    </p:set>
                                    <p:anim calcmode="lin" valueType="num">
                                      <p:cBhvr additive="base">
                                        <p:cTn id="7" dur="500" fill="hold"/>
                                        <p:tgtEl>
                                          <p:spTgt spid="1899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995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99523">
                                            <p:txEl>
                                              <p:pRg st="1" end="1"/>
                                            </p:txEl>
                                          </p:spTgt>
                                        </p:tgtEl>
                                        <p:attrNameLst>
                                          <p:attrName>style.visibility</p:attrName>
                                        </p:attrNameLst>
                                      </p:cBhvr>
                                      <p:to>
                                        <p:strVal val="visible"/>
                                      </p:to>
                                    </p:set>
                                    <p:anim calcmode="lin" valueType="num">
                                      <p:cBhvr additive="base">
                                        <p:cTn id="13" dur="500" fill="hold"/>
                                        <p:tgtEl>
                                          <p:spTgt spid="18995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9952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99523">
                                            <p:txEl>
                                              <p:pRg st="2" end="2"/>
                                            </p:txEl>
                                          </p:spTgt>
                                        </p:tgtEl>
                                        <p:attrNameLst>
                                          <p:attrName>style.visibility</p:attrName>
                                        </p:attrNameLst>
                                      </p:cBhvr>
                                      <p:to>
                                        <p:strVal val="visible"/>
                                      </p:to>
                                    </p:set>
                                    <p:anim calcmode="lin" valueType="num">
                                      <p:cBhvr additive="base">
                                        <p:cTn id="19" dur="500" fill="hold"/>
                                        <p:tgtEl>
                                          <p:spTgt spid="18995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995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952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1DE778C0-FE57-439E-BB4D-6DF5590A3597}"/>
              </a:ext>
            </a:extLst>
          </p:cNvPr>
          <p:cNvSpPr>
            <a:spLocks noGrp="1" noChangeArrowheads="1"/>
          </p:cNvSpPr>
          <p:nvPr>
            <p:ph type="title"/>
          </p:nvPr>
        </p:nvSpPr>
        <p:spPr>
          <a:xfrm>
            <a:off x="2057400" y="152400"/>
            <a:ext cx="8077200" cy="838200"/>
          </a:xfrm>
          <a:ln>
            <a:solidFill>
              <a:srgbClr val="FFFF00"/>
            </a:solidFill>
          </a:ln>
        </p:spPr>
        <p:txBody>
          <a:bodyPr/>
          <a:lstStyle/>
          <a:p>
            <a:pPr eaLnBrk="1" hangingPunct="1">
              <a:defRPr/>
            </a:pPr>
            <a:r>
              <a:rPr lang="en-US">
                <a:solidFill>
                  <a:schemeClr val="bg1"/>
                </a:solidFill>
                <a:effectLst>
                  <a:outerShdw blurRad="38100" dist="38100" dir="2700000" algn="tl">
                    <a:srgbClr val="C0C0C0"/>
                  </a:outerShdw>
                </a:effectLst>
                <a:latin typeface="Calligrapher" pitchFamily="2" charset="0"/>
              </a:rPr>
              <a:t>Our Lord:  The Master Teacher</a:t>
            </a:r>
          </a:p>
        </p:txBody>
      </p:sp>
      <p:sp>
        <p:nvSpPr>
          <p:cNvPr id="126979" name="Rectangle 3">
            <a:extLst>
              <a:ext uri="{FF2B5EF4-FFF2-40B4-BE49-F238E27FC236}">
                <a16:creationId xmlns:a16="http://schemas.microsoft.com/office/drawing/2014/main" id="{B3158793-D2DA-4756-B282-7324DF65E360}"/>
              </a:ext>
            </a:extLst>
          </p:cNvPr>
          <p:cNvSpPr>
            <a:spLocks noGrp="1" noChangeArrowheads="1"/>
          </p:cNvSpPr>
          <p:nvPr>
            <p:ph type="body" idx="1"/>
          </p:nvPr>
        </p:nvSpPr>
        <p:spPr>
          <a:xfrm>
            <a:off x="2057400" y="1219200"/>
            <a:ext cx="8077200" cy="5257800"/>
          </a:xfrm>
          <a:ln>
            <a:solidFill>
              <a:schemeClr val="bg1"/>
            </a:solidFill>
            <a:miter lim="800000"/>
            <a:headEnd/>
            <a:tailEnd/>
          </a:ln>
        </p:spPr>
        <p:txBody>
          <a:bodyPr/>
          <a:lstStyle/>
          <a:p>
            <a:pPr eaLnBrk="1" hangingPunct="1">
              <a:lnSpc>
                <a:spcPct val="90000"/>
              </a:lnSpc>
            </a:pPr>
            <a:endParaRPr lang="en-US" altLang="en-US" sz="1000">
              <a:solidFill>
                <a:srgbClr val="FFFF00"/>
              </a:solidFill>
            </a:endParaRPr>
          </a:p>
          <a:p>
            <a:pPr eaLnBrk="1" hangingPunct="1">
              <a:lnSpc>
                <a:spcPct val="90000"/>
              </a:lnSpc>
            </a:pPr>
            <a:r>
              <a:rPr lang="en-US" altLang="en-US" sz="1600">
                <a:solidFill>
                  <a:srgbClr val="FFFF00"/>
                </a:solidFill>
              </a:rPr>
              <a:t>Sacrificial Incense Heavenly Ascending Now That Of Brotherly Love </a:t>
            </a:r>
          </a:p>
          <a:p>
            <a:pPr eaLnBrk="1" hangingPunct="1">
              <a:lnSpc>
                <a:spcPct val="90000"/>
              </a:lnSpc>
            </a:pPr>
            <a:r>
              <a:rPr lang="en-US" altLang="en-US" sz="1600">
                <a:solidFill>
                  <a:srgbClr val="FFFF00"/>
                </a:solidFill>
              </a:rPr>
              <a:t>He Has Put The Expanding Forces Of His Cause As Receptive To Our Prayers</a:t>
            </a:r>
          </a:p>
          <a:p>
            <a:pPr eaLnBrk="1" hangingPunct="1">
              <a:lnSpc>
                <a:spcPct val="90000"/>
              </a:lnSpc>
            </a:pPr>
            <a:r>
              <a:rPr lang="en-US" altLang="en-US" sz="1600">
                <a:solidFill>
                  <a:srgbClr val="FFFF00"/>
                </a:solidFill>
              </a:rPr>
              <a:t>Jesus Makes Prayer Out As All-Inclusive:  It Has No Limitation As To Extent Or Subject</a:t>
            </a:r>
          </a:p>
          <a:p>
            <a:pPr eaLnBrk="1" hangingPunct="1">
              <a:lnSpc>
                <a:spcPct val="90000"/>
              </a:lnSpc>
            </a:pPr>
            <a:r>
              <a:rPr lang="en-US" altLang="en-US" sz="1600">
                <a:solidFill>
                  <a:srgbClr val="FFFF00"/>
                </a:solidFill>
              </a:rPr>
              <a:t>Gods Answer To Prayer Rules Over Forces Of Nature &amp; Injustices Of Men In An Arranged Coincidence &gt; Luke 18: 1 - 8 </a:t>
            </a:r>
          </a:p>
          <a:p>
            <a:pPr eaLnBrk="1" hangingPunct="1">
              <a:lnSpc>
                <a:spcPct val="90000"/>
              </a:lnSpc>
            </a:pPr>
            <a:r>
              <a:rPr lang="en-US" altLang="en-US" sz="1600">
                <a:solidFill>
                  <a:srgbClr val="FFFF00"/>
                </a:solidFill>
              </a:rPr>
              <a:t>Christ Illustrates How Prayer Relates Both To God’s Spiritual Work &amp; His Worldly Rule</a:t>
            </a:r>
          </a:p>
          <a:p>
            <a:pPr eaLnBrk="1" hangingPunct="1">
              <a:lnSpc>
                <a:spcPct val="90000"/>
              </a:lnSpc>
            </a:pPr>
            <a:r>
              <a:rPr lang="en-US" altLang="en-US" sz="1600">
                <a:solidFill>
                  <a:srgbClr val="FFFF00"/>
                </a:solidFill>
              </a:rPr>
              <a:t>Matthew 18: 19 – Power Of Prayer Related To Purity Of Church &amp; Unity Of Spirit</a:t>
            </a:r>
          </a:p>
          <a:p>
            <a:pPr eaLnBrk="1" hangingPunct="1">
              <a:lnSpc>
                <a:spcPct val="90000"/>
              </a:lnSpc>
            </a:pPr>
            <a:r>
              <a:rPr lang="en-US" altLang="en-US" sz="1600">
                <a:solidFill>
                  <a:srgbClr val="FFFF00"/>
                </a:solidFill>
              </a:rPr>
              <a:t>He Bases Both The Possibilities &amp; Necessities Of Prayer On The Relation Of Father &amp; Child;  The Child Crying For Bread &amp; The Parent Giving That Which The Child Has Asked</a:t>
            </a:r>
          </a:p>
          <a:p>
            <a:pPr eaLnBrk="1" hangingPunct="1">
              <a:lnSpc>
                <a:spcPct val="90000"/>
              </a:lnSpc>
            </a:pPr>
            <a:r>
              <a:rPr lang="en-US" altLang="en-US" sz="1600">
                <a:solidFill>
                  <a:srgbClr val="FFFF00"/>
                </a:solidFill>
              </a:rPr>
              <a:t>Sterile Religion &amp; Barren Unfruitful Cannot Pray;  We Are To Pray For Church Growth &amp; For The Harvest – Matthew 9: 38</a:t>
            </a:r>
          </a:p>
          <a:p>
            <a:pPr eaLnBrk="1" hangingPunct="1">
              <a:lnSpc>
                <a:spcPct val="90000"/>
              </a:lnSpc>
            </a:pPr>
            <a:r>
              <a:rPr lang="en-US" altLang="en-US" sz="1600">
                <a:solidFill>
                  <a:srgbClr val="FFFF00"/>
                </a:solidFill>
              </a:rPr>
              <a:t>When Within The Crucible – With God As First Mover Not As Last Resort -Mitigating Prayer Can Ameliorate Severity – Matthew 24: 20</a:t>
            </a:r>
          </a:p>
          <a:p>
            <a:pPr eaLnBrk="1" hangingPunct="1">
              <a:lnSpc>
                <a:spcPct val="90000"/>
              </a:lnSpc>
            </a:pPr>
            <a:r>
              <a:rPr lang="en-US" altLang="en-US" sz="1600">
                <a:solidFill>
                  <a:srgbClr val="FFFF00"/>
                </a:solidFill>
              </a:rPr>
              <a:t>Christ Teaches Prayer As Not The Rote Of Mere Rite But Request For Answers, Pleas For Gain, &amp; The Seeking Of Great Good </a:t>
            </a:r>
          </a:p>
          <a:p>
            <a:pPr eaLnBrk="1" hangingPunct="1">
              <a:lnSpc>
                <a:spcPct val="90000"/>
              </a:lnSpc>
            </a:pPr>
            <a:r>
              <a:rPr lang="en-US" altLang="en-US" sz="1600">
                <a:solidFill>
                  <a:srgbClr val="FFFF00"/>
                </a:solidFill>
              </a:rPr>
              <a:t>He Instructs Humankind That Personal Prayer Is To Be Most Holy &amp; Private Exercise</a:t>
            </a:r>
          </a:p>
        </p:txBody>
      </p:sp>
      <p:sp>
        <p:nvSpPr>
          <p:cNvPr id="126980" name="Comment 4">
            <a:extLst>
              <a:ext uri="{FF2B5EF4-FFF2-40B4-BE49-F238E27FC236}">
                <a16:creationId xmlns:a16="http://schemas.microsoft.com/office/drawing/2014/main" id="{C3C58677-B916-4384-88D7-3DAAF6E439EF}"/>
              </a:ext>
            </a:extLst>
          </p:cNvPr>
          <p:cNvSpPr>
            <a:spLocks noChangeArrowheads="1"/>
          </p:cNvSpPr>
          <p:nvPr/>
        </p:nvSpPr>
        <p:spPr bwMode="auto">
          <a:xfrm>
            <a:off x="1539876" y="-838200"/>
            <a:ext cx="59277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Our Faith - By Definition - A Steering Wheel - Not A Spare Tire!</a:t>
            </a:r>
          </a:p>
        </p:txBody>
      </p:sp>
      <p:graphicFrame>
        <p:nvGraphicFramePr>
          <p:cNvPr id="126981" name="Object 5">
            <a:extLst>
              <a:ext uri="{FF2B5EF4-FFF2-40B4-BE49-F238E27FC236}">
                <a16:creationId xmlns:a16="http://schemas.microsoft.com/office/drawing/2014/main" id="{AAE89AE0-115A-46EF-A1EE-9C470FD4ED3F}"/>
              </a:ext>
            </a:extLst>
          </p:cNvPr>
          <p:cNvGraphicFramePr>
            <a:graphicFrameLocks noChangeAspect="1"/>
          </p:cNvGraphicFramePr>
          <p:nvPr/>
        </p:nvGraphicFramePr>
        <p:xfrm>
          <a:off x="2133600" y="1295400"/>
          <a:ext cx="7924800" cy="5105400"/>
        </p:xfrm>
        <a:graphic>
          <a:graphicData uri="http://schemas.openxmlformats.org/presentationml/2006/ole">
            <mc:AlternateContent xmlns:mc="http://schemas.openxmlformats.org/markup-compatibility/2006">
              <mc:Choice xmlns:v="urn:schemas-microsoft-com:vml" Requires="v">
                <p:oleObj spid="_x0000_s2118" name="Slide" r:id="rId5" imgW="4572000" imgH="3429000" progId="PowerPoint.Slide.8">
                  <p:embed/>
                </p:oleObj>
              </mc:Choice>
              <mc:Fallback>
                <p:oleObj name="Slide" r:id="rId5" imgW="4572000" imgH="3429000" progId="PowerPoint.Slide.8">
                  <p:embed/>
                  <p:pic>
                    <p:nvPicPr>
                      <p:cNvPr id="126981" name="Object 5">
                        <a:extLst>
                          <a:ext uri="{FF2B5EF4-FFF2-40B4-BE49-F238E27FC236}">
                            <a16:creationId xmlns:a16="http://schemas.microsoft.com/office/drawing/2014/main" id="{AAE89AE0-115A-46EF-A1EE-9C470FD4ED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295400"/>
                        <a:ext cx="7924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6979">
                                            <p:txEl>
                                              <p:pRg st="1" end="1"/>
                                            </p:txEl>
                                          </p:spTgt>
                                        </p:tgtEl>
                                        <p:attrNameLst>
                                          <p:attrName>style.visibility</p:attrName>
                                        </p:attrNameLst>
                                      </p:cBhvr>
                                      <p:to>
                                        <p:strVal val="visible"/>
                                      </p:to>
                                    </p:set>
                                    <p:anim calcmode="lin" valueType="num">
                                      <p:cBhvr>
                                        <p:cTn id="7" dur="500" fill="hold"/>
                                        <p:tgtEl>
                                          <p:spTgt spid="12697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269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6979">
                                            <p:txEl>
                                              <p:pRg st="2" end="2"/>
                                            </p:txEl>
                                          </p:spTgt>
                                        </p:tgtEl>
                                        <p:attrNameLst>
                                          <p:attrName>style.visibility</p:attrName>
                                        </p:attrNameLst>
                                      </p:cBhvr>
                                      <p:to>
                                        <p:strVal val="visible"/>
                                      </p:to>
                                    </p:set>
                                    <p:anim calcmode="lin" valueType="num">
                                      <p:cBhvr>
                                        <p:cTn id="13" dur="500" fill="hold"/>
                                        <p:tgtEl>
                                          <p:spTgt spid="12697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269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anim calcmode="lin" valueType="num">
                                      <p:cBhvr>
                                        <p:cTn id="19" dur="500" fill="hold"/>
                                        <p:tgtEl>
                                          <p:spTgt spid="12697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2697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6979">
                                            <p:txEl>
                                              <p:pRg st="4" end="4"/>
                                            </p:txEl>
                                          </p:spTgt>
                                        </p:tgtEl>
                                        <p:attrNameLst>
                                          <p:attrName>style.visibility</p:attrName>
                                        </p:attrNameLst>
                                      </p:cBhvr>
                                      <p:to>
                                        <p:strVal val="visible"/>
                                      </p:to>
                                    </p:set>
                                    <p:anim calcmode="lin" valueType="num">
                                      <p:cBhvr>
                                        <p:cTn id="25" dur="500" fill="hold"/>
                                        <p:tgtEl>
                                          <p:spTgt spid="126979">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2697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6979">
                                            <p:txEl>
                                              <p:pRg st="5" end="5"/>
                                            </p:txEl>
                                          </p:spTgt>
                                        </p:tgtEl>
                                        <p:attrNameLst>
                                          <p:attrName>style.visibility</p:attrName>
                                        </p:attrNameLst>
                                      </p:cBhvr>
                                      <p:to>
                                        <p:strVal val="visible"/>
                                      </p:to>
                                    </p:set>
                                    <p:anim calcmode="lin" valueType="num">
                                      <p:cBhvr>
                                        <p:cTn id="31" dur="500" fill="hold"/>
                                        <p:tgtEl>
                                          <p:spTgt spid="12697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269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6979">
                                            <p:txEl>
                                              <p:pRg st="6" end="6"/>
                                            </p:txEl>
                                          </p:spTgt>
                                        </p:tgtEl>
                                        <p:attrNameLst>
                                          <p:attrName>style.visibility</p:attrName>
                                        </p:attrNameLst>
                                      </p:cBhvr>
                                      <p:to>
                                        <p:strVal val="visible"/>
                                      </p:to>
                                    </p:set>
                                    <p:anim calcmode="lin" valueType="num">
                                      <p:cBhvr>
                                        <p:cTn id="37" dur="500" fill="hold"/>
                                        <p:tgtEl>
                                          <p:spTgt spid="126979">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26979">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26979">
                                            <p:txEl>
                                              <p:pRg st="7" end="7"/>
                                            </p:txEl>
                                          </p:spTgt>
                                        </p:tgtEl>
                                        <p:attrNameLst>
                                          <p:attrName>style.visibility</p:attrName>
                                        </p:attrNameLst>
                                      </p:cBhvr>
                                      <p:to>
                                        <p:strVal val="visible"/>
                                      </p:to>
                                    </p:set>
                                    <p:anim calcmode="lin" valueType="num">
                                      <p:cBhvr>
                                        <p:cTn id="43" dur="500" fill="hold"/>
                                        <p:tgtEl>
                                          <p:spTgt spid="126979">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26979">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26979">
                                            <p:txEl>
                                              <p:pRg st="8" end="8"/>
                                            </p:txEl>
                                          </p:spTgt>
                                        </p:tgtEl>
                                        <p:attrNameLst>
                                          <p:attrName>style.visibility</p:attrName>
                                        </p:attrNameLst>
                                      </p:cBhvr>
                                      <p:to>
                                        <p:strVal val="visible"/>
                                      </p:to>
                                    </p:set>
                                    <p:anim calcmode="lin" valueType="num">
                                      <p:cBhvr>
                                        <p:cTn id="49" dur="500" fill="hold"/>
                                        <p:tgtEl>
                                          <p:spTgt spid="126979">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126979">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26979">
                                            <p:txEl>
                                              <p:pRg st="9" end="9"/>
                                            </p:txEl>
                                          </p:spTgt>
                                        </p:tgtEl>
                                        <p:attrNameLst>
                                          <p:attrName>style.visibility</p:attrName>
                                        </p:attrNameLst>
                                      </p:cBhvr>
                                      <p:to>
                                        <p:strVal val="visible"/>
                                      </p:to>
                                    </p:set>
                                    <p:anim calcmode="lin" valueType="num">
                                      <p:cBhvr>
                                        <p:cTn id="55" dur="500" fill="hold"/>
                                        <p:tgtEl>
                                          <p:spTgt spid="126979">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126979">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26979">
                                            <p:txEl>
                                              <p:pRg st="10" end="10"/>
                                            </p:txEl>
                                          </p:spTgt>
                                        </p:tgtEl>
                                        <p:attrNameLst>
                                          <p:attrName>style.visibility</p:attrName>
                                        </p:attrNameLst>
                                      </p:cBhvr>
                                      <p:to>
                                        <p:strVal val="visible"/>
                                      </p:to>
                                    </p:set>
                                    <p:anim calcmode="lin" valueType="num">
                                      <p:cBhvr>
                                        <p:cTn id="61" dur="500" fill="hold"/>
                                        <p:tgtEl>
                                          <p:spTgt spid="126979">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126979">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26979">
                                            <p:txEl>
                                              <p:pRg st="11" end="11"/>
                                            </p:txEl>
                                          </p:spTgt>
                                        </p:tgtEl>
                                        <p:attrNameLst>
                                          <p:attrName>style.visibility</p:attrName>
                                        </p:attrNameLst>
                                      </p:cBhvr>
                                      <p:to>
                                        <p:strVal val="visible"/>
                                      </p:to>
                                    </p:set>
                                    <p:anim calcmode="lin" valueType="num">
                                      <p:cBhvr>
                                        <p:cTn id="67" dur="500" fill="hold"/>
                                        <p:tgtEl>
                                          <p:spTgt spid="126979">
                                            <p:txEl>
                                              <p:pRg st="11" end="11"/>
                                            </p:txEl>
                                          </p:spTgt>
                                        </p:tgtEl>
                                        <p:attrNameLst>
                                          <p:attrName>ppt_w</p:attrName>
                                        </p:attrNameLst>
                                      </p:cBhvr>
                                      <p:tavLst>
                                        <p:tav tm="0">
                                          <p:val>
                                            <p:fltVal val="0"/>
                                          </p:val>
                                        </p:tav>
                                        <p:tav tm="100000">
                                          <p:val>
                                            <p:strVal val="#ppt_w"/>
                                          </p:val>
                                        </p:tav>
                                      </p:tavLst>
                                    </p:anim>
                                    <p:anim calcmode="lin" valueType="num">
                                      <p:cBhvr>
                                        <p:cTn id="68" dur="500" fill="hold"/>
                                        <p:tgtEl>
                                          <p:spTgt spid="126979">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9" presetClass="entr" presetSubtype="10" fill="hold" nodeType="clickEffect">
                                  <p:stCondLst>
                                    <p:cond delay="0"/>
                                  </p:stCondLst>
                                  <p:childTnLst>
                                    <p:set>
                                      <p:cBhvr>
                                        <p:cTn id="72" dur="1" fill="hold">
                                          <p:stCondLst>
                                            <p:cond delay="0"/>
                                          </p:stCondLst>
                                        </p:cTn>
                                        <p:tgtEl>
                                          <p:spTgt spid="126981"/>
                                        </p:tgtEl>
                                        <p:attrNameLst>
                                          <p:attrName>style.visibility</p:attrName>
                                        </p:attrNameLst>
                                      </p:cBhvr>
                                      <p:to>
                                        <p:strVal val="visible"/>
                                      </p:to>
                                    </p:set>
                                    <p:anim calcmode="lin" valueType="num">
                                      <p:cBhvr>
                                        <p:cTn id="73" dur="5000" fill="hold"/>
                                        <p:tgtEl>
                                          <p:spTgt spid="126981"/>
                                        </p:tgtEl>
                                        <p:attrNameLst>
                                          <p:attrName>ppt_w</p:attrName>
                                        </p:attrNameLst>
                                      </p:cBhvr>
                                      <p:tavLst>
                                        <p:tav tm="0" fmla="#ppt_w*sin(2.5*pi*$)">
                                          <p:val>
                                            <p:fltVal val="0"/>
                                          </p:val>
                                        </p:tav>
                                        <p:tav tm="100000">
                                          <p:val>
                                            <p:fltVal val="1"/>
                                          </p:val>
                                        </p:tav>
                                      </p:tavLst>
                                    </p:anim>
                                    <p:anim calcmode="lin" valueType="num">
                                      <p:cBhvr>
                                        <p:cTn id="74" dur="5000" fill="hold"/>
                                        <p:tgtEl>
                                          <p:spTgt spid="1269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3618" name="Rectangle 2">
            <a:extLst>
              <a:ext uri="{FF2B5EF4-FFF2-40B4-BE49-F238E27FC236}">
                <a16:creationId xmlns:a16="http://schemas.microsoft.com/office/drawing/2014/main" id="{FF74C48A-2915-454C-B25E-0712A97BC9DC}"/>
              </a:ext>
            </a:extLst>
          </p:cNvPr>
          <p:cNvSpPr>
            <a:spLocks noGrp="1" noChangeArrowheads="1"/>
          </p:cNvSpPr>
          <p:nvPr>
            <p:ph type="body" idx="1"/>
          </p:nvPr>
        </p:nvSpPr>
        <p:spPr>
          <a:xfrm>
            <a:off x="1514169" y="1012722"/>
            <a:ext cx="8711380" cy="5388077"/>
          </a:xfrm>
        </p:spPr>
        <p:txBody>
          <a:bodyPr/>
          <a:lstStyle/>
          <a:p>
            <a:pPr algn="ctr" eaLnBrk="1" hangingPunct="1">
              <a:buFontTx/>
              <a:buNone/>
              <a:defRPr/>
            </a:pPr>
            <a:r>
              <a:rPr lang="en-US" sz="3600" u="sng" dirty="0">
                <a:solidFill>
                  <a:srgbClr val="993366"/>
                </a:solidFill>
                <a:effectLst>
                  <a:outerShdw blurRad="38100" dist="38100" dir="2700000" algn="tl">
                    <a:srgbClr val="000000"/>
                  </a:outerShdw>
                </a:effectLst>
                <a:latin typeface="Chalkboard Bold" pitchFamily="-80" charset="0"/>
              </a:rPr>
              <a:t>Isaiah 57:15…</a:t>
            </a:r>
            <a:r>
              <a:rPr lang="en-US" sz="4000" dirty="0">
                <a:latin typeface="Chalkboard Bold" pitchFamily="-80" charset="0"/>
              </a:rPr>
              <a:t>                                                    </a:t>
            </a:r>
            <a:r>
              <a:rPr lang="en-US" sz="3600" dirty="0">
                <a:effectLst>
                  <a:outerShdw blurRad="38100" dist="38100" dir="2700000" algn="tl">
                    <a:srgbClr val="FFFFFF"/>
                  </a:outerShdw>
                </a:effectLst>
                <a:latin typeface="Chalkboard Bold" pitchFamily="-80" charset="0"/>
              </a:rPr>
              <a:t>For this is what the high and lofty One says-- he who lives for ever, whose name is holy:                                         I live in a high and holy place, but also with him who is contrite and lowly in spirit, to revive the spirit of the lowly and to revive the heart of the contrite.</a:t>
            </a:r>
            <a:endParaRPr lang="en-US" sz="3600" dirty="0">
              <a:solidFill>
                <a:srgbClr val="000000"/>
              </a:solidFill>
              <a:latin typeface="Geneva"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03618">
                                            <p:txEl>
                                              <p:pRg st="0" end="0"/>
                                            </p:txEl>
                                          </p:spTgt>
                                        </p:tgtEl>
                                        <p:attrNameLst>
                                          <p:attrName>style.visibility</p:attrName>
                                        </p:attrNameLst>
                                      </p:cBhvr>
                                      <p:to>
                                        <p:strVal val="visible"/>
                                      </p:to>
                                    </p:set>
                                    <p:animEffect transition="in" filter="wipe(up)">
                                      <p:cBhvr>
                                        <p:cTn id="7" dur="500"/>
                                        <p:tgtEl>
                                          <p:spTgt spid="1903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3618"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389C9F9-B1D5-41A3-831D-2F65E7F018C3}"/>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2800" b="1">
                <a:solidFill>
                  <a:srgbClr val="FFFF00"/>
                </a:solidFill>
                <a:effectLst>
                  <a:outerShdw blurRad="38100" dist="38100" dir="2700000" algn="tl">
                    <a:srgbClr val="C0C0C0"/>
                  </a:outerShdw>
                </a:effectLst>
              </a:rPr>
              <a:t>Cultural Context:  “Our Father Who Art In Heaven”</a:t>
            </a:r>
          </a:p>
        </p:txBody>
      </p:sp>
      <p:sp>
        <p:nvSpPr>
          <p:cNvPr id="90115" name="Rectangle 3">
            <a:extLst>
              <a:ext uri="{FF2B5EF4-FFF2-40B4-BE49-F238E27FC236}">
                <a16:creationId xmlns:a16="http://schemas.microsoft.com/office/drawing/2014/main" id="{82ED98FB-B9F4-4F32-81D2-F14173A35CA3}"/>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lnSpc>
                <a:spcPct val="90000"/>
              </a:lnSpc>
              <a:defRPr/>
            </a:pPr>
            <a:r>
              <a:rPr lang="en-US" sz="2000">
                <a:solidFill>
                  <a:srgbClr val="FFFF00"/>
                </a:solidFill>
                <a:effectLst>
                  <a:outerShdw blurRad="38100" dist="38100" dir="2700000" algn="tl">
                    <a:srgbClr val="C0C0C0"/>
                  </a:outerShdw>
                </a:effectLst>
              </a:rPr>
              <a:t>“Father” Is Generally Used As A Name For God With The Suffix “Our” In Rabbinic Literature.   Even If Jewish Piety Wouldn’t Address  As “Abba,”   It Certainly Addresses God As Father  (Hosea 11:1, Isaiah 63: 16, etc.)</a:t>
            </a:r>
          </a:p>
          <a:p>
            <a:pPr eaLnBrk="1" hangingPunct="1">
              <a:lnSpc>
                <a:spcPct val="90000"/>
              </a:lnSpc>
              <a:defRPr/>
            </a:pPr>
            <a:r>
              <a:rPr lang="en-US" sz="2000">
                <a:solidFill>
                  <a:srgbClr val="FFFF00"/>
                </a:solidFill>
                <a:effectLst>
                  <a:outerShdw blurRad="38100" dist="38100" dir="2700000" algn="tl">
                    <a:srgbClr val="C0C0C0"/>
                  </a:outerShdw>
                </a:effectLst>
              </a:rPr>
              <a:t>Lucan Version Does Not Contain Expression “Who Art In Heaven”;  These Beginning Words Were Well-Known In Early Jewish Prayers &amp; Hebrew Scholars Speculate The Matthew Addition Was An Expansion  To Explain The Concept To An Unfamiliar Gentile Audience.</a:t>
            </a:r>
          </a:p>
          <a:p>
            <a:pPr eaLnBrk="1" hangingPunct="1">
              <a:lnSpc>
                <a:spcPct val="90000"/>
              </a:lnSpc>
              <a:defRPr/>
            </a:pPr>
            <a:r>
              <a:rPr lang="en-US" sz="2000">
                <a:solidFill>
                  <a:srgbClr val="FFFF00"/>
                </a:solidFill>
                <a:effectLst>
                  <a:outerShdw blurRad="38100" dist="38100" dir="2700000" algn="tl">
                    <a:srgbClr val="C0C0C0"/>
                  </a:outerShdw>
                </a:effectLst>
              </a:rPr>
              <a:t>While Luke Never Once Refers To God As The “Father Who Is In Heaven” Matthew Preserves Twelve Sayings Of Jesus Using This Expression.  Other Opposing Hebrew Scholars Suggest Luke Left Out The Expanded Version Purposefully To Avoid Associations With The Gods Of Jupiter Or Zeus.</a:t>
            </a:r>
          </a:p>
          <a:p>
            <a:pPr eaLnBrk="1" hangingPunct="1">
              <a:lnSpc>
                <a:spcPct val="90000"/>
              </a:lnSpc>
              <a:defRPr/>
            </a:pPr>
            <a:r>
              <a:rPr lang="en-US" sz="2000">
                <a:solidFill>
                  <a:srgbClr val="FFFF00"/>
                </a:solidFill>
                <a:effectLst>
                  <a:outerShdw blurRad="38100" dist="38100" dir="2700000" algn="tl">
                    <a:srgbClr val="C0C0C0"/>
                  </a:outerShdw>
                </a:effectLst>
              </a:rPr>
              <a:t>The Description Of God As “Father” Is Not Coincidental.  In The Hebrew Family The Father Had A Place Of Honor, Dignity, &amp; Authority;  But He Also Was A Loving &amp; Caring Figure. </a:t>
            </a:r>
          </a:p>
          <a:p>
            <a:pPr eaLnBrk="1" hangingPunct="1">
              <a:lnSpc>
                <a:spcPct val="90000"/>
              </a:lnSpc>
              <a:defRPr/>
            </a:pPr>
            <a:r>
              <a:rPr lang="en-US" sz="2000">
                <a:solidFill>
                  <a:srgbClr val="FFFF00"/>
                </a:solidFill>
                <a:effectLst>
                  <a:outerShdw blurRad="38100" dist="38100" dir="2700000" algn="tl">
                    <a:srgbClr val="C0C0C0"/>
                  </a:outerShdw>
                </a:effectLst>
              </a:rPr>
              <a:t>The Idea That A Loving Father Has To Chastise His Son Is A Common Theme In Many Rabbinic Parables.</a:t>
            </a:r>
          </a:p>
          <a:p>
            <a:pPr eaLnBrk="1" hangingPunct="1">
              <a:lnSpc>
                <a:spcPct val="90000"/>
              </a:lnSpc>
              <a:defRPr/>
            </a:pPr>
            <a:r>
              <a:rPr lang="en-US" sz="2000">
                <a:solidFill>
                  <a:srgbClr val="FFFF00"/>
                </a:solidFill>
                <a:effectLst>
                  <a:outerShdw blurRad="38100" dist="38100" dir="2700000" algn="tl">
                    <a:srgbClr val="C0C0C0"/>
                  </a:outerShdw>
                </a:effectLst>
              </a:rPr>
              <a:t>The Father Is Both A Provider &amp; A Protector;  Yet, Even If He Is Distant Because Of His Place Of Honor &amp; Respect – He Displays Love &amp; Affection To His Children.</a:t>
            </a:r>
            <a:endParaRPr lang="en-US" sz="2800">
              <a:effectLst>
                <a:outerShdw blurRad="38100" dist="38100" dir="2700000" algn="tl">
                  <a:srgbClr val="C0C0C0"/>
                </a:outerShdw>
              </a:effectLst>
            </a:endParaRPr>
          </a:p>
          <a:p>
            <a:pPr eaLnBrk="1" hangingPunct="1">
              <a:lnSpc>
                <a:spcPct val="90000"/>
              </a:lnSpc>
              <a:defRPr/>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1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p:cTn id="13" dur="500" fill="hold"/>
                                        <p:tgtEl>
                                          <p:spTgt spid="901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01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p:cTn id="19" dur="500" fill="hold"/>
                                        <p:tgtEl>
                                          <p:spTgt spid="901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011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p:cTn id="25" dur="500" fill="hold"/>
                                        <p:tgtEl>
                                          <p:spTgt spid="901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011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anim calcmode="lin" valueType="num">
                                      <p:cBhvr>
                                        <p:cTn id="31" dur="500" fill="hold"/>
                                        <p:tgtEl>
                                          <p:spTgt spid="9011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011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90115">
                                            <p:txEl>
                                              <p:pRg st="5" end="5"/>
                                            </p:txEl>
                                          </p:spTgt>
                                        </p:tgtEl>
                                        <p:attrNameLst>
                                          <p:attrName>style.visibility</p:attrName>
                                        </p:attrNameLst>
                                      </p:cBhvr>
                                      <p:to>
                                        <p:strVal val="visible"/>
                                      </p:to>
                                    </p:set>
                                    <p:anim calcmode="lin" valueType="num">
                                      <p:cBhvr>
                                        <p:cTn id="37" dur="500" fill="hold"/>
                                        <p:tgtEl>
                                          <p:spTgt spid="9011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0115">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67266" name="Picture 2" descr="image002">
            <a:extLst>
              <a:ext uri="{FF2B5EF4-FFF2-40B4-BE49-F238E27FC236}">
                <a16:creationId xmlns:a16="http://schemas.microsoft.com/office/drawing/2014/main" id="{A77FD048-097F-4B98-834D-9A042CF7C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WordArt 3">
            <a:extLst>
              <a:ext uri="{FF2B5EF4-FFF2-40B4-BE49-F238E27FC236}">
                <a16:creationId xmlns:a16="http://schemas.microsoft.com/office/drawing/2014/main" id="{7CBB3C49-C291-496C-AE68-F1B4413AD4CB}"/>
              </a:ext>
            </a:extLst>
          </p:cNvPr>
          <p:cNvSpPr>
            <a:spLocks noChangeArrowheads="1" noChangeShapeType="1" noTextEdit="1"/>
          </p:cNvSpPr>
          <p:nvPr/>
        </p:nvSpPr>
        <p:spPr bwMode="auto">
          <a:xfrm>
            <a:off x="2819400" y="3124200"/>
            <a:ext cx="6413500" cy="33528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333399"/>
                  </a:solidFill>
                  <a:round/>
                  <a:headEnd/>
                  <a:tailEnd/>
                </a:ln>
                <a:solidFill>
                  <a:srgbClr val="FFCC00"/>
                </a:solidFill>
                <a:effectLst>
                  <a:outerShdw dist="53882" dir="2700000" algn="ctr" rotWithShape="0">
                    <a:srgbClr val="9999FF"/>
                  </a:outerShdw>
                </a:effectLst>
                <a:latin typeface="Impact" panose="020B0806030902050204" pitchFamily="34" charset="0"/>
              </a:rPr>
              <a:t>Unclogging Our Spiritual Arteries</a:t>
            </a:r>
          </a:p>
        </p:txBody>
      </p:sp>
      <p:sp>
        <p:nvSpPr>
          <p:cNvPr id="267268" name="Text Box 4">
            <a:extLst>
              <a:ext uri="{FF2B5EF4-FFF2-40B4-BE49-F238E27FC236}">
                <a16:creationId xmlns:a16="http://schemas.microsoft.com/office/drawing/2014/main" id="{2ABEB78D-EE32-4405-81C5-049139E43C62}"/>
              </a:ext>
            </a:extLst>
          </p:cNvPr>
          <p:cNvSpPr txBox="1">
            <a:spLocks noChangeArrowheads="1"/>
          </p:cNvSpPr>
          <p:nvPr/>
        </p:nvSpPr>
        <p:spPr bwMode="auto">
          <a:xfrm>
            <a:off x="5791200" y="228601"/>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spcBef>
                <a:spcPct val="50000"/>
              </a:spcBef>
              <a:spcAft>
                <a:spcPct val="0"/>
              </a:spcAft>
            </a:pPr>
            <a:r>
              <a:rPr lang="en-US" altLang="en-US" sz="2800">
                <a:solidFill>
                  <a:srgbClr val="333399"/>
                </a:solidFill>
                <a:latin typeface="Chalkboard Bold" pitchFamily="-80" charset="0"/>
                <a:ea typeface="ＭＳ Ｐゴシック" panose="020B0600070205080204" pitchFamily="34" charset="-128"/>
              </a:rPr>
              <a:t>The Artery Of Worship</a:t>
            </a:r>
            <a:endParaRPr lang="en-US" altLang="en-US" sz="2400">
              <a:solidFill>
                <a:srgbClr val="333399"/>
              </a:solidFill>
              <a:latin typeface="Chalkboard Bold" pitchFamily="-80" charset="0"/>
              <a:ea typeface="ＭＳ Ｐゴシック" panose="020B0600070205080204" pitchFamily="34" charset="-128"/>
            </a:endParaRPr>
          </a:p>
        </p:txBody>
      </p:sp>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CFB39325-6F14-4AAA-B241-9B7B644BA33F}"/>
              </a:ext>
            </a:extLst>
          </p:cNvPr>
          <p:cNvSpPr>
            <a:spLocks noGrp="1" noChangeArrowheads="1"/>
          </p:cNvSpPr>
          <p:nvPr>
            <p:ph type="title"/>
          </p:nvPr>
        </p:nvSpPr>
        <p:spPr>
          <a:xfrm>
            <a:off x="2209800" y="-1"/>
            <a:ext cx="7772400" cy="1116531"/>
          </a:xfrm>
        </p:spPr>
        <p:txBody>
          <a:bodyPr/>
          <a:lstStyle/>
          <a:p>
            <a:pPr eaLnBrk="1" hangingPunct="1"/>
            <a:r>
              <a:rPr lang="en-US" altLang="en-US" sz="8000" b="1" dirty="0">
                <a:solidFill>
                  <a:srgbClr val="0070C0"/>
                </a:solidFill>
                <a:effectLst>
                  <a:outerShdw blurRad="38100" dist="38100" dir="2700000" algn="tl">
                    <a:srgbClr val="000000">
                      <a:alpha val="43137"/>
                    </a:srgbClr>
                  </a:outerShdw>
                </a:effectLst>
                <a:latin typeface="Calligrapher" pitchFamily="2" charset="0"/>
              </a:rPr>
              <a:t>Some Givens</a:t>
            </a:r>
          </a:p>
        </p:txBody>
      </p:sp>
      <p:sp>
        <p:nvSpPr>
          <p:cNvPr id="1833987" name="Rectangle 3">
            <a:extLst>
              <a:ext uri="{FF2B5EF4-FFF2-40B4-BE49-F238E27FC236}">
                <a16:creationId xmlns:a16="http://schemas.microsoft.com/office/drawing/2014/main" id="{D0517C1E-CE69-459D-834B-F14DA25153B0}"/>
              </a:ext>
            </a:extLst>
          </p:cNvPr>
          <p:cNvSpPr>
            <a:spLocks noGrp="1" noChangeArrowheads="1"/>
          </p:cNvSpPr>
          <p:nvPr>
            <p:ph type="body" idx="1"/>
          </p:nvPr>
        </p:nvSpPr>
        <p:spPr>
          <a:xfrm>
            <a:off x="1665171" y="1742172"/>
            <a:ext cx="8774229" cy="4963427"/>
          </a:xfrm>
        </p:spPr>
        <p:txBody>
          <a:bodyPr/>
          <a:lstStyle/>
          <a:p>
            <a:pPr marL="609600" indent="-609600" eaLnBrk="1" hangingPunct="1">
              <a:buFontTx/>
              <a:buAutoNum type="arabicPeriod"/>
            </a:pPr>
            <a:r>
              <a:rPr lang="en-US" altLang="en-US" sz="2800" b="1" dirty="0">
                <a:solidFill>
                  <a:srgbClr val="C00000"/>
                </a:solidFill>
                <a:latin typeface="Chalkboard Bold" pitchFamily="-80" charset="0"/>
              </a:rPr>
              <a:t>The essence of sin is found in </a:t>
            </a:r>
            <a:r>
              <a:rPr lang="en-US" altLang="en-US" sz="2800" b="1" u="sng" dirty="0">
                <a:solidFill>
                  <a:srgbClr val="C00000"/>
                </a:solidFill>
                <a:latin typeface="Chalkboard Bold" pitchFamily="-80" charset="0"/>
              </a:rPr>
              <a:t>self absorption </a:t>
            </a:r>
          </a:p>
          <a:p>
            <a:pPr marL="609600" indent="-609600" eaLnBrk="1" hangingPunct="1">
              <a:buFontTx/>
              <a:buAutoNum type="arabicPeriod"/>
            </a:pPr>
            <a:r>
              <a:rPr lang="en-US" altLang="en-US" sz="2800" b="1" dirty="0">
                <a:solidFill>
                  <a:srgbClr val="C00000"/>
                </a:solidFill>
                <a:latin typeface="Chalkboard Bold" pitchFamily="-80" charset="0"/>
              </a:rPr>
              <a:t>The sooner we learn its </a:t>
            </a:r>
            <a:r>
              <a:rPr lang="en-US" altLang="en-US" sz="2800" b="1" u="sng" dirty="0">
                <a:solidFill>
                  <a:srgbClr val="C00000"/>
                </a:solidFill>
                <a:latin typeface="Chalkboard Bold" pitchFamily="-80" charset="0"/>
              </a:rPr>
              <a:t>not about us</a:t>
            </a:r>
            <a:r>
              <a:rPr lang="en-US" altLang="en-US" sz="2800" b="1" dirty="0">
                <a:solidFill>
                  <a:srgbClr val="C00000"/>
                </a:solidFill>
                <a:latin typeface="Chalkboard Bold" pitchFamily="-80" charset="0"/>
              </a:rPr>
              <a:t> the sooner we will enter the realm of spiritual fulfillment</a:t>
            </a:r>
          </a:p>
          <a:p>
            <a:pPr marL="609600" indent="-609600" eaLnBrk="1" hangingPunct="1">
              <a:buFontTx/>
              <a:buAutoNum type="arabicPeriod"/>
            </a:pPr>
            <a:r>
              <a:rPr lang="en-US" altLang="en-US" sz="2800" b="1" dirty="0">
                <a:solidFill>
                  <a:srgbClr val="C00000"/>
                </a:solidFill>
                <a:latin typeface="Chalkboard Bold" pitchFamily="-80" charset="0"/>
              </a:rPr>
              <a:t>We all </a:t>
            </a:r>
            <a:r>
              <a:rPr lang="en-US" altLang="en-US" sz="2800" b="1" u="sng" dirty="0">
                <a:solidFill>
                  <a:srgbClr val="C00000"/>
                </a:solidFill>
                <a:latin typeface="Chalkboard Bold" pitchFamily="-80" charset="0"/>
              </a:rPr>
              <a:t>worship</a:t>
            </a:r>
            <a:r>
              <a:rPr lang="en-US" altLang="en-US" sz="2800" b="1" dirty="0">
                <a:solidFill>
                  <a:srgbClr val="C00000"/>
                </a:solidFill>
                <a:latin typeface="Chalkboard Bold" pitchFamily="-80" charset="0"/>
              </a:rPr>
              <a:t>. It’s “the what” that makes the difference</a:t>
            </a:r>
          </a:p>
          <a:p>
            <a:pPr marL="609600" indent="-609600" eaLnBrk="1" hangingPunct="1">
              <a:buFontTx/>
              <a:buAutoNum type="arabicPeriod"/>
            </a:pPr>
            <a:r>
              <a:rPr lang="en-US" altLang="en-US" sz="2800" b="1" dirty="0">
                <a:solidFill>
                  <a:srgbClr val="C00000"/>
                </a:solidFill>
                <a:latin typeface="Chalkboard Bold" pitchFamily="-80" charset="0"/>
              </a:rPr>
              <a:t>Worship is a critical spiritual discipline. Through worship He is </a:t>
            </a:r>
            <a:r>
              <a:rPr lang="en-US" altLang="en-US" sz="2800" b="1" u="sng" dirty="0">
                <a:solidFill>
                  <a:srgbClr val="C00000"/>
                </a:solidFill>
                <a:latin typeface="Chalkboard Bold" pitchFamily="-80" charset="0"/>
              </a:rPr>
              <a:t>enthroned as King</a:t>
            </a:r>
            <a:r>
              <a:rPr lang="en-US" altLang="en-US" sz="2800" b="1" dirty="0">
                <a:solidFill>
                  <a:srgbClr val="C00000"/>
                </a:solidFill>
                <a:latin typeface="Chalkboard Bold" pitchFamily="-80" charset="0"/>
              </a:rPr>
              <a:t> not only of the universe but my life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3987">
                                            <p:txEl>
                                              <p:pRg st="0" end="0"/>
                                            </p:txEl>
                                          </p:spTgt>
                                        </p:tgtEl>
                                        <p:attrNameLst>
                                          <p:attrName>style.visibility</p:attrName>
                                        </p:attrNameLst>
                                      </p:cBhvr>
                                      <p:to>
                                        <p:strVal val="visible"/>
                                      </p:to>
                                    </p:set>
                                    <p:animEffect transition="in" filter="dissolve">
                                      <p:cBhvr>
                                        <p:cTn id="7" dur="500"/>
                                        <p:tgtEl>
                                          <p:spTgt spid="1833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33987">
                                            <p:txEl>
                                              <p:pRg st="1" end="1"/>
                                            </p:txEl>
                                          </p:spTgt>
                                        </p:tgtEl>
                                        <p:attrNameLst>
                                          <p:attrName>style.visibility</p:attrName>
                                        </p:attrNameLst>
                                      </p:cBhvr>
                                      <p:to>
                                        <p:strVal val="visible"/>
                                      </p:to>
                                    </p:set>
                                    <p:animEffect transition="in" filter="dissolve">
                                      <p:cBhvr>
                                        <p:cTn id="12" dur="500"/>
                                        <p:tgtEl>
                                          <p:spTgt spid="1833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33987">
                                            <p:txEl>
                                              <p:pRg st="2" end="2"/>
                                            </p:txEl>
                                          </p:spTgt>
                                        </p:tgtEl>
                                        <p:attrNameLst>
                                          <p:attrName>style.visibility</p:attrName>
                                        </p:attrNameLst>
                                      </p:cBhvr>
                                      <p:to>
                                        <p:strVal val="visible"/>
                                      </p:to>
                                    </p:set>
                                    <p:animEffect transition="in" filter="dissolve">
                                      <p:cBhvr>
                                        <p:cTn id="17" dur="500"/>
                                        <p:tgtEl>
                                          <p:spTgt spid="1833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33987">
                                            <p:txEl>
                                              <p:pRg st="3" end="3"/>
                                            </p:txEl>
                                          </p:spTgt>
                                        </p:tgtEl>
                                        <p:attrNameLst>
                                          <p:attrName>style.visibility</p:attrName>
                                        </p:attrNameLst>
                                      </p:cBhvr>
                                      <p:to>
                                        <p:strVal val="visible"/>
                                      </p:to>
                                    </p:set>
                                    <p:animEffect transition="in" filter="dissolve">
                                      <p:cBhvr>
                                        <p:cTn id="22" dur="500"/>
                                        <p:tgtEl>
                                          <p:spTgt spid="1833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98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F31DA4B6-CA4A-4B82-B127-8BFD46C1A811}"/>
              </a:ext>
            </a:extLst>
          </p:cNvPr>
          <p:cNvSpPr>
            <a:spLocks noGrp="1" noChangeArrowheads="1"/>
          </p:cNvSpPr>
          <p:nvPr>
            <p:ph type="title"/>
          </p:nvPr>
        </p:nvSpPr>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879043" name="Rectangle 3">
            <a:extLst>
              <a:ext uri="{FF2B5EF4-FFF2-40B4-BE49-F238E27FC236}">
                <a16:creationId xmlns:a16="http://schemas.microsoft.com/office/drawing/2014/main" id="{E8671A9B-E3C4-4F77-B088-4CE6A8FF77FE}"/>
              </a:ext>
            </a:extLst>
          </p:cNvPr>
          <p:cNvSpPr>
            <a:spLocks noGrp="1" noChangeArrowheads="1"/>
          </p:cNvSpPr>
          <p:nvPr>
            <p:ph type="body" idx="1"/>
          </p:nvPr>
        </p:nvSpPr>
        <p:spPr>
          <a:xfrm>
            <a:off x="1395663" y="1751798"/>
            <a:ext cx="8980371" cy="4374366"/>
          </a:xfrm>
        </p:spPr>
        <p:txBody>
          <a:bodyPr/>
          <a:lstStyle/>
          <a:p>
            <a:pPr algn="ctr" eaLnBrk="1" hangingPunct="1">
              <a:lnSpc>
                <a:spcPct val="90000"/>
              </a:lnSpc>
              <a:buNone/>
            </a:pPr>
            <a:r>
              <a:rPr lang="en-US" altLang="en-US" sz="60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altLang="en-US" sz="60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worship</a:t>
            </a:r>
          </a:p>
          <a:p>
            <a:pPr lvl="1" algn="ctr" eaLnBrk="1" hangingPunct="1">
              <a:lnSpc>
                <a:spcPct val="90000"/>
              </a:lnSpc>
              <a:buNone/>
            </a:pPr>
            <a:endParaRPr lang="en-US" sz="6600" dirty="0">
              <a:solidFill>
                <a:schemeClr val="accent6">
                  <a:lumMod val="40000"/>
                  <a:lumOff val="60000"/>
                </a:schemeClr>
              </a:solidFill>
              <a:latin typeface="Chalkboard Bold" pitchFamily="-80" charset="0"/>
            </a:endParaRPr>
          </a:p>
          <a:p>
            <a:pPr lvl="1" algn="ctr" eaLnBrk="1" hangingPunct="1">
              <a:lnSpc>
                <a:spcPct val="90000"/>
              </a:lnSpc>
              <a:buNone/>
            </a:pPr>
            <a:r>
              <a:rPr lang="en-US" sz="6600" dirty="0">
                <a:solidFill>
                  <a:srgbClr val="472F30"/>
                </a:solidFill>
                <a:effectLst>
                  <a:outerShdw blurRad="38100" dist="38100" dir="2700000" algn="tl">
                    <a:srgbClr val="FFFFFF"/>
                  </a:outerShdw>
                </a:effectLst>
                <a:latin typeface="Chalkboard Bold" pitchFamily="-80" charset="0"/>
              </a:rPr>
              <a:t>Hallowed be thy name. </a:t>
            </a:r>
            <a:endParaRPr lang="en-US" altLang="en-US" sz="6600" dirty="0">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79043">
                                            <p:txEl>
                                              <p:pRg st="0" end="0"/>
                                            </p:txEl>
                                          </p:spTgt>
                                        </p:tgtEl>
                                        <p:attrNameLst>
                                          <p:attrName>style.visibility</p:attrName>
                                        </p:attrNameLst>
                                      </p:cBhvr>
                                      <p:to>
                                        <p:strVal val="visible"/>
                                      </p:to>
                                    </p:set>
                                    <p:anim calcmode="lin" valueType="num">
                                      <p:cBhvr additive="base">
                                        <p:cTn id="7" dur="300" fill="hold"/>
                                        <p:tgtEl>
                                          <p:spTgt spid="187904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7904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879043">
                                            <p:txEl>
                                              <p:pRg st="2" end="2"/>
                                            </p:txEl>
                                          </p:spTgt>
                                        </p:tgtEl>
                                        <p:attrNameLst>
                                          <p:attrName>style.visibility</p:attrName>
                                        </p:attrNameLst>
                                      </p:cBhvr>
                                      <p:to>
                                        <p:strVal val="visible"/>
                                      </p:to>
                                    </p:set>
                                    <p:anim calcmode="lin" valueType="num">
                                      <p:cBhvr additive="base">
                                        <p:cTn id="11" dur="300" fill="hold"/>
                                        <p:tgtEl>
                                          <p:spTgt spid="1879043">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87904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904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4400" dirty="0">
                <a:solidFill>
                  <a:schemeClr val="accent1">
                    <a:lumMod val="60000"/>
                    <a:lumOff val="40000"/>
                  </a:schemeClr>
                </a:solidFill>
              </a:rPr>
              <a:t>Our Father Which Art In Heaven.</a:t>
            </a:r>
          </a:p>
          <a:p>
            <a:r>
              <a:rPr lang="en-US" sz="5400" dirty="0">
                <a:solidFill>
                  <a:schemeClr val="accent1">
                    <a:lumMod val="60000"/>
                    <a:lumOff val="40000"/>
                  </a:schemeClr>
                </a:solidFill>
              </a:rPr>
              <a:t>Hallowed Be Thy Name.</a:t>
            </a:r>
          </a:p>
        </p:txBody>
      </p:sp>
    </p:spTree>
    <p:extLst>
      <p:ext uri="{BB962C8B-B14F-4D97-AF65-F5344CB8AC3E}">
        <p14:creationId xmlns:p14="http://schemas.microsoft.com/office/powerpoint/2010/main" val="1275759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314" name="Group 17">
            <a:extLst>
              <a:ext uri="{FF2B5EF4-FFF2-40B4-BE49-F238E27FC236}">
                <a16:creationId xmlns:a16="http://schemas.microsoft.com/office/drawing/2014/main" id="{1AF85956-4132-460F-8996-BDE4F5E4A6F6}"/>
              </a:ext>
            </a:extLst>
          </p:cNvPr>
          <p:cNvGrpSpPr>
            <a:grpSpLocks/>
          </p:cNvGrpSpPr>
          <p:nvPr/>
        </p:nvGrpSpPr>
        <p:grpSpPr bwMode="auto">
          <a:xfrm>
            <a:off x="0" y="0"/>
            <a:ext cx="12192000" cy="6859588"/>
            <a:chOff x="0" y="-1"/>
            <a:chExt cx="5760" cy="4321"/>
          </a:xfrm>
        </p:grpSpPr>
        <p:pic>
          <p:nvPicPr>
            <p:cNvPr id="269319" name="Picture 18" descr="Hallowedtitlepage">
              <a:extLst>
                <a:ext uri="{FF2B5EF4-FFF2-40B4-BE49-F238E27FC236}">
                  <a16:creationId xmlns:a16="http://schemas.microsoft.com/office/drawing/2014/main" id="{C53F9E14-B336-4FB7-AD21-F07F95A2C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20" name="Picture 19" descr="rosewatermarklp">
              <a:extLst>
                <a:ext uri="{FF2B5EF4-FFF2-40B4-BE49-F238E27FC236}">
                  <a16:creationId xmlns:a16="http://schemas.microsoft.com/office/drawing/2014/main" id="{D0FD1297-ABAA-4092-84FB-39EA783AE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3497" name="AutoShape 9">
            <a:hlinkClick r:id="rId5" action="ppaction://hlinksldjump" highlightClick="1"/>
            <a:extLst>
              <a:ext uri="{FF2B5EF4-FFF2-40B4-BE49-F238E27FC236}">
                <a16:creationId xmlns:a16="http://schemas.microsoft.com/office/drawing/2014/main" id="{C9378542-9BD6-455C-96CC-366938B35D0A}"/>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800" b="1" dirty="0">
                <a:solidFill>
                  <a:srgbClr val="3F5F90"/>
                </a:solidFill>
                <a:effectLst>
                  <a:outerShdw blurRad="38100" dist="38100" dir="2700000" algn="tl">
                    <a:srgbClr val="000000"/>
                  </a:outerShdw>
                </a:effectLst>
                <a:latin typeface="Times New Roman" pitchFamily="-44" charset="0"/>
                <a:hlinkClick r:id="rId5" action="ppaction://hlinksldjump"/>
              </a:rPr>
              <a:t>M</a:t>
            </a:r>
            <a:r>
              <a:rPr lang="en-US" sz="2000" b="1" dirty="0">
                <a:solidFill>
                  <a:srgbClr val="3F5F90"/>
                </a:solidFill>
                <a:effectLst>
                  <a:outerShdw blurRad="38100" dist="38100" dir="2700000" algn="tl">
                    <a:srgbClr val="000000"/>
                  </a:outerShdw>
                </a:effectLst>
                <a:latin typeface="Times New Roman" pitchFamily="-44" charset="0"/>
                <a:hlinkClick r:id="rId5" action="ppaction://hlinksldjump"/>
              </a:rPr>
              <a:t>ENU</a:t>
            </a:r>
            <a:endParaRPr lang="en-US" sz="2800" b="1" dirty="0">
              <a:solidFill>
                <a:srgbClr val="3F5F90"/>
              </a:solidFill>
              <a:effectLst>
                <a:outerShdw blurRad="38100" dist="38100" dir="2700000" algn="tl">
                  <a:srgbClr val="000000"/>
                </a:outerShdw>
              </a:effectLst>
              <a:latin typeface="Times New Roman" pitchFamily="-44" charset="0"/>
            </a:endParaRPr>
          </a:p>
        </p:txBody>
      </p:sp>
      <p:grpSp>
        <p:nvGrpSpPr>
          <p:cNvPr id="269316" name="Group 23">
            <a:extLst>
              <a:ext uri="{FF2B5EF4-FFF2-40B4-BE49-F238E27FC236}">
                <a16:creationId xmlns:a16="http://schemas.microsoft.com/office/drawing/2014/main" id="{12DCB062-8DB6-48A6-ABA7-3C27994F3185}"/>
              </a:ext>
            </a:extLst>
          </p:cNvPr>
          <p:cNvGrpSpPr>
            <a:grpSpLocks/>
          </p:cNvGrpSpPr>
          <p:nvPr/>
        </p:nvGrpSpPr>
        <p:grpSpPr bwMode="auto">
          <a:xfrm>
            <a:off x="2971800" y="1905001"/>
            <a:ext cx="7620000" cy="2614613"/>
            <a:chOff x="912" y="1200"/>
            <a:chExt cx="4800" cy="1647"/>
          </a:xfrm>
        </p:grpSpPr>
        <p:pic>
          <p:nvPicPr>
            <p:cNvPr id="269317" name="Picture 24" descr="hallowedpetkjv">
              <a:extLst>
                <a:ext uri="{FF2B5EF4-FFF2-40B4-BE49-F238E27FC236}">
                  <a16:creationId xmlns:a16="http://schemas.microsoft.com/office/drawing/2014/main" id="{C189AB3A-DF31-43AC-9057-8C4C5CF28A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2901"/>
            <a:stretch>
              <a:fillRect/>
            </a:stretch>
          </p:blipFill>
          <p:spPr bwMode="auto">
            <a:xfrm>
              <a:off x="1152" y="1200"/>
              <a:ext cx="4272" cy="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8" name="Picture 25" descr="hallowedpetkjv">
              <a:extLst>
                <a:ext uri="{FF2B5EF4-FFF2-40B4-BE49-F238E27FC236}">
                  <a16:creationId xmlns:a16="http://schemas.microsoft.com/office/drawing/2014/main" id="{2526DE73-439C-44F6-9B54-8A9F5F28D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7612" r="-346"/>
            <a:stretch>
              <a:fillRect/>
            </a:stretch>
          </p:blipFill>
          <p:spPr bwMode="auto">
            <a:xfrm>
              <a:off x="912" y="2064"/>
              <a:ext cx="4800"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434" name="Group 1040">
            <a:extLst>
              <a:ext uri="{FF2B5EF4-FFF2-40B4-BE49-F238E27FC236}">
                <a16:creationId xmlns:a16="http://schemas.microsoft.com/office/drawing/2014/main" id="{5AD475AA-48BD-4F7A-A7DA-8F938D15D570}"/>
              </a:ext>
            </a:extLst>
          </p:cNvPr>
          <p:cNvGrpSpPr>
            <a:grpSpLocks/>
          </p:cNvGrpSpPr>
          <p:nvPr/>
        </p:nvGrpSpPr>
        <p:grpSpPr bwMode="auto">
          <a:xfrm>
            <a:off x="0" y="0"/>
            <a:ext cx="12192000" cy="6858000"/>
            <a:chOff x="0" y="-1"/>
            <a:chExt cx="5760" cy="4321"/>
          </a:xfrm>
        </p:grpSpPr>
        <p:pic>
          <p:nvPicPr>
            <p:cNvPr id="274438" name="Picture 1041" descr="hallowedbgguy">
              <a:extLst>
                <a:ext uri="{FF2B5EF4-FFF2-40B4-BE49-F238E27FC236}">
                  <a16:creationId xmlns:a16="http://schemas.microsoft.com/office/drawing/2014/main" id="{D8DBF245-26C6-4DA0-B5FC-A14092A91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9" name="Picture 1042" descr="rosewatermarklp">
              <a:extLst>
                <a:ext uri="{FF2B5EF4-FFF2-40B4-BE49-F238E27FC236}">
                  <a16:creationId xmlns:a16="http://schemas.microsoft.com/office/drawing/2014/main" id="{464D9D73-9173-4A15-B318-4BBD68E4E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5555" name="Rectangle 1043">
            <a:extLst>
              <a:ext uri="{FF2B5EF4-FFF2-40B4-BE49-F238E27FC236}">
                <a16:creationId xmlns:a16="http://schemas.microsoft.com/office/drawing/2014/main" id="{DC5386CF-B8B8-481E-9476-6BCBB84636D6}"/>
              </a:ext>
            </a:extLst>
          </p:cNvPr>
          <p:cNvSpPr>
            <a:spLocks noGrp="1" noChangeArrowheads="1"/>
          </p:cNvSpPr>
          <p:nvPr>
            <p:ph type="body" idx="1"/>
          </p:nvPr>
        </p:nvSpPr>
        <p:spPr>
          <a:xfrm>
            <a:off x="3352800" y="3354388"/>
            <a:ext cx="4038600" cy="2209800"/>
          </a:xfrm>
          <a:effectLst>
            <a:outerShdw dist="12700" dir="2700000" algn="ctr" rotWithShape="0">
              <a:schemeClr val="tx1"/>
            </a:outerShdw>
          </a:effectLst>
        </p:spPr>
        <p:txBody>
          <a:bodyPr/>
          <a:lstStyle/>
          <a:p>
            <a:pPr eaLnBrk="1" hangingPunct="1">
              <a:lnSpc>
                <a:spcPct val="90000"/>
              </a:lnSpc>
              <a:buFontTx/>
              <a:buNone/>
              <a:defRPr/>
            </a:pPr>
            <a:r>
              <a:rPr lang="en-US" sz="4800" b="1">
                <a:solidFill>
                  <a:srgbClr val="3F5F90"/>
                </a:solidFill>
              </a:rPr>
              <a:t>God’s </a:t>
            </a:r>
          </a:p>
          <a:p>
            <a:pPr eaLnBrk="1" hangingPunct="1">
              <a:lnSpc>
                <a:spcPct val="90000"/>
              </a:lnSpc>
              <a:buFontTx/>
              <a:buNone/>
              <a:defRPr/>
            </a:pPr>
            <a:r>
              <a:rPr lang="en-US" sz="4800" b="1">
                <a:solidFill>
                  <a:srgbClr val="3F5F90"/>
                </a:solidFill>
              </a:rPr>
              <a:t>	Holiness</a:t>
            </a:r>
            <a:endParaRPr lang="en-US" sz="4800">
              <a:solidFill>
                <a:srgbClr val="3F5F90"/>
              </a:solidFill>
            </a:endParaRPr>
          </a:p>
        </p:txBody>
      </p:sp>
      <p:pic>
        <p:nvPicPr>
          <p:cNvPr id="274436" name="Picture 1045">
            <a:extLst>
              <a:ext uri="{FF2B5EF4-FFF2-40B4-BE49-F238E27FC236}">
                <a16:creationId xmlns:a16="http://schemas.microsoft.com/office/drawing/2014/main" id="{B1EF1282-F8CC-473C-894A-E5F36B9DE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33" t="17773" r="8350" b="53345"/>
          <a:stretch>
            <a:fillRect/>
          </a:stretch>
        </p:blipFill>
        <p:spPr bwMode="auto">
          <a:xfrm>
            <a:off x="2667000" y="854075"/>
            <a:ext cx="6629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Picture 1046" descr="hallowedpetkjv">
            <a:extLst>
              <a:ext uri="{FF2B5EF4-FFF2-40B4-BE49-F238E27FC236}">
                <a16:creationId xmlns:a16="http://schemas.microsoft.com/office/drawing/2014/main" id="{265DEED9-C041-47F3-ADF7-39A560F89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5458" name="Group 12">
            <a:extLst>
              <a:ext uri="{FF2B5EF4-FFF2-40B4-BE49-F238E27FC236}">
                <a16:creationId xmlns:a16="http://schemas.microsoft.com/office/drawing/2014/main" id="{908B0BC3-79E7-47D5-9CAD-212A15D579B0}"/>
              </a:ext>
            </a:extLst>
          </p:cNvPr>
          <p:cNvGrpSpPr>
            <a:grpSpLocks/>
          </p:cNvGrpSpPr>
          <p:nvPr/>
        </p:nvGrpSpPr>
        <p:grpSpPr bwMode="auto">
          <a:xfrm>
            <a:off x="0" y="0"/>
            <a:ext cx="12192000" cy="6859588"/>
            <a:chOff x="0" y="-1"/>
            <a:chExt cx="5760" cy="4321"/>
          </a:xfrm>
        </p:grpSpPr>
        <p:pic>
          <p:nvPicPr>
            <p:cNvPr id="275462" name="Picture 13" descr="hallowedbg">
              <a:extLst>
                <a:ext uri="{FF2B5EF4-FFF2-40B4-BE49-F238E27FC236}">
                  <a16:creationId xmlns:a16="http://schemas.microsoft.com/office/drawing/2014/main" id="{E8860841-88E9-45B2-9143-3B957DA87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3" name="Picture 14" descr="rosewatermarklp">
              <a:extLst>
                <a:ext uri="{FF2B5EF4-FFF2-40B4-BE49-F238E27FC236}">
                  <a16:creationId xmlns:a16="http://schemas.microsoft.com/office/drawing/2014/main" id="{1F2F7A9B-FA69-4056-9DFD-9BC2E5143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2111" name="Rectangle 15">
            <a:extLst>
              <a:ext uri="{FF2B5EF4-FFF2-40B4-BE49-F238E27FC236}">
                <a16:creationId xmlns:a16="http://schemas.microsoft.com/office/drawing/2014/main" id="{B130B5B1-93EE-4342-ABAB-98A1814E1D4A}"/>
              </a:ext>
            </a:extLst>
          </p:cNvPr>
          <p:cNvSpPr>
            <a:spLocks noGrp="1" noChangeArrowheads="1"/>
          </p:cNvSpPr>
          <p:nvPr>
            <p:ph type="body" idx="1"/>
          </p:nvPr>
        </p:nvSpPr>
        <p:spPr>
          <a:xfrm>
            <a:off x="2971800" y="2363788"/>
            <a:ext cx="7620000" cy="4114800"/>
          </a:xfrm>
          <a:noFill/>
        </p:spPr>
        <p:txBody>
          <a:bodyPr/>
          <a:lstStyle/>
          <a:p>
            <a:pPr eaLnBrk="1" hangingPunct="1">
              <a:buFontTx/>
              <a:buBlip>
                <a:blip r:embed="rId5"/>
              </a:buBlip>
            </a:pPr>
            <a:r>
              <a:rPr lang="en-US" altLang="en-US" sz="3500" dirty="0"/>
              <a:t>To hallow means to make holy. </a:t>
            </a:r>
          </a:p>
          <a:p>
            <a:pPr eaLnBrk="1" hangingPunct="1">
              <a:buFontTx/>
              <a:buBlip>
                <a:blip r:embed="rId5"/>
              </a:buBlip>
            </a:pPr>
            <a:r>
              <a:rPr lang="en-US" altLang="en-US" sz="3500" dirty="0"/>
              <a:t>To “hallow” God’s name means </a:t>
            </a:r>
            <a:br>
              <a:rPr lang="en-US" altLang="en-US" sz="3500" dirty="0"/>
            </a:br>
            <a:r>
              <a:rPr lang="en-US" altLang="en-US" sz="3500" dirty="0"/>
              <a:t>to honor it as holy and sacred. </a:t>
            </a:r>
          </a:p>
          <a:p>
            <a:pPr eaLnBrk="1" hangingPunct="1">
              <a:buFontTx/>
              <a:buBlip>
                <a:blip r:embed="rId5"/>
              </a:buBlip>
            </a:pPr>
            <a:r>
              <a:rPr lang="en-US" altLang="en-US" sz="3500" dirty="0"/>
              <a:t>When we pray, we enter the </a:t>
            </a:r>
            <a:br>
              <a:rPr lang="en-US" altLang="en-US" sz="3500" dirty="0"/>
            </a:br>
            <a:r>
              <a:rPr lang="en-US" altLang="en-US" sz="3500" dirty="0"/>
              <a:t>presence of God with reverence, worship, and thanksgiving. </a:t>
            </a:r>
          </a:p>
        </p:txBody>
      </p:sp>
      <p:pic>
        <p:nvPicPr>
          <p:cNvPr id="275460" name="Picture 17">
            <a:extLst>
              <a:ext uri="{FF2B5EF4-FFF2-40B4-BE49-F238E27FC236}">
                <a16:creationId xmlns:a16="http://schemas.microsoft.com/office/drawing/2014/main" id="{B79AB747-71B0-4EA4-996A-B8F16A02E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7626" y="1047751"/>
            <a:ext cx="71659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1" name="Picture 18" descr="hallowedpetkjv">
            <a:extLst>
              <a:ext uri="{FF2B5EF4-FFF2-40B4-BE49-F238E27FC236}">
                <a16:creationId xmlns:a16="http://schemas.microsoft.com/office/drawing/2014/main" id="{11FC2D56-B946-478C-BD88-5238F7A2CD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21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721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721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11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16">
            <a:extLst>
              <a:ext uri="{FF2B5EF4-FFF2-40B4-BE49-F238E27FC236}">
                <a16:creationId xmlns:a16="http://schemas.microsoft.com/office/drawing/2014/main" id="{4EDB2777-D946-4C7F-9D98-6A3952E76946}"/>
              </a:ext>
            </a:extLst>
          </p:cNvPr>
          <p:cNvGrpSpPr>
            <a:grpSpLocks/>
          </p:cNvGrpSpPr>
          <p:nvPr/>
        </p:nvGrpSpPr>
        <p:grpSpPr bwMode="auto">
          <a:xfrm>
            <a:off x="0" y="0"/>
            <a:ext cx="12192000" cy="6859588"/>
            <a:chOff x="0" y="0"/>
            <a:chExt cx="5760" cy="4321"/>
          </a:xfrm>
        </p:grpSpPr>
        <p:pic>
          <p:nvPicPr>
            <p:cNvPr id="276489" name="Picture 17" descr="hallowedbg">
              <a:extLst>
                <a:ext uri="{FF2B5EF4-FFF2-40B4-BE49-F238E27FC236}">
                  <a16:creationId xmlns:a16="http://schemas.microsoft.com/office/drawing/2014/main" id="{38AB3100-B685-4FCA-B34B-200DE5F46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0" name="Picture 18" descr="rosewatermarklp">
              <a:extLst>
                <a:ext uri="{FF2B5EF4-FFF2-40B4-BE49-F238E27FC236}">
                  <a16:creationId xmlns:a16="http://schemas.microsoft.com/office/drawing/2014/main" id="{DFDFCC1E-33CC-4E1E-ADED-F2847176D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4164" name="Rectangle 20">
            <a:extLst>
              <a:ext uri="{FF2B5EF4-FFF2-40B4-BE49-F238E27FC236}">
                <a16:creationId xmlns:a16="http://schemas.microsoft.com/office/drawing/2014/main" id="{A3714161-7055-4D91-A40E-568DB3D470EB}"/>
              </a:ext>
            </a:extLst>
          </p:cNvPr>
          <p:cNvSpPr>
            <a:spLocks noGrp="1" noChangeArrowheads="1"/>
          </p:cNvSpPr>
          <p:nvPr>
            <p:ph type="body" idx="1"/>
          </p:nvPr>
        </p:nvSpPr>
        <p:spPr>
          <a:noFill/>
        </p:spPr>
        <p:txBody>
          <a:bodyPr/>
          <a:lstStyle/>
          <a:p>
            <a:pPr eaLnBrk="1" hangingPunct="1">
              <a:buFontTx/>
              <a:buBlip>
                <a:blip r:embed="rId5"/>
              </a:buBlip>
            </a:pPr>
            <a:r>
              <a:rPr lang="en-US" altLang="en-US" sz="3500"/>
              <a:t>We thank God not only </a:t>
            </a:r>
            <a:br>
              <a:rPr lang="en-US" altLang="en-US" sz="3500"/>
            </a:br>
            <a:r>
              <a:rPr lang="en-US" altLang="en-US" sz="3500"/>
              <a:t>for what he’s done, </a:t>
            </a:r>
            <a:br>
              <a:rPr lang="en-US" altLang="en-US" sz="3500"/>
            </a:br>
            <a:r>
              <a:rPr lang="en-US" altLang="en-US" sz="3500"/>
              <a:t>but also for who he is. </a:t>
            </a:r>
          </a:p>
          <a:p>
            <a:pPr eaLnBrk="1" hangingPunct="1">
              <a:buFontTx/>
              <a:buBlip>
                <a:blip r:embed="rId5"/>
              </a:buBlip>
            </a:pPr>
            <a:r>
              <a:rPr lang="en-US" altLang="en-US" sz="3500"/>
              <a:t>God’s greatness and </a:t>
            </a:r>
            <a:br>
              <a:rPr lang="en-US" altLang="en-US" sz="3500"/>
            </a:br>
            <a:r>
              <a:rPr lang="en-US" altLang="en-US" sz="3500"/>
              <a:t>glory alone are </a:t>
            </a:r>
            <a:br>
              <a:rPr lang="en-US" altLang="en-US" sz="3500"/>
            </a:br>
            <a:r>
              <a:rPr lang="en-US" altLang="en-US" sz="3500"/>
              <a:t>worthy of praise </a:t>
            </a:r>
            <a:br>
              <a:rPr lang="en-US" altLang="en-US" sz="3500"/>
            </a:br>
            <a:r>
              <a:rPr lang="en-US" altLang="en-US" sz="3500"/>
              <a:t>and thankfulness.</a:t>
            </a:r>
            <a:endParaRPr lang="en-US" altLang="en-US" sz="4000"/>
          </a:p>
        </p:txBody>
      </p:sp>
      <p:grpSp>
        <p:nvGrpSpPr>
          <p:cNvPr id="3" name="Group 21">
            <a:extLst>
              <a:ext uri="{FF2B5EF4-FFF2-40B4-BE49-F238E27FC236}">
                <a16:creationId xmlns:a16="http://schemas.microsoft.com/office/drawing/2014/main" id="{66EE49BA-0CF9-4CF9-B7AA-5C6DD43AC247}"/>
              </a:ext>
            </a:extLst>
          </p:cNvPr>
          <p:cNvGrpSpPr>
            <a:grpSpLocks/>
          </p:cNvGrpSpPr>
          <p:nvPr/>
        </p:nvGrpSpPr>
        <p:grpSpPr bwMode="auto">
          <a:xfrm>
            <a:off x="7924800" y="2590801"/>
            <a:ext cx="2590800" cy="4202113"/>
            <a:chOff x="4032" y="1632"/>
            <a:chExt cx="1632" cy="2647"/>
          </a:xfrm>
        </p:grpSpPr>
        <p:pic>
          <p:nvPicPr>
            <p:cNvPr id="276487" name="Picture 22" descr="Anthony_van_Dyck,_An_Apostle_with_Folded_Hands">
              <a:extLst>
                <a:ext uri="{FF2B5EF4-FFF2-40B4-BE49-F238E27FC236}">
                  <a16:creationId xmlns:a16="http://schemas.microsoft.com/office/drawing/2014/main" id="{ED951CED-ACA6-4179-B1AB-B33829644A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 y="1632"/>
              <a:ext cx="1532" cy="1920"/>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276488" name="Rectangle 23">
              <a:extLst>
                <a:ext uri="{FF2B5EF4-FFF2-40B4-BE49-F238E27FC236}">
                  <a16:creationId xmlns:a16="http://schemas.microsoft.com/office/drawing/2014/main" id="{B16B2D97-44A4-4470-BC90-7A378868EF38}"/>
                </a:ext>
              </a:extLst>
            </p:cNvPr>
            <p:cNvSpPr>
              <a:spLocks noChangeArrowheads="1"/>
            </p:cNvSpPr>
            <p:nvPr/>
          </p:nvSpPr>
          <p:spPr bwMode="auto">
            <a:xfrm>
              <a:off x="4032" y="3593"/>
              <a:ext cx="1632"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An Apostle with Folded Hands</a:t>
              </a:r>
              <a:br>
                <a:rPr lang="en-US" altLang="en-US" sz="2400">
                  <a:solidFill>
                    <a:srgbClr val="000000"/>
                  </a:solidFill>
                  <a:latin typeface="Times New Roman" panose="02020603050405020304" pitchFamily="18" charset="0"/>
                </a:rPr>
              </a:br>
              <a:r>
                <a:rPr lang="en-US" altLang="en-US" sz="2400">
                  <a:solidFill>
                    <a:srgbClr val="000000"/>
                  </a:solidFill>
                  <a:latin typeface="Times New Roman" panose="02020603050405020304" pitchFamily="18" charset="0"/>
                </a:rPr>
                <a:t>Van Dyck (1618)</a:t>
              </a:r>
            </a:p>
          </p:txBody>
        </p:sp>
      </p:grpSp>
      <p:pic>
        <p:nvPicPr>
          <p:cNvPr id="276485" name="Picture 24">
            <a:extLst>
              <a:ext uri="{FF2B5EF4-FFF2-40B4-BE49-F238E27FC236}">
                <a16:creationId xmlns:a16="http://schemas.microsoft.com/office/drawing/2014/main" id="{2026D510-5FA3-46AA-8371-D2475F0CD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7626" y="1046163"/>
            <a:ext cx="716597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6" name="Picture 25" descr="hallowedpetkjv">
            <a:extLst>
              <a:ext uri="{FF2B5EF4-FFF2-40B4-BE49-F238E27FC236}">
                <a16:creationId xmlns:a16="http://schemas.microsoft.com/office/drawing/2014/main" id="{3C9B745A-AEDD-4360-B72F-3B98F1E301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416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741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64"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72566636-CB18-45AC-8CA1-DE05362CABC4}"/>
              </a:ext>
            </a:extLst>
          </p:cNvPr>
          <p:cNvSpPr>
            <a:spLocks noGrp="1" noChangeArrowheads="1"/>
          </p:cNvSpPr>
          <p:nvPr>
            <p:ph type="title"/>
          </p:nvPr>
        </p:nvSpPr>
        <p:spPr>
          <a:xfrm>
            <a:off x="1676400" y="274638"/>
            <a:ext cx="8839200" cy="1143000"/>
          </a:xfrm>
          <a:solidFill>
            <a:srgbClr val="CC0000"/>
          </a:solidFill>
        </p:spPr>
        <p:txBody>
          <a:bodyPr/>
          <a:lstStyle/>
          <a:p>
            <a:pPr eaLnBrk="1" hangingPunct="1"/>
            <a:r>
              <a:rPr lang="en-US" altLang="en-US">
                <a:solidFill>
                  <a:srgbClr val="0000FF"/>
                </a:solidFill>
              </a:rPr>
              <a:t>Our Lord:  An Example Of Prayer</a:t>
            </a:r>
            <a:br>
              <a:rPr lang="en-US" altLang="en-US">
                <a:solidFill>
                  <a:srgbClr val="0000FF"/>
                </a:solidFill>
              </a:rPr>
            </a:br>
            <a:r>
              <a:rPr lang="en-US" altLang="en-US">
                <a:solidFill>
                  <a:srgbClr val="0000FF"/>
                </a:solidFill>
              </a:rPr>
              <a:t>Hebrews 5: 7 – Reviewed In Brief</a:t>
            </a:r>
          </a:p>
        </p:txBody>
      </p:sp>
      <p:sp>
        <p:nvSpPr>
          <p:cNvPr id="48131" name="Rectangle 3">
            <a:extLst>
              <a:ext uri="{FF2B5EF4-FFF2-40B4-BE49-F238E27FC236}">
                <a16:creationId xmlns:a16="http://schemas.microsoft.com/office/drawing/2014/main" id="{64717C6B-C8A1-4C72-AE96-B5CEB548AEBC}"/>
              </a:ext>
            </a:extLst>
          </p:cNvPr>
          <p:cNvSpPr>
            <a:spLocks noGrp="1" noChangeArrowheads="1"/>
          </p:cNvSpPr>
          <p:nvPr>
            <p:ph type="body" idx="1"/>
          </p:nvPr>
        </p:nvSpPr>
        <p:spPr>
          <a:xfrm>
            <a:off x="1752600" y="1828800"/>
            <a:ext cx="8686800" cy="4648200"/>
          </a:xfrm>
          <a:ln>
            <a:solidFill>
              <a:schemeClr val="bg1"/>
            </a:solidFill>
          </a:ln>
        </p:spPr>
        <p:txBody>
          <a:bodyPr/>
          <a:lstStyle/>
          <a:p>
            <a:pPr eaLnBrk="1" hangingPunct="1">
              <a:lnSpc>
                <a:spcPct val="90000"/>
              </a:lnSpc>
              <a:buFontTx/>
              <a:buNone/>
              <a:defRPr/>
            </a:pPr>
            <a:r>
              <a:rPr lang="en-US" sz="2800"/>
              <a:t>  </a:t>
            </a:r>
            <a:r>
              <a:rPr lang="en-US" sz="4800" i="1">
                <a:solidFill>
                  <a:srgbClr val="FF0000"/>
                </a:solidFill>
                <a:effectLst>
                  <a:outerShdw blurRad="38100" dist="38100" dir="2700000" algn="tl">
                    <a:srgbClr val="000000"/>
                  </a:outerShdw>
                </a:effectLst>
              </a:rPr>
              <a:t>“Who, in the days of his flesh,  when he had offered up prayers and supplications,  with strong crying and tears,  unto him that was able to save him from death,  and was heard in that he feared.”</a:t>
            </a:r>
          </a:p>
        </p:txBody>
      </p:sp>
      <p:pic>
        <p:nvPicPr>
          <p:cNvPr id="48132" name="Picture 4" descr="jesus icon">
            <a:extLst>
              <a:ext uri="{FF2B5EF4-FFF2-40B4-BE49-F238E27FC236}">
                <a16:creationId xmlns:a16="http://schemas.microsoft.com/office/drawing/2014/main" id="{318B5BC8-6FD5-4F61-978C-BA49DAEDD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out)">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7506" name="Group 13">
            <a:extLst>
              <a:ext uri="{FF2B5EF4-FFF2-40B4-BE49-F238E27FC236}">
                <a16:creationId xmlns:a16="http://schemas.microsoft.com/office/drawing/2014/main" id="{1CA61CA0-7F00-40B9-ACB0-84DA15D7B6B0}"/>
              </a:ext>
            </a:extLst>
          </p:cNvPr>
          <p:cNvGrpSpPr>
            <a:grpSpLocks/>
          </p:cNvGrpSpPr>
          <p:nvPr/>
        </p:nvGrpSpPr>
        <p:grpSpPr bwMode="auto">
          <a:xfrm>
            <a:off x="0" y="0"/>
            <a:ext cx="12192000" cy="6859588"/>
            <a:chOff x="0" y="0"/>
            <a:chExt cx="5760" cy="4321"/>
          </a:xfrm>
        </p:grpSpPr>
        <p:pic>
          <p:nvPicPr>
            <p:cNvPr id="277511" name="Picture 14" descr="hallowedbg">
              <a:extLst>
                <a:ext uri="{FF2B5EF4-FFF2-40B4-BE49-F238E27FC236}">
                  <a16:creationId xmlns:a16="http://schemas.microsoft.com/office/drawing/2014/main" id="{21E60C9B-A9E6-4BE0-BB6C-4A9122932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2" name="Picture 15" descr="rosewatermarklp">
              <a:extLst>
                <a:ext uri="{FF2B5EF4-FFF2-40B4-BE49-F238E27FC236}">
                  <a16:creationId xmlns:a16="http://schemas.microsoft.com/office/drawing/2014/main" id="{374C4B25-F1E6-4CD5-A751-76C480202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6209" name="Rectangle 17">
            <a:extLst>
              <a:ext uri="{FF2B5EF4-FFF2-40B4-BE49-F238E27FC236}">
                <a16:creationId xmlns:a16="http://schemas.microsoft.com/office/drawing/2014/main" id="{EE835E94-8BD9-4A30-B4E7-C86AB6014F2B}"/>
              </a:ext>
            </a:extLst>
          </p:cNvPr>
          <p:cNvSpPr>
            <a:spLocks noGrp="1" noChangeArrowheads="1"/>
          </p:cNvSpPr>
          <p:nvPr>
            <p:ph type="body" idx="1"/>
          </p:nvPr>
        </p:nvSpPr>
        <p:spPr>
          <a:noFill/>
        </p:spPr>
        <p:txBody>
          <a:bodyPr/>
          <a:lstStyle/>
          <a:p>
            <a:pPr eaLnBrk="1" hangingPunct="1">
              <a:buFontTx/>
              <a:buBlip>
                <a:blip r:embed="rId5"/>
              </a:buBlip>
            </a:pPr>
            <a:r>
              <a:rPr lang="en-US" altLang="en-US" sz="3500"/>
              <a:t>Thanksgiving recognizes </a:t>
            </a:r>
            <a:br>
              <a:rPr lang="en-US" altLang="en-US" sz="3500"/>
            </a:br>
            <a:r>
              <a:rPr lang="en-US" altLang="en-US" sz="3500"/>
              <a:t>that everything we have </a:t>
            </a:r>
            <a:br>
              <a:rPr lang="en-US" altLang="en-US" sz="3500"/>
            </a:br>
            <a:r>
              <a:rPr lang="en-US" altLang="en-US" sz="3500"/>
              <a:t>belongs to God, </a:t>
            </a:r>
            <a:br>
              <a:rPr lang="en-US" altLang="en-US" sz="3500"/>
            </a:br>
            <a:r>
              <a:rPr lang="en-US" altLang="en-US" sz="3500"/>
              <a:t>whether it be our </a:t>
            </a:r>
            <a:br>
              <a:rPr lang="en-US" altLang="en-US" sz="3500"/>
            </a:br>
            <a:r>
              <a:rPr lang="en-US" altLang="en-US" sz="3500"/>
              <a:t>talents, skills, </a:t>
            </a:r>
            <a:br>
              <a:rPr lang="en-US" altLang="en-US" sz="3500"/>
            </a:br>
            <a:r>
              <a:rPr lang="en-US" altLang="en-US" sz="3500"/>
              <a:t>possessions, jobs, </a:t>
            </a:r>
            <a:br>
              <a:rPr lang="en-US" altLang="en-US" sz="3500"/>
            </a:br>
            <a:r>
              <a:rPr lang="en-US" altLang="en-US" sz="3500"/>
              <a:t>or children.</a:t>
            </a:r>
            <a:r>
              <a:rPr lang="en-US" altLang="en-US" sz="4000"/>
              <a:t> </a:t>
            </a:r>
          </a:p>
        </p:txBody>
      </p:sp>
      <p:pic>
        <p:nvPicPr>
          <p:cNvPr id="776210" name="Picture 18" descr="LPmoneyhands">
            <a:extLst>
              <a:ext uri="{FF2B5EF4-FFF2-40B4-BE49-F238E27FC236}">
                <a16:creationId xmlns:a16="http://schemas.microsoft.com/office/drawing/2014/main" id="{A017D34B-9673-4A48-8032-AA94F2FE6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528888"/>
            <a:ext cx="52578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9" name="Picture 19">
            <a:extLst>
              <a:ext uri="{FF2B5EF4-FFF2-40B4-BE49-F238E27FC236}">
                <a16:creationId xmlns:a16="http://schemas.microsoft.com/office/drawing/2014/main" id="{C1FFD21C-FF22-45BA-A995-16EFA981FC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7626" y="1046163"/>
            <a:ext cx="716597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0" name="Picture 20" descr="hallowedpetkjv">
            <a:extLst>
              <a:ext uri="{FF2B5EF4-FFF2-40B4-BE49-F238E27FC236}">
                <a16:creationId xmlns:a16="http://schemas.microsoft.com/office/drawing/2014/main" id="{FEEC9E2A-8C2A-4101-81A0-93192BD661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6209">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776210"/>
                                        </p:tgtEl>
                                        <p:attrNameLst>
                                          <p:attrName>style.visibility</p:attrName>
                                        </p:attrNameLst>
                                      </p:cBhvr>
                                      <p:to>
                                        <p:strVal val="visible"/>
                                      </p:to>
                                    </p:set>
                                    <p:animEffect transition="in" filter="dissolve">
                                      <p:cBhvr>
                                        <p:cTn id="10" dur="1000"/>
                                        <p:tgtEl>
                                          <p:spTgt spid="776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209"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8530" name="Group 14">
            <a:extLst>
              <a:ext uri="{FF2B5EF4-FFF2-40B4-BE49-F238E27FC236}">
                <a16:creationId xmlns:a16="http://schemas.microsoft.com/office/drawing/2014/main" id="{74B3F1AF-A1EE-4F29-9F43-ED589F0F4A95}"/>
              </a:ext>
            </a:extLst>
          </p:cNvPr>
          <p:cNvGrpSpPr>
            <a:grpSpLocks/>
          </p:cNvGrpSpPr>
          <p:nvPr/>
        </p:nvGrpSpPr>
        <p:grpSpPr bwMode="auto">
          <a:xfrm>
            <a:off x="0" y="0"/>
            <a:ext cx="12192000" cy="6859588"/>
            <a:chOff x="0" y="0"/>
            <a:chExt cx="5760" cy="4321"/>
          </a:xfrm>
        </p:grpSpPr>
        <p:pic>
          <p:nvPicPr>
            <p:cNvPr id="278534" name="Picture 15" descr="hallowedbg">
              <a:extLst>
                <a:ext uri="{FF2B5EF4-FFF2-40B4-BE49-F238E27FC236}">
                  <a16:creationId xmlns:a16="http://schemas.microsoft.com/office/drawing/2014/main" id="{27DA1979-CC5F-494B-8E67-C2A5FDAFA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5" name="Picture 16" descr="rosewatermarklp">
              <a:extLst>
                <a:ext uri="{FF2B5EF4-FFF2-40B4-BE49-F238E27FC236}">
                  <a16:creationId xmlns:a16="http://schemas.microsoft.com/office/drawing/2014/main" id="{7C6B9E65-D3CA-446C-BDCF-37D9146FA7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8531" name="Picture 18">
            <a:extLst>
              <a:ext uri="{FF2B5EF4-FFF2-40B4-BE49-F238E27FC236}">
                <a16:creationId xmlns:a16="http://schemas.microsoft.com/office/drawing/2014/main" id="{89B2294B-F6E3-45FC-A43C-CE1FC874D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76" y="898526"/>
            <a:ext cx="41243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2" name="Rectangle 8">
            <a:extLst>
              <a:ext uri="{FF2B5EF4-FFF2-40B4-BE49-F238E27FC236}">
                <a16:creationId xmlns:a16="http://schemas.microsoft.com/office/drawing/2014/main" id="{F158C5F2-3692-4B51-A63B-49804DEF7F05}"/>
              </a:ext>
            </a:extLst>
          </p:cNvPr>
          <p:cNvSpPr>
            <a:spLocks noGrp="1" noChangeArrowheads="1"/>
          </p:cNvSpPr>
          <p:nvPr>
            <p:ph type="body" idx="1"/>
          </p:nvPr>
        </p:nvSpPr>
        <p:spPr>
          <a:xfrm>
            <a:off x="2971800" y="2362200"/>
            <a:ext cx="7620000" cy="4267200"/>
          </a:xfrm>
          <a:noFill/>
        </p:spPr>
        <p:txBody>
          <a:bodyPr/>
          <a:lstStyle/>
          <a:p>
            <a:pPr eaLnBrk="1" hangingPunct="1">
              <a:lnSpc>
                <a:spcPct val="110000"/>
              </a:lnSpc>
              <a:buFontTx/>
              <a:buNone/>
            </a:pPr>
            <a:r>
              <a:rPr lang="en-US" altLang="en-US" sz="3600">
                <a:hlinkClick r:id="rId6" action="ppaction://hlinksldjump"/>
              </a:rPr>
              <a:t>Psalm 99:9</a:t>
            </a:r>
            <a:endParaRPr lang="en-US" altLang="en-US" sz="3600"/>
          </a:p>
          <a:p>
            <a:pPr eaLnBrk="1" hangingPunct="1">
              <a:lnSpc>
                <a:spcPct val="110000"/>
              </a:lnSpc>
              <a:buFontTx/>
              <a:buNone/>
            </a:pPr>
            <a:r>
              <a:rPr lang="en-US" altLang="en-US" sz="3600">
                <a:hlinkClick r:id="rId6" action="ppaction://hlinksldjump"/>
              </a:rPr>
              <a:t>Exodus 20:7</a:t>
            </a:r>
            <a:endParaRPr lang="en-US" altLang="en-US" sz="3600"/>
          </a:p>
          <a:p>
            <a:pPr eaLnBrk="1" hangingPunct="1">
              <a:lnSpc>
                <a:spcPct val="110000"/>
              </a:lnSpc>
              <a:buFontTx/>
              <a:buNone/>
            </a:pPr>
            <a:r>
              <a:rPr lang="en-US" altLang="en-US" sz="3600">
                <a:hlinkClick r:id="rId7" action="ppaction://hlinksldjump"/>
              </a:rPr>
              <a:t>1 Corinthians 10:31</a:t>
            </a:r>
            <a:endParaRPr lang="en-US" altLang="en-US" sz="3600"/>
          </a:p>
          <a:p>
            <a:pPr eaLnBrk="1" hangingPunct="1">
              <a:lnSpc>
                <a:spcPct val="110000"/>
              </a:lnSpc>
              <a:buFontTx/>
              <a:buNone/>
            </a:pPr>
            <a:r>
              <a:rPr lang="en-US" altLang="en-US" sz="3600">
                <a:hlinkClick r:id="rId7" action="ppaction://hlinksldjump"/>
              </a:rPr>
              <a:t>Psalm 24:1</a:t>
            </a:r>
            <a:endParaRPr lang="en-US" altLang="en-US" sz="4800"/>
          </a:p>
          <a:p>
            <a:pPr eaLnBrk="1" hangingPunct="1">
              <a:lnSpc>
                <a:spcPct val="90000"/>
              </a:lnSpc>
              <a:buFontTx/>
              <a:buNone/>
            </a:pPr>
            <a:endParaRPr lang="en-US" altLang="en-US"/>
          </a:p>
          <a:p>
            <a:pPr eaLnBrk="1" hangingPunct="1">
              <a:lnSpc>
                <a:spcPct val="90000"/>
              </a:lnSpc>
              <a:buFontTx/>
              <a:buNone/>
            </a:pPr>
            <a:r>
              <a:rPr lang="en-US" altLang="en-US"/>
              <a:t>Click reference above to read passage.</a:t>
            </a:r>
          </a:p>
        </p:txBody>
      </p:sp>
      <p:pic>
        <p:nvPicPr>
          <p:cNvPr id="278533" name="Picture 19" descr="hallowedpetkjv">
            <a:extLst>
              <a:ext uri="{FF2B5EF4-FFF2-40B4-BE49-F238E27FC236}">
                <a16:creationId xmlns:a16="http://schemas.microsoft.com/office/drawing/2014/main" id="{FF6EE0E7-D835-4C21-A047-908D8C24E6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9554" name="Group 13">
            <a:extLst>
              <a:ext uri="{FF2B5EF4-FFF2-40B4-BE49-F238E27FC236}">
                <a16:creationId xmlns:a16="http://schemas.microsoft.com/office/drawing/2014/main" id="{FBA353E2-274C-47C9-93D7-4FB778F0D561}"/>
              </a:ext>
            </a:extLst>
          </p:cNvPr>
          <p:cNvGrpSpPr>
            <a:grpSpLocks/>
          </p:cNvGrpSpPr>
          <p:nvPr/>
        </p:nvGrpSpPr>
        <p:grpSpPr bwMode="auto">
          <a:xfrm>
            <a:off x="0" y="0"/>
            <a:ext cx="12192000" cy="6859588"/>
            <a:chOff x="0" y="0"/>
            <a:chExt cx="5760" cy="4321"/>
          </a:xfrm>
        </p:grpSpPr>
        <p:pic>
          <p:nvPicPr>
            <p:cNvPr id="279558" name="Picture 14" descr="hallowedbg">
              <a:extLst>
                <a:ext uri="{FF2B5EF4-FFF2-40B4-BE49-F238E27FC236}">
                  <a16:creationId xmlns:a16="http://schemas.microsoft.com/office/drawing/2014/main" id="{33075BCD-983C-46CF-8D6C-8F73A536F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9" name="Picture 15" descr="rosewatermarklp">
              <a:extLst>
                <a:ext uri="{FF2B5EF4-FFF2-40B4-BE49-F238E27FC236}">
                  <a16:creationId xmlns:a16="http://schemas.microsoft.com/office/drawing/2014/main" id="{81812211-A9D2-4A3D-9441-62B6EC2D1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0305" name="Rectangle 17">
            <a:extLst>
              <a:ext uri="{FF2B5EF4-FFF2-40B4-BE49-F238E27FC236}">
                <a16:creationId xmlns:a16="http://schemas.microsoft.com/office/drawing/2014/main" id="{D4622F93-66F7-4866-9B22-58A9748B756B}"/>
              </a:ext>
            </a:extLst>
          </p:cNvPr>
          <p:cNvSpPr>
            <a:spLocks noGrp="1" noChangeArrowheads="1"/>
          </p:cNvSpPr>
          <p:nvPr>
            <p:ph type="body" idx="1"/>
          </p:nvPr>
        </p:nvSpPr>
        <p:spPr>
          <a:noFill/>
        </p:spPr>
        <p:txBody>
          <a:bodyPr/>
          <a:lstStyle/>
          <a:p>
            <a:pPr eaLnBrk="1" hangingPunct="1">
              <a:buFontTx/>
              <a:buBlip>
                <a:blip r:embed="rId5"/>
              </a:buBlip>
            </a:pPr>
            <a:r>
              <a:rPr lang="en-US" altLang="en-US" sz="3500" dirty="0">
                <a:solidFill>
                  <a:srgbClr val="211D1E"/>
                </a:solidFill>
              </a:rPr>
              <a:t>Traditionally, God’s people, the Jews, never said or wrote the name of God. </a:t>
            </a:r>
          </a:p>
          <a:p>
            <a:pPr eaLnBrk="1" hangingPunct="1">
              <a:buFontTx/>
              <a:buBlip>
                <a:blip r:embed="rId5"/>
              </a:buBlip>
            </a:pPr>
            <a:r>
              <a:rPr lang="en-US" altLang="en-US" sz="3500" dirty="0">
                <a:solidFill>
                  <a:srgbClr val="211D1E"/>
                </a:solidFill>
              </a:rPr>
              <a:t>To do so was considered not keeping the name of God holy. </a:t>
            </a:r>
          </a:p>
          <a:p>
            <a:pPr eaLnBrk="1" hangingPunct="1">
              <a:buFontTx/>
              <a:buBlip>
                <a:blip r:embed="rId5"/>
              </a:buBlip>
            </a:pPr>
            <a:r>
              <a:rPr lang="en-US" altLang="en-US" sz="3500" dirty="0">
                <a:solidFill>
                  <a:srgbClr val="211D1E"/>
                </a:solidFill>
              </a:rPr>
              <a:t>God’s name represents his character, his plan, and his will.</a:t>
            </a:r>
            <a:endParaRPr lang="en-US" altLang="en-US" sz="2400" dirty="0"/>
          </a:p>
        </p:txBody>
      </p:sp>
      <p:pic>
        <p:nvPicPr>
          <p:cNvPr id="279556" name="Picture 18">
            <a:extLst>
              <a:ext uri="{FF2B5EF4-FFF2-40B4-BE49-F238E27FC236}">
                <a16:creationId xmlns:a16="http://schemas.microsoft.com/office/drawing/2014/main" id="{56E6D4CF-E40E-4976-B3AF-7902AD4E4B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035051"/>
            <a:ext cx="4648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7" name="Picture 19" descr="hallowedpetkjv">
            <a:extLst>
              <a:ext uri="{FF2B5EF4-FFF2-40B4-BE49-F238E27FC236}">
                <a16:creationId xmlns:a16="http://schemas.microsoft.com/office/drawing/2014/main" id="{0EBCA8BF-149B-4A4C-9FBD-98B37440DC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030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030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03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30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80578" name="Group 1035">
            <a:extLst>
              <a:ext uri="{FF2B5EF4-FFF2-40B4-BE49-F238E27FC236}">
                <a16:creationId xmlns:a16="http://schemas.microsoft.com/office/drawing/2014/main" id="{AE9DB08D-1ED1-4E55-8FCF-E8DA3BEA300B}"/>
              </a:ext>
            </a:extLst>
          </p:cNvPr>
          <p:cNvGrpSpPr>
            <a:grpSpLocks/>
          </p:cNvGrpSpPr>
          <p:nvPr/>
        </p:nvGrpSpPr>
        <p:grpSpPr bwMode="auto">
          <a:xfrm>
            <a:off x="0" y="0"/>
            <a:ext cx="12192000" cy="6859588"/>
            <a:chOff x="0" y="0"/>
            <a:chExt cx="5760" cy="4321"/>
          </a:xfrm>
        </p:grpSpPr>
        <p:pic>
          <p:nvPicPr>
            <p:cNvPr id="280582" name="Picture 1036" descr="hallowedbg">
              <a:extLst>
                <a:ext uri="{FF2B5EF4-FFF2-40B4-BE49-F238E27FC236}">
                  <a16:creationId xmlns:a16="http://schemas.microsoft.com/office/drawing/2014/main" id="{663F0CB5-5E92-40E7-A82E-7D9EEFB7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3" name="Picture 1037" descr="rosewatermarklp">
              <a:extLst>
                <a:ext uri="{FF2B5EF4-FFF2-40B4-BE49-F238E27FC236}">
                  <a16:creationId xmlns:a16="http://schemas.microsoft.com/office/drawing/2014/main" id="{32638D8D-FA05-4775-AFCF-C5BCB7F09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0579" name="Picture 1039">
            <a:extLst>
              <a:ext uri="{FF2B5EF4-FFF2-40B4-BE49-F238E27FC236}">
                <a16:creationId xmlns:a16="http://schemas.microsoft.com/office/drawing/2014/main" id="{C65927FA-F82F-4F7B-BB4B-EB066E834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35051"/>
            <a:ext cx="4648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6436" name="Rectangle 1028">
            <a:extLst>
              <a:ext uri="{FF2B5EF4-FFF2-40B4-BE49-F238E27FC236}">
                <a16:creationId xmlns:a16="http://schemas.microsoft.com/office/drawing/2014/main" id="{54D636A4-554C-4F25-8BEC-2AF309673AAF}"/>
              </a:ext>
            </a:extLst>
          </p:cNvPr>
          <p:cNvSpPr>
            <a:spLocks noGrp="1" noChangeArrowheads="1"/>
          </p:cNvSpPr>
          <p:nvPr>
            <p:ph type="body" idx="1"/>
          </p:nvPr>
        </p:nvSpPr>
        <p:spPr/>
        <p:txBody>
          <a:bodyPr/>
          <a:lstStyle/>
          <a:p>
            <a:pPr eaLnBrk="1" hangingPunct="1">
              <a:buFontTx/>
              <a:buBlip>
                <a:blip r:embed="rId6"/>
              </a:buBlip>
            </a:pPr>
            <a:r>
              <a:rPr lang="en-US" altLang="en-US" sz="3500">
                <a:solidFill>
                  <a:srgbClr val="211D1E"/>
                </a:solidFill>
              </a:rPr>
              <a:t>We often think of cursing as a common misuse of God’s name, but what about attitudes of the heart? </a:t>
            </a:r>
          </a:p>
          <a:p>
            <a:pPr eaLnBrk="1" hangingPunct="1">
              <a:buFontTx/>
              <a:buBlip>
                <a:blip r:embed="rId6"/>
              </a:buBlip>
            </a:pPr>
            <a:r>
              <a:rPr lang="en-US" altLang="en-US" sz="3500">
                <a:solidFill>
                  <a:srgbClr val="211D1E"/>
                </a:solidFill>
              </a:rPr>
              <a:t>Lack of respect or indifference by one who professes love for God may be just as much a sin </a:t>
            </a:r>
            <a:r>
              <a:rPr lang="en-US" altLang="en-US" sz="3100">
                <a:solidFill>
                  <a:srgbClr val="211D1E"/>
                </a:solidFill>
              </a:rPr>
              <a:t>(</a:t>
            </a:r>
            <a:r>
              <a:rPr lang="en-US" altLang="en-US" sz="3100">
                <a:solidFill>
                  <a:srgbClr val="211D1E"/>
                </a:solidFill>
                <a:hlinkClick r:id="rId7" action="ppaction://hlinksldjump"/>
              </a:rPr>
              <a:t>Revelation 3:15, 16</a:t>
            </a:r>
            <a:r>
              <a:rPr lang="en-US" altLang="en-US" sz="3100">
                <a:solidFill>
                  <a:srgbClr val="211D1E"/>
                </a:solidFill>
              </a:rPr>
              <a:t>).</a:t>
            </a:r>
            <a:endParaRPr lang="en-US" altLang="en-US" sz="2400"/>
          </a:p>
        </p:txBody>
      </p:sp>
      <p:pic>
        <p:nvPicPr>
          <p:cNvPr id="280581" name="Picture 1040" descr="hallowedpetkjv">
            <a:extLst>
              <a:ext uri="{FF2B5EF4-FFF2-40B4-BE49-F238E27FC236}">
                <a16:creationId xmlns:a16="http://schemas.microsoft.com/office/drawing/2014/main" id="{ABA38E9D-1B6F-41D1-8AB2-2554159CAA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64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64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36"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1602" name="Group 11">
            <a:extLst>
              <a:ext uri="{FF2B5EF4-FFF2-40B4-BE49-F238E27FC236}">
                <a16:creationId xmlns:a16="http://schemas.microsoft.com/office/drawing/2014/main" id="{C07F36C1-F3CF-445E-948A-46A21B31E223}"/>
              </a:ext>
            </a:extLst>
          </p:cNvPr>
          <p:cNvGrpSpPr>
            <a:grpSpLocks/>
          </p:cNvGrpSpPr>
          <p:nvPr/>
        </p:nvGrpSpPr>
        <p:grpSpPr bwMode="auto">
          <a:xfrm>
            <a:off x="0" y="0"/>
            <a:ext cx="12192000" cy="6859588"/>
            <a:chOff x="0" y="0"/>
            <a:chExt cx="5760" cy="4321"/>
          </a:xfrm>
        </p:grpSpPr>
        <p:pic>
          <p:nvPicPr>
            <p:cNvPr id="281606" name="Picture 12" descr="hallowedbg">
              <a:extLst>
                <a:ext uri="{FF2B5EF4-FFF2-40B4-BE49-F238E27FC236}">
                  <a16:creationId xmlns:a16="http://schemas.microsoft.com/office/drawing/2014/main" id="{B11F0B21-18B9-49F9-8B12-FC4BC9DDE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7" name="Picture 13" descr="rosewatermarklp">
              <a:extLst>
                <a:ext uri="{FF2B5EF4-FFF2-40B4-BE49-F238E27FC236}">
                  <a16:creationId xmlns:a16="http://schemas.microsoft.com/office/drawing/2014/main" id="{F6ADD8E2-04C4-4C83-951B-D1D4EE954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1603" name="Picture 15">
            <a:extLst>
              <a:ext uri="{FF2B5EF4-FFF2-40B4-BE49-F238E27FC236}">
                <a16:creationId xmlns:a16="http://schemas.microsoft.com/office/drawing/2014/main" id="{77CEA1C2-1C49-4ECC-84AF-4EA5C37A5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35051"/>
            <a:ext cx="4648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2580" name="Rectangle 4">
            <a:extLst>
              <a:ext uri="{FF2B5EF4-FFF2-40B4-BE49-F238E27FC236}">
                <a16:creationId xmlns:a16="http://schemas.microsoft.com/office/drawing/2014/main" id="{18284CC8-8A5D-4633-86FB-DB834F48A87B}"/>
              </a:ext>
            </a:extLst>
          </p:cNvPr>
          <p:cNvSpPr>
            <a:spLocks noGrp="1" noChangeArrowheads="1"/>
          </p:cNvSpPr>
          <p:nvPr>
            <p:ph type="body" idx="1"/>
          </p:nvPr>
        </p:nvSpPr>
        <p:spPr/>
        <p:txBody>
          <a:bodyPr/>
          <a:lstStyle/>
          <a:p>
            <a:pPr eaLnBrk="1" hangingPunct="1">
              <a:buFontTx/>
              <a:buBlip>
                <a:blip r:embed="rId6"/>
              </a:buBlip>
            </a:pPr>
            <a:r>
              <a:rPr lang="en-US" altLang="en-US" sz="3500" dirty="0"/>
              <a:t>Jesus encouraged his followers to use God’s name in honorable ways and for purposes that deepen and endear our bonds to him. </a:t>
            </a:r>
          </a:p>
          <a:p>
            <a:pPr eaLnBrk="1" hangingPunct="1">
              <a:buFontTx/>
              <a:buBlip>
                <a:blip r:embed="rId6"/>
              </a:buBlip>
            </a:pPr>
            <a:r>
              <a:rPr lang="en-US" altLang="en-US" sz="3500" dirty="0"/>
              <a:t>Part of showing reverence for the holy name of God is thanking him for who he is and for what he’s done.</a:t>
            </a:r>
            <a:r>
              <a:rPr lang="en-US" altLang="en-US" dirty="0"/>
              <a:t> </a:t>
            </a:r>
            <a:endParaRPr lang="en-US" altLang="en-US" sz="2400" dirty="0"/>
          </a:p>
        </p:txBody>
      </p:sp>
      <p:pic>
        <p:nvPicPr>
          <p:cNvPr id="281605" name="Picture 16" descr="hallowedpetkjv">
            <a:extLst>
              <a:ext uri="{FF2B5EF4-FFF2-40B4-BE49-F238E27FC236}">
                <a16:creationId xmlns:a16="http://schemas.microsoft.com/office/drawing/2014/main" id="{5CE94DAE-420B-4950-8AFF-D57250E25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25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25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80"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82626" name="Group 11">
            <a:extLst>
              <a:ext uri="{FF2B5EF4-FFF2-40B4-BE49-F238E27FC236}">
                <a16:creationId xmlns:a16="http://schemas.microsoft.com/office/drawing/2014/main" id="{724A8918-85B8-487C-AE27-FC78E31E40FD}"/>
              </a:ext>
            </a:extLst>
          </p:cNvPr>
          <p:cNvGrpSpPr>
            <a:grpSpLocks/>
          </p:cNvGrpSpPr>
          <p:nvPr/>
        </p:nvGrpSpPr>
        <p:grpSpPr bwMode="auto">
          <a:xfrm>
            <a:off x="0" y="0"/>
            <a:ext cx="12192000" cy="6859588"/>
            <a:chOff x="0" y="0"/>
            <a:chExt cx="5760" cy="4321"/>
          </a:xfrm>
        </p:grpSpPr>
        <p:pic>
          <p:nvPicPr>
            <p:cNvPr id="282630" name="Picture 12" descr="hallowedbg">
              <a:extLst>
                <a:ext uri="{FF2B5EF4-FFF2-40B4-BE49-F238E27FC236}">
                  <a16:creationId xmlns:a16="http://schemas.microsoft.com/office/drawing/2014/main" id="{57DBD165-3E6F-4E46-B8BC-A3014D024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1" name="Picture 13" descr="rosewatermarklp">
              <a:extLst>
                <a:ext uri="{FF2B5EF4-FFF2-40B4-BE49-F238E27FC236}">
                  <a16:creationId xmlns:a16="http://schemas.microsoft.com/office/drawing/2014/main" id="{E3EA1927-AE99-4918-9943-19CE6AC74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2627" name="Picture 15">
            <a:extLst>
              <a:ext uri="{FF2B5EF4-FFF2-40B4-BE49-F238E27FC236}">
                <a16:creationId xmlns:a16="http://schemas.microsoft.com/office/drawing/2014/main" id="{F171EC2B-93D4-4E5B-9087-F4C3EB677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35051"/>
            <a:ext cx="4648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4" name="Rectangle 4">
            <a:extLst>
              <a:ext uri="{FF2B5EF4-FFF2-40B4-BE49-F238E27FC236}">
                <a16:creationId xmlns:a16="http://schemas.microsoft.com/office/drawing/2014/main" id="{9D672C88-9985-40CB-BFD0-D2C096D1B1C8}"/>
              </a:ext>
            </a:extLst>
          </p:cNvPr>
          <p:cNvSpPr>
            <a:spLocks noGrp="1" noChangeArrowheads="1"/>
          </p:cNvSpPr>
          <p:nvPr>
            <p:ph type="body" idx="1"/>
          </p:nvPr>
        </p:nvSpPr>
        <p:spPr/>
        <p:txBody>
          <a:bodyPr/>
          <a:lstStyle/>
          <a:p>
            <a:pPr eaLnBrk="1" hangingPunct="1">
              <a:buFontTx/>
              <a:buBlip>
                <a:blip r:embed="rId6"/>
              </a:buBlip>
            </a:pPr>
            <a:r>
              <a:rPr lang="en-US" altLang="en-US" sz="3500"/>
              <a:t>Many psalms praise and worship God’s holy name </a:t>
            </a:r>
            <a:r>
              <a:rPr lang="en-US" altLang="en-US" sz="3100"/>
              <a:t>(</a:t>
            </a:r>
            <a:r>
              <a:rPr lang="en-US" altLang="en-US" sz="3100">
                <a:hlinkClick r:id="rId7" action="ppaction://hlinksldjump"/>
              </a:rPr>
              <a:t>Psalm 100:4; 147:13</a:t>
            </a:r>
            <a:r>
              <a:rPr lang="en-US" altLang="en-US" sz="3100"/>
              <a:t>).</a:t>
            </a:r>
            <a:r>
              <a:rPr lang="en-US" altLang="en-US" sz="3500"/>
              <a:t> </a:t>
            </a:r>
          </a:p>
          <a:p>
            <a:pPr eaLnBrk="1" hangingPunct="1">
              <a:buFontTx/>
              <a:buBlip>
                <a:blip r:embed="rId6"/>
              </a:buBlip>
            </a:pPr>
            <a:r>
              <a:rPr lang="en-US" altLang="en-US" sz="3500"/>
              <a:t>Our greatest reverence, though, is shown by the stories our lives reveal. </a:t>
            </a:r>
          </a:p>
          <a:p>
            <a:pPr eaLnBrk="1" hangingPunct="1">
              <a:buFontTx/>
              <a:buBlip>
                <a:blip r:embed="rId6"/>
              </a:buBlip>
            </a:pPr>
            <a:r>
              <a:rPr lang="en-US" altLang="en-US" sz="3500"/>
              <a:t>Our Father’s name is most hallowed when we live in ways that attract others to him </a:t>
            </a:r>
            <a:r>
              <a:rPr lang="en-US" altLang="en-US" sz="3100"/>
              <a:t>(</a:t>
            </a:r>
            <a:r>
              <a:rPr lang="en-US" altLang="en-US" sz="3100">
                <a:hlinkClick r:id="rId8" action="ppaction://hlinksldjump"/>
              </a:rPr>
              <a:t>1 Cor. 10:31, Matt. 5:16</a:t>
            </a:r>
            <a:r>
              <a:rPr lang="en-US" altLang="en-US" sz="3100"/>
              <a:t>).</a:t>
            </a:r>
          </a:p>
        </p:txBody>
      </p:sp>
      <p:pic>
        <p:nvPicPr>
          <p:cNvPr id="282629" name="Picture 16" descr="hallowedpetkjv">
            <a:extLst>
              <a:ext uri="{FF2B5EF4-FFF2-40B4-BE49-F238E27FC236}">
                <a16:creationId xmlns:a16="http://schemas.microsoft.com/office/drawing/2014/main" id="{3B26324A-C20F-4541-9CEF-6A203B6312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228601"/>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4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48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4"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338" name="Group 17">
            <a:extLst>
              <a:ext uri="{FF2B5EF4-FFF2-40B4-BE49-F238E27FC236}">
                <a16:creationId xmlns:a16="http://schemas.microsoft.com/office/drawing/2014/main" id="{6F4B4A98-7766-4889-B6B2-925A8E452DD1}"/>
              </a:ext>
            </a:extLst>
          </p:cNvPr>
          <p:cNvGrpSpPr>
            <a:grpSpLocks/>
          </p:cNvGrpSpPr>
          <p:nvPr/>
        </p:nvGrpSpPr>
        <p:grpSpPr bwMode="auto">
          <a:xfrm>
            <a:off x="0" y="0"/>
            <a:ext cx="12192000" cy="6859588"/>
            <a:chOff x="0" y="-1"/>
            <a:chExt cx="5760" cy="4321"/>
          </a:xfrm>
        </p:grpSpPr>
        <p:pic>
          <p:nvPicPr>
            <p:cNvPr id="270343" name="Picture 18" descr="Hallowedtitlepage">
              <a:extLst>
                <a:ext uri="{FF2B5EF4-FFF2-40B4-BE49-F238E27FC236}">
                  <a16:creationId xmlns:a16="http://schemas.microsoft.com/office/drawing/2014/main" id="{E08D5DEF-D8F8-442A-85C6-0E1F40979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4" name="Picture 19" descr="rosewatermarklp">
              <a:extLst>
                <a:ext uri="{FF2B5EF4-FFF2-40B4-BE49-F238E27FC236}">
                  <a16:creationId xmlns:a16="http://schemas.microsoft.com/office/drawing/2014/main" id="{51DFCC9B-658F-4227-8A91-68A4B674D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0339" name="Group 23">
            <a:extLst>
              <a:ext uri="{FF2B5EF4-FFF2-40B4-BE49-F238E27FC236}">
                <a16:creationId xmlns:a16="http://schemas.microsoft.com/office/drawing/2014/main" id="{EB79382D-1BD3-4FBC-A9F0-66E65E4F0D4F}"/>
              </a:ext>
            </a:extLst>
          </p:cNvPr>
          <p:cNvGrpSpPr>
            <a:grpSpLocks/>
          </p:cNvGrpSpPr>
          <p:nvPr/>
        </p:nvGrpSpPr>
        <p:grpSpPr bwMode="auto">
          <a:xfrm>
            <a:off x="2971800" y="304800"/>
            <a:ext cx="7620000" cy="990600"/>
            <a:chOff x="912" y="1200"/>
            <a:chExt cx="4800" cy="1647"/>
          </a:xfrm>
        </p:grpSpPr>
        <p:pic>
          <p:nvPicPr>
            <p:cNvPr id="270341" name="Picture 24" descr="hallowedpetkjv">
              <a:extLst>
                <a:ext uri="{FF2B5EF4-FFF2-40B4-BE49-F238E27FC236}">
                  <a16:creationId xmlns:a16="http://schemas.microsoft.com/office/drawing/2014/main" id="{34755D92-816F-4D68-96F4-B09183C78C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901"/>
            <a:stretch>
              <a:fillRect/>
            </a:stretch>
          </p:blipFill>
          <p:spPr bwMode="auto">
            <a:xfrm>
              <a:off x="1152" y="1200"/>
              <a:ext cx="4272" cy="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25" descr="hallowedpetkjv">
              <a:extLst>
                <a:ext uri="{FF2B5EF4-FFF2-40B4-BE49-F238E27FC236}">
                  <a16:creationId xmlns:a16="http://schemas.microsoft.com/office/drawing/2014/main" id="{41A096ED-D3AC-4C83-9AD2-92337C623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612" r="-346"/>
            <a:stretch>
              <a:fillRect/>
            </a:stretch>
          </p:blipFill>
          <p:spPr bwMode="auto">
            <a:xfrm>
              <a:off x="912" y="2064"/>
              <a:ext cx="4800"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0A6FA261-C81C-472A-BB92-C9B446A10E63}"/>
              </a:ext>
            </a:extLst>
          </p:cNvPr>
          <p:cNvSpPr/>
          <p:nvPr/>
        </p:nvSpPr>
        <p:spPr>
          <a:xfrm>
            <a:off x="2627698" y="1295401"/>
            <a:ext cx="8643486" cy="4676716"/>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defRPr/>
            </a:pPr>
            <a:r>
              <a:rPr lang="en-US" sz="96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Storybook" pitchFamily="2" charset="0"/>
              </a:rPr>
              <a:t>THY </a:t>
            </a:r>
          </a:p>
          <a:p>
            <a:pPr algn="ctr" fontAlgn="base">
              <a:spcBef>
                <a:spcPct val="0"/>
              </a:spcBef>
              <a:spcAft>
                <a:spcPct val="0"/>
              </a:spcAft>
              <a:defRPr/>
            </a:pPr>
            <a:r>
              <a:rPr lang="en-US" sz="96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Storybook" pitchFamily="2" charset="0"/>
              </a:rPr>
              <a:t>THOU</a:t>
            </a:r>
          </a:p>
          <a:p>
            <a:pPr algn="ctr" fontAlgn="base">
              <a:spcBef>
                <a:spcPct val="0"/>
              </a:spcBef>
              <a:spcAft>
                <a:spcPct val="0"/>
              </a:spcAft>
              <a:defRPr/>
            </a:pPr>
            <a:r>
              <a:rPr lang="en-US" sz="96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Storybook" pitchFamily="2" charset="0"/>
              </a:rPr>
              <a:t>THINE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9"/>
                                        </p:tgtEl>
                                        <p:attrNameLst>
                                          <p:attrName>style.color</p:attrName>
                                        </p:attrNameLst>
                                      </p:cBhvr>
                                      <p:to>
                                        <a:schemeClr val="accent2"/>
                                      </p:to>
                                    </p:animClr>
                                    <p:animClr clrSpc="rgb" dir="cw">
                                      <p:cBhvr>
                                        <p:cTn id="7" dur="1900" fill="hold">
                                          <p:stCondLst>
                                            <p:cond delay="100"/>
                                          </p:stCondLst>
                                        </p:cTn>
                                        <p:tgtEl>
                                          <p:spTgt spid="9"/>
                                        </p:tgtEl>
                                        <p:attrNameLst>
                                          <p:attrName>fillColor</p:attrName>
                                        </p:attrNameLst>
                                      </p:cBhvr>
                                      <p:to>
                                        <a:schemeClr val="accent2"/>
                                      </p:to>
                                    </p:animClr>
                                    <p:set>
                                      <p:cBhvr>
                                        <p:cTn id="8" dur="1900" fill="hold">
                                          <p:stCondLst>
                                            <p:cond delay="100"/>
                                          </p:stCondLst>
                                        </p:cTn>
                                        <p:tgtEl>
                                          <p:spTgt spid="9"/>
                                        </p:tgtEl>
                                        <p:attrNameLst>
                                          <p:attrName>fill.type</p:attrName>
                                        </p:attrNameLst>
                                      </p:cBhvr>
                                      <p:to>
                                        <p:strVal val="solid"/>
                                      </p:to>
                                    </p:set>
                                    <p:set>
                                      <p:cBhvr>
                                        <p:cTn id="9" dur="1900" fill="hold">
                                          <p:stCondLst>
                                            <p:cond delay="100"/>
                                          </p:stCondLst>
                                        </p:cTn>
                                        <p:tgtEl>
                                          <p:spTgt spid="9"/>
                                        </p:tgtEl>
                                        <p:attrNameLst>
                                          <p:attrName>fill.on</p:attrName>
                                        </p:attrNameLst>
                                      </p:cBhvr>
                                      <p:to>
                                        <p:strVal val="true"/>
                                      </p:to>
                                    </p:set>
                                    <p:animScale>
                                      <p:cBhvr>
                                        <p:cTn id="10" dur="200" fill="hold">
                                          <p:stCondLst>
                                            <p:cond delay="0"/>
                                          </p:stCondLst>
                                        </p:cTn>
                                        <p:tgtEl>
                                          <p:spTgt spid="9"/>
                                        </p:tgtEl>
                                      </p:cBhvr>
                                      <p:from x="100000" y="100000"/>
                                      <p:to x="100000" y="5000"/>
                                    </p:animScale>
                                    <p:animScale>
                                      <p:cBhvr>
                                        <p:cTn id="11" dur="200" fill="hold">
                                          <p:stCondLst>
                                            <p:cond delay="200"/>
                                          </p:stCondLst>
                                        </p:cTn>
                                        <p:tgtEl>
                                          <p:spTgt spid="9"/>
                                        </p:tgtEl>
                                      </p:cBhvr>
                                      <p:from x="100000" y="5000"/>
                                      <p:to x="120000" y="150000"/>
                                    </p:animScale>
                                    <p:animScale>
                                      <p:cBhvr>
                                        <p:cTn id="12" dur="600" fill="hold">
                                          <p:stCondLst>
                                            <p:cond delay="1400"/>
                                          </p:stCondLst>
                                        </p:cTn>
                                        <p:tgtEl>
                                          <p:spTgt spid="9"/>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362" name="Group 17">
            <a:extLst>
              <a:ext uri="{FF2B5EF4-FFF2-40B4-BE49-F238E27FC236}">
                <a16:creationId xmlns:a16="http://schemas.microsoft.com/office/drawing/2014/main" id="{4590DA14-979E-4715-AF4B-FD9F0F4AABC5}"/>
              </a:ext>
            </a:extLst>
          </p:cNvPr>
          <p:cNvGrpSpPr>
            <a:grpSpLocks/>
          </p:cNvGrpSpPr>
          <p:nvPr/>
        </p:nvGrpSpPr>
        <p:grpSpPr bwMode="auto">
          <a:xfrm>
            <a:off x="0" y="0"/>
            <a:ext cx="12118206" cy="6858000"/>
            <a:chOff x="0" y="-1"/>
            <a:chExt cx="5760" cy="4321"/>
          </a:xfrm>
        </p:grpSpPr>
        <p:pic>
          <p:nvPicPr>
            <p:cNvPr id="271367" name="Picture 18" descr="Hallowedtitlepage">
              <a:extLst>
                <a:ext uri="{FF2B5EF4-FFF2-40B4-BE49-F238E27FC236}">
                  <a16:creationId xmlns:a16="http://schemas.microsoft.com/office/drawing/2014/main" id="{72EF69F6-D005-4A60-B4CE-65EAB4D14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8" name="Picture 19" descr="rosewatermarklp">
              <a:extLst>
                <a:ext uri="{FF2B5EF4-FFF2-40B4-BE49-F238E27FC236}">
                  <a16:creationId xmlns:a16="http://schemas.microsoft.com/office/drawing/2014/main" id="{D08EF69C-9263-4D80-9F08-E80AE46BB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1363" name="Group 23">
            <a:extLst>
              <a:ext uri="{FF2B5EF4-FFF2-40B4-BE49-F238E27FC236}">
                <a16:creationId xmlns:a16="http://schemas.microsoft.com/office/drawing/2014/main" id="{46027E8F-1CFB-437D-BFF2-0FF90C277409}"/>
              </a:ext>
            </a:extLst>
          </p:cNvPr>
          <p:cNvGrpSpPr>
            <a:grpSpLocks/>
          </p:cNvGrpSpPr>
          <p:nvPr/>
        </p:nvGrpSpPr>
        <p:grpSpPr bwMode="auto">
          <a:xfrm>
            <a:off x="2971800" y="304800"/>
            <a:ext cx="7620000" cy="990600"/>
            <a:chOff x="912" y="1200"/>
            <a:chExt cx="4800" cy="1647"/>
          </a:xfrm>
        </p:grpSpPr>
        <p:pic>
          <p:nvPicPr>
            <p:cNvPr id="271365" name="Picture 24" descr="hallowedpetkjv">
              <a:extLst>
                <a:ext uri="{FF2B5EF4-FFF2-40B4-BE49-F238E27FC236}">
                  <a16:creationId xmlns:a16="http://schemas.microsoft.com/office/drawing/2014/main" id="{4CD9555B-B611-4D93-95C8-870840D54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901"/>
            <a:stretch>
              <a:fillRect/>
            </a:stretch>
          </p:blipFill>
          <p:spPr bwMode="auto">
            <a:xfrm>
              <a:off x="1152" y="1200"/>
              <a:ext cx="4272" cy="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6" name="Picture 25" descr="hallowedpetkjv">
              <a:extLst>
                <a:ext uri="{FF2B5EF4-FFF2-40B4-BE49-F238E27FC236}">
                  <a16:creationId xmlns:a16="http://schemas.microsoft.com/office/drawing/2014/main" id="{32C88861-A452-4F9A-96D2-C49AEDEDF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612" r="-346"/>
            <a:stretch>
              <a:fillRect/>
            </a:stretch>
          </p:blipFill>
          <p:spPr bwMode="auto">
            <a:xfrm>
              <a:off x="912" y="2064"/>
              <a:ext cx="4800"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BF23EF8D-09DB-487C-AAED-509D9AFB526E}"/>
              </a:ext>
            </a:extLst>
          </p:cNvPr>
          <p:cNvSpPr txBox="1"/>
          <p:nvPr/>
        </p:nvSpPr>
        <p:spPr>
          <a:xfrm>
            <a:off x="3282215" y="1867301"/>
            <a:ext cx="6987941" cy="4893647"/>
          </a:xfrm>
          <a:prstGeom prst="rect">
            <a:avLst/>
          </a:prstGeom>
          <a:solidFill>
            <a:schemeClr val="accent5"/>
          </a:solidFill>
        </p:spPr>
        <p:txBody>
          <a:bodyPr wrap="square">
            <a:spAutoFit/>
          </a:bodyPr>
          <a:lstStyle/>
          <a:p>
            <a:pPr fontAlgn="base">
              <a:spcBef>
                <a:spcPct val="0"/>
              </a:spcBef>
              <a:spcAft>
                <a:spcPct val="0"/>
              </a:spcAft>
              <a:defRPr/>
            </a:pPr>
            <a:r>
              <a:rPr lang="en-US" sz="3600" dirty="0">
                <a:solidFill>
                  <a:srgbClr val="D60093"/>
                </a:solidFill>
                <a:latin typeface="Storybook" pitchFamily="2" charset="0"/>
              </a:rPr>
              <a:t>@</a:t>
            </a:r>
            <a:r>
              <a:rPr lang="en-US" sz="3600" b="1" u="sng" dirty="0">
                <a:solidFill>
                  <a:srgbClr val="D60093"/>
                </a:solidFill>
                <a:latin typeface="Storybook" pitchFamily="2" charset="0"/>
              </a:rPr>
              <a:t>Reverence and Respect in Prayer</a:t>
            </a:r>
            <a:r>
              <a:rPr lang="en-US" sz="3600" b="1" dirty="0">
                <a:solidFill>
                  <a:srgbClr val="D60093"/>
                </a:solidFill>
                <a:latin typeface="Storybook" pitchFamily="2" charset="0"/>
              </a:rPr>
              <a:t>  by Gary Colley –</a:t>
            </a:r>
          </a:p>
          <a:p>
            <a:pPr fontAlgn="base">
              <a:spcBef>
                <a:spcPct val="0"/>
              </a:spcBef>
              <a:spcAft>
                <a:spcPct val="0"/>
              </a:spcAft>
              <a:defRPr/>
            </a:pPr>
            <a:r>
              <a:rPr lang="en-US" sz="2400" b="1" dirty="0">
                <a:solidFill>
                  <a:srgbClr val="D60093"/>
                </a:solidFill>
                <a:effectLst>
                  <a:outerShdw blurRad="38100" dist="38100" dir="2700000" algn="tl">
                    <a:srgbClr val="000000">
                      <a:alpha val="43137"/>
                    </a:srgbClr>
                  </a:outerShdw>
                </a:effectLst>
                <a:latin typeface="Storybook" pitchFamily="2" charset="0"/>
              </a:rPr>
              <a:t>Solemn Speech</a:t>
            </a:r>
            <a:r>
              <a:rPr lang="en-US" sz="2400" b="1" dirty="0">
                <a:solidFill>
                  <a:srgbClr val="D60093"/>
                </a:solidFill>
                <a:latin typeface="Storybook" pitchFamily="2" charset="0"/>
              </a:rPr>
              <a:t>.  It is generally acknowledged in our time that thee, thou, thy, and </a:t>
            </a:r>
            <a:r>
              <a:rPr lang="en-US" sz="2400" b="1" dirty="0" err="1">
                <a:solidFill>
                  <a:srgbClr val="D60093"/>
                </a:solidFill>
                <a:latin typeface="Storybook" pitchFamily="2" charset="0"/>
              </a:rPr>
              <a:t>thine</a:t>
            </a:r>
            <a:r>
              <a:rPr lang="en-US" sz="2400" b="1" dirty="0">
                <a:solidFill>
                  <a:srgbClr val="D60093"/>
                </a:solidFill>
                <a:latin typeface="Storybook" pitchFamily="2" charset="0"/>
              </a:rPr>
              <a:t>, are reserved for the ‘solemn form’ of address to Deity.  Not only is this acknowledged by grammarians, but also it is impressed upon us by songs that we sing and the scriptures we read.  Even the Biblical names assigned to our God teach us that the highest language is to be used towards God.  Some of these are Heavenly Father,  Almighty God,  Lord of Hosts,  Eternal God,  Most High, etc.</a:t>
            </a:r>
            <a:endParaRPr lang="en-US" sz="2800" b="1" dirty="0">
              <a:solidFill>
                <a:srgbClr val="D60093"/>
              </a:solidFill>
              <a:latin typeface="Storyboo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386" name="Group 17">
            <a:extLst>
              <a:ext uri="{FF2B5EF4-FFF2-40B4-BE49-F238E27FC236}">
                <a16:creationId xmlns:a16="http://schemas.microsoft.com/office/drawing/2014/main" id="{FAADA32C-64BA-473F-B288-DED4BBEBE81F}"/>
              </a:ext>
            </a:extLst>
          </p:cNvPr>
          <p:cNvGrpSpPr>
            <a:grpSpLocks/>
          </p:cNvGrpSpPr>
          <p:nvPr/>
        </p:nvGrpSpPr>
        <p:grpSpPr bwMode="auto">
          <a:xfrm>
            <a:off x="0" y="0"/>
            <a:ext cx="12192000" cy="6858000"/>
            <a:chOff x="0" y="-1"/>
            <a:chExt cx="5760" cy="4321"/>
          </a:xfrm>
        </p:grpSpPr>
        <p:pic>
          <p:nvPicPr>
            <p:cNvPr id="272391" name="Picture 18" descr="Hallowedtitlepage">
              <a:extLst>
                <a:ext uri="{FF2B5EF4-FFF2-40B4-BE49-F238E27FC236}">
                  <a16:creationId xmlns:a16="http://schemas.microsoft.com/office/drawing/2014/main" id="{B3AE9223-6DB3-4D70-B5DB-8C3F47818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92" name="Picture 19" descr="rosewatermarklp">
              <a:extLst>
                <a:ext uri="{FF2B5EF4-FFF2-40B4-BE49-F238E27FC236}">
                  <a16:creationId xmlns:a16="http://schemas.microsoft.com/office/drawing/2014/main" id="{0053C289-3F71-42C6-9338-3225AD0AB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2387" name="Group 23">
            <a:extLst>
              <a:ext uri="{FF2B5EF4-FFF2-40B4-BE49-F238E27FC236}">
                <a16:creationId xmlns:a16="http://schemas.microsoft.com/office/drawing/2014/main" id="{B1619B5C-22D0-4A79-A060-BB376EAD8491}"/>
              </a:ext>
            </a:extLst>
          </p:cNvPr>
          <p:cNvGrpSpPr>
            <a:grpSpLocks/>
          </p:cNvGrpSpPr>
          <p:nvPr/>
        </p:nvGrpSpPr>
        <p:grpSpPr bwMode="auto">
          <a:xfrm>
            <a:off x="2971800" y="304800"/>
            <a:ext cx="7620000" cy="990600"/>
            <a:chOff x="912" y="1200"/>
            <a:chExt cx="4800" cy="1647"/>
          </a:xfrm>
        </p:grpSpPr>
        <p:pic>
          <p:nvPicPr>
            <p:cNvPr id="272389" name="Picture 24" descr="hallowedpetkjv">
              <a:extLst>
                <a:ext uri="{FF2B5EF4-FFF2-40B4-BE49-F238E27FC236}">
                  <a16:creationId xmlns:a16="http://schemas.microsoft.com/office/drawing/2014/main" id="{AED40BE7-8016-4973-B123-7EAF7AB6A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901"/>
            <a:stretch>
              <a:fillRect/>
            </a:stretch>
          </p:blipFill>
          <p:spPr bwMode="auto">
            <a:xfrm>
              <a:off x="1152" y="1200"/>
              <a:ext cx="4272" cy="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90" name="Picture 25" descr="hallowedpetkjv">
              <a:extLst>
                <a:ext uri="{FF2B5EF4-FFF2-40B4-BE49-F238E27FC236}">
                  <a16:creationId xmlns:a16="http://schemas.microsoft.com/office/drawing/2014/main" id="{28E592CA-9456-454D-92A6-2F0CC6ACD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612" r="-346"/>
            <a:stretch>
              <a:fillRect/>
            </a:stretch>
          </p:blipFill>
          <p:spPr bwMode="auto">
            <a:xfrm>
              <a:off x="912" y="2064"/>
              <a:ext cx="4800"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DE6583E9-A9BA-470D-869B-C5753ACF83C5}"/>
              </a:ext>
            </a:extLst>
          </p:cNvPr>
          <p:cNvSpPr txBox="1"/>
          <p:nvPr/>
        </p:nvSpPr>
        <p:spPr>
          <a:xfrm>
            <a:off x="3738880" y="1598997"/>
            <a:ext cx="6278880" cy="5262979"/>
          </a:xfrm>
          <a:prstGeom prst="rect">
            <a:avLst/>
          </a:prstGeom>
          <a:solidFill>
            <a:schemeClr val="accent5"/>
          </a:solidFill>
        </p:spPr>
        <p:txBody>
          <a:bodyPr wrap="square">
            <a:spAutoFit/>
          </a:bodyPr>
          <a:lstStyle/>
          <a:p>
            <a:pPr fontAlgn="base">
              <a:spcBef>
                <a:spcPct val="0"/>
              </a:spcBef>
              <a:spcAft>
                <a:spcPct val="0"/>
              </a:spcAft>
              <a:defRPr/>
            </a:pPr>
            <a:r>
              <a:rPr lang="en-US" sz="3200" dirty="0">
                <a:solidFill>
                  <a:srgbClr val="D60093"/>
                </a:solidFill>
                <a:latin typeface="Storybook" pitchFamily="2" charset="0"/>
              </a:rPr>
              <a:t>@</a:t>
            </a:r>
            <a:r>
              <a:rPr lang="en-US" sz="3200" b="1" u="sng" dirty="0">
                <a:solidFill>
                  <a:srgbClr val="D60093"/>
                </a:solidFill>
                <a:latin typeface="Storybook" pitchFamily="2" charset="0"/>
              </a:rPr>
              <a:t>Reverence and Respect in Prayer</a:t>
            </a:r>
            <a:r>
              <a:rPr lang="en-US" sz="3200" b="1" dirty="0">
                <a:solidFill>
                  <a:srgbClr val="D60093"/>
                </a:solidFill>
                <a:latin typeface="Storybook" pitchFamily="2" charset="0"/>
              </a:rPr>
              <a:t>  by Gary Colley –</a:t>
            </a:r>
          </a:p>
          <a:p>
            <a:pPr fontAlgn="base">
              <a:spcBef>
                <a:spcPct val="0"/>
              </a:spcBef>
              <a:spcAft>
                <a:spcPct val="0"/>
              </a:spcAft>
              <a:defRPr/>
            </a:pPr>
            <a:r>
              <a:rPr lang="en-US" sz="2400" b="1" dirty="0">
                <a:solidFill>
                  <a:srgbClr val="D60093"/>
                </a:solidFill>
                <a:effectLst>
                  <a:outerShdw blurRad="38100" dist="38100" dir="2700000" algn="tl">
                    <a:srgbClr val="000000">
                      <a:alpha val="43137"/>
                    </a:srgbClr>
                  </a:outerShdw>
                </a:effectLst>
                <a:latin typeface="Storybook" pitchFamily="2" charset="0"/>
              </a:rPr>
              <a:t>Solemn Speech</a:t>
            </a:r>
            <a:r>
              <a:rPr lang="en-US" sz="2400" b="1" dirty="0">
                <a:solidFill>
                  <a:srgbClr val="D60093"/>
                </a:solidFill>
                <a:latin typeface="Storybook" pitchFamily="2" charset="0"/>
              </a:rPr>
              <a:t>.  The Revised Standard Version of the New Testament was published recently as 1946, yet in the introduction by Dean </a:t>
            </a:r>
            <a:r>
              <a:rPr lang="en-US" sz="2400" b="1" dirty="0" err="1">
                <a:solidFill>
                  <a:srgbClr val="D60093"/>
                </a:solidFill>
                <a:latin typeface="Storybook" pitchFamily="2" charset="0"/>
              </a:rPr>
              <a:t>Weigle</a:t>
            </a:r>
            <a:r>
              <a:rPr lang="en-US" sz="2400" b="1" dirty="0">
                <a:solidFill>
                  <a:srgbClr val="D60093"/>
                </a:solidFill>
                <a:latin typeface="Storybook" pitchFamily="2" charset="0"/>
              </a:rPr>
              <a:t>  said:   ‘After two years of debate &amp; experiment it was decided to abandon these forms and follow modern usage,  except in language addressed to God.’  They then addressed God with  ‘thee &amp; thou,’  to acknowledge His Deity.  But in reference to Christ ‘you’ was used. By this they expressed what they believed:  </a:t>
            </a:r>
            <a:r>
              <a:rPr lang="en-US" sz="2400" b="1" i="1" dirty="0">
                <a:solidFill>
                  <a:srgbClr val="D60093"/>
                </a:solidFill>
                <a:latin typeface="Storybook" pitchFamily="2" charset="0"/>
              </a:rPr>
              <a:t>that Christ was not Deity</a:t>
            </a:r>
            <a:r>
              <a:rPr lang="en-US" sz="2400" b="1" dirty="0">
                <a:solidFill>
                  <a:srgbClr val="D60093"/>
                </a:solidFill>
                <a:latin typeface="Storybook" pitchFamily="2" charset="0"/>
              </a:rPr>
              <a:t>.  </a:t>
            </a:r>
            <a:endParaRPr lang="en-US" sz="2800" b="1" dirty="0">
              <a:solidFill>
                <a:srgbClr val="D60093"/>
              </a:solidFill>
              <a:latin typeface="Storyboo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10" name="Group 17">
            <a:extLst>
              <a:ext uri="{FF2B5EF4-FFF2-40B4-BE49-F238E27FC236}">
                <a16:creationId xmlns:a16="http://schemas.microsoft.com/office/drawing/2014/main" id="{FECA3692-1F60-4C35-9D2C-BD9CD2D2C28E}"/>
              </a:ext>
            </a:extLst>
          </p:cNvPr>
          <p:cNvGrpSpPr>
            <a:grpSpLocks/>
          </p:cNvGrpSpPr>
          <p:nvPr/>
        </p:nvGrpSpPr>
        <p:grpSpPr bwMode="auto">
          <a:xfrm>
            <a:off x="0" y="0"/>
            <a:ext cx="12192000" cy="6858000"/>
            <a:chOff x="0" y="-1"/>
            <a:chExt cx="5760" cy="4321"/>
          </a:xfrm>
        </p:grpSpPr>
        <p:pic>
          <p:nvPicPr>
            <p:cNvPr id="273415" name="Picture 18" descr="Hallowedtitlepage">
              <a:extLst>
                <a:ext uri="{FF2B5EF4-FFF2-40B4-BE49-F238E27FC236}">
                  <a16:creationId xmlns:a16="http://schemas.microsoft.com/office/drawing/2014/main" id="{E4C5A2C1-FB2D-42DE-A13A-FC2141A0E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6" name="Picture 19" descr="rosewatermarklp">
              <a:extLst>
                <a:ext uri="{FF2B5EF4-FFF2-40B4-BE49-F238E27FC236}">
                  <a16:creationId xmlns:a16="http://schemas.microsoft.com/office/drawing/2014/main" id="{F447DF40-A11C-4B24-B00F-281E818BA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3411" name="Group 23">
            <a:extLst>
              <a:ext uri="{FF2B5EF4-FFF2-40B4-BE49-F238E27FC236}">
                <a16:creationId xmlns:a16="http://schemas.microsoft.com/office/drawing/2014/main" id="{4A840832-4226-4CDC-9420-03A4CE3FA235}"/>
              </a:ext>
            </a:extLst>
          </p:cNvPr>
          <p:cNvGrpSpPr>
            <a:grpSpLocks/>
          </p:cNvGrpSpPr>
          <p:nvPr/>
        </p:nvGrpSpPr>
        <p:grpSpPr bwMode="auto">
          <a:xfrm>
            <a:off x="2971800" y="304800"/>
            <a:ext cx="7620000" cy="990600"/>
            <a:chOff x="912" y="1200"/>
            <a:chExt cx="4800" cy="1647"/>
          </a:xfrm>
        </p:grpSpPr>
        <p:pic>
          <p:nvPicPr>
            <p:cNvPr id="273413" name="Picture 24" descr="hallowedpetkjv">
              <a:extLst>
                <a:ext uri="{FF2B5EF4-FFF2-40B4-BE49-F238E27FC236}">
                  <a16:creationId xmlns:a16="http://schemas.microsoft.com/office/drawing/2014/main" id="{7AA3B902-15F4-4A17-8225-8EB5ADAF7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901"/>
            <a:stretch>
              <a:fillRect/>
            </a:stretch>
          </p:blipFill>
          <p:spPr bwMode="auto">
            <a:xfrm>
              <a:off x="1152" y="1200"/>
              <a:ext cx="4272" cy="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4" name="Picture 25" descr="hallowedpetkjv">
              <a:extLst>
                <a:ext uri="{FF2B5EF4-FFF2-40B4-BE49-F238E27FC236}">
                  <a16:creationId xmlns:a16="http://schemas.microsoft.com/office/drawing/2014/main" id="{CD497E24-10DC-496D-8A20-F11B86E3D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612" r="-346"/>
            <a:stretch>
              <a:fillRect/>
            </a:stretch>
          </p:blipFill>
          <p:spPr bwMode="auto">
            <a:xfrm>
              <a:off x="912" y="2064"/>
              <a:ext cx="4800"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53EF3470-E5A0-4718-8859-0D93E9177BCF}"/>
              </a:ext>
            </a:extLst>
          </p:cNvPr>
          <p:cNvSpPr txBox="1"/>
          <p:nvPr/>
        </p:nvSpPr>
        <p:spPr>
          <a:xfrm>
            <a:off x="3810000" y="1422400"/>
            <a:ext cx="6096000" cy="5139869"/>
          </a:xfrm>
          <a:prstGeom prst="rect">
            <a:avLst/>
          </a:prstGeom>
          <a:solidFill>
            <a:schemeClr val="accent5"/>
          </a:solidFill>
        </p:spPr>
        <p:txBody>
          <a:bodyPr wrap="square">
            <a:spAutoFit/>
          </a:bodyPr>
          <a:lstStyle/>
          <a:p>
            <a:pPr fontAlgn="base">
              <a:spcBef>
                <a:spcPct val="0"/>
              </a:spcBef>
              <a:spcAft>
                <a:spcPct val="0"/>
              </a:spcAft>
              <a:defRPr/>
            </a:pPr>
            <a:r>
              <a:rPr lang="en-US" sz="3200" dirty="0">
                <a:solidFill>
                  <a:srgbClr val="D60093"/>
                </a:solidFill>
                <a:latin typeface="Storybook" pitchFamily="2" charset="0"/>
              </a:rPr>
              <a:t>@</a:t>
            </a:r>
            <a:r>
              <a:rPr lang="en-US" sz="3200" b="1" u="sng" dirty="0">
                <a:solidFill>
                  <a:srgbClr val="D60093"/>
                </a:solidFill>
                <a:latin typeface="Storybook" pitchFamily="2" charset="0"/>
              </a:rPr>
              <a:t>Reverence and Respect in Prayer</a:t>
            </a:r>
            <a:r>
              <a:rPr lang="en-US" sz="3200" b="1" dirty="0">
                <a:solidFill>
                  <a:srgbClr val="D60093"/>
                </a:solidFill>
                <a:latin typeface="Storybook" pitchFamily="2" charset="0"/>
              </a:rPr>
              <a:t>  by Gary Colley –</a:t>
            </a:r>
          </a:p>
          <a:p>
            <a:pPr fontAlgn="base">
              <a:spcBef>
                <a:spcPct val="0"/>
              </a:spcBef>
              <a:spcAft>
                <a:spcPct val="0"/>
              </a:spcAft>
              <a:defRPr/>
            </a:pPr>
            <a:r>
              <a:rPr lang="en-US" sz="2400" b="1" dirty="0">
                <a:solidFill>
                  <a:srgbClr val="D60093"/>
                </a:solidFill>
                <a:effectLst>
                  <a:outerShdw blurRad="38100" dist="38100" dir="2700000" algn="tl">
                    <a:srgbClr val="000000">
                      <a:alpha val="43137"/>
                    </a:srgbClr>
                  </a:outerShdw>
                </a:effectLst>
                <a:latin typeface="Storybook" pitchFamily="2" charset="0"/>
              </a:rPr>
              <a:t>Solemn Speech</a:t>
            </a:r>
            <a:r>
              <a:rPr lang="en-US" sz="2400" b="1" dirty="0">
                <a:solidFill>
                  <a:srgbClr val="D60093"/>
                </a:solidFill>
                <a:latin typeface="Storybook" pitchFamily="2" charset="0"/>
              </a:rPr>
              <a:t>.  True,  the ‘solemn form’  was taken from Post-Elizabethan English;  so were many of the other terms that have now been incorporated into our language.  These terms  (THEE, THOU, THY, &amp; THINE)  are in our language for the express purpose of showing respect and reverence… and [we should]  be pleased to have it so.  We must conclude that this is the form of address in our language that expresses highest reverence and respect addressing our Heavenly Father.     </a:t>
            </a:r>
            <a:endParaRPr lang="en-US" sz="2800" b="1" dirty="0">
              <a:solidFill>
                <a:srgbClr val="D60093"/>
              </a:solidFill>
              <a:latin typeface="Storyboo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0021"/>
        </a:solidFill>
        <a:effectLst/>
      </p:bgPr>
    </p:bg>
    <p:spTree>
      <p:nvGrpSpPr>
        <p:cNvPr id="1" name=""/>
        <p:cNvGrpSpPr/>
        <p:nvPr/>
      </p:nvGrpSpPr>
      <p:grpSpPr>
        <a:xfrm>
          <a:off x="0" y="0"/>
          <a:ext cx="0" cy="0"/>
          <a:chOff x="0" y="0"/>
          <a:chExt cx="0" cy="0"/>
        </a:xfrm>
      </p:grpSpPr>
      <p:pic>
        <p:nvPicPr>
          <p:cNvPr id="192514" name="Picture 2" descr="map">
            <a:extLst>
              <a:ext uri="{FF2B5EF4-FFF2-40B4-BE49-F238E27FC236}">
                <a16:creationId xmlns:a16="http://schemas.microsoft.com/office/drawing/2014/main" id="{79BADB40-738B-481B-A334-B5074E47E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6000">
    <p:random/>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1844226" name="Rectangle 2">
            <a:extLst>
              <a:ext uri="{FF2B5EF4-FFF2-40B4-BE49-F238E27FC236}">
                <a16:creationId xmlns:a16="http://schemas.microsoft.com/office/drawing/2014/main" id="{C7408CBD-C0D2-4581-804E-2A1DF462BBA2}"/>
              </a:ext>
            </a:extLst>
          </p:cNvPr>
          <p:cNvSpPr>
            <a:spLocks noGrp="1" noChangeArrowheads="1"/>
          </p:cNvSpPr>
          <p:nvPr>
            <p:ph type="title"/>
          </p:nvPr>
        </p:nvSpPr>
        <p:spPr>
          <a:xfrm>
            <a:off x="2209800" y="228600"/>
            <a:ext cx="7772400" cy="762000"/>
          </a:xfrm>
        </p:spPr>
        <p:txBody>
          <a:bodyPr/>
          <a:lstStyle/>
          <a:p>
            <a:pPr eaLnBrk="1" hangingPunct="1">
              <a:defRPr/>
            </a:pPr>
            <a:r>
              <a:rPr lang="en-US" sz="5400">
                <a:solidFill>
                  <a:srgbClr val="FFD49D"/>
                </a:solidFill>
                <a:effectLst>
                  <a:outerShdw blurRad="38100" dist="38100" dir="2700000" algn="tl">
                    <a:srgbClr val="000000"/>
                  </a:outerShdw>
                </a:effectLst>
                <a:latin typeface="Chalkboard Bold" pitchFamily="-80" charset="0"/>
              </a:rPr>
              <a:t>What Is His Name</a:t>
            </a:r>
            <a:endParaRPr lang="en-US">
              <a:effectLst>
                <a:outerShdw blurRad="38100" dist="38100" dir="2700000" algn="tl">
                  <a:srgbClr val="FFFFFF"/>
                </a:outerShdw>
              </a:effectLst>
              <a:latin typeface="Chalkboard Bold" pitchFamily="-80" charset="0"/>
            </a:endParaRPr>
          </a:p>
        </p:txBody>
      </p:sp>
      <p:sp>
        <p:nvSpPr>
          <p:cNvPr id="1844227" name="Rectangle 3">
            <a:extLst>
              <a:ext uri="{FF2B5EF4-FFF2-40B4-BE49-F238E27FC236}">
                <a16:creationId xmlns:a16="http://schemas.microsoft.com/office/drawing/2014/main" id="{71DFC825-A89E-4F13-A6EC-C6F897D23D20}"/>
              </a:ext>
            </a:extLst>
          </p:cNvPr>
          <p:cNvSpPr>
            <a:spLocks noGrp="1" noChangeArrowheads="1"/>
          </p:cNvSpPr>
          <p:nvPr>
            <p:ph type="body" idx="1"/>
          </p:nvPr>
        </p:nvSpPr>
        <p:spPr>
          <a:xfrm>
            <a:off x="2057400" y="1219200"/>
            <a:ext cx="8382000" cy="5638800"/>
          </a:xfrm>
        </p:spPr>
        <p:txBody>
          <a:bodyPr/>
          <a:lstStyle/>
          <a:p>
            <a:pPr marL="0" indent="0" eaLnBrk="1" hangingPunct="1">
              <a:buClr>
                <a:srgbClr val="FFD49D"/>
              </a:buClr>
              <a:buSzPct val="75000"/>
            </a:pPr>
            <a:r>
              <a:rPr lang="en-US" altLang="en-US" b="1">
                <a:latin typeface="Chalkboard Bold" pitchFamily="-80" charset="0"/>
              </a:rPr>
              <a:t> His name reveals to us who He is. It is </a:t>
            </a:r>
            <a:r>
              <a:rPr lang="en-US" altLang="en-US" b="1" u="sng">
                <a:latin typeface="Chalkboard Bold" pitchFamily="-80" charset="0"/>
              </a:rPr>
              <a:t>descriptive</a:t>
            </a:r>
            <a:endParaRPr lang="en-US" altLang="en-US" b="1">
              <a:latin typeface="Chalkboard Bold" pitchFamily="-80" charset="0"/>
            </a:endParaRPr>
          </a:p>
          <a:p>
            <a:pPr marL="0" indent="0" eaLnBrk="1" hangingPunct="1">
              <a:buClr>
                <a:srgbClr val="FFD49D"/>
              </a:buClr>
              <a:buSzPct val="75000"/>
            </a:pPr>
            <a:r>
              <a:rPr lang="en-US" altLang="en-US" b="1">
                <a:latin typeface="Chalkboard Bold" pitchFamily="-80" charset="0"/>
              </a:rPr>
              <a:t> His name is His </a:t>
            </a:r>
            <a:r>
              <a:rPr lang="en-US" altLang="en-US" b="1" u="sng">
                <a:latin typeface="Chalkboard Bold" pitchFamily="-80" charset="0"/>
              </a:rPr>
              <a:t>promise</a:t>
            </a:r>
            <a:r>
              <a:rPr lang="en-US" altLang="en-US" b="1">
                <a:latin typeface="Chalkboard Bold" pitchFamily="-80" charset="0"/>
              </a:rPr>
              <a:t>. If He is, He does!</a:t>
            </a:r>
          </a:p>
          <a:p>
            <a:pPr marL="0" indent="0" eaLnBrk="1" hangingPunct="1">
              <a:buClr>
                <a:srgbClr val="FFD49D"/>
              </a:buClr>
              <a:buSzPct val="75000"/>
            </a:pPr>
            <a:r>
              <a:rPr lang="en-US" altLang="en-US" b="1">
                <a:latin typeface="Chalkboard Bold" pitchFamily="-80" charset="0"/>
              </a:rPr>
              <a:t> His name is our </a:t>
            </a:r>
            <a:r>
              <a:rPr lang="en-US" altLang="en-US" b="1" u="sng">
                <a:latin typeface="Chalkboard Bold" pitchFamily="-80" charset="0"/>
              </a:rPr>
              <a:t>joy</a:t>
            </a:r>
            <a:r>
              <a:rPr lang="en-US" altLang="en-US" b="1">
                <a:latin typeface="Chalkboard Bold" pitchFamily="-80" charset="0"/>
              </a:rPr>
              <a:t>. When we  see Him as He is there is no problem to deep or situation too difficult. His words to us bring an abiding joy amidst life’s hurdles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4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4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4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27"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46274" name="Rectangle 2">
            <a:extLst>
              <a:ext uri="{FF2B5EF4-FFF2-40B4-BE49-F238E27FC236}">
                <a16:creationId xmlns:a16="http://schemas.microsoft.com/office/drawing/2014/main" id="{02C7D085-DE01-4B94-B3B3-422089A15BD3}"/>
              </a:ext>
            </a:extLst>
          </p:cNvPr>
          <p:cNvSpPr>
            <a:spLocks noGrp="1" noChangeArrowheads="1"/>
          </p:cNvSpPr>
          <p:nvPr>
            <p:ph type="title"/>
          </p:nvPr>
        </p:nvSpPr>
        <p:spPr>
          <a:xfrm>
            <a:off x="2209800" y="381000"/>
            <a:ext cx="7543800" cy="533400"/>
          </a:xfrm>
        </p:spPr>
        <p:txBody>
          <a:bodyPr/>
          <a:lstStyle/>
          <a:p>
            <a:pPr eaLnBrk="1" hangingPunct="1">
              <a:defRPr/>
            </a:pPr>
            <a:r>
              <a:rPr lang="en-US" sz="4800" b="1">
                <a:solidFill>
                  <a:schemeClr val="tx1"/>
                </a:solidFill>
                <a:effectLst>
                  <a:outerShdw blurRad="38100" dist="38100" dir="2700000" algn="tl">
                    <a:srgbClr val="FFFFFF"/>
                  </a:outerShdw>
                </a:effectLst>
                <a:latin typeface="Calligrapher" pitchFamily="2" charset="0"/>
              </a:rPr>
              <a:t>His Name - Jehovah</a:t>
            </a:r>
            <a:endParaRPr lang="en-US" sz="4800" u="sng">
              <a:solidFill>
                <a:schemeClr val="hlink"/>
              </a:solidFill>
              <a:latin typeface="Calligrapher" pitchFamily="2" charset="0"/>
            </a:endParaRPr>
          </a:p>
        </p:txBody>
      </p:sp>
      <p:sp>
        <p:nvSpPr>
          <p:cNvPr id="285699" name="Rectangle 3">
            <a:extLst>
              <a:ext uri="{FF2B5EF4-FFF2-40B4-BE49-F238E27FC236}">
                <a16:creationId xmlns:a16="http://schemas.microsoft.com/office/drawing/2014/main" id="{1302CB1E-4A56-4C98-9748-AC9E0EC06DB2}"/>
              </a:ext>
            </a:extLst>
          </p:cNvPr>
          <p:cNvSpPr>
            <a:spLocks noGrp="1" noChangeArrowheads="1"/>
          </p:cNvSpPr>
          <p:nvPr>
            <p:ph type="body" idx="1"/>
          </p:nvPr>
        </p:nvSpPr>
        <p:spPr/>
        <p:txBody>
          <a:bodyPr/>
          <a:lstStyle/>
          <a:p>
            <a:pPr algn="ctr" eaLnBrk="1" hangingPunct="1"/>
            <a:endParaRPr lang="en-US" altLang="en-US" sz="3600" u="sng">
              <a:solidFill>
                <a:schemeClr val="hlink"/>
              </a:solidFill>
              <a:latin typeface="Chalkboard Bold" pitchFamily="-80" charset="0"/>
            </a:endParaRPr>
          </a:p>
          <a:p>
            <a:pPr algn="ctr" eaLnBrk="1" hangingPunct="1"/>
            <a:endParaRPr lang="en-US" altLang="en-US" sz="3600" u="sng">
              <a:solidFill>
                <a:schemeClr val="hlink"/>
              </a:solidFill>
              <a:latin typeface="Chalkboard Bold" pitchFamily="-80" charset="0"/>
            </a:endParaRPr>
          </a:p>
          <a:p>
            <a:pPr algn="ctr" eaLnBrk="1" hangingPunct="1"/>
            <a:endParaRPr lang="en-US" altLang="en-US" sz="1400" u="sng">
              <a:solidFill>
                <a:schemeClr val="hlink"/>
              </a:solidFill>
              <a:latin typeface="Chalkboard Bold" pitchFamily="-80" charset="0"/>
            </a:endParaRPr>
          </a:p>
          <a:p>
            <a:pPr algn="ctr" eaLnBrk="1" hangingPunct="1"/>
            <a:endParaRPr lang="en-US" altLang="en-US" sz="3600" u="sng">
              <a:solidFill>
                <a:schemeClr val="hlink"/>
              </a:solidFill>
              <a:latin typeface="Chalkboard Bold" pitchFamily="-80" charset="0"/>
            </a:endParaRPr>
          </a:p>
          <a:p>
            <a:pPr algn="ctr" eaLnBrk="1" hangingPunct="1"/>
            <a:endParaRPr lang="en-US" altLang="en-US" sz="1400" u="sng">
              <a:solidFill>
                <a:schemeClr val="hlink"/>
              </a:solidFill>
              <a:latin typeface="Chalkboard Bold" pitchFamily="-80" charset="0"/>
            </a:endParaRPr>
          </a:p>
        </p:txBody>
      </p:sp>
      <p:sp>
        <p:nvSpPr>
          <p:cNvPr id="1846276" name="Rectangle 4">
            <a:extLst>
              <a:ext uri="{FF2B5EF4-FFF2-40B4-BE49-F238E27FC236}">
                <a16:creationId xmlns:a16="http://schemas.microsoft.com/office/drawing/2014/main" id="{48F9979B-A453-401E-9DA7-E979D4818BC8}"/>
              </a:ext>
            </a:extLst>
          </p:cNvPr>
          <p:cNvSpPr>
            <a:spLocks noChangeArrowheads="1"/>
          </p:cNvSpPr>
          <p:nvPr/>
        </p:nvSpPr>
        <p:spPr bwMode="auto">
          <a:xfrm>
            <a:off x="6248400" y="3810001"/>
            <a:ext cx="3962400" cy="677863"/>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C0C0C0"/>
                  </a:outerShdw>
                </a:effectLst>
                <a:latin typeface="Comic Sans MS" pitchFamily="66" charset="0"/>
              </a:rPr>
              <a:t>MY HEALER</a:t>
            </a:r>
          </a:p>
        </p:txBody>
      </p:sp>
      <p:sp>
        <p:nvSpPr>
          <p:cNvPr id="1846277" name="Rectangle 5">
            <a:extLst>
              <a:ext uri="{FF2B5EF4-FFF2-40B4-BE49-F238E27FC236}">
                <a16:creationId xmlns:a16="http://schemas.microsoft.com/office/drawing/2014/main" id="{C01A5FCD-0444-49B8-92B7-BFC4D1AD1032}"/>
              </a:ext>
            </a:extLst>
          </p:cNvPr>
          <p:cNvSpPr>
            <a:spLocks noChangeArrowheads="1"/>
          </p:cNvSpPr>
          <p:nvPr/>
        </p:nvSpPr>
        <p:spPr bwMode="auto">
          <a:xfrm>
            <a:off x="6248400" y="4495800"/>
            <a:ext cx="3962400" cy="1081088"/>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C0C0C0"/>
                  </a:outerShdw>
                </a:effectLst>
                <a:latin typeface="Comic Sans MS" pitchFamily="66" charset="0"/>
              </a:rPr>
              <a:t>THE GOD WHO IS JEALOUS</a:t>
            </a:r>
          </a:p>
        </p:txBody>
      </p:sp>
      <p:sp>
        <p:nvSpPr>
          <p:cNvPr id="1846278" name="Rectangle 6">
            <a:extLst>
              <a:ext uri="{FF2B5EF4-FFF2-40B4-BE49-F238E27FC236}">
                <a16:creationId xmlns:a16="http://schemas.microsoft.com/office/drawing/2014/main" id="{3DEB969E-5A10-4B83-B453-636454B55346}"/>
              </a:ext>
            </a:extLst>
          </p:cNvPr>
          <p:cNvSpPr>
            <a:spLocks noChangeArrowheads="1"/>
          </p:cNvSpPr>
          <p:nvPr/>
        </p:nvSpPr>
        <p:spPr bwMode="auto">
          <a:xfrm>
            <a:off x="2133600" y="4470400"/>
            <a:ext cx="4114800" cy="1081088"/>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C0C0C0"/>
                  </a:outerShdw>
                </a:effectLst>
                <a:latin typeface="Comic Sans MS" pitchFamily="66" charset="0"/>
              </a:rPr>
              <a:t>JEHOVAH KAMA</a:t>
            </a:r>
          </a:p>
        </p:txBody>
      </p:sp>
      <p:sp>
        <p:nvSpPr>
          <p:cNvPr id="1846279" name="Rectangle 7">
            <a:extLst>
              <a:ext uri="{FF2B5EF4-FFF2-40B4-BE49-F238E27FC236}">
                <a16:creationId xmlns:a16="http://schemas.microsoft.com/office/drawing/2014/main" id="{E4C17D9A-68E8-4016-BB50-99E0B9B5A294}"/>
              </a:ext>
            </a:extLst>
          </p:cNvPr>
          <p:cNvSpPr>
            <a:spLocks noChangeArrowheads="1"/>
          </p:cNvSpPr>
          <p:nvPr/>
        </p:nvSpPr>
        <p:spPr bwMode="auto">
          <a:xfrm>
            <a:off x="2133600" y="3792538"/>
            <a:ext cx="4114800" cy="677862"/>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C0C0C0"/>
                  </a:outerShdw>
                </a:effectLst>
                <a:latin typeface="Comic Sans MS" pitchFamily="66" charset="0"/>
              </a:rPr>
              <a:t>JEHOVAH RAPHA</a:t>
            </a:r>
          </a:p>
        </p:txBody>
      </p:sp>
      <p:sp>
        <p:nvSpPr>
          <p:cNvPr id="1846280" name="Rectangle 8">
            <a:extLst>
              <a:ext uri="{FF2B5EF4-FFF2-40B4-BE49-F238E27FC236}">
                <a16:creationId xmlns:a16="http://schemas.microsoft.com/office/drawing/2014/main" id="{C6518847-F75F-4A12-AF93-05D38080DE7D}"/>
              </a:ext>
            </a:extLst>
          </p:cNvPr>
          <p:cNvSpPr>
            <a:spLocks noChangeArrowheads="1"/>
          </p:cNvSpPr>
          <p:nvPr/>
        </p:nvSpPr>
        <p:spPr bwMode="auto">
          <a:xfrm>
            <a:off x="6248400" y="3114676"/>
            <a:ext cx="3962400" cy="677863"/>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C0C0C0"/>
                  </a:outerShdw>
                </a:effectLst>
                <a:latin typeface="Comic Sans MS" pitchFamily="66" charset="0"/>
              </a:rPr>
              <a:t>MY PEACE</a:t>
            </a:r>
          </a:p>
        </p:txBody>
      </p:sp>
      <p:sp>
        <p:nvSpPr>
          <p:cNvPr id="1846281" name="Rectangle 9">
            <a:extLst>
              <a:ext uri="{FF2B5EF4-FFF2-40B4-BE49-F238E27FC236}">
                <a16:creationId xmlns:a16="http://schemas.microsoft.com/office/drawing/2014/main" id="{A9AF7485-C0C8-456E-B28D-326AEA822719}"/>
              </a:ext>
            </a:extLst>
          </p:cNvPr>
          <p:cNvSpPr>
            <a:spLocks noChangeArrowheads="1"/>
          </p:cNvSpPr>
          <p:nvPr/>
        </p:nvSpPr>
        <p:spPr bwMode="auto">
          <a:xfrm>
            <a:off x="2133600" y="3114676"/>
            <a:ext cx="4114800" cy="677863"/>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C0C0C0"/>
                  </a:outerShdw>
                </a:effectLst>
                <a:latin typeface="Comic Sans MS" pitchFamily="66" charset="0"/>
              </a:rPr>
              <a:t>JEHOVAH-SHALOM</a:t>
            </a:r>
          </a:p>
        </p:txBody>
      </p:sp>
      <p:sp>
        <p:nvSpPr>
          <p:cNvPr id="1846282" name="Rectangle 10">
            <a:extLst>
              <a:ext uri="{FF2B5EF4-FFF2-40B4-BE49-F238E27FC236}">
                <a16:creationId xmlns:a16="http://schemas.microsoft.com/office/drawing/2014/main" id="{5A931612-CA65-49E6-B1DA-57ABD1F60274}"/>
              </a:ext>
            </a:extLst>
          </p:cNvPr>
          <p:cNvSpPr>
            <a:spLocks noChangeArrowheads="1"/>
          </p:cNvSpPr>
          <p:nvPr/>
        </p:nvSpPr>
        <p:spPr bwMode="auto">
          <a:xfrm>
            <a:off x="6248400" y="2033589"/>
            <a:ext cx="3962400" cy="1081087"/>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C0C0C0"/>
                  </a:outerShdw>
                </a:effectLst>
                <a:latin typeface="Comic Sans MS" pitchFamily="66" charset="0"/>
              </a:rPr>
              <a:t>MY BANNER OF VICTORY</a:t>
            </a:r>
          </a:p>
        </p:txBody>
      </p:sp>
      <p:sp>
        <p:nvSpPr>
          <p:cNvPr id="1846283" name="Rectangle 11">
            <a:extLst>
              <a:ext uri="{FF2B5EF4-FFF2-40B4-BE49-F238E27FC236}">
                <a16:creationId xmlns:a16="http://schemas.microsoft.com/office/drawing/2014/main" id="{53305EDE-4B12-45FC-A0CC-264E9FB5BF98}"/>
              </a:ext>
            </a:extLst>
          </p:cNvPr>
          <p:cNvSpPr>
            <a:spLocks noChangeArrowheads="1"/>
          </p:cNvSpPr>
          <p:nvPr/>
        </p:nvSpPr>
        <p:spPr bwMode="auto">
          <a:xfrm>
            <a:off x="2133600" y="2033589"/>
            <a:ext cx="4114800" cy="1081087"/>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C0C0C0"/>
                  </a:outerShdw>
                </a:effectLst>
                <a:latin typeface="Comic Sans MS" pitchFamily="66" charset="0"/>
              </a:rPr>
              <a:t>JEHOVAH-NISSI</a:t>
            </a:r>
          </a:p>
        </p:txBody>
      </p:sp>
      <p:sp>
        <p:nvSpPr>
          <p:cNvPr id="1846284" name="Rectangle 12">
            <a:extLst>
              <a:ext uri="{FF2B5EF4-FFF2-40B4-BE49-F238E27FC236}">
                <a16:creationId xmlns:a16="http://schemas.microsoft.com/office/drawing/2014/main" id="{8D86E52A-6B55-4791-B46F-2D87A3222DFD}"/>
              </a:ext>
            </a:extLst>
          </p:cNvPr>
          <p:cNvSpPr>
            <a:spLocks noChangeArrowheads="1"/>
          </p:cNvSpPr>
          <p:nvPr/>
        </p:nvSpPr>
        <p:spPr bwMode="auto">
          <a:xfrm>
            <a:off x="6248400" y="1447800"/>
            <a:ext cx="3962400" cy="585788"/>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C0C0C0"/>
                  </a:outerShdw>
                </a:effectLst>
                <a:latin typeface="Comic Sans MS" pitchFamily="66" charset="0"/>
              </a:rPr>
              <a:t>PROVIDER</a:t>
            </a:r>
          </a:p>
        </p:txBody>
      </p:sp>
      <p:sp>
        <p:nvSpPr>
          <p:cNvPr id="1846285" name="Rectangle 13">
            <a:extLst>
              <a:ext uri="{FF2B5EF4-FFF2-40B4-BE49-F238E27FC236}">
                <a16:creationId xmlns:a16="http://schemas.microsoft.com/office/drawing/2014/main" id="{F29261F2-2D32-4A0F-A31D-9129B2D03543}"/>
              </a:ext>
            </a:extLst>
          </p:cNvPr>
          <p:cNvSpPr>
            <a:spLocks noChangeArrowheads="1"/>
          </p:cNvSpPr>
          <p:nvPr/>
        </p:nvSpPr>
        <p:spPr bwMode="auto">
          <a:xfrm>
            <a:off x="2133600" y="1447800"/>
            <a:ext cx="4114800" cy="585788"/>
          </a:xfrm>
          <a:prstGeom prst="rect">
            <a:avLst/>
          </a:prstGeom>
          <a:solidFill>
            <a:srgbClr val="FFFFFF"/>
          </a:solidFill>
          <a:ln w="9525">
            <a:no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C0C0C0"/>
                  </a:outerShdw>
                </a:effectLst>
                <a:latin typeface="Comic Sans MS" pitchFamily="66" charset="0"/>
              </a:rPr>
              <a:t>JEHOVAH-JIREH</a:t>
            </a:r>
          </a:p>
        </p:txBody>
      </p:sp>
      <p:sp>
        <p:nvSpPr>
          <p:cNvPr id="285710" name="Line 14">
            <a:extLst>
              <a:ext uri="{FF2B5EF4-FFF2-40B4-BE49-F238E27FC236}">
                <a16:creationId xmlns:a16="http://schemas.microsoft.com/office/drawing/2014/main" id="{4B8BB664-1F07-47E4-A07E-C1372CC644B9}"/>
              </a:ext>
            </a:extLst>
          </p:cNvPr>
          <p:cNvSpPr>
            <a:spLocks noChangeShapeType="1"/>
          </p:cNvSpPr>
          <p:nvPr/>
        </p:nvSpPr>
        <p:spPr bwMode="auto">
          <a:xfrm>
            <a:off x="2133600" y="1447800"/>
            <a:ext cx="8077200"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1" name="Line 15">
            <a:extLst>
              <a:ext uri="{FF2B5EF4-FFF2-40B4-BE49-F238E27FC236}">
                <a16:creationId xmlns:a16="http://schemas.microsoft.com/office/drawing/2014/main" id="{7F22A24C-85D3-4D25-B7EA-8F89737BA122}"/>
              </a:ext>
            </a:extLst>
          </p:cNvPr>
          <p:cNvSpPr>
            <a:spLocks noChangeShapeType="1"/>
          </p:cNvSpPr>
          <p:nvPr/>
        </p:nvSpPr>
        <p:spPr bwMode="auto">
          <a:xfrm>
            <a:off x="2133600" y="5551488"/>
            <a:ext cx="8077200"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2" name="Line 16">
            <a:extLst>
              <a:ext uri="{FF2B5EF4-FFF2-40B4-BE49-F238E27FC236}">
                <a16:creationId xmlns:a16="http://schemas.microsoft.com/office/drawing/2014/main" id="{5B298F36-AA49-4FB5-9FB8-EC30DC52FAE9}"/>
              </a:ext>
            </a:extLst>
          </p:cNvPr>
          <p:cNvSpPr>
            <a:spLocks noChangeShapeType="1"/>
          </p:cNvSpPr>
          <p:nvPr/>
        </p:nvSpPr>
        <p:spPr bwMode="auto">
          <a:xfrm>
            <a:off x="2133600" y="1447800"/>
            <a:ext cx="0" cy="4103688"/>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3" name="Line 17">
            <a:extLst>
              <a:ext uri="{FF2B5EF4-FFF2-40B4-BE49-F238E27FC236}">
                <a16:creationId xmlns:a16="http://schemas.microsoft.com/office/drawing/2014/main" id="{3122BFA5-51BF-41FB-9306-EE0820BFEA18}"/>
              </a:ext>
            </a:extLst>
          </p:cNvPr>
          <p:cNvSpPr>
            <a:spLocks noChangeShapeType="1"/>
          </p:cNvSpPr>
          <p:nvPr/>
        </p:nvSpPr>
        <p:spPr bwMode="auto">
          <a:xfrm>
            <a:off x="6248400" y="1447800"/>
            <a:ext cx="0" cy="41036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4" name="Line 18">
            <a:extLst>
              <a:ext uri="{FF2B5EF4-FFF2-40B4-BE49-F238E27FC236}">
                <a16:creationId xmlns:a16="http://schemas.microsoft.com/office/drawing/2014/main" id="{79D8E542-C269-4972-AE86-945684E8DC70}"/>
              </a:ext>
            </a:extLst>
          </p:cNvPr>
          <p:cNvSpPr>
            <a:spLocks noChangeShapeType="1"/>
          </p:cNvSpPr>
          <p:nvPr/>
        </p:nvSpPr>
        <p:spPr bwMode="auto">
          <a:xfrm>
            <a:off x="2133600" y="2033588"/>
            <a:ext cx="807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5" name="Line 19">
            <a:extLst>
              <a:ext uri="{FF2B5EF4-FFF2-40B4-BE49-F238E27FC236}">
                <a16:creationId xmlns:a16="http://schemas.microsoft.com/office/drawing/2014/main" id="{F679CE4D-D16D-46CA-8C0A-03777D4102C7}"/>
              </a:ext>
            </a:extLst>
          </p:cNvPr>
          <p:cNvSpPr>
            <a:spLocks noChangeShapeType="1"/>
          </p:cNvSpPr>
          <p:nvPr/>
        </p:nvSpPr>
        <p:spPr bwMode="auto">
          <a:xfrm>
            <a:off x="2133600" y="3114675"/>
            <a:ext cx="807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6" name="Line 20">
            <a:extLst>
              <a:ext uri="{FF2B5EF4-FFF2-40B4-BE49-F238E27FC236}">
                <a16:creationId xmlns:a16="http://schemas.microsoft.com/office/drawing/2014/main" id="{4E41F8EF-2E5B-43CE-9162-465700B15279}"/>
              </a:ext>
            </a:extLst>
          </p:cNvPr>
          <p:cNvSpPr>
            <a:spLocks noChangeShapeType="1"/>
          </p:cNvSpPr>
          <p:nvPr/>
        </p:nvSpPr>
        <p:spPr bwMode="auto">
          <a:xfrm>
            <a:off x="2133600" y="3792538"/>
            <a:ext cx="807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7" name="Line 21">
            <a:extLst>
              <a:ext uri="{FF2B5EF4-FFF2-40B4-BE49-F238E27FC236}">
                <a16:creationId xmlns:a16="http://schemas.microsoft.com/office/drawing/2014/main" id="{C34111E7-9D76-4F84-AFEB-F4554E0E26C1}"/>
              </a:ext>
            </a:extLst>
          </p:cNvPr>
          <p:cNvSpPr>
            <a:spLocks noChangeShapeType="1"/>
          </p:cNvSpPr>
          <p:nvPr/>
        </p:nvSpPr>
        <p:spPr bwMode="auto">
          <a:xfrm>
            <a:off x="10210800" y="3792538"/>
            <a:ext cx="0" cy="17589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8" name="Line 22">
            <a:extLst>
              <a:ext uri="{FF2B5EF4-FFF2-40B4-BE49-F238E27FC236}">
                <a16:creationId xmlns:a16="http://schemas.microsoft.com/office/drawing/2014/main" id="{97AF35E1-A132-4968-9F35-EB730B0E2CC9}"/>
              </a:ext>
            </a:extLst>
          </p:cNvPr>
          <p:cNvSpPr>
            <a:spLocks noChangeShapeType="1"/>
          </p:cNvSpPr>
          <p:nvPr/>
        </p:nvSpPr>
        <p:spPr bwMode="auto">
          <a:xfrm flipH="1">
            <a:off x="10210800" y="1447800"/>
            <a:ext cx="0" cy="236220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285719" name="Line 23">
            <a:extLst>
              <a:ext uri="{FF2B5EF4-FFF2-40B4-BE49-F238E27FC236}">
                <a16:creationId xmlns:a16="http://schemas.microsoft.com/office/drawing/2014/main" id="{E382931E-03CC-4A99-B80E-AFDA1D122CEB}"/>
              </a:ext>
            </a:extLst>
          </p:cNvPr>
          <p:cNvSpPr>
            <a:spLocks noChangeShapeType="1"/>
          </p:cNvSpPr>
          <p:nvPr/>
        </p:nvSpPr>
        <p:spPr bwMode="auto">
          <a:xfrm>
            <a:off x="2133600" y="4470400"/>
            <a:ext cx="807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6285">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6284">
                                            <p:txEl>
                                              <p:charRg st="4294967295" end="429496729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6283">
                                            <p:txEl>
                                              <p:charRg st="4294967295" end="429496729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6282">
                                            <p:txEl>
                                              <p:charRg st="4294967295" end="429496729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6281">
                                            <p:txEl>
                                              <p:charRg st="4294967295" end="429496729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46280">
                                            <p:txEl>
                                              <p:charRg st="4294967295" end="429496729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846279">
                                            <p:txEl>
                                              <p:charRg st="4294967295" end="429496729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846276">
                                            <p:txEl>
                                              <p:charRg st="4294967295" end="429496729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846278">
                                            <p:txEl>
                                              <p:charRg st="4294967295" end="429496729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846277">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276" grpId="0" autoUpdateAnimBg="0"/>
      <p:bldP spid="1846277" grpId="0" autoUpdateAnimBg="0"/>
      <p:bldP spid="1846278" grpId="0" autoUpdateAnimBg="0"/>
      <p:bldP spid="1846279" grpId="0" autoUpdateAnimBg="0"/>
      <p:bldP spid="1846280" grpId="0" autoUpdateAnimBg="0"/>
      <p:bldP spid="1846281" grpId="0" autoUpdateAnimBg="0"/>
      <p:bldP spid="1846282" grpId="0" autoUpdateAnimBg="0"/>
      <p:bldP spid="1846283" grpId="0" autoUpdateAnimBg="0"/>
      <p:bldP spid="1846284" grpId="0" autoUpdateAnimBg="0"/>
      <p:bldP spid="184628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8322" name="Rectangle 2">
            <a:extLst>
              <a:ext uri="{FF2B5EF4-FFF2-40B4-BE49-F238E27FC236}">
                <a16:creationId xmlns:a16="http://schemas.microsoft.com/office/drawing/2014/main" id="{D0B17BBD-141C-48E2-8CE2-BD6F3148AC37}"/>
              </a:ext>
            </a:extLst>
          </p:cNvPr>
          <p:cNvSpPr>
            <a:spLocks noGrp="1" noChangeArrowheads="1"/>
          </p:cNvSpPr>
          <p:nvPr>
            <p:ph type="title"/>
          </p:nvPr>
        </p:nvSpPr>
        <p:spPr/>
        <p:txBody>
          <a:bodyPr/>
          <a:lstStyle/>
          <a:p>
            <a:pPr eaLnBrk="1" hangingPunct="1">
              <a:defRPr/>
            </a:pPr>
            <a:r>
              <a:rPr lang="en-US" sz="4800" b="1">
                <a:solidFill>
                  <a:schemeClr val="bg1"/>
                </a:solidFill>
                <a:effectLst>
                  <a:outerShdw blurRad="38100" dist="38100" dir="2700000" algn="tl">
                    <a:srgbClr val="808080"/>
                  </a:outerShdw>
                </a:effectLst>
                <a:latin typeface="Chalkboard Bold" pitchFamily="-80" charset="0"/>
              </a:rPr>
              <a:t>His Name Jehovah</a:t>
            </a:r>
            <a:endParaRPr lang="en-US" sz="4800" b="1">
              <a:solidFill>
                <a:schemeClr val="hlink"/>
              </a:solidFill>
              <a:effectLst>
                <a:outerShdw blurRad="38100" dist="38100" dir="2700000" algn="tl">
                  <a:srgbClr val="FFFFFF"/>
                </a:outerShdw>
              </a:effectLst>
              <a:latin typeface="Chalkboard Bold" pitchFamily="-80" charset="0"/>
            </a:endParaRPr>
          </a:p>
        </p:txBody>
      </p:sp>
      <p:sp>
        <p:nvSpPr>
          <p:cNvPr id="1848323" name="Rectangle 3">
            <a:extLst>
              <a:ext uri="{FF2B5EF4-FFF2-40B4-BE49-F238E27FC236}">
                <a16:creationId xmlns:a16="http://schemas.microsoft.com/office/drawing/2014/main" id="{C54C92AC-30A0-4700-B48B-2AA7E032C0E5}"/>
              </a:ext>
            </a:extLst>
          </p:cNvPr>
          <p:cNvSpPr>
            <a:spLocks noChangeArrowheads="1"/>
          </p:cNvSpPr>
          <p:nvPr/>
        </p:nvSpPr>
        <p:spPr bwMode="auto">
          <a:xfrm>
            <a:off x="6135688" y="1981200"/>
            <a:ext cx="4379912" cy="1028700"/>
          </a:xfrm>
          <a:prstGeom prst="rect">
            <a:avLst/>
          </a:prstGeom>
          <a:noFill/>
          <a:ln w="15875">
            <a:solidFill>
              <a:srgbClr val="FF00FF"/>
            </a:solid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FFFFFF"/>
                  </a:outerShdw>
                </a:effectLst>
                <a:latin typeface="Comic Sans MS" pitchFamily="66" charset="0"/>
              </a:rPr>
              <a:t>MY RIGHTEOUSNESS</a:t>
            </a:r>
          </a:p>
        </p:txBody>
      </p:sp>
      <p:sp>
        <p:nvSpPr>
          <p:cNvPr id="1848324" name="Rectangle 4">
            <a:extLst>
              <a:ext uri="{FF2B5EF4-FFF2-40B4-BE49-F238E27FC236}">
                <a16:creationId xmlns:a16="http://schemas.microsoft.com/office/drawing/2014/main" id="{8C875FFB-F3F1-4A40-8F30-3810DDE5EB03}"/>
              </a:ext>
            </a:extLst>
          </p:cNvPr>
          <p:cNvSpPr>
            <a:spLocks noChangeArrowheads="1"/>
          </p:cNvSpPr>
          <p:nvPr/>
        </p:nvSpPr>
        <p:spPr bwMode="auto">
          <a:xfrm>
            <a:off x="1828800" y="1981200"/>
            <a:ext cx="4306888" cy="1028700"/>
          </a:xfrm>
          <a:prstGeom prst="rect">
            <a:avLst/>
          </a:prstGeom>
          <a:noFill/>
          <a:ln w="15875">
            <a:solidFill>
              <a:srgbClr val="FF00FF"/>
            </a:solid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FFFFFF"/>
                  </a:outerShdw>
                </a:effectLst>
                <a:latin typeface="Comic Sans MS" pitchFamily="66" charset="0"/>
              </a:rPr>
              <a:t>JEHOVAH TSIDKENU</a:t>
            </a:r>
          </a:p>
        </p:txBody>
      </p:sp>
      <p:sp>
        <p:nvSpPr>
          <p:cNvPr id="1848325" name="Rectangle 5">
            <a:extLst>
              <a:ext uri="{FF2B5EF4-FFF2-40B4-BE49-F238E27FC236}">
                <a16:creationId xmlns:a16="http://schemas.microsoft.com/office/drawing/2014/main" id="{CFD35811-41CC-48F0-9B9C-B62432B2FCA7}"/>
              </a:ext>
            </a:extLst>
          </p:cNvPr>
          <p:cNvSpPr>
            <a:spLocks noChangeArrowheads="1"/>
          </p:cNvSpPr>
          <p:nvPr/>
        </p:nvSpPr>
        <p:spPr bwMode="auto">
          <a:xfrm>
            <a:off x="6135688" y="3009900"/>
            <a:ext cx="4379912" cy="1081088"/>
          </a:xfrm>
          <a:prstGeom prst="rect">
            <a:avLst/>
          </a:prstGeom>
          <a:noFill/>
          <a:ln w="15875">
            <a:solidFill>
              <a:srgbClr val="FF00FF"/>
            </a:solid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FFFFFF"/>
                  </a:outerShdw>
                </a:effectLst>
                <a:latin typeface="Comic Sans MS" pitchFamily="66" charset="0"/>
              </a:rPr>
              <a:t>MY ONE WHO IS THERE</a:t>
            </a:r>
          </a:p>
        </p:txBody>
      </p:sp>
      <p:sp>
        <p:nvSpPr>
          <p:cNvPr id="1848326" name="Rectangle 6">
            <a:extLst>
              <a:ext uri="{FF2B5EF4-FFF2-40B4-BE49-F238E27FC236}">
                <a16:creationId xmlns:a16="http://schemas.microsoft.com/office/drawing/2014/main" id="{B4DF5707-61B4-432E-A491-F2B830E95FEF}"/>
              </a:ext>
            </a:extLst>
          </p:cNvPr>
          <p:cNvSpPr>
            <a:spLocks noChangeArrowheads="1"/>
          </p:cNvSpPr>
          <p:nvPr/>
        </p:nvSpPr>
        <p:spPr bwMode="auto">
          <a:xfrm>
            <a:off x="1828800" y="3009900"/>
            <a:ext cx="4306888" cy="1081088"/>
          </a:xfrm>
          <a:prstGeom prst="rect">
            <a:avLst/>
          </a:prstGeom>
          <a:noFill/>
          <a:ln w="15875">
            <a:solidFill>
              <a:srgbClr val="FF00FF"/>
            </a:solid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FFFFFF"/>
                  </a:outerShdw>
                </a:effectLst>
                <a:latin typeface="Comic Sans MS" pitchFamily="66" charset="0"/>
              </a:rPr>
              <a:t>JEHOVAH SHAMMAH</a:t>
            </a:r>
          </a:p>
        </p:txBody>
      </p:sp>
      <p:sp>
        <p:nvSpPr>
          <p:cNvPr id="1848327" name="Rectangle 7">
            <a:extLst>
              <a:ext uri="{FF2B5EF4-FFF2-40B4-BE49-F238E27FC236}">
                <a16:creationId xmlns:a16="http://schemas.microsoft.com/office/drawing/2014/main" id="{87896D74-F30C-4D7F-B0F3-95A6340B1D36}"/>
              </a:ext>
            </a:extLst>
          </p:cNvPr>
          <p:cNvSpPr>
            <a:spLocks noChangeArrowheads="1"/>
          </p:cNvSpPr>
          <p:nvPr/>
        </p:nvSpPr>
        <p:spPr bwMode="auto">
          <a:xfrm>
            <a:off x="6135688" y="4090989"/>
            <a:ext cx="4379912" cy="1081087"/>
          </a:xfrm>
          <a:prstGeom prst="rect">
            <a:avLst/>
          </a:prstGeom>
          <a:noFill/>
          <a:ln w="15875">
            <a:solidFill>
              <a:srgbClr val="FF00FF"/>
            </a:solid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FFFFFF"/>
                  </a:outerShdw>
                </a:effectLst>
                <a:latin typeface="Comic Sans MS" pitchFamily="66" charset="0"/>
              </a:rPr>
              <a:t>THE LORD MY SHEPHERD</a:t>
            </a:r>
          </a:p>
        </p:txBody>
      </p:sp>
      <p:sp>
        <p:nvSpPr>
          <p:cNvPr id="1848328" name="Rectangle 8">
            <a:extLst>
              <a:ext uri="{FF2B5EF4-FFF2-40B4-BE49-F238E27FC236}">
                <a16:creationId xmlns:a16="http://schemas.microsoft.com/office/drawing/2014/main" id="{B64F8A88-BA1B-4B8B-A83A-16FF78517FA3}"/>
              </a:ext>
            </a:extLst>
          </p:cNvPr>
          <p:cNvSpPr>
            <a:spLocks noChangeArrowheads="1"/>
          </p:cNvSpPr>
          <p:nvPr/>
        </p:nvSpPr>
        <p:spPr bwMode="auto">
          <a:xfrm>
            <a:off x="1828800" y="4090989"/>
            <a:ext cx="4306888" cy="1081087"/>
          </a:xfrm>
          <a:prstGeom prst="rect">
            <a:avLst/>
          </a:prstGeom>
          <a:noFill/>
          <a:ln w="15875">
            <a:solidFill>
              <a:srgbClr val="FF00FF"/>
            </a:solid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FFFFFF"/>
                  </a:outerShdw>
                </a:effectLst>
                <a:latin typeface="Comic Sans MS" pitchFamily="66" charset="0"/>
              </a:rPr>
              <a:t>JEHOVAH ROHE</a:t>
            </a:r>
          </a:p>
        </p:txBody>
      </p:sp>
      <p:sp>
        <p:nvSpPr>
          <p:cNvPr id="1848329" name="Rectangle 9">
            <a:extLst>
              <a:ext uri="{FF2B5EF4-FFF2-40B4-BE49-F238E27FC236}">
                <a16:creationId xmlns:a16="http://schemas.microsoft.com/office/drawing/2014/main" id="{48E3B3E7-E845-4F2B-8062-075CC6606567}"/>
              </a:ext>
            </a:extLst>
          </p:cNvPr>
          <p:cNvSpPr>
            <a:spLocks noChangeArrowheads="1"/>
          </p:cNvSpPr>
          <p:nvPr/>
        </p:nvSpPr>
        <p:spPr bwMode="auto">
          <a:xfrm>
            <a:off x="6135688" y="5172075"/>
            <a:ext cx="4379912" cy="1081088"/>
          </a:xfrm>
          <a:prstGeom prst="rect">
            <a:avLst/>
          </a:prstGeom>
          <a:noFill/>
          <a:ln w="15875">
            <a:solidFill>
              <a:srgbClr val="FF00FF"/>
            </a:solidFill>
            <a:miter lim="800000"/>
            <a:headEnd/>
            <a:tailEnd/>
          </a:ln>
          <a:effectLst/>
        </p:spPr>
        <p:txBody>
          <a:bodyPr/>
          <a:lstStyle/>
          <a:p>
            <a:pPr algn="ctr" eaLnBrk="0" fontAlgn="base" hangingPunct="0">
              <a:spcBef>
                <a:spcPct val="0"/>
              </a:spcBef>
              <a:spcAft>
                <a:spcPct val="0"/>
              </a:spcAft>
              <a:defRPr/>
            </a:pPr>
            <a:r>
              <a:rPr lang="en-US" sz="2800" b="1" u="sng">
                <a:solidFill>
                  <a:srgbClr val="009999"/>
                </a:solidFill>
                <a:effectLst>
                  <a:outerShdw blurRad="38100" dist="38100" dir="2700000" algn="tl">
                    <a:srgbClr val="FFFFFF"/>
                  </a:outerShdw>
                </a:effectLst>
                <a:latin typeface="Comic Sans MS" pitchFamily="66" charset="0"/>
              </a:rPr>
              <a:t>THE LORD OVER ALL</a:t>
            </a:r>
          </a:p>
        </p:txBody>
      </p:sp>
      <p:sp>
        <p:nvSpPr>
          <p:cNvPr id="1848330" name="Rectangle 10">
            <a:extLst>
              <a:ext uri="{FF2B5EF4-FFF2-40B4-BE49-F238E27FC236}">
                <a16:creationId xmlns:a16="http://schemas.microsoft.com/office/drawing/2014/main" id="{51986027-D82D-46DC-98B7-82B29EB9F315}"/>
              </a:ext>
            </a:extLst>
          </p:cNvPr>
          <p:cNvSpPr>
            <a:spLocks noChangeArrowheads="1"/>
          </p:cNvSpPr>
          <p:nvPr/>
        </p:nvSpPr>
        <p:spPr bwMode="auto">
          <a:xfrm>
            <a:off x="1828800" y="5172075"/>
            <a:ext cx="4306888" cy="1081088"/>
          </a:xfrm>
          <a:prstGeom prst="rect">
            <a:avLst/>
          </a:prstGeom>
          <a:noFill/>
          <a:ln w="15875">
            <a:solidFill>
              <a:srgbClr val="FF00FF"/>
            </a:solidFill>
            <a:miter lim="800000"/>
            <a:headEnd/>
            <a:tailEnd/>
          </a:ln>
          <a:effectLst/>
        </p:spPr>
        <p:txBody>
          <a:bodyPr/>
          <a:lstStyle/>
          <a:p>
            <a:pPr algn="ctr" eaLnBrk="0" fontAlgn="base" hangingPunct="0">
              <a:spcBef>
                <a:spcPct val="0"/>
              </a:spcBef>
              <a:spcAft>
                <a:spcPct val="0"/>
              </a:spcAft>
              <a:defRPr/>
            </a:pPr>
            <a:r>
              <a:rPr lang="en-US" sz="2800" b="1">
                <a:solidFill>
                  <a:srgbClr val="009999"/>
                </a:solidFill>
                <a:effectLst>
                  <a:outerShdw blurRad="38100" dist="38100" dir="2700000" algn="tl">
                    <a:srgbClr val="FFFFFF"/>
                  </a:outerShdw>
                </a:effectLst>
                <a:latin typeface="Comic Sans MS" pitchFamily="66" charset="0"/>
              </a:rPr>
              <a:t>JEHOVAH TSEBHAOTH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8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83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83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83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83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483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8483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848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323" grpId="0" animBg="1" autoUpdateAnimBg="0"/>
      <p:bldP spid="1848324" grpId="0" animBg="1" autoUpdateAnimBg="0"/>
      <p:bldP spid="1848325" grpId="0" animBg="1" autoUpdateAnimBg="0"/>
      <p:bldP spid="1848326" grpId="0" animBg="1" autoUpdateAnimBg="0"/>
      <p:bldP spid="1848327" grpId="0" animBg="1" autoUpdateAnimBg="0"/>
      <p:bldP spid="1848328" grpId="0" animBg="1" autoUpdateAnimBg="0"/>
      <p:bldP spid="1848329" grpId="0" animBg="1" autoUpdateAnimBg="0"/>
      <p:bldP spid="1848330"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1836034" name="Rectangle 2">
            <a:extLst>
              <a:ext uri="{FF2B5EF4-FFF2-40B4-BE49-F238E27FC236}">
                <a16:creationId xmlns:a16="http://schemas.microsoft.com/office/drawing/2014/main" id="{BAE0E695-9124-4F72-B990-28A4AAF4A702}"/>
              </a:ext>
            </a:extLst>
          </p:cNvPr>
          <p:cNvSpPr>
            <a:spLocks noGrp="1" noChangeArrowheads="1"/>
          </p:cNvSpPr>
          <p:nvPr>
            <p:ph type="title"/>
          </p:nvPr>
        </p:nvSpPr>
        <p:spPr>
          <a:xfrm>
            <a:off x="2209800" y="76200"/>
            <a:ext cx="7772400" cy="914400"/>
          </a:xfrm>
        </p:spPr>
        <p:txBody>
          <a:bodyPr/>
          <a:lstStyle/>
          <a:p>
            <a:pPr eaLnBrk="1" hangingPunct="1">
              <a:defRPr/>
            </a:pPr>
            <a:r>
              <a:rPr lang="en-US" sz="4800" i="1">
                <a:effectLst>
                  <a:outerShdw blurRad="38100" dist="38100" dir="2700000" algn="tl">
                    <a:srgbClr val="FFFFFF"/>
                  </a:outerShdw>
                </a:effectLst>
                <a:latin typeface="Chalkboard Bold" pitchFamily="-80" charset="0"/>
              </a:rPr>
              <a:t>Hallowed Be Thy Name</a:t>
            </a:r>
          </a:p>
        </p:txBody>
      </p:sp>
      <p:sp>
        <p:nvSpPr>
          <p:cNvPr id="1836035" name="Rectangle 3">
            <a:extLst>
              <a:ext uri="{FF2B5EF4-FFF2-40B4-BE49-F238E27FC236}">
                <a16:creationId xmlns:a16="http://schemas.microsoft.com/office/drawing/2014/main" id="{F26C5978-F0CC-4C3D-A6BE-D5ADCD25C1DB}"/>
              </a:ext>
            </a:extLst>
          </p:cNvPr>
          <p:cNvSpPr>
            <a:spLocks noGrp="1" noChangeArrowheads="1"/>
          </p:cNvSpPr>
          <p:nvPr>
            <p:ph type="body" idx="1"/>
          </p:nvPr>
        </p:nvSpPr>
        <p:spPr>
          <a:xfrm>
            <a:off x="1752600" y="1143000"/>
            <a:ext cx="8763000" cy="5638800"/>
          </a:xfrm>
        </p:spPr>
        <p:txBody>
          <a:bodyPr/>
          <a:lstStyle/>
          <a:p>
            <a:pPr eaLnBrk="1" hangingPunct="1"/>
            <a:r>
              <a:rPr lang="en-US" altLang="en-US" sz="3600">
                <a:latin typeface="Chalkboard Bold" pitchFamily="-80" charset="0"/>
              </a:rPr>
              <a:t>What does the word “hallowed” mean</a:t>
            </a:r>
          </a:p>
          <a:p>
            <a:pPr lvl="1" eaLnBrk="1" hangingPunct="1"/>
            <a:r>
              <a:rPr lang="en-US" altLang="en-US" sz="3200">
                <a:solidFill>
                  <a:srgbClr val="FFD49D"/>
                </a:solidFill>
                <a:latin typeface="Chalkboard Bold" pitchFamily="-80" charset="0"/>
              </a:rPr>
              <a:t>Hagiazo: the root word is </a:t>
            </a:r>
            <a:r>
              <a:rPr lang="en-US" altLang="en-US" sz="3200" u="sng">
                <a:solidFill>
                  <a:srgbClr val="FFD49D"/>
                </a:solidFill>
                <a:latin typeface="Chalkboard Bold" pitchFamily="-80" charset="0"/>
              </a:rPr>
              <a:t>holy</a:t>
            </a:r>
          </a:p>
          <a:p>
            <a:pPr lvl="1" eaLnBrk="1" hangingPunct="1"/>
            <a:r>
              <a:rPr lang="en-US" altLang="en-US" sz="3200">
                <a:solidFill>
                  <a:srgbClr val="FFD49D"/>
                </a:solidFill>
                <a:latin typeface="Chalkboard Bold" pitchFamily="-80" charset="0"/>
              </a:rPr>
              <a:t>Means to be set aside, unlike any other, to be reverenced,absent from anything profane</a:t>
            </a:r>
            <a:endParaRPr lang="en-US" altLang="en-US">
              <a:solidFill>
                <a:srgbClr val="000000"/>
              </a:solidFill>
              <a:latin typeface="Chalkboard Bold" pitchFamily="-80" charset="0"/>
            </a:endParaRPr>
          </a:p>
          <a:p>
            <a:pPr eaLnBrk="1" hangingPunct="1"/>
            <a:r>
              <a:rPr lang="en-US" altLang="en-US">
                <a:latin typeface="Chalkboard Bold" pitchFamily="-80" charset="0"/>
              </a:rPr>
              <a:t>The word is most often translated sanctified and means set apart as </a:t>
            </a:r>
            <a:r>
              <a:rPr lang="en-US" altLang="en-US" u="sng">
                <a:latin typeface="Chalkboard Bold" pitchFamily="-80" charset="0"/>
              </a:rPr>
              <a:t>sacred</a:t>
            </a:r>
            <a:r>
              <a:rPr lang="en-US" altLang="en-US">
                <a:latin typeface="Chalkboard Bold" pitchFamily="-80" charset="0"/>
              </a:rPr>
              <a:t>.</a:t>
            </a:r>
            <a:r>
              <a:rPr lang="en-US" altLang="en-US" sz="2800">
                <a:solidFill>
                  <a:srgbClr val="000000"/>
                </a:solidFill>
                <a:latin typeface="Chalkboard Bold" pitchFamily="-80" charset="0"/>
              </a:rPr>
              <a:t> </a:t>
            </a:r>
          </a:p>
          <a:p>
            <a:pPr eaLnBrk="1" hangingPunct="1"/>
            <a:endParaRPr lang="en-US" altLang="en-US" sz="1200">
              <a:solidFill>
                <a:srgbClr val="000000"/>
              </a:solidFill>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36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360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360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36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6035" grpId="0" build="p" bldLvl="2"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1838082" name="Rectangle 2">
            <a:extLst>
              <a:ext uri="{FF2B5EF4-FFF2-40B4-BE49-F238E27FC236}">
                <a16:creationId xmlns:a16="http://schemas.microsoft.com/office/drawing/2014/main" id="{828D634C-4C76-459E-9349-EF9F6AE5819A}"/>
              </a:ext>
            </a:extLst>
          </p:cNvPr>
          <p:cNvSpPr>
            <a:spLocks noGrp="1" noChangeArrowheads="1"/>
          </p:cNvSpPr>
          <p:nvPr>
            <p:ph type="title"/>
          </p:nvPr>
        </p:nvSpPr>
        <p:spPr>
          <a:xfrm>
            <a:off x="2209800" y="152400"/>
            <a:ext cx="7772400" cy="762000"/>
          </a:xfrm>
        </p:spPr>
        <p:txBody>
          <a:bodyPr/>
          <a:lstStyle/>
          <a:p>
            <a:pPr eaLnBrk="1" hangingPunct="1">
              <a:defRPr/>
            </a:pPr>
            <a:r>
              <a:rPr lang="en-US" i="1">
                <a:effectLst>
                  <a:outerShdw blurRad="38100" dist="38100" dir="2700000" algn="tl">
                    <a:srgbClr val="FFFFFF"/>
                  </a:outerShdw>
                </a:effectLst>
                <a:latin typeface="Chalkboard Bold" pitchFamily="-80" charset="0"/>
              </a:rPr>
              <a:t>Hallowed Be Thy Name</a:t>
            </a:r>
          </a:p>
        </p:txBody>
      </p:sp>
      <p:sp>
        <p:nvSpPr>
          <p:cNvPr id="1838083" name="Rectangle 3">
            <a:extLst>
              <a:ext uri="{FF2B5EF4-FFF2-40B4-BE49-F238E27FC236}">
                <a16:creationId xmlns:a16="http://schemas.microsoft.com/office/drawing/2014/main" id="{1E1C9CF2-B9FD-4647-A660-B1E830B4BF97}"/>
              </a:ext>
            </a:extLst>
          </p:cNvPr>
          <p:cNvSpPr>
            <a:spLocks noGrp="1" noChangeArrowheads="1"/>
          </p:cNvSpPr>
          <p:nvPr>
            <p:ph type="body" idx="1"/>
          </p:nvPr>
        </p:nvSpPr>
        <p:spPr>
          <a:xfrm>
            <a:off x="1828800" y="1295400"/>
            <a:ext cx="8610600" cy="5257800"/>
          </a:xfrm>
        </p:spPr>
        <p:txBody>
          <a:bodyPr/>
          <a:lstStyle/>
          <a:p>
            <a:pPr eaLnBrk="1" hangingPunct="1">
              <a:lnSpc>
                <a:spcPct val="90000"/>
              </a:lnSpc>
            </a:pPr>
            <a:r>
              <a:rPr lang="en-US" altLang="en-US" sz="3600">
                <a:latin typeface="Chalkboard Bold" pitchFamily="-80" charset="0"/>
              </a:rPr>
              <a:t>God has chosen to reveal what He is like through </a:t>
            </a:r>
            <a:r>
              <a:rPr lang="en-US" altLang="en-US" sz="3600" u="sng">
                <a:latin typeface="Chalkboard Bold" pitchFamily="-80" charset="0"/>
              </a:rPr>
              <a:t>His name</a:t>
            </a:r>
            <a:endParaRPr lang="en-US" altLang="en-US" sz="3600">
              <a:latin typeface="Chalkboard Bold" pitchFamily="-80" charset="0"/>
            </a:endParaRPr>
          </a:p>
          <a:p>
            <a:pPr eaLnBrk="1" hangingPunct="1">
              <a:lnSpc>
                <a:spcPct val="90000"/>
              </a:lnSpc>
            </a:pPr>
            <a:r>
              <a:rPr lang="en-US" altLang="en-US" sz="3600">
                <a:latin typeface="Chalkboard Bold" pitchFamily="-80" charset="0"/>
              </a:rPr>
              <a:t>There is </a:t>
            </a:r>
            <a:r>
              <a:rPr lang="en-US" altLang="en-US" sz="3600" u="sng">
                <a:latin typeface="Chalkboard Bold" pitchFamily="-80" charset="0"/>
              </a:rPr>
              <a:t>only one</a:t>
            </a:r>
            <a:r>
              <a:rPr lang="en-US" altLang="en-US" sz="3600">
                <a:latin typeface="Chalkboard Bold" pitchFamily="-80" charset="0"/>
              </a:rPr>
              <a:t> who is due honor, glory. and praise. There is </a:t>
            </a:r>
            <a:r>
              <a:rPr lang="en-US" altLang="en-US" sz="3600" u="sng">
                <a:latin typeface="Chalkboard Bold" pitchFamily="-80" charset="0"/>
              </a:rPr>
              <a:t>only one</a:t>
            </a:r>
            <a:r>
              <a:rPr lang="en-US" altLang="en-US" sz="3600">
                <a:latin typeface="Chalkboard Bold" pitchFamily="-80" charset="0"/>
              </a:rPr>
              <a:t> name to be revered, adored and glorified, There’s </a:t>
            </a:r>
            <a:r>
              <a:rPr lang="en-US" altLang="en-US" sz="3600" u="sng">
                <a:latin typeface="Chalkboard Bold" pitchFamily="-80" charset="0"/>
              </a:rPr>
              <a:t>only one</a:t>
            </a:r>
            <a:r>
              <a:rPr lang="en-US" altLang="en-US" sz="3600">
                <a:latin typeface="Chalkboard Bold" pitchFamily="-80" charset="0"/>
              </a:rPr>
              <a:t> who deserves His name be given the utmost respect and the greatest fame</a:t>
            </a:r>
            <a:endParaRPr lang="en-US" altLang="en-US" sz="2800">
              <a:solidFill>
                <a:srgbClr val="000000"/>
              </a:solidFill>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38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380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8083"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ABFC61F8-A67C-4C5D-9AF6-E8035B21754B}"/>
              </a:ext>
            </a:extLst>
          </p:cNvPr>
          <p:cNvSpPr>
            <a:spLocks noGrp="1" noChangeArrowheads="1"/>
          </p:cNvSpPr>
          <p:nvPr>
            <p:ph type="title"/>
          </p:nvPr>
        </p:nvSpPr>
        <p:spPr>
          <a:xfrm>
            <a:off x="2209800" y="152400"/>
            <a:ext cx="7772400" cy="838200"/>
          </a:xfrm>
        </p:spPr>
        <p:txBody>
          <a:bodyPr/>
          <a:lstStyle/>
          <a:p>
            <a:pPr eaLnBrk="1" hangingPunct="1"/>
            <a:r>
              <a:rPr lang="en-US" altLang="en-US">
                <a:solidFill>
                  <a:schemeClr val="bg1"/>
                </a:solidFill>
                <a:latin typeface="Chalkboard Bold" pitchFamily="-80" charset="0"/>
              </a:rPr>
              <a:t>An Interesting Insight</a:t>
            </a:r>
            <a:endParaRPr lang="en-US" altLang="en-US">
              <a:solidFill>
                <a:srgbClr val="FFD49D"/>
              </a:solidFill>
              <a:latin typeface="Chalkboard Bold" pitchFamily="-80" charset="0"/>
            </a:endParaRPr>
          </a:p>
        </p:txBody>
      </p:sp>
      <p:sp>
        <p:nvSpPr>
          <p:cNvPr id="1840131" name="Rectangle 3">
            <a:extLst>
              <a:ext uri="{FF2B5EF4-FFF2-40B4-BE49-F238E27FC236}">
                <a16:creationId xmlns:a16="http://schemas.microsoft.com/office/drawing/2014/main" id="{D39DB6C1-F51E-4D7A-92B6-673EBF670EB5}"/>
              </a:ext>
            </a:extLst>
          </p:cNvPr>
          <p:cNvSpPr>
            <a:spLocks noGrp="1" noChangeArrowheads="1"/>
          </p:cNvSpPr>
          <p:nvPr>
            <p:ph type="body" idx="1"/>
          </p:nvPr>
        </p:nvSpPr>
        <p:spPr>
          <a:xfrm>
            <a:off x="1828800" y="1143000"/>
            <a:ext cx="8534400" cy="5486400"/>
          </a:xfrm>
        </p:spPr>
        <p:txBody>
          <a:bodyPr/>
          <a:lstStyle/>
          <a:p>
            <a:pPr eaLnBrk="1" hangingPunct="1">
              <a:lnSpc>
                <a:spcPct val="90000"/>
              </a:lnSpc>
            </a:pPr>
            <a:r>
              <a:rPr lang="en-US" altLang="en-US" sz="2800">
                <a:solidFill>
                  <a:srgbClr val="FFD49D"/>
                </a:solidFill>
                <a:latin typeface="Chalkboard Bold" pitchFamily="-80" charset="0"/>
              </a:rPr>
              <a:t>Hallowed from the word hagiazo is in the </a:t>
            </a:r>
            <a:r>
              <a:rPr lang="en-US" altLang="en-US" sz="2800" u="sng">
                <a:solidFill>
                  <a:schemeClr val="bg1"/>
                </a:solidFill>
                <a:latin typeface="Chalkboard Bold" pitchFamily="-80" charset="0"/>
              </a:rPr>
              <a:t>imperative</a:t>
            </a:r>
            <a:r>
              <a:rPr lang="en-US" altLang="en-US" sz="2800">
                <a:solidFill>
                  <a:srgbClr val="FFD49D"/>
                </a:solidFill>
                <a:latin typeface="Chalkboard Bold" pitchFamily="-80" charset="0"/>
              </a:rPr>
              <a:t> (it’s a command) and the </a:t>
            </a:r>
            <a:r>
              <a:rPr lang="en-US" altLang="en-US" sz="2800" u="sng">
                <a:solidFill>
                  <a:schemeClr val="bg1"/>
                </a:solidFill>
                <a:latin typeface="Chalkboard Bold" pitchFamily="-80" charset="0"/>
              </a:rPr>
              <a:t>passive</a:t>
            </a:r>
            <a:r>
              <a:rPr lang="en-US" altLang="en-US" sz="2800">
                <a:solidFill>
                  <a:srgbClr val="FFD49D"/>
                </a:solidFill>
                <a:latin typeface="Chalkboard Bold" pitchFamily="-80" charset="0"/>
              </a:rPr>
              <a:t> (its something we cannot do but is done by another)</a:t>
            </a:r>
          </a:p>
          <a:p>
            <a:pPr eaLnBrk="1" hangingPunct="1">
              <a:lnSpc>
                <a:spcPct val="90000"/>
              </a:lnSpc>
              <a:buClr>
                <a:srgbClr val="FFD49D"/>
              </a:buClr>
              <a:buSzPct val="130000"/>
              <a:buFont typeface="Times" panose="02020603050405020304" pitchFamily="18" charset="0"/>
              <a:buChar char="•"/>
            </a:pPr>
            <a:r>
              <a:rPr lang="en-US" altLang="en-US" sz="2800" u="sng">
                <a:solidFill>
                  <a:schemeClr val="bg1"/>
                </a:solidFill>
                <a:latin typeface="Chalkboard Bold" pitchFamily="-80" charset="0"/>
              </a:rPr>
              <a:t>We</a:t>
            </a:r>
            <a:r>
              <a:rPr lang="en-US" altLang="en-US" sz="2800">
                <a:solidFill>
                  <a:srgbClr val="FFD49D"/>
                </a:solidFill>
                <a:latin typeface="Chalkboard Bold" pitchFamily="-80" charset="0"/>
              </a:rPr>
              <a:t> are asking the Lord to have His name honored</a:t>
            </a:r>
          </a:p>
          <a:p>
            <a:pPr eaLnBrk="1" hangingPunct="1">
              <a:lnSpc>
                <a:spcPct val="90000"/>
              </a:lnSpc>
            </a:pPr>
            <a:r>
              <a:rPr lang="en-US" altLang="en-US" sz="2800">
                <a:solidFill>
                  <a:srgbClr val="FFD49D"/>
                </a:solidFill>
                <a:latin typeface="Chalkboard Bold" pitchFamily="-80" charset="0"/>
              </a:rPr>
              <a:t>It is our </a:t>
            </a:r>
            <a:r>
              <a:rPr lang="en-US" altLang="en-US" sz="2800" u="sng">
                <a:solidFill>
                  <a:schemeClr val="bg1"/>
                </a:solidFill>
                <a:latin typeface="Chalkboard Bold" pitchFamily="-80" charset="0"/>
              </a:rPr>
              <a:t>deepest desire</a:t>
            </a:r>
            <a:r>
              <a:rPr lang="en-US" altLang="en-US" sz="2800">
                <a:solidFill>
                  <a:srgbClr val="FFD49D"/>
                </a:solidFill>
                <a:latin typeface="Chalkboard Bold" pitchFamily="-80" charset="0"/>
              </a:rPr>
              <a:t> that He would do whatever He can in our lives individually and corporately to have His name honored and glorified</a:t>
            </a:r>
          </a:p>
          <a:p>
            <a:pPr eaLnBrk="1" hangingPunct="1">
              <a:lnSpc>
                <a:spcPct val="90000"/>
              </a:lnSpc>
            </a:pPr>
            <a:r>
              <a:rPr lang="en-US" altLang="en-US" sz="2800">
                <a:solidFill>
                  <a:srgbClr val="FFD49D"/>
                </a:solidFill>
                <a:latin typeface="Chalkboard Bold" pitchFamily="-80" charset="0"/>
              </a:rPr>
              <a:t>When we acknowledge we are are </a:t>
            </a:r>
            <a:r>
              <a:rPr lang="en-US" altLang="en-US" sz="2800" u="sng">
                <a:solidFill>
                  <a:schemeClr val="bg1"/>
                </a:solidFill>
                <a:latin typeface="Chalkboard Bold" pitchFamily="-80" charset="0"/>
              </a:rPr>
              <a:t>incapable</a:t>
            </a:r>
            <a:r>
              <a:rPr lang="en-US" altLang="en-US" sz="2800" u="sng">
                <a:solidFill>
                  <a:srgbClr val="FFD49D"/>
                </a:solidFill>
                <a:latin typeface="Chalkboard Bold" pitchFamily="-80" charset="0"/>
              </a:rPr>
              <a:t> </a:t>
            </a:r>
            <a:r>
              <a:rPr lang="en-US" altLang="en-US" sz="2800">
                <a:solidFill>
                  <a:srgbClr val="FFD49D"/>
                </a:solidFill>
                <a:latin typeface="Chalkboard Bold" pitchFamily="-80" charset="0"/>
              </a:rPr>
              <a:t>of giving Him the honor He is due we are giving Him the honor He is due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6146176" presetClass="entr" presetSubtype="231682384" fill="hold" grpId="0" nodeType="clickEffect">
                                  <p:stCondLst>
                                    <p:cond delay="0"/>
                                  </p:stCondLst>
                                  <p:childTnLst>
                                    <p:set>
                                      <p:cBhvr>
                                        <p:cTn id="6" dur="1" fill="hold">
                                          <p:stCondLst>
                                            <p:cond delay="499"/>
                                          </p:stCondLst>
                                        </p:cTn>
                                        <p:tgtEl>
                                          <p:spTgt spid="1840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6146176" presetClass="entr" presetSubtype="231682384" fill="hold" grpId="0" nodeType="clickEffect">
                                  <p:stCondLst>
                                    <p:cond delay="0"/>
                                  </p:stCondLst>
                                  <p:childTnLst>
                                    <p:set>
                                      <p:cBhvr>
                                        <p:cTn id="10" dur="1" fill="hold">
                                          <p:stCondLst>
                                            <p:cond delay="499"/>
                                          </p:stCondLst>
                                        </p:cTn>
                                        <p:tgtEl>
                                          <p:spTgt spid="1840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6146176" presetClass="entr" presetSubtype="231682384" fill="hold" grpId="0" nodeType="clickEffect">
                                  <p:stCondLst>
                                    <p:cond delay="0"/>
                                  </p:stCondLst>
                                  <p:childTnLst>
                                    <p:set>
                                      <p:cBhvr>
                                        <p:cTn id="14" dur="1" fill="hold">
                                          <p:stCondLst>
                                            <p:cond delay="499"/>
                                          </p:stCondLst>
                                        </p:cTn>
                                        <p:tgtEl>
                                          <p:spTgt spid="1840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6146176" presetClass="entr" presetSubtype="231682384" fill="hold" grpId="0" nodeType="clickEffect">
                                  <p:stCondLst>
                                    <p:cond delay="0"/>
                                  </p:stCondLst>
                                  <p:childTnLst>
                                    <p:set>
                                      <p:cBhvr>
                                        <p:cTn id="18" dur="1" fill="hold">
                                          <p:stCondLst>
                                            <p:cond delay="499"/>
                                          </p:stCondLst>
                                        </p:cTn>
                                        <p:tgtEl>
                                          <p:spTgt spid="18401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131"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1842178" name="Rectangle 2">
            <a:extLst>
              <a:ext uri="{FF2B5EF4-FFF2-40B4-BE49-F238E27FC236}">
                <a16:creationId xmlns:a16="http://schemas.microsoft.com/office/drawing/2014/main" id="{A01B3B74-82D4-41D3-A660-5B30456E84F3}"/>
              </a:ext>
            </a:extLst>
          </p:cNvPr>
          <p:cNvSpPr>
            <a:spLocks noGrp="1" noChangeArrowheads="1"/>
          </p:cNvSpPr>
          <p:nvPr>
            <p:ph type="title"/>
          </p:nvPr>
        </p:nvSpPr>
        <p:spPr>
          <a:xfrm>
            <a:off x="2209800" y="152400"/>
            <a:ext cx="7772400" cy="838200"/>
          </a:xfrm>
        </p:spPr>
        <p:txBody>
          <a:bodyPr/>
          <a:lstStyle/>
          <a:p>
            <a:pPr eaLnBrk="1" hangingPunct="1">
              <a:defRPr/>
            </a:pPr>
            <a:r>
              <a:rPr lang="en-US" b="1">
                <a:solidFill>
                  <a:schemeClr val="bg1"/>
                </a:solidFill>
                <a:effectLst>
                  <a:outerShdw blurRad="38100" dist="38100" dir="2700000" algn="tl">
                    <a:srgbClr val="000000"/>
                  </a:outerShdw>
                </a:effectLst>
                <a:latin typeface="Chalkboard Bold" pitchFamily="-80" charset="0"/>
              </a:rPr>
              <a:t>Why Hallow His Name</a:t>
            </a:r>
            <a:endParaRPr lang="en-US">
              <a:latin typeface="Chalkboard Bold" pitchFamily="-80" charset="0"/>
            </a:endParaRPr>
          </a:p>
        </p:txBody>
      </p:sp>
      <p:sp>
        <p:nvSpPr>
          <p:cNvPr id="1842179" name="Rectangle 3">
            <a:extLst>
              <a:ext uri="{FF2B5EF4-FFF2-40B4-BE49-F238E27FC236}">
                <a16:creationId xmlns:a16="http://schemas.microsoft.com/office/drawing/2014/main" id="{1C2247CC-9DF1-4817-835D-4FF93C0B5B14}"/>
              </a:ext>
            </a:extLst>
          </p:cNvPr>
          <p:cNvSpPr>
            <a:spLocks noGrp="1" noChangeArrowheads="1"/>
          </p:cNvSpPr>
          <p:nvPr>
            <p:ph type="body" idx="1"/>
          </p:nvPr>
        </p:nvSpPr>
        <p:spPr>
          <a:xfrm>
            <a:off x="1752600" y="1143000"/>
            <a:ext cx="8763000" cy="5562600"/>
          </a:xfrm>
          <a:solidFill>
            <a:schemeClr val="accent1">
              <a:alpha val="50980"/>
            </a:schemeClr>
          </a:solidFill>
        </p:spPr>
        <p:txBody>
          <a:bodyPr/>
          <a:lstStyle/>
          <a:p>
            <a:pPr eaLnBrk="1" hangingPunct="1"/>
            <a:r>
              <a:rPr lang="en-US" altLang="en-US">
                <a:latin typeface="Chalkboard Bold" pitchFamily="-80" charset="0"/>
              </a:rPr>
              <a:t>The chief end of man is to </a:t>
            </a:r>
            <a:r>
              <a:rPr lang="en-US" altLang="en-US" u="sng">
                <a:latin typeface="Chalkboard Bold" pitchFamily="-80" charset="0"/>
              </a:rPr>
              <a:t>glorify God</a:t>
            </a:r>
            <a:endParaRPr lang="en-US" altLang="en-US">
              <a:latin typeface="Chalkboard Bold" pitchFamily="-80" charset="0"/>
            </a:endParaRPr>
          </a:p>
          <a:p>
            <a:pPr eaLnBrk="1" hangingPunct="1"/>
            <a:r>
              <a:rPr lang="en-US" altLang="en-US" u="sng">
                <a:latin typeface="Chalkboard Bold" pitchFamily="-80" charset="0"/>
              </a:rPr>
              <a:t>Honoring</a:t>
            </a:r>
            <a:r>
              <a:rPr lang="en-US" altLang="en-US">
                <a:latin typeface="Chalkboard Bold" pitchFamily="-80" charset="0"/>
              </a:rPr>
              <a:t> His name is an acknowledgment of the holiness and uniqueness of who He is </a:t>
            </a:r>
          </a:p>
          <a:p>
            <a:pPr eaLnBrk="1" hangingPunct="1"/>
            <a:r>
              <a:rPr lang="en-US" altLang="en-US">
                <a:latin typeface="Chalkboard Bold" pitchFamily="-80" charset="0"/>
              </a:rPr>
              <a:t>It is the clear expression of our desire that because He is our source and strength, our rock and our fortress, that He might </a:t>
            </a:r>
            <a:r>
              <a:rPr lang="en-US" altLang="en-US" u="sng">
                <a:latin typeface="Chalkboard Bold" pitchFamily="-80" charset="0"/>
              </a:rPr>
              <a:t>increase</a:t>
            </a:r>
            <a:r>
              <a:rPr lang="en-US" altLang="en-US">
                <a:latin typeface="Chalkboard Bold" pitchFamily="-80" charset="0"/>
              </a:rPr>
              <a:t> and we might </a:t>
            </a:r>
            <a:r>
              <a:rPr lang="en-US" altLang="en-US" u="sng">
                <a:latin typeface="Chalkboard Bold" pitchFamily="-80" charset="0"/>
              </a:rPr>
              <a:t>decrease</a:t>
            </a:r>
            <a:endParaRPr lang="en-US" altLang="en-US">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6146560" presetClass="entr" presetSubtype="231683072" fill="hold" grpId="0" nodeType="clickEffect">
                                  <p:stCondLst>
                                    <p:cond delay="0"/>
                                  </p:stCondLst>
                                  <p:childTnLst>
                                    <p:set>
                                      <p:cBhvr>
                                        <p:cTn id="6" dur="1" fill="hold">
                                          <p:stCondLst>
                                            <p:cond delay="499"/>
                                          </p:stCondLst>
                                        </p:cTn>
                                        <p:tgtEl>
                                          <p:spTgt spid="1842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6146560" presetClass="entr" presetSubtype="231683072" fill="hold" grpId="0" nodeType="clickEffect">
                                  <p:stCondLst>
                                    <p:cond delay="0"/>
                                  </p:stCondLst>
                                  <p:childTnLst>
                                    <p:set>
                                      <p:cBhvr>
                                        <p:cTn id="10" dur="1" fill="hold">
                                          <p:stCondLst>
                                            <p:cond delay="499"/>
                                          </p:stCondLst>
                                        </p:cTn>
                                        <p:tgtEl>
                                          <p:spTgt spid="18421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6146560" presetClass="entr" presetSubtype="231683072" fill="hold" grpId="0" nodeType="clickEffect">
                                  <p:stCondLst>
                                    <p:cond delay="0"/>
                                  </p:stCondLst>
                                  <p:childTnLst>
                                    <p:set>
                                      <p:cBhvr>
                                        <p:cTn id="14" dur="1" fill="hold">
                                          <p:stCondLst>
                                            <p:cond delay="499"/>
                                          </p:stCondLst>
                                        </p:cTn>
                                        <p:tgtEl>
                                          <p:spTgt spid="1842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2179"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1852418" name="Rectangle 2">
            <a:extLst>
              <a:ext uri="{FF2B5EF4-FFF2-40B4-BE49-F238E27FC236}">
                <a16:creationId xmlns:a16="http://schemas.microsoft.com/office/drawing/2014/main" id="{D412994B-3239-438B-ADD0-6ED6FF840E65}"/>
              </a:ext>
            </a:extLst>
          </p:cNvPr>
          <p:cNvSpPr>
            <a:spLocks noGrp="1" noChangeArrowheads="1"/>
          </p:cNvSpPr>
          <p:nvPr>
            <p:ph type="title"/>
          </p:nvPr>
        </p:nvSpPr>
        <p:spPr>
          <a:xfrm>
            <a:off x="1905000" y="228600"/>
            <a:ext cx="8229600" cy="609600"/>
          </a:xfrm>
        </p:spPr>
        <p:txBody>
          <a:bodyPr/>
          <a:lstStyle/>
          <a:p>
            <a:pPr eaLnBrk="1" hangingPunct="1">
              <a:defRPr/>
            </a:pPr>
            <a:r>
              <a:rPr lang="en-US">
                <a:solidFill>
                  <a:schemeClr val="bg1"/>
                </a:solidFill>
                <a:effectLst>
                  <a:outerShdw blurRad="38100" dist="38100" dir="2700000" algn="tl">
                    <a:srgbClr val="000000"/>
                  </a:outerShdw>
                </a:effectLst>
                <a:latin typeface="Chalkboard Bold" pitchFamily="-80" charset="0"/>
              </a:rPr>
              <a:t>How Can We Hallow His Name</a:t>
            </a:r>
            <a:endParaRPr lang="en-US">
              <a:latin typeface="Chalkboard Bold" pitchFamily="-80" charset="0"/>
            </a:endParaRPr>
          </a:p>
        </p:txBody>
      </p:sp>
      <p:sp>
        <p:nvSpPr>
          <p:cNvPr id="1852419" name="Rectangle 3">
            <a:extLst>
              <a:ext uri="{FF2B5EF4-FFF2-40B4-BE49-F238E27FC236}">
                <a16:creationId xmlns:a16="http://schemas.microsoft.com/office/drawing/2014/main" id="{749543E5-D7F3-483A-B93B-26F5D63757DB}"/>
              </a:ext>
            </a:extLst>
          </p:cNvPr>
          <p:cNvSpPr>
            <a:spLocks noGrp="1" noChangeArrowheads="1"/>
          </p:cNvSpPr>
          <p:nvPr>
            <p:ph type="body" idx="1"/>
          </p:nvPr>
        </p:nvSpPr>
        <p:spPr>
          <a:xfrm>
            <a:off x="1752600" y="1447800"/>
            <a:ext cx="8686800" cy="5410200"/>
          </a:xfrm>
        </p:spPr>
        <p:txBody>
          <a:bodyPr/>
          <a:lstStyle/>
          <a:p>
            <a:pPr eaLnBrk="1" hangingPunct="1">
              <a:defRPr/>
            </a:pPr>
            <a:r>
              <a:rPr lang="en-US" sz="2800">
                <a:effectLst>
                  <a:outerShdw blurRad="38100" dist="38100" dir="2700000" algn="tl">
                    <a:srgbClr val="FFFFFF"/>
                  </a:outerShdw>
                </a:effectLst>
                <a:latin typeface="Chalkboard Bold" pitchFamily="-80" charset="0"/>
              </a:rPr>
              <a:t>Don’t blame God for your troubles. He is Holy and as God, good proceeds from Him. Because He is </a:t>
            </a:r>
            <a:r>
              <a:rPr lang="en-US" sz="2800" u="sng">
                <a:effectLst>
                  <a:outerShdw blurRad="38100" dist="38100" dir="2700000" algn="tl">
                    <a:srgbClr val="FFFFFF"/>
                  </a:outerShdw>
                </a:effectLst>
                <a:latin typeface="Chalkboard Bold" pitchFamily="-80" charset="0"/>
              </a:rPr>
              <a:t>God</a:t>
            </a:r>
            <a:r>
              <a:rPr lang="en-US" sz="2800">
                <a:effectLst>
                  <a:outerShdw blurRad="38100" dist="38100" dir="2700000" algn="tl">
                    <a:srgbClr val="FFFFFF"/>
                  </a:outerShdw>
                </a:effectLst>
                <a:latin typeface="Chalkboard Bold" pitchFamily="-80" charset="0"/>
              </a:rPr>
              <a:t> all the time He is </a:t>
            </a:r>
            <a:r>
              <a:rPr lang="en-US" sz="2800" u="sng">
                <a:effectLst>
                  <a:outerShdw blurRad="38100" dist="38100" dir="2700000" algn="tl">
                    <a:srgbClr val="FFFFFF"/>
                  </a:outerShdw>
                </a:effectLst>
                <a:latin typeface="Chalkboard Bold" pitchFamily="-80" charset="0"/>
              </a:rPr>
              <a:t>good</a:t>
            </a:r>
            <a:r>
              <a:rPr lang="en-US" sz="2800">
                <a:effectLst>
                  <a:outerShdw blurRad="38100" dist="38100" dir="2700000" algn="tl">
                    <a:srgbClr val="FFFFFF"/>
                  </a:outerShdw>
                </a:effectLst>
                <a:latin typeface="Chalkboard Bold" pitchFamily="-80" charset="0"/>
              </a:rPr>
              <a:t> all the time. What flows from Him is what He is</a:t>
            </a:r>
          </a:p>
          <a:p>
            <a:pPr eaLnBrk="1" hangingPunct="1">
              <a:defRPr/>
            </a:pPr>
            <a:r>
              <a:rPr lang="en-US" sz="2800">
                <a:effectLst>
                  <a:outerShdw blurRad="38100" dist="38100" dir="2700000" algn="tl">
                    <a:srgbClr val="FFFFFF"/>
                  </a:outerShdw>
                </a:effectLst>
                <a:latin typeface="Chalkboard Bold" pitchFamily="-80" charset="0"/>
              </a:rPr>
              <a:t>The </a:t>
            </a:r>
            <a:r>
              <a:rPr lang="en-US" sz="2800" u="sng">
                <a:effectLst>
                  <a:outerShdw blurRad="38100" dist="38100" dir="2700000" algn="tl">
                    <a:srgbClr val="FFFFFF"/>
                  </a:outerShdw>
                </a:effectLst>
                <a:latin typeface="Chalkboard Bold" pitchFamily="-80" charset="0"/>
              </a:rPr>
              <a:t>chief end</a:t>
            </a:r>
            <a:r>
              <a:rPr lang="en-US" sz="2800">
                <a:effectLst>
                  <a:outerShdw blurRad="38100" dist="38100" dir="2700000" algn="tl">
                    <a:srgbClr val="FFFFFF"/>
                  </a:outerShdw>
                </a:effectLst>
                <a:latin typeface="Chalkboard Bold" pitchFamily="-80" charset="0"/>
              </a:rPr>
              <a:t> of our lives is to glorify God. It is our honor to worship and acknowledge who He is.</a:t>
            </a:r>
          </a:p>
          <a:p>
            <a:pPr eaLnBrk="1" hangingPunct="1">
              <a:defRPr/>
            </a:pPr>
            <a:r>
              <a:rPr lang="en-US" sz="2800">
                <a:effectLst>
                  <a:outerShdw blurRad="38100" dist="38100" dir="2700000" algn="tl">
                    <a:srgbClr val="FFFFFF"/>
                  </a:outerShdw>
                </a:effectLst>
                <a:latin typeface="Chalkboard Bold" pitchFamily="-80" charset="0"/>
              </a:rPr>
              <a:t>As Christians (little Christ’s) we have the high privilege and honor of reflecting </a:t>
            </a:r>
            <a:r>
              <a:rPr lang="en-US" sz="2800" u="sng">
                <a:effectLst>
                  <a:outerShdw blurRad="38100" dist="38100" dir="2700000" algn="tl">
                    <a:srgbClr val="FFFFFF"/>
                  </a:outerShdw>
                </a:effectLst>
                <a:latin typeface="Chalkboard Bold" pitchFamily="-80" charset="0"/>
              </a:rPr>
              <a:t>who He is</a:t>
            </a:r>
            <a:r>
              <a:rPr lang="en-US" sz="2800">
                <a:effectLst>
                  <a:outerShdw blurRad="38100" dist="38100" dir="2700000" algn="tl">
                    <a:srgbClr val="FFFFFF"/>
                  </a:outerShdw>
                </a:effectLst>
                <a:latin typeface="Chalkboard Bold" pitchFamily="-80" charset="0"/>
              </a:rPr>
              <a:t> in </a:t>
            </a:r>
            <a:r>
              <a:rPr lang="en-US" sz="2800" u="sng">
                <a:effectLst>
                  <a:outerShdw blurRad="38100" dist="38100" dir="2700000" algn="tl">
                    <a:srgbClr val="FFFFFF"/>
                  </a:outerShdw>
                </a:effectLst>
                <a:latin typeface="Chalkboard Bold" pitchFamily="-80" charset="0"/>
              </a:rPr>
              <a:t>who we are</a:t>
            </a:r>
            <a:endParaRPr lang="en-US" sz="2800">
              <a:effectLst>
                <a:outerShdw blurRad="38100" dist="38100" dir="2700000" algn="tl">
                  <a:srgbClr val="FFFFFF"/>
                </a:outerShdw>
              </a:effectLst>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6146944" presetClass="entr" presetSubtype="231683712" fill="hold" grpId="0" nodeType="clickEffect">
                                  <p:stCondLst>
                                    <p:cond delay="0"/>
                                  </p:stCondLst>
                                  <p:childTnLst>
                                    <p:set>
                                      <p:cBhvr>
                                        <p:cTn id="6" dur="1" fill="hold">
                                          <p:stCondLst>
                                            <p:cond delay="499"/>
                                          </p:stCondLst>
                                        </p:cTn>
                                        <p:tgtEl>
                                          <p:spTgt spid="1852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6146944" presetClass="entr" presetSubtype="231683712" fill="hold" grpId="0" nodeType="clickEffect">
                                  <p:stCondLst>
                                    <p:cond delay="0"/>
                                  </p:stCondLst>
                                  <p:childTnLst>
                                    <p:set>
                                      <p:cBhvr>
                                        <p:cTn id="10" dur="1" fill="hold">
                                          <p:stCondLst>
                                            <p:cond delay="499"/>
                                          </p:stCondLst>
                                        </p:cTn>
                                        <p:tgtEl>
                                          <p:spTgt spid="1852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6146944" presetClass="entr" presetSubtype="231683712" fill="hold" grpId="0" nodeType="clickEffect">
                                  <p:stCondLst>
                                    <p:cond delay="0"/>
                                  </p:stCondLst>
                                  <p:childTnLst>
                                    <p:set>
                                      <p:cBhvr>
                                        <p:cTn id="14" dur="1" fill="hold">
                                          <p:stCondLst>
                                            <p:cond delay="499"/>
                                          </p:stCondLst>
                                        </p:cTn>
                                        <p:tgtEl>
                                          <p:spTgt spid="1852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241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59570F8-18B0-4078-B0E1-E865216ED2D1}"/>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3600">
                <a:solidFill>
                  <a:srgbClr val="FFFF00"/>
                </a:solidFill>
                <a:effectLst>
                  <a:outerShdw blurRad="38100" dist="38100" dir="2700000" algn="tl">
                    <a:srgbClr val="C0C0C0"/>
                  </a:outerShdw>
                </a:effectLst>
              </a:rPr>
              <a:t>Cultural Context:  “Hallowed Be Thy Name”</a:t>
            </a:r>
          </a:p>
        </p:txBody>
      </p:sp>
      <p:sp>
        <p:nvSpPr>
          <p:cNvPr id="87043" name="Rectangle 3">
            <a:extLst>
              <a:ext uri="{FF2B5EF4-FFF2-40B4-BE49-F238E27FC236}">
                <a16:creationId xmlns:a16="http://schemas.microsoft.com/office/drawing/2014/main" id="{5EA4DB3C-788B-4694-B1F2-4BC48443AB29}"/>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lnSpc>
                <a:spcPct val="90000"/>
              </a:lnSpc>
              <a:defRPr/>
            </a:pPr>
            <a:r>
              <a:rPr lang="en-US" sz="2000">
                <a:solidFill>
                  <a:srgbClr val="FFFF00"/>
                </a:solidFill>
                <a:effectLst>
                  <a:outerShdw blurRad="38100" dist="38100" dir="2700000" algn="tl">
                    <a:srgbClr val="C0C0C0"/>
                  </a:outerShdw>
                </a:effectLst>
              </a:rPr>
              <a:t>This Phrase Is A Significant Petition. This Is More Than A Mere Formula Of Praise.</a:t>
            </a:r>
          </a:p>
          <a:p>
            <a:pPr eaLnBrk="1" hangingPunct="1">
              <a:lnSpc>
                <a:spcPct val="90000"/>
              </a:lnSpc>
              <a:defRPr/>
            </a:pPr>
            <a:r>
              <a:rPr lang="en-US" sz="2000">
                <a:solidFill>
                  <a:srgbClr val="FFFF00"/>
                </a:solidFill>
                <a:effectLst>
                  <a:outerShdw blurRad="38100" dist="38100" dir="2700000" algn="tl">
                    <a:srgbClr val="C0C0C0"/>
                  </a:outerShdw>
                </a:effectLst>
              </a:rPr>
              <a:t>We “Hallow” God’s Name By “Sanctifying” It.</a:t>
            </a:r>
          </a:p>
          <a:p>
            <a:pPr eaLnBrk="1" hangingPunct="1">
              <a:lnSpc>
                <a:spcPct val="90000"/>
              </a:lnSpc>
              <a:defRPr/>
            </a:pPr>
            <a:r>
              <a:rPr lang="en-US" sz="2000">
                <a:solidFill>
                  <a:srgbClr val="FFFF00"/>
                </a:solidFill>
                <a:effectLst>
                  <a:outerShdw blurRad="38100" dist="38100" dir="2700000" algn="tl">
                    <a:srgbClr val="C0C0C0"/>
                  </a:outerShdw>
                </a:effectLst>
              </a:rPr>
              <a:t>The Hebrew Phrase Parallels Here With That Found In Ezekiel 38: 23 Focusing On Divine Justice.</a:t>
            </a:r>
          </a:p>
          <a:p>
            <a:pPr eaLnBrk="1" hangingPunct="1">
              <a:lnSpc>
                <a:spcPct val="90000"/>
              </a:lnSpc>
              <a:defRPr/>
            </a:pPr>
            <a:r>
              <a:rPr lang="en-US" sz="2000">
                <a:solidFill>
                  <a:srgbClr val="FFFF00"/>
                </a:solidFill>
                <a:effectLst>
                  <a:outerShdw blurRad="38100" dist="38100" dir="2700000" algn="tl">
                    <a:srgbClr val="C0C0C0"/>
                  </a:outerShdw>
                </a:effectLst>
              </a:rPr>
              <a:t>The Phrase Expresses Intense Desire &amp; Is An Element Essential To    The Rabbinic Blessing – “Grant It That All The World May Recognize  And Sanctify The Name Of Our Father.”</a:t>
            </a:r>
          </a:p>
          <a:p>
            <a:pPr eaLnBrk="1" hangingPunct="1">
              <a:lnSpc>
                <a:spcPct val="90000"/>
              </a:lnSpc>
              <a:defRPr/>
            </a:pPr>
            <a:r>
              <a:rPr lang="en-US" sz="2000">
                <a:solidFill>
                  <a:srgbClr val="FFFF00"/>
                </a:solidFill>
                <a:effectLst>
                  <a:outerShdw blurRad="38100" dist="38100" dir="2700000" algn="tl">
                    <a:srgbClr val="C0C0C0"/>
                  </a:outerShdw>
                </a:effectLst>
              </a:rPr>
              <a:t>Jesus’ Jewish Listeners Would Have Associated An Antithetic Meaning By Way Of Its Antonym – “Profane”;  The Book Of Ezekiel Made Many Such Contrasts. </a:t>
            </a:r>
          </a:p>
          <a:p>
            <a:pPr eaLnBrk="1" hangingPunct="1">
              <a:lnSpc>
                <a:spcPct val="90000"/>
              </a:lnSpc>
              <a:defRPr/>
            </a:pPr>
            <a:r>
              <a:rPr lang="en-US" sz="2000">
                <a:solidFill>
                  <a:srgbClr val="FFFF00"/>
                </a:solidFill>
                <a:effectLst>
                  <a:outerShdw blurRad="38100" dist="38100" dir="2700000" algn="tl">
                    <a:srgbClr val="C0C0C0"/>
                  </a:outerShdw>
                </a:effectLst>
              </a:rPr>
              <a:t>The </a:t>
            </a:r>
            <a:r>
              <a:rPr lang="en-US" sz="2000" i="1">
                <a:solidFill>
                  <a:srgbClr val="FFFF00"/>
                </a:solidFill>
                <a:effectLst>
                  <a:outerShdw blurRad="38100" dist="38100" dir="2700000" algn="tl">
                    <a:srgbClr val="C0C0C0"/>
                  </a:outerShdw>
                </a:effectLst>
              </a:rPr>
              <a:t>Midrash</a:t>
            </a:r>
            <a:r>
              <a:rPr lang="en-US" sz="2000">
                <a:solidFill>
                  <a:srgbClr val="FFFF00"/>
                </a:solidFill>
                <a:effectLst>
                  <a:outerShdw blurRad="38100" dist="38100" dir="2700000" algn="tl">
                    <a:srgbClr val="C0C0C0"/>
                  </a:outerShdw>
                </a:effectLst>
              </a:rPr>
              <a:t> Commentary On Leviticus 19: 2 Indicates Lifestyle Separation From The World Renders One Holy &amp; This Type Life In      Turn Sanctifies The Almighty. </a:t>
            </a:r>
          </a:p>
          <a:p>
            <a:pPr eaLnBrk="1" hangingPunct="1">
              <a:lnSpc>
                <a:spcPct val="90000"/>
              </a:lnSpc>
              <a:defRPr/>
            </a:pPr>
            <a:r>
              <a:rPr lang="en-US" sz="2000">
                <a:solidFill>
                  <a:srgbClr val="FFFF00"/>
                </a:solidFill>
                <a:effectLst>
                  <a:outerShdw blurRad="38100" dist="38100" dir="2700000" algn="tl">
                    <a:srgbClr val="C0C0C0"/>
                  </a:outerShdw>
                </a:effectLst>
              </a:rPr>
              <a:t>The </a:t>
            </a:r>
            <a:r>
              <a:rPr lang="en-US" sz="2000" i="1">
                <a:solidFill>
                  <a:srgbClr val="FFFF00"/>
                </a:solidFill>
                <a:effectLst>
                  <a:outerShdw blurRad="38100" dist="38100" dir="2700000" algn="tl">
                    <a:srgbClr val="C0C0C0"/>
                  </a:outerShdw>
                </a:effectLst>
              </a:rPr>
              <a:t>Midrash</a:t>
            </a:r>
            <a:r>
              <a:rPr lang="en-US" sz="2000">
                <a:solidFill>
                  <a:srgbClr val="FFFF00"/>
                </a:solidFill>
                <a:effectLst>
                  <a:outerShdw blurRad="38100" dist="38100" dir="2700000" algn="tl">
                    <a:srgbClr val="C0C0C0"/>
                  </a:outerShdw>
                </a:effectLst>
              </a:rPr>
              <a:t> Commentary On Leviticus 22: 32 Indicates Sanctification Including “Delivering Over” &amp; Suffering Possible Martyrdom For One’s Righteous Way Of Life.</a:t>
            </a:r>
          </a:p>
          <a:p>
            <a:pPr eaLnBrk="1" hangingPunct="1">
              <a:lnSpc>
                <a:spcPct val="90000"/>
              </a:lnSpc>
              <a:defRPr/>
            </a:pPr>
            <a:r>
              <a:rPr lang="en-US" sz="2000">
                <a:solidFill>
                  <a:srgbClr val="FFFF00"/>
                </a:solidFill>
                <a:effectLst>
                  <a:outerShdw blurRad="38100" dist="38100" dir="2700000" algn="tl">
                    <a:srgbClr val="C0C0C0"/>
                  </a:outerShdw>
                </a:effectLst>
              </a:rPr>
              <a:t>Jesus Himself Extended Along These Lines In Matthew 5: 16 –            “Let Your Light So Shine Before Men,  That They May See Your         Good Works And Give Glory To Your Father Who Is In Heaven.”</a:t>
            </a:r>
            <a:endParaRPr lang="en-US" sz="2800">
              <a:effectLst>
                <a:outerShdw blurRad="38100" dist="38100" dir="2700000" algn="tl">
                  <a:srgbClr val="C0C0C0"/>
                </a:outerShdw>
              </a:effectLst>
            </a:endParaRPr>
          </a:p>
          <a:p>
            <a:pPr eaLnBrk="1" hangingPunct="1">
              <a:lnSpc>
                <a:spcPct val="90000"/>
              </a:lnSpc>
              <a:defRPr/>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p:cTn id="7" dur="500" fill="hold"/>
                                        <p:tgtEl>
                                          <p:spTgt spid="870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704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p:cTn id="13" dur="500" fill="hold"/>
                                        <p:tgtEl>
                                          <p:spTgt spid="870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704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p:cTn id="19" dur="500" fill="hold"/>
                                        <p:tgtEl>
                                          <p:spTgt spid="8704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704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p:cTn id="25" dur="500" fill="hold"/>
                                        <p:tgtEl>
                                          <p:spTgt spid="8704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704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7043">
                                            <p:txEl>
                                              <p:pRg st="4" end="4"/>
                                            </p:txEl>
                                          </p:spTgt>
                                        </p:tgtEl>
                                        <p:attrNameLst>
                                          <p:attrName>style.visibility</p:attrName>
                                        </p:attrNameLst>
                                      </p:cBhvr>
                                      <p:to>
                                        <p:strVal val="visible"/>
                                      </p:to>
                                    </p:set>
                                    <p:anim calcmode="lin" valueType="num">
                                      <p:cBhvr>
                                        <p:cTn id="31" dur="500" fill="hold"/>
                                        <p:tgtEl>
                                          <p:spTgt spid="8704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8704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7043">
                                            <p:txEl>
                                              <p:pRg st="5" end="5"/>
                                            </p:txEl>
                                          </p:spTgt>
                                        </p:tgtEl>
                                        <p:attrNameLst>
                                          <p:attrName>style.visibility</p:attrName>
                                        </p:attrNameLst>
                                      </p:cBhvr>
                                      <p:to>
                                        <p:strVal val="visible"/>
                                      </p:to>
                                    </p:set>
                                    <p:anim calcmode="lin" valueType="num">
                                      <p:cBhvr>
                                        <p:cTn id="37" dur="500" fill="hold"/>
                                        <p:tgtEl>
                                          <p:spTgt spid="8704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8704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87043">
                                            <p:txEl>
                                              <p:pRg st="6" end="6"/>
                                            </p:txEl>
                                          </p:spTgt>
                                        </p:tgtEl>
                                        <p:attrNameLst>
                                          <p:attrName>style.visibility</p:attrName>
                                        </p:attrNameLst>
                                      </p:cBhvr>
                                      <p:to>
                                        <p:strVal val="visible"/>
                                      </p:to>
                                    </p:set>
                                    <p:anim calcmode="lin" valueType="num">
                                      <p:cBhvr>
                                        <p:cTn id="43" dur="500" fill="hold"/>
                                        <p:tgtEl>
                                          <p:spTgt spid="8704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8704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87043">
                                            <p:txEl>
                                              <p:pRg st="7" end="7"/>
                                            </p:txEl>
                                          </p:spTgt>
                                        </p:tgtEl>
                                        <p:attrNameLst>
                                          <p:attrName>style.visibility</p:attrName>
                                        </p:attrNameLst>
                                      </p:cBhvr>
                                      <p:to>
                                        <p:strVal val="visible"/>
                                      </p:to>
                                    </p:set>
                                    <p:anim calcmode="lin" valueType="num">
                                      <p:cBhvr>
                                        <p:cTn id="49" dur="500" fill="hold"/>
                                        <p:tgtEl>
                                          <p:spTgt spid="8704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8704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0754" name="Picture 2" descr="image002">
            <a:extLst>
              <a:ext uri="{FF2B5EF4-FFF2-40B4-BE49-F238E27FC236}">
                <a16:creationId xmlns:a16="http://schemas.microsoft.com/office/drawing/2014/main" id="{B502C837-6132-45AA-A019-281BA61D8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WordArt 3">
            <a:extLst>
              <a:ext uri="{FF2B5EF4-FFF2-40B4-BE49-F238E27FC236}">
                <a16:creationId xmlns:a16="http://schemas.microsoft.com/office/drawing/2014/main" id="{42EAF6CB-C320-42D6-9036-D6BC857EF3D1}"/>
              </a:ext>
            </a:extLst>
          </p:cNvPr>
          <p:cNvSpPr>
            <a:spLocks noChangeArrowheads="1" noChangeShapeType="1" noTextEdit="1"/>
          </p:cNvSpPr>
          <p:nvPr/>
        </p:nvSpPr>
        <p:spPr bwMode="auto">
          <a:xfrm>
            <a:off x="2819400" y="3124200"/>
            <a:ext cx="6413500" cy="33528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333399"/>
                  </a:solidFill>
                  <a:round/>
                  <a:headEnd/>
                  <a:tailEnd/>
                </a:ln>
                <a:solidFill>
                  <a:srgbClr val="FFCC00"/>
                </a:solidFill>
                <a:effectLst>
                  <a:outerShdw dist="53882" dir="2700000" algn="ctr" rotWithShape="0">
                    <a:srgbClr val="9999FF"/>
                  </a:outerShdw>
                </a:effectLst>
                <a:latin typeface="Impact" panose="020B0806030902050204" pitchFamily="34" charset="0"/>
              </a:rPr>
              <a:t>Unclogging Our Spiritual Arteries</a:t>
            </a:r>
          </a:p>
        </p:txBody>
      </p:sp>
      <p:sp>
        <p:nvSpPr>
          <p:cNvPr id="330756" name="Text Box 4">
            <a:extLst>
              <a:ext uri="{FF2B5EF4-FFF2-40B4-BE49-F238E27FC236}">
                <a16:creationId xmlns:a16="http://schemas.microsoft.com/office/drawing/2014/main" id="{CC388D53-70D9-467D-B6C6-F3C87266AAC8}"/>
              </a:ext>
            </a:extLst>
          </p:cNvPr>
          <p:cNvSpPr txBox="1">
            <a:spLocks noChangeArrowheads="1"/>
          </p:cNvSpPr>
          <p:nvPr/>
        </p:nvSpPr>
        <p:spPr bwMode="auto">
          <a:xfrm>
            <a:off x="1828800" y="228600"/>
            <a:ext cx="304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200">
                <a:solidFill>
                  <a:srgbClr val="000000"/>
                </a:solidFill>
                <a:latin typeface="Comic Sans MS Bold" panose="030F0902030302020204" pitchFamily="66" charset="0"/>
                <a:ea typeface="ＭＳ Ｐゴシック" panose="020B0600070205080204" pitchFamily="34" charset="-128"/>
              </a:rPr>
              <a:t>The Artery Of Priority</a:t>
            </a:r>
            <a:endParaRPr lang="en-US" altLang="en-US" sz="240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9F7BA513-9537-43A2-A7EB-43FABD357A6D}"/>
              </a:ext>
            </a:extLst>
          </p:cNvPr>
          <p:cNvSpPr>
            <a:spLocks noGrp="1" noChangeArrowheads="1"/>
          </p:cNvSpPr>
          <p:nvPr>
            <p:ph type="title"/>
          </p:nvPr>
        </p:nvSpPr>
        <p:spPr>
          <a:xfrm>
            <a:off x="1524000" y="152400"/>
            <a:ext cx="9144000" cy="838200"/>
          </a:xfrm>
        </p:spPr>
        <p:txBody>
          <a:bodyPr/>
          <a:lstStyle/>
          <a:p>
            <a:pPr eaLnBrk="1" hangingPunct="1"/>
            <a:r>
              <a:rPr lang="en-US" altLang="en-US" b="1">
                <a:solidFill>
                  <a:schemeClr val="folHlink"/>
                </a:solidFill>
                <a:latin typeface="Matisse ITC" pitchFamily="82" charset="0"/>
              </a:rPr>
              <a:t>E. M. Bounds:  Gethsemane Prayer</a:t>
            </a:r>
            <a:r>
              <a:rPr lang="en-US" altLang="en-US"/>
              <a:t> </a:t>
            </a:r>
          </a:p>
        </p:txBody>
      </p:sp>
      <p:sp>
        <p:nvSpPr>
          <p:cNvPr id="8195" name="Rectangle 3">
            <a:extLst>
              <a:ext uri="{FF2B5EF4-FFF2-40B4-BE49-F238E27FC236}">
                <a16:creationId xmlns:a16="http://schemas.microsoft.com/office/drawing/2014/main" id="{158DE6A7-E455-4C4C-B39F-BE0C9ECF3C29}"/>
              </a:ext>
            </a:extLst>
          </p:cNvPr>
          <p:cNvSpPr>
            <a:spLocks noGrp="1" noChangeArrowheads="1"/>
          </p:cNvSpPr>
          <p:nvPr>
            <p:ph type="body" idx="1"/>
          </p:nvPr>
        </p:nvSpPr>
        <p:spPr>
          <a:xfrm>
            <a:off x="2133600" y="990600"/>
            <a:ext cx="8077200" cy="5486400"/>
          </a:xfrm>
          <a:ln>
            <a:solidFill>
              <a:schemeClr val="bg1"/>
            </a:solidFill>
          </a:ln>
        </p:spPr>
        <p:txBody>
          <a:bodyPr/>
          <a:lstStyle/>
          <a:p>
            <a:pPr eaLnBrk="1" hangingPunct="1">
              <a:lnSpc>
                <a:spcPct val="90000"/>
              </a:lnSpc>
              <a:buFontTx/>
              <a:buNone/>
              <a:defRPr/>
            </a:pPr>
            <a:r>
              <a:rPr lang="en-US" sz="2800">
                <a:effectLst>
                  <a:outerShdw blurRad="38100" dist="38100" dir="2700000" algn="tl">
                    <a:srgbClr val="C0C0C0"/>
                  </a:outerShdw>
                </a:effectLst>
              </a:rPr>
              <a:t>  </a:t>
            </a:r>
            <a:r>
              <a:rPr lang="en-US" sz="2800">
                <a:solidFill>
                  <a:srgbClr val="FFFF00"/>
                </a:solidFill>
                <a:effectLst>
                  <a:outerShdw blurRad="38100" dist="38100" dir="2700000" algn="tl">
                    <a:srgbClr val="C0C0C0"/>
                  </a:outerShdw>
                </a:effectLst>
              </a:rPr>
              <a:t>“We can pray against God’s will, as Moses did,  to enter the promised land;  as Paul did about the thorn in the flesh;  as David did for his doomed child;  as Hezekiah did to live.  We   must pray against God’s will three times when the stroke is the heaviest,  the sorrow is the keenest,  and the grief is the deepest.   We   may prostrate all night, as David did, through  the hours of darkness.  We may pray for hours,  as Jesus did, and in the darkness of many nights, not measuring the hours by the clock,  nor the nights by the calendar.   It must all be, however, the prayer of submission …            </a:t>
            </a:r>
            <a:r>
              <a:rPr lang="en-US" sz="2800" i="1">
                <a:solidFill>
                  <a:srgbClr val="FFFF00"/>
                </a:solidFill>
                <a:effectLst>
                  <a:outerShdw blurRad="38100" dist="38100" dir="2700000" algn="tl">
                    <a:srgbClr val="C0C0C0"/>
                  </a:outerShdw>
                </a:effectLst>
              </a:rPr>
              <a:t>We are</a:t>
            </a:r>
            <a:r>
              <a:rPr lang="en-US" sz="2800">
                <a:solidFill>
                  <a:srgbClr val="FFFF00"/>
                </a:solidFill>
                <a:effectLst>
                  <a:outerShdw blurRad="38100" dist="38100" dir="2700000" algn="tl">
                    <a:srgbClr val="C0C0C0"/>
                  </a:outerShdw>
                </a:effectLst>
              </a:rPr>
              <a:t> </a:t>
            </a:r>
            <a:r>
              <a:rPr lang="en-US" sz="2800" i="1">
                <a:solidFill>
                  <a:srgbClr val="FFFF00"/>
                </a:solidFill>
                <a:effectLst>
                  <a:outerShdw blurRad="38100" dist="38100" dir="2700000" algn="tl">
                    <a:srgbClr val="C0C0C0"/>
                  </a:outerShdw>
                </a:effectLst>
              </a:rPr>
              <a:t>to be put into the crucible to be refined.</a:t>
            </a:r>
            <a:r>
              <a:rPr lang="en-US" sz="2800">
                <a:solidFill>
                  <a:srgbClr val="FFFF00"/>
                </a:solidFill>
                <a:effectLst>
                  <a:outerShdw blurRad="38100" dist="38100" dir="2700000" algn="tl">
                    <a:srgbClr val="C0C0C0"/>
                  </a:outerShdw>
                </a:effectLst>
              </a:rPr>
              <a:t>”</a:t>
            </a:r>
            <a:r>
              <a:rPr lang="en-US" sz="2800"/>
              <a:t>      </a:t>
            </a:r>
          </a:p>
        </p:txBody>
      </p:sp>
      <p:sp>
        <p:nvSpPr>
          <p:cNvPr id="8196" name="Comment 4">
            <a:extLst>
              <a:ext uri="{FF2B5EF4-FFF2-40B4-BE49-F238E27FC236}">
                <a16:creationId xmlns:a16="http://schemas.microsoft.com/office/drawing/2014/main" id="{A848F0C1-A1F1-4B48-9EE7-2E6CB62DA601}"/>
              </a:ext>
            </a:extLst>
          </p:cNvPr>
          <p:cNvSpPr>
            <a:spLocks noChangeArrowheads="1"/>
          </p:cNvSpPr>
          <p:nvPr/>
        </p:nvSpPr>
        <p:spPr bwMode="auto">
          <a:xfrm>
            <a:off x="1539876" y="-304800"/>
            <a:ext cx="9128125" cy="3460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r>
              <a:rPr lang="en-US" sz="1600">
                <a:solidFill>
                  <a:srgbClr val="000000"/>
                </a:solidFill>
                <a:latin typeface="Arial" charset="0"/>
              </a:rPr>
              <a:t>  @ Jewish Theology – Righteous Forgiving Three Times Then They  Reprobate</a:t>
            </a:r>
          </a:p>
        </p:txBody>
      </p:sp>
      <p:pic>
        <p:nvPicPr>
          <p:cNvPr id="190469" name="Picture 5" descr="C:\Documents and Settings\Owner\My Documents\Educational Illustrations\JesusPray7.gif">
            <a:extLst>
              <a:ext uri="{FF2B5EF4-FFF2-40B4-BE49-F238E27FC236}">
                <a16:creationId xmlns:a16="http://schemas.microsoft.com/office/drawing/2014/main" id="{E1757E3A-EA9C-42A4-9B0F-E757EE53D73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121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AA086AB4-F01E-4135-B518-4D0E38597326}"/>
              </a:ext>
            </a:extLst>
          </p:cNvPr>
          <p:cNvSpPr>
            <a:spLocks noGrp="1" noChangeArrowheads="1"/>
          </p:cNvSpPr>
          <p:nvPr>
            <p:ph type="title"/>
          </p:nvPr>
        </p:nvSpPr>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881091" name="Rectangle 3">
            <a:extLst>
              <a:ext uri="{FF2B5EF4-FFF2-40B4-BE49-F238E27FC236}">
                <a16:creationId xmlns:a16="http://schemas.microsoft.com/office/drawing/2014/main" id="{8A903928-070F-499F-8437-D9FF5511F37C}"/>
              </a:ext>
            </a:extLst>
          </p:cNvPr>
          <p:cNvSpPr>
            <a:spLocks noGrp="1" noChangeArrowheads="1"/>
          </p:cNvSpPr>
          <p:nvPr>
            <p:ph type="body" idx="1"/>
          </p:nvPr>
        </p:nvSpPr>
        <p:spPr>
          <a:xfrm>
            <a:off x="1434164" y="1600201"/>
            <a:ext cx="9233836" cy="4525963"/>
          </a:xfrm>
        </p:spPr>
        <p:txBody>
          <a:bodyPr/>
          <a:lstStyle/>
          <a:p>
            <a:pPr algn="ctr" eaLnBrk="1" hangingPunct="1">
              <a:buFontTx/>
              <a:buNone/>
            </a:pPr>
            <a:r>
              <a:rPr lang="en-US" altLang="en-US" sz="60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altLang="en-US" sz="60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priority</a:t>
            </a:r>
          </a:p>
          <a:p>
            <a:pPr algn="ctr" eaLnBrk="1" hangingPunct="1">
              <a:buFontTx/>
              <a:buNone/>
            </a:pPr>
            <a:endParaRPr lang="en-US" altLang="en-US" sz="6000" i="1" dirty="0">
              <a:latin typeface="Chalkboard Bold" pitchFamily="-80" charset="0"/>
            </a:endParaRPr>
          </a:p>
          <a:p>
            <a:pPr lvl="1" algn="ctr" eaLnBrk="1" hangingPunct="1">
              <a:buNone/>
            </a:pPr>
            <a:r>
              <a:rPr lang="en-US" sz="6600" dirty="0">
                <a:solidFill>
                  <a:srgbClr val="472F30"/>
                </a:solidFill>
                <a:effectLst>
                  <a:outerShdw blurRad="38100" dist="38100" dir="2700000" algn="tl">
                    <a:srgbClr val="FFFFFF"/>
                  </a:outerShdw>
                </a:effectLst>
                <a:latin typeface="Chalkboard Bold" pitchFamily="-80" charset="0"/>
              </a:rPr>
              <a:t>Thy Kingdom come, and thy will be done.</a:t>
            </a:r>
            <a:r>
              <a:rPr lang="en-US" altLang="en-US" sz="6600" dirty="0">
                <a:solidFill>
                  <a:srgbClr val="472F30"/>
                </a:solidFill>
                <a:latin typeface="Chalkboard Bold" pitchFamily="-80" charset="0"/>
              </a:rPr>
              <a:t>, </a:t>
            </a:r>
            <a:endParaRPr lang="en-US" altLang="en-US" sz="6600" dirty="0">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1091">
                                            <p:txEl>
                                              <p:pRg st="0" end="0"/>
                                            </p:txEl>
                                          </p:spTgt>
                                        </p:tgtEl>
                                        <p:attrNameLst>
                                          <p:attrName>style.visibility</p:attrName>
                                        </p:attrNameLst>
                                      </p:cBhvr>
                                      <p:to>
                                        <p:strVal val="visible"/>
                                      </p:to>
                                    </p:set>
                                    <p:anim calcmode="lin" valueType="num">
                                      <p:cBhvr additive="base">
                                        <p:cTn id="7" dur="300" fill="hold"/>
                                        <p:tgtEl>
                                          <p:spTgt spid="188109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109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881091">
                                            <p:txEl>
                                              <p:pRg st="2" end="2"/>
                                            </p:txEl>
                                          </p:spTgt>
                                        </p:tgtEl>
                                        <p:attrNameLst>
                                          <p:attrName>style.visibility</p:attrName>
                                        </p:attrNameLst>
                                      </p:cBhvr>
                                      <p:to>
                                        <p:strVal val="visible"/>
                                      </p:to>
                                    </p:set>
                                    <p:anim calcmode="lin" valueType="num">
                                      <p:cBhvr additive="base">
                                        <p:cTn id="11" dur="300" fill="hold"/>
                                        <p:tgtEl>
                                          <p:spTgt spid="1881091">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881091">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109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4400" dirty="0">
                <a:solidFill>
                  <a:schemeClr val="accent1">
                    <a:lumMod val="60000"/>
                    <a:lumOff val="40000"/>
                  </a:schemeClr>
                </a:solidFill>
              </a:rPr>
              <a:t>Our Father Which Art In Heaven.</a:t>
            </a:r>
          </a:p>
          <a:p>
            <a:r>
              <a:rPr lang="en-US" sz="4400" dirty="0">
                <a:solidFill>
                  <a:schemeClr val="accent1">
                    <a:lumMod val="60000"/>
                    <a:lumOff val="40000"/>
                  </a:schemeClr>
                </a:solidFill>
              </a:rPr>
              <a:t>Hallowed Be Thy Name.</a:t>
            </a:r>
          </a:p>
          <a:p>
            <a:r>
              <a:rPr lang="en-US" sz="5400" dirty="0">
                <a:solidFill>
                  <a:schemeClr val="accent1">
                    <a:lumMod val="60000"/>
                    <a:lumOff val="40000"/>
                  </a:schemeClr>
                </a:solidFill>
              </a:rPr>
              <a:t>Thy Kingdom Come.</a:t>
            </a:r>
          </a:p>
        </p:txBody>
      </p:sp>
    </p:spTree>
    <p:extLst>
      <p:ext uri="{BB962C8B-B14F-4D97-AF65-F5344CB8AC3E}">
        <p14:creationId xmlns:p14="http://schemas.microsoft.com/office/powerpoint/2010/main" val="23396098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90" name="Group 15">
            <a:extLst>
              <a:ext uri="{FF2B5EF4-FFF2-40B4-BE49-F238E27FC236}">
                <a16:creationId xmlns:a16="http://schemas.microsoft.com/office/drawing/2014/main" id="{05B62280-096F-4612-8E33-9E47E4D8AC8F}"/>
              </a:ext>
            </a:extLst>
          </p:cNvPr>
          <p:cNvGrpSpPr>
            <a:grpSpLocks/>
          </p:cNvGrpSpPr>
          <p:nvPr/>
        </p:nvGrpSpPr>
        <p:grpSpPr bwMode="auto">
          <a:xfrm>
            <a:off x="0" y="0"/>
            <a:ext cx="12192000" cy="6859588"/>
            <a:chOff x="0" y="0"/>
            <a:chExt cx="5760" cy="4321"/>
          </a:xfrm>
        </p:grpSpPr>
        <p:pic>
          <p:nvPicPr>
            <p:cNvPr id="293896" name="Picture 16" descr="Kingdomtitle">
              <a:extLst>
                <a:ext uri="{FF2B5EF4-FFF2-40B4-BE49-F238E27FC236}">
                  <a16:creationId xmlns:a16="http://schemas.microsoft.com/office/drawing/2014/main" id="{D21A27D3-6026-4B49-86AD-83E67EBE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7" name="Picture 17" descr="rosewatermarklp">
              <a:extLst>
                <a:ext uri="{FF2B5EF4-FFF2-40B4-BE49-F238E27FC236}">
                  <a16:creationId xmlns:a16="http://schemas.microsoft.com/office/drawing/2014/main" id="{FCBE6724-C902-4D33-9638-A97A2BB12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7592" name="AutoShape 8">
            <a:hlinkClick r:id="rId5" action="ppaction://hlinksldjump" highlightClick="1"/>
            <a:extLst>
              <a:ext uri="{FF2B5EF4-FFF2-40B4-BE49-F238E27FC236}">
                <a16:creationId xmlns:a16="http://schemas.microsoft.com/office/drawing/2014/main" id="{A12A76FE-B231-4E28-965B-D010106082EB}"/>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800" b="1" dirty="0">
                <a:solidFill>
                  <a:srgbClr val="3F5F90"/>
                </a:solidFill>
                <a:effectLst>
                  <a:outerShdw blurRad="38100" dist="38100" dir="2700000" algn="tl">
                    <a:srgbClr val="000000"/>
                  </a:outerShdw>
                </a:effectLst>
                <a:latin typeface="Times New Roman" pitchFamily="-44" charset="0"/>
                <a:hlinkClick r:id="rId5" action="ppaction://hlinksldjump"/>
              </a:rPr>
              <a:t>M</a:t>
            </a:r>
            <a:r>
              <a:rPr lang="en-US" sz="2000" b="1" dirty="0">
                <a:solidFill>
                  <a:srgbClr val="3F5F90"/>
                </a:solidFill>
                <a:effectLst>
                  <a:outerShdw blurRad="38100" dist="38100" dir="2700000" algn="tl">
                    <a:srgbClr val="000000"/>
                  </a:outerShdw>
                </a:effectLst>
                <a:latin typeface="Times New Roman" pitchFamily="-44" charset="0"/>
                <a:hlinkClick r:id="rId5" action="ppaction://hlinksldjump"/>
              </a:rPr>
              <a:t>ENU</a:t>
            </a:r>
            <a:endParaRPr lang="en-US" sz="2800" b="1" dirty="0">
              <a:solidFill>
                <a:srgbClr val="3F5F90"/>
              </a:solidFill>
              <a:effectLst>
                <a:outerShdw blurRad="38100" dist="38100" dir="2700000" algn="tl">
                  <a:srgbClr val="000000"/>
                </a:outerShdw>
              </a:effectLst>
              <a:latin typeface="Times New Roman" pitchFamily="-44" charset="0"/>
            </a:endParaRPr>
          </a:p>
        </p:txBody>
      </p:sp>
      <p:grpSp>
        <p:nvGrpSpPr>
          <p:cNvPr id="293892" name="Group 22">
            <a:extLst>
              <a:ext uri="{FF2B5EF4-FFF2-40B4-BE49-F238E27FC236}">
                <a16:creationId xmlns:a16="http://schemas.microsoft.com/office/drawing/2014/main" id="{AAD47BB4-554A-4D0F-B9EF-C019E0B3124F}"/>
              </a:ext>
            </a:extLst>
          </p:cNvPr>
          <p:cNvGrpSpPr>
            <a:grpSpLocks/>
          </p:cNvGrpSpPr>
          <p:nvPr/>
        </p:nvGrpSpPr>
        <p:grpSpPr bwMode="auto">
          <a:xfrm>
            <a:off x="3429000" y="1641475"/>
            <a:ext cx="6172200" cy="3803650"/>
            <a:chOff x="1200" y="1034"/>
            <a:chExt cx="3888" cy="2396"/>
          </a:xfrm>
        </p:grpSpPr>
        <p:pic>
          <p:nvPicPr>
            <p:cNvPr id="293893" name="Picture 23" descr="kingdompetkjv">
              <a:extLst>
                <a:ext uri="{FF2B5EF4-FFF2-40B4-BE49-F238E27FC236}">
                  <a16:creationId xmlns:a16="http://schemas.microsoft.com/office/drawing/2014/main" id="{DE7FD34A-A933-4107-A05C-B01B8115D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7377"/>
            <a:stretch>
              <a:fillRect/>
            </a:stretch>
          </p:blipFill>
          <p:spPr bwMode="auto">
            <a:xfrm>
              <a:off x="2256" y="1034"/>
              <a:ext cx="1776"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4" name="Picture 24" descr="kingdompetkjv">
              <a:extLst>
                <a:ext uri="{FF2B5EF4-FFF2-40B4-BE49-F238E27FC236}">
                  <a16:creationId xmlns:a16="http://schemas.microsoft.com/office/drawing/2014/main" id="{BC737023-23CA-4310-BBF6-94206CA0C6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00" r="29074"/>
            <a:stretch>
              <a:fillRect/>
            </a:stretch>
          </p:blipFill>
          <p:spPr bwMode="auto">
            <a:xfrm>
              <a:off x="1200" y="1824"/>
              <a:ext cx="388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25" descr="kingdompetkjv">
              <a:extLst>
                <a:ext uri="{FF2B5EF4-FFF2-40B4-BE49-F238E27FC236}">
                  <a16:creationId xmlns:a16="http://schemas.microsoft.com/office/drawing/2014/main" id="{35101087-455B-46AA-82A4-F5B659753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1538" r="340"/>
            <a:stretch>
              <a:fillRect/>
            </a:stretch>
          </p:blipFill>
          <p:spPr bwMode="auto">
            <a:xfrm>
              <a:off x="2016" y="2640"/>
              <a:ext cx="220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914" name="Group 15">
            <a:extLst>
              <a:ext uri="{FF2B5EF4-FFF2-40B4-BE49-F238E27FC236}">
                <a16:creationId xmlns:a16="http://schemas.microsoft.com/office/drawing/2014/main" id="{58E23BB6-815E-44FC-9BBE-7C8F5D541B33}"/>
              </a:ext>
            </a:extLst>
          </p:cNvPr>
          <p:cNvGrpSpPr>
            <a:grpSpLocks/>
          </p:cNvGrpSpPr>
          <p:nvPr/>
        </p:nvGrpSpPr>
        <p:grpSpPr bwMode="auto">
          <a:xfrm>
            <a:off x="0" y="0"/>
            <a:ext cx="12192000" cy="6859588"/>
            <a:chOff x="0" y="-1"/>
            <a:chExt cx="5760" cy="4321"/>
          </a:xfrm>
        </p:grpSpPr>
        <p:pic>
          <p:nvPicPr>
            <p:cNvPr id="294918" name="Picture 16" descr="kingdombgcrown">
              <a:extLst>
                <a:ext uri="{FF2B5EF4-FFF2-40B4-BE49-F238E27FC236}">
                  <a16:creationId xmlns:a16="http://schemas.microsoft.com/office/drawing/2014/main" id="{CE133F92-8032-4D41-895D-11DB63991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9" name="Picture 17" descr="rosewatermarklp">
              <a:extLst>
                <a:ext uri="{FF2B5EF4-FFF2-40B4-BE49-F238E27FC236}">
                  <a16:creationId xmlns:a16="http://schemas.microsoft.com/office/drawing/2014/main" id="{673D17E7-8087-49A4-A44E-746274602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9650" name="Rectangle 18">
            <a:extLst>
              <a:ext uri="{FF2B5EF4-FFF2-40B4-BE49-F238E27FC236}">
                <a16:creationId xmlns:a16="http://schemas.microsoft.com/office/drawing/2014/main" id="{07AE58BA-13BB-4900-83E1-761300221AB7}"/>
              </a:ext>
            </a:extLst>
          </p:cNvPr>
          <p:cNvSpPr>
            <a:spLocks noGrp="1" noChangeArrowheads="1"/>
          </p:cNvSpPr>
          <p:nvPr>
            <p:ph type="body" idx="1"/>
          </p:nvPr>
        </p:nvSpPr>
        <p:spPr>
          <a:xfrm>
            <a:off x="3352800" y="3354388"/>
            <a:ext cx="4038600" cy="2209800"/>
          </a:xfrm>
          <a:effectLst>
            <a:outerShdw dist="12700" dir="2700000" algn="ctr" rotWithShape="0">
              <a:schemeClr val="tx1"/>
            </a:outerShdw>
          </a:effectLst>
        </p:spPr>
        <p:txBody>
          <a:bodyPr/>
          <a:lstStyle/>
          <a:p>
            <a:pPr eaLnBrk="1" hangingPunct="1">
              <a:lnSpc>
                <a:spcPct val="90000"/>
              </a:lnSpc>
              <a:buFontTx/>
              <a:buNone/>
              <a:defRPr/>
            </a:pPr>
            <a:r>
              <a:rPr lang="en-US" sz="4800" b="1">
                <a:solidFill>
                  <a:srgbClr val="3F5F90"/>
                </a:solidFill>
              </a:rPr>
              <a:t>God’s </a:t>
            </a:r>
          </a:p>
          <a:p>
            <a:pPr eaLnBrk="1" hangingPunct="1">
              <a:lnSpc>
                <a:spcPct val="90000"/>
              </a:lnSpc>
              <a:buFontTx/>
              <a:buNone/>
              <a:defRPr/>
            </a:pPr>
            <a:r>
              <a:rPr lang="en-US" sz="4800" b="1">
                <a:solidFill>
                  <a:srgbClr val="3F5F90"/>
                </a:solidFill>
              </a:rPr>
              <a:t>	Sovereignty</a:t>
            </a:r>
            <a:endParaRPr lang="en-US" sz="4800"/>
          </a:p>
        </p:txBody>
      </p:sp>
      <p:pic>
        <p:nvPicPr>
          <p:cNvPr id="294916" name="Picture 20" descr="cat1">
            <a:extLst>
              <a:ext uri="{FF2B5EF4-FFF2-40B4-BE49-F238E27FC236}">
                <a16:creationId xmlns:a16="http://schemas.microsoft.com/office/drawing/2014/main" id="{5C0285CA-D9F9-4A62-979D-97D71DF55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297" r="15741" b="19011"/>
          <a:stretch>
            <a:fillRect/>
          </a:stretch>
        </p:blipFill>
        <p:spPr bwMode="auto">
          <a:xfrm>
            <a:off x="2667000" y="939800"/>
            <a:ext cx="693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7" name="Picture 21" descr="kingdompetkjv">
            <a:extLst>
              <a:ext uri="{FF2B5EF4-FFF2-40B4-BE49-F238E27FC236}">
                <a16:creationId xmlns:a16="http://schemas.microsoft.com/office/drawing/2014/main" id="{547ED019-4942-4763-A61C-9A34E0629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5938" name="Group 1035">
            <a:extLst>
              <a:ext uri="{FF2B5EF4-FFF2-40B4-BE49-F238E27FC236}">
                <a16:creationId xmlns:a16="http://schemas.microsoft.com/office/drawing/2014/main" id="{5689ED05-12B8-4A1D-B703-0A442F710E32}"/>
              </a:ext>
            </a:extLst>
          </p:cNvPr>
          <p:cNvGrpSpPr>
            <a:grpSpLocks/>
          </p:cNvGrpSpPr>
          <p:nvPr/>
        </p:nvGrpSpPr>
        <p:grpSpPr bwMode="auto">
          <a:xfrm>
            <a:off x="0" y="0"/>
            <a:ext cx="12192000" cy="6859588"/>
            <a:chOff x="0" y="-1"/>
            <a:chExt cx="5760" cy="4321"/>
          </a:xfrm>
        </p:grpSpPr>
        <p:pic>
          <p:nvPicPr>
            <p:cNvPr id="295942" name="Picture 1036" descr="kingdombg">
              <a:extLst>
                <a:ext uri="{FF2B5EF4-FFF2-40B4-BE49-F238E27FC236}">
                  <a16:creationId xmlns:a16="http://schemas.microsoft.com/office/drawing/2014/main" id="{ED5E15C9-30E8-46A5-8F36-AAC41A3C6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3" name="Picture 1037" descr="rosewatermarklp">
              <a:extLst>
                <a:ext uri="{FF2B5EF4-FFF2-40B4-BE49-F238E27FC236}">
                  <a16:creationId xmlns:a16="http://schemas.microsoft.com/office/drawing/2014/main" id="{B8C8A975-05D5-4B74-80A3-9B30F34C4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5939" name="Picture 1038" descr="cat2">
            <a:extLst>
              <a:ext uri="{FF2B5EF4-FFF2-40B4-BE49-F238E27FC236}">
                <a16:creationId xmlns:a16="http://schemas.microsoft.com/office/drawing/2014/main" id="{9F7DF29B-B0C2-42E7-BA13-2D53D1730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24" name="Rectangle 1028">
            <a:extLst>
              <a:ext uri="{FF2B5EF4-FFF2-40B4-BE49-F238E27FC236}">
                <a16:creationId xmlns:a16="http://schemas.microsoft.com/office/drawing/2014/main" id="{48B1C543-2BDF-441E-951F-8873BF616B84}"/>
              </a:ext>
            </a:extLst>
          </p:cNvPr>
          <p:cNvSpPr>
            <a:spLocks noGrp="1" noChangeArrowheads="1"/>
          </p:cNvSpPr>
          <p:nvPr>
            <p:ph type="body" idx="1"/>
          </p:nvPr>
        </p:nvSpPr>
        <p:spPr/>
        <p:txBody>
          <a:bodyPr/>
          <a:lstStyle/>
          <a:p>
            <a:pPr eaLnBrk="1" hangingPunct="1">
              <a:buFontTx/>
              <a:buBlip>
                <a:blip r:embed="rId6"/>
              </a:buBlip>
            </a:pPr>
            <a:r>
              <a:rPr lang="en-US" altLang="en-US" sz="3500" dirty="0">
                <a:solidFill>
                  <a:srgbClr val="211D1E"/>
                </a:solidFill>
              </a:rPr>
              <a:t>God has supreme power and authority over everything in heaven and earth. </a:t>
            </a:r>
          </a:p>
          <a:p>
            <a:pPr eaLnBrk="1" hangingPunct="1">
              <a:buFontTx/>
              <a:buBlip>
                <a:blip r:embed="rId6"/>
              </a:buBlip>
            </a:pPr>
            <a:r>
              <a:rPr lang="en-US" altLang="en-US" sz="3500" dirty="0">
                <a:solidFill>
                  <a:srgbClr val="211D1E"/>
                </a:solidFill>
              </a:rPr>
              <a:t>When we acknowledge God’s sovereignty, we affirm and welcome his reign in our lives. </a:t>
            </a:r>
          </a:p>
          <a:p>
            <a:pPr eaLnBrk="1" hangingPunct="1">
              <a:buFontTx/>
              <a:buBlip>
                <a:blip r:embed="rId6"/>
              </a:buBlip>
            </a:pPr>
            <a:r>
              <a:rPr lang="en-US" altLang="en-US" sz="3500" dirty="0">
                <a:solidFill>
                  <a:srgbClr val="211D1E"/>
                </a:solidFill>
              </a:rPr>
              <a:t>We promise to live in ways that </a:t>
            </a:r>
            <a:br>
              <a:rPr lang="en-US" altLang="en-US" sz="3500" dirty="0">
                <a:solidFill>
                  <a:srgbClr val="211D1E"/>
                </a:solidFill>
              </a:rPr>
            </a:br>
            <a:r>
              <a:rPr lang="en-US" altLang="en-US" sz="3500" dirty="0">
                <a:solidFill>
                  <a:srgbClr val="211D1E"/>
                </a:solidFill>
              </a:rPr>
              <a:t>honor him. </a:t>
            </a:r>
            <a:endParaRPr lang="en-US" altLang="en-US" sz="3500" dirty="0"/>
          </a:p>
        </p:txBody>
      </p:sp>
      <p:pic>
        <p:nvPicPr>
          <p:cNvPr id="295941" name="Picture 1039" descr="kingdompetkjv">
            <a:extLst>
              <a:ext uri="{FF2B5EF4-FFF2-40B4-BE49-F238E27FC236}">
                <a16:creationId xmlns:a16="http://schemas.microsoft.com/office/drawing/2014/main" id="{E432B1B4-F104-4B0E-9885-19BD06E2C9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4"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6962" name="Group 10">
            <a:extLst>
              <a:ext uri="{FF2B5EF4-FFF2-40B4-BE49-F238E27FC236}">
                <a16:creationId xmlns:a16="http://schemas.microsoft.com/office/drawing/2014/main" id="{3E69E6A6-FB46-44AD-9012-823044B531AC}"/>
              </a:ext>
            </a:extLst>
          </p:cNvPr>
          <p:cNvGrpSpPr>
            <a:grpSpLocks/>
          </p:cNvGrpSpPr>
          <p:nvPr/>
        </p:nvGrpSpPr>
        <p:grpSpPr bwMode="auto">
          <a:xfrm>
            <a:off x="0" y="0"/>
            <a:ext cx="12192000" cy="6859588"/>
            <a:chOff x="0" y="-1"/>
            <a:chExt cx="5760" cy="4321"/>
          </a:xfrm>
        </p:grpSpPr>
        <p:pic>
          <p:nvPicPr>
            <p:cNvPr id="296966" name="Picture 11" descr="kingdombg">
              <a:extLst>
                <a:ext uri="{FF2B5EF4-FFF2-40B4-BE49-F238E27FC236}">
                  <a16:creationId xmlns:a16="http://schemas.microsoft.com/office/drawing/2014/main" id="{BD8C1B85-1324-45C6-8D25-9067C38F9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7" name="Picture 12" descr="rosewatermarklp">
              <a:extLst>
                <a:ext uri="{FF2B5EF4-FFF2-40B4-BE49-F238E27FC236}">
                  <a16:creationId xmlns:a16="http://schemas.microsoft.com/office/drawing/2014/main" id="{384507A6-7C09-430E-A1BD-09A0AEFF7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6963" name="Picture 13" descr="cat2">
            <a:extLst>
              <a:ext uri="{FF2B5EF4-FFF2-40B4-BE49-F238E27FC236}">
                <a16:creationId xmlns:a16="http://schemas.microsoft.com/office/drawing/2014/main" id="{07E49E21-614C-4E9D-AA1C-1C2671AFA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2" name="Rectangle 4">
            <a:extLst>
              <a:ext uri="{FF2B5EF4-FFF2-40B4-BE49-F238E27FC236}">
                <a16:creationId xmlns:a16="http://schemas.microsoft.com/office/drawing/2014/main" id="{364E967B-EE26-412B-AE1F-8AE99951CFA7}"/>
              </a:ext>
            </a:extLst>
          </p:cNvPr>
          <p:cNvSpPr>
            <a:spLocks noGrp="1" noChangeArrowheads="1"/>
          </p:cNvSpPr>
          <p:nvPr>
            <p:ph type="body" idx="1"/>
          </p:nvPr>
        </p:nvSpPr>
        <p:spPr/>
        <p:txBody>
          <a:bodyPr/>
          <a:lstStyle/>
          <a:p>
            <a:pPr eaLnBrk="1" hangingPunct="1">
              <a:buFontTx/>
              <a:buBlip>
                <a:blip r:embed="rId6"/>
              </a:buBlip>
            </a:pPr>
            <a:r>
              <a:rPr lang="en-US" altLang="en-US" sz="3500" dirty="0">
                <a:solidFill>
                  <a:srgbClr val="211D1E"/>
                </a:solidFill>
              </a:rPr>
              <a:t>But God’s kingdom is both here and now—and      yet to come. </a:t>
            </a:r>
          </a:p>
          <a:p>
            <a:pPr eaLnBrk="1" hangingPunct="1">
              <a:buFontTx/>
              <a:buBlip>
                <a:blip r:embed="rId6"/>
              </a:buBlip>
            </a:pPr>
            <a:r>
              <a:rPr lang="en-US" altLang="en-US" sz="3500" dirty="0">
                <a:solidFill>
                  <a:srgbClr val="211D1E"/>
                </a:solidFill>
              </a:rPr>
              <a:t>During Jesus’ life on earth, his ministry was “to proclaim freedom for the prisoners, to recover sight for the blind, to release the oppressed, and to proclaim the year of the Lord’s favor” </a:t>
            </a:r>
            <a:r>
              <a:rPr lang="en-US" altLang="en-US" sz="3100" dirty="0">
                <a:solidFill>
                  <a:srgbClr val="211D1E"/>
                </a:solidFill>
              </a:rPr>
              <a:t>(Luke 4:18, 19).</a:t>
            </a:r>
            <a:r>
              <a:rPr lang="en-US" altLang="en-US" sz="3500" dirty="0">
                <a:solidFill>
                  <a:srgbClr val="211D1E"/>
                </a:solidFill>
              </a:rPr>
              <a:t> </a:t>
            </a:r>
            <a:endParaRPr lang="en-US" altLang="en-US" sz="2400" dirty="0"/>
          </a:p>
        </p:txBody>
      </p:sp>
      <p:pic>
        <p:nvPicPr>
          <p:cNvPr id="296965" name="Picture 15" descr="kingdompetkjv">
            <a:extLst>
              <a:ext uri="{FF2B5EF4-FFF2-40B4-BE49-F238E27FC236}">
                <a16:creationId xmlns:a16="http://schemas.microsoft.com/office/drawing/2014/main" id="{5071D305-C497-410B-AFBD-7BD2AA140B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07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07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2"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7986" name="Group 15">
            <a:extLst>
              <a:ext uri="{FF2B5EF4-FFF2-40B4-BE49-F238E27FC236}">
                <a16:creationId xmlns:a16="http://schemas.microsoft.com/office/drawing/2014/main" id="{7D3154AC-807F-45F4-AA27-586728A2FFA4}"/>
              </a:ext>
            </a:extLst>
          </p:cNvPr>
          <p:cNvGrpSpPr>
            <a:grpSpLocks/>
          </p:cNvGrpSpPr>
          <p:nvPr/>
        </p:nvGrpSpPr>
        <p:grpSpPr bwMode="auto">
          <a:xfrm>
            <a:off x="0" y="0"/>
            <a:ext cx="12192000" cy="6859588"/>
            <a:chOff x="0" y="-1"/>
            <a:chExt cx="5760" cy="4321"/>
          </a:xfrm>
        </p:grpSpPr>
        <p:pic>
          <p:nvPicPr>
            <p:cNvPr id="297993" name="Picture 16" descr="kingdombg">
              <a:extLst>
                <a:ext uri="{FF2B5EF4-FFF2-40B4-BE49-F238E27FC236}">
                  <a16:creationId xmlns:a16="http://schemas.microsoft.com/office/drawing/2014/main" id="{0FEBE7CB-B10E-415A-9565-44CD69CCC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4" name="Picture 17" descr="rosewatermarklp">
              <a:extLst>
                <a:ext uri="{FF2B5EF4-FFF2-40B4-BE49-F238E27FC236}">
                  <a16:creationId xmlns:a16="http://schemas.microsoft.com/office/drawing/2014/main" id="{D24A3AC3-D649-4813-9111-86A012243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987" name="Picture 18" descr="cat2">
            <a:extLst>
              <a:ext uri="{FF2B5EF4-FFF2-40B4-BE49-F238E27FC236}">
                <a16:creationId xmlns:a16="http://schemas.microsoft.com/office/drawing/2014/main" id="{B76AF806-450E-40F8-9BBB-57DE98528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2820" name="Rectangle 4">
            <a:extLst>
              <a:ext uri="{FF2B5EF4-FFF2-40B4-BE49-F238E27FC236}">
                <a16:creationId xmlns:a16="http://schemas.microsoft.com/office/drawing/2014/main" id="{2DA61A96-47A6-46E8-ADD2-2C1DDEC23E19}"/>
              </a:ext>
            </a:extLst>
          </p:cNvPr>
          <p:cNvSpPr>
            <a:spLocks noGrp="1" noChangeArrowheads="1"/>
          </p:cNvSpPr>
          <p:nvPr>
            <p:ph type="body" idx="1"/>
          </p:nvPr>
        </p:nvSpPr>
        <p:spPr/>
        <p:txBody>
          <a:bodyPr/>
          <a:lstStyle/>
          <a:p>
            <a:pPr eaLnBrk="1" hangingPunct="1">
              <a:buFontTx/>
              <a:buBlip>
                <a:blip r:embed="rId6"/>
              </a:buBlip>
            </a:pPr>
            <a:r>
              <a:rPr lang="en-US" altLang="en-US" sz="3500">
                <a:solidFill>
                  <a:srgbClr val="211D1E"/>
                </a:solidFill>
              </a:rPr>
              <a:t>When Jesus </a:t>
            </a:r>
            <a:br>
              <a:rPr lang="en-US" altLang="en-US" sz="3500">
                <a:solidFill>
                  <a:srgbClr val="211D1E"/>
                </a:solidFill>
              </a:rPr>
            </a:br>
            <a:r>
              <a:rPr lang="en-US" altLang="en-US" sz="3500">
                <a:solidFill>
                  <a:srgbClr val="211D1E"/>
                </a:solidFill>
              </a:rPr>
              <a:t>was around, </a:t>
            </a:r>
            <a:br>
              <a:rPr lang="en-US" altLang="en-US" sz="3500">
                <a:solidFill>
                  <a:srgbClr val="211D1E"/>
                </a:solidFill>
              </a:rPr>
            </a:br>
            <a:r>
              <a:rPr lang="en-US" altLang="en-US" sz="3500">
                <a:solidFill>
                  <a:srgbClr val="211D1E"/>
                </a:solidFill>
              </a:rPr>
              <a:t>people were </a:t>
            </a:r>
            <a:br>
              <a:rPr lang="en-US" altLang="en-US" sz="3500">
                <a:solidFill>
                  <a:srgbClr val="211D1E"/>
                </a:solidFill>
              </a:rPr>
            </a:br>
            <a:r>
              <a:rPr lang="en-US" altLang="en-US" sz="3500">
                <a:solidFill>
                  <a:srgbClr val="211D1E"/>
                </a:solidFill>
              </a:rPr>
              <a:t>freed from </a:t>
            </a:r>
            <a:br>
              <a:rPr lang="en-US" altLang="en-US" sz="3500">
                <a:solidFill>
                  <a:srgbClr val="211D1E"/>
                </a:solidFill>
              </a:rPr>
            </a:br>
            <a:r>
              <a:rPr lang="en-US" altLang="en-US" sz="3500">
                <a:solidFill>
                  <a:srgbClr val="211D1E"/>
                </a:solidFill>
              </a:rPr>
              <a:t>sickness, </a:t>
            </a:r>
            <a:br>
              <a:rPr lang="en-US" altLang="en-US" sz="3500">
                <a:solidFill>
                  <a:srgbClr val="211D1E"/>
                </a:solidFill>
              </a:rPr>
            </a:br>
            <a:r>
              <a:rPr lang="en-US" altLang="en-US" sz="3500">
                <a:solidFill>
                  <a:srgbClr val="211D1E"/>
                </a:solidFill>
              </a:rPr>
              <a:t>suffering, </a:t>
            </a:r>
            <a:br>
              <a:rPr lang="en-US" altLang="en-US" sz="3500">
                <a:solidFill>
                  <a:srgbClr val="211D1E"/>
                </a:solidFill>
              </a:rPr>
            </a:br>
            <a:r>
              <a:rPr lang="en-US" altLang="en-US" sz="3500">
                <a:solidFill>
                  <a:srgbClr val="211D1E"/>
                </a:solidFill>
              </a:rPr>
              <a:t>and pain. </a:t>
            </a:r>
            <a:endParaRPr lang="en-US" altLang="en-US" sz="3500"/>
          </a:p>
        </p:txBody>
      </p:sp>
      <p:grpSp>
        <p:nvGrpSpPr>
          <p:cNvPr id="3" name="Group 9">
            <a:extLst>
              <a:ext uri="{FF2B5EF4-FFF2-40B4-BE49-F238E27FC236}">
                <a16:creationId xmlns:a16="http://schemas.microsoft.com/office/drawing/2014/main" id="{A5111FFF-3EA3-4959-AE6A-96B2163A1DF9}"/>
              </a:ext>
            </a:extLst>
          </p:cNvPr>
          <p:cNvGrpSpPr>
            <a:grpSpLocks/>
          </p:cNvGrpSpPr>
          <p:nvPr/>
        </p:nvGrpSpPr>
        <p:grpSpPr bwMode="auto">
          <a:xfrm>
            <a:off x="6172200" y="2671763"/>
            <a:ext cx="4191000" cy="4029074"/>
            <a:chOff x="2928" y="1683"/>
            <a:chExt cx="2640" cy="2538"/>
          </a:xfrm>
        </p:grpSpPr>
        <p:pic>
          <p:nvPicPr>
            <p:cNvPr id="297991" name="Picture 7" descr="Bethesda-Web">
              <a:extLst>
                <a:ext uri="{FF2B5EF4-FFF2-40B4-BE49-F238E27FC236}">
                  <a16:creationId xmlns:a16="http://schemas.microsoft.com/office/drawing/2014/main" id="{8F90F6CE-B9AE-4B78-9C3E-1178333DC6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2" y="1683"/>
              <a:ext cx="2528" cy="2013"/>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297992" name="Rectangle 8">
              <a:extLst>
                <a:ext uri="{FF2B5EF4-FFF2-40B4-BE49-F238E27FC236}">
                  <a16:creationId xmlns:a16="http://schemas.microsoft.com/office/drawing/2014/main" id="{53623950-939D-4F6C-8690-3C9D21A69463}"/>
                </a:ext>
              </a:extLst>
            </p:cNvPr>
            <p:cNvSpPr>
              <a:spLocks noChangeArrowheads="1"/>
            </p:cNvSpPr>
            <p:nvPr/>
          </p:nvSpPr>
          <p:spPr bwMode="auto">
            <a:xfrm>
              <a:off x="2928" y="3744"/>
              <a:ext cx="2640"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The Pool of Bethesda</a:t>
              </a:r>
            </a:p>
            <a:p>
              <a:pPr algn="ctr" fontAlgn="base">
                <a:lnSpc>
                  <a:spcPct val="90000"/>
                </a:lnSpc>
                <a:spcBef>
                  <a:spcPct val="0"/>
                </a:spcBef>
                <a:spcAft>
                  <a:spcPct val="0"/>
                </a:spcAft>
              </a:pPr>
              <a:r>
                <a:rPr lang="en-US" altLang="en-US" sz="2400">
                  <a:solidFill>
                    <a:srgbClr val="000000"/>
                  </a:solidFill>
                  <a:latin typeface="Times New Roman" panose="02020603050405020304" pitchFamily="18" charset="0"/>
                </a:rPr>
                <a:t>Cark Bloch</a:t>
              </a:r>
            </a:p>
          </p:txBody>
        </p:sp>
      </p:grpSp>
      <p:pic>
        <p:nvPicPr>
          <p:cNvPr id="297990" name="Picture 19" descr="kingdompetkjv">
            <a:extLst>
              <a:ext uri="{FF2B5EF4-FFF2-40B4-BE49-F238E27FC236}">
                <a16:creationId xmlns:a16="http://schemas.microsoft.com/office/drawing/2014/main" id="{C15C9EFB-3755-4D6A-973F-775B4CEBD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282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20"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1058" name="Group 10">
            <a:extLst>
              <a:ext uri="{FF2B5EF4-FFF2-40B4-BE49-F238E27FC236}">
                <a16:creationId xmlns:a16="http://schemas.microsoft.com/office/drawing/2014/main" id="{72FAD06C-A7FC-4C86-BCAA-A9D117B4DDDC}"/>
              </a:ext>
            </a:extLst>
          </p:cNvPr>
          <p:cNvGrpSpPr>
            <a:grpSpLocks/>
          </p:cNvGrpSpPr>
          <p:nvPr/>
        </p:nvGrpSpPr>
        <p:grpSpPr bwMode="auto">
          <a:xfrm>
            <a:off x="0" y="0"/>
            <a:ext cx="12192000" cy="6859588"/>
            <a:chOff x="0" y="0"/>
            <a:chExt cx="5760" cy="4321"/>
          </a:xfrm>
        </p:grpSpPr>
        <p:pic>
          <p:nvPicPr>
            <p:cNvPr id="301062" name="Picture 11" descr="kingdombg">
              <a:extLst>
                <a:ext uri="{FF2B5EF4-FFF2-40B4-BE49-F238E27FC236}">
                  <a16:creationId xmlns:a16="http://schemas.microsoft.com/office/drawing/2014/main" id="{A1BB17EA-A373-4FD9-ABCF-80A6A77B2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3" name="Picture 12" descr="rosewatermarklp">
              <a:extLst>
                <a:ext uri="{FF2B5EF4-FFF2-40B4-BE49-F238E27FC236}">
                  <a16:creationId xmlns:a16="http://schemas.microsoft.com/office/drawing/2014/main" id="{FB2467FC-C237-4C35-B29B-13B72D697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8964" name="Rectangle 4">
            <a:extLst>
              <a:ext uri="{FF2B5EF4-FFF2-40B4-BE49-F238E27FC236}">
                <a16:creationId xmlns:a16="http://schemas.microsoft.com/office/drawing/2014/main" id="{A7095B44-6477-40EE-A2FE-477847D14AAE}"/>
              </a:ext>
            </a:extLst>
          </p:cNvPr>
          <p:cNvSpPr>
            <a:spLocks noGrp="1" noChangeArrowheads="1"/>
          </p:cNvSpPr>
          <p:nvPr>
            <p:ph type="body" idx="1"/>
          </p:nvPr>
        </p:nvSpPr>
        <p:spPr/>
        <p:txBody>
          <a:bodyPr/>
          <a:lstStyle/>
          <a:p>
            <a:pPr eaLnBrk="1" hangingPunct="1">
              <a:buFontTx/>
              <a:buBlip>
                <a:blip r:embed="rId5"/>
              </a:buBlip>
            </a:pPr>
            <a:r>
              <a:rPr lang="en-US" altLang="en-US" sz="3400">
                <a:solidFill>
                  <a:srgbClr val="211D1E"/>
                </a:solidFill>
              </a:rPr>
              <a:t>Jesus said that the Kingdom of God was near </a:t>
            </a:r>
            <a:r>
              <a:rPr lang="en-US" altLang="en-US" sz="3000">
                <a:solidFill>
                  <a:srgbClr val="211D1E"/>
                </a:solidFill>
              </a:rPr>
              <a:t>(Mark 1:15).</a:t>
            </a:r>
            <a:r>
              <a:rPr lang="en-US" altLang="en-US" sz="3400">
                <a:solidFill>
                  <a:srgbClr val="211D1E"/>
                </a:solidFill>
              </a:rPr>
              <a:t> </a:t>
            </a:r>
          </a:p>
          <a:p>
            <a:pPr eaLnBrk="1" hangingPunct="1">
              <a:buFontTx/>
              <a:buBlip>
                <a:blip r:embed="rId5"/>
              </a:buBlip>
            </a:pPr>
            <a:r>
              <a:rPr lang="en-US" altLang="en-US" sz="3400">
                <a:solidFill>
                  <a:srgbClr val="211D1E"/>
                </a:solidFill>
              </a:rPr>
              <a:t>When asked when the Kingdom of God would come, Jesus said, “The kingdom of God does not come with your careful observation, nor will people say, ‘Here it is,’ or ‘There it is,’ because the kingdom of God is within you.”</a:t>
            </a:r>
            <a:endParaRPr lang="en-US" altLang="en-US" sz="3500"/>
          </a:p>
        </p:txBody>
      </p:sp>
      <p:pic>
        <p:nvPicPr>
          <p:cNvPr id="301060" name="Picture 14" descr="cat4">
            <a:extLst>
              <a:ext uri="{FF2B5EF4-FFF2-40B4-BE49-F238E27FC236}">
                <a16:creationId xmlns:a16="http://schemas.microsoft.com/office/drawing/2014/main" id="{DC7BFEB9-014B-4D58-9976-3E52170B5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14600"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1" name="Picture 15" descr="kingdompetkjv">
            <a:extLst>
              <a:ext uri="{FF2B5EF4-FFF2-40B4-BE49-F238E27FC236}">
                <a16:creationId xmlns:a16="http://schemas.microsoft.com/office/drawing/2014/main" id="{A641FB4C-7BA6-4B54-A2AF-926FB223D0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89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89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4"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2082" name="Group 14">
            <a:extLst>
              <a:ext uri="{FF2B5EF4-FFF2-40B4-BE49-F238E27FC236}">
                <a16:creationId xmlns:a16="http://schemas.microsoft.com/office/drawing/2014/main" id="{E67F19B5-0218-4FDC-A69B-243BF47E2D1F}"/>
              </a:ext>
            </a:extLst>
          </p:cNvPr>
          <p:cNvGrpSpPr>
            <a:grpSpLocks/>
          </p:cNvGrpSpPr>
          <p:nvPr/>
        </p:nvGrpSpPr>
        <p:grpSpPr bwMode="auto">
          <a:xfrm>
            <a:off x="0" y="-1588"/>
            <a:ext cx="12090400" cy="6859588"/>
            <a:chOff x="0" y="0"/>
            <a:chExt cx="5760" cy="4321"/>
          </a:xfrm>
        </p:grpSpPr>
        <p:pic>
          <p:nvPicPr>
            <p:cNvPr id="302086" name="Picture 15" descr="kingdombg">
              <a:extLst>
                <a:ext uri="{FF2B5EF4-FFF2-40B4-BE49-F238E27FC236}">
                  <a16:creationId xmlns:a16="http://schemas.microsoft.com/office/drawing/2014/main" id="{71CC0735-63C7-47FB-B46C-D0D72FE46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7" name="Picture 16" descr="rosewatermarklp">
              <a:extLst>
                <a:ext uri="{FF2B5EF4-FFF2-40B4-BE49-F238E27FC236}">
                  <a16:creationId xmlns:a16="http://schemas.microsoft.com/office/drawing/2014/main" id="{90F3A37E-6B8A-4F88-B8F3-2F96E55E1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2083" name="Picture 17" descr="cat4">
            <a:extLst>
              <a:ext uri="{FF2B5EF4-FFF2-40B4-BE49-F238E27FC236}">
                <a16:creationId xmlns:a16="http://schemas.microsoft.com/office/drawing/2014/main" id="{A9D64B22-9A1B-48C5-94F1-B59DDD4B2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4" r="38710" b="13716"/>
          <a:stretch>
            <a:fillRect/>
          </a:stretch>
        </p:blipFill>
        <p:spPr bwMode="auto">
          <a:xfrm>
            <a:off x="2514600"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08" name="Rectangle 4">
            <a:extLst>
              <a:ext uri="{FF2B5EF4-FFF2-40B4-BE49-F238E27FC236}">
                <a16:creationId xmlns:a16="http://schemas.microsoft.com/office/drawing/2014/main" id="{A22AE8E1-89A2-41F6-8ABB-2FDAD3357EBC}"/>
              </a:ext>
            </a:extLst>
          </p:cNvPr>
          <p:cNvSpPr>
            <a:spLocks noGrp="1" noChangeArrowheads="1"/>
          </p:cNvSpPr>
          <p:nvPr>
            <p:ph type="body" idx="1"/>
          </p:nvPr>
        </p:nvSpPr>
        <p:spPr>
          <a:xfrm>
            <a:off x="1930400" y="2916454"/>
            <a:ext cx="10160000" cy="3560545"/>
          </a:xfrm>
        </p:spPr>
        <p:txBody>
          <a:bodyPr/>
          <a:lstStyle/>
          <a:p>
            <a:pPr eaLnBrk="1" hangingPunct="1">
              <a:buFontTx/>
              <a:buBlip>
                <a:blip r:embed="rId6"/>
              </a:buBlip>
            </a:pPr>
            <a:r>
              <a:rPr lang="en-US" altLang="en-US" sz="3400" dirty="0">
                <a:solidFill>
                  <a:srgbClr val="211D1E"/>
                </a:solidFill>
              </a:rPr>
              <a:t>God’s kingdom will be evident in the lives of those who make him their Lord. </a:t>
            </a:r>
          </a:p>
          <a:p>
            <a:pPr eaLnBrk="1" hangingPunct="1">
              <a:buFontTx/>
              <a:buBlip>
                <a:blip r:embed="rId6"/>
              </a:buBlip>
            </a:pPr>
            <a:r>
              <a:rPr lang="en-US" altLang="en-US" sz="3400" dirty="0">
                <a:solidFill>
                  <a:srgbClr val="211D1E"/>
                </a:solidFill>
              </a:rPr>
              <a:t>This petition asks the Lord to change our lives so that his goodness is always evident through us.</a:t>
            </a:r>
            <a:r>
              <a:rPr lang="en-US" altLang="en-US" sz="2000" dirty="0">
                <a:solidFill>
                  <a:srgbClr val="211D1E"/>
                </a:solidFill>
              </a:rPr>
              <a:t> </a:t>
            </a:r>
            <a:endParaRPr lang="en-US" altLang="en-US" sz="3500" dirty="0"/>
          </a:p>
        </p:txBody>
      </p:sp>
      <p:pic>
        <p:nvPicPr>
          <p:cNvPr id="302085" name="Picture 18" descr="kingdompetkjv">
            <a:extLst>
              <a:ext uri="{FF2B5EF4-FFF2-40B4-BE49-F238E27FC236}">
                <a16:creationId xmlns:a16="http://schemas.microsoft.com/office/drawing/2014/main" id="{CCFCCF9C-DB7A-4AAB-833B-91316CBB0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51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51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8"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3106" name="Group 11">
            <a:extLst>
              <a:ext uri="{FF2B5EF4-FFF2-40B4-BE49-F238E27FC236}">
                <a16:creationId xmlns:a16="http://schemas.microsoft.com/office/drawing/2014/main" id="{2E7D612D-BEED-4EE8-AFBE-CFF7024E11E1}"/>
              </a:ext>
            </a:extLst>
          </p:cNvPr>
          <p:cNvGrpSpPr>
            <a:grpSpLocks/>
          </p:cNvGrpSpPr>
          <p:nvPr/>
        </p:nvGrpSpPr>
        <p:grpSpPr bwMode="auto">
          <a:xfrm>
            <a:off x="0" y="0"/>
            <a:ext cx="12192000" cy="6859588"/>
            <a:chOff x="0" y="0"/>
            <a:chExt cx="5760" cy="4321"/>
          </a:xfrm>
        </p:grpSpPr>
        <p:pic>
          <p:nvPicPr>
            <p:cNvPr id="303110" name="Picture 12" descr="kingdombg">
              <a:extLst>
                <a:ext uri="{FF2B5EF4-FFF2-40B4-BE49-F238E27FC236}">
                  <a16:creationId xmlns:a16="http://schemas.microsoft.com/office/drawing/2014/main" id="{6FC83FDF-BDF4-420A-B351-471B6AB27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1" name="Picture 13" descr="rosewatermarklp">
              <a:extLst>
                <a:ext uri="{FF2B5EF4-FFF2-40B4-BE49-F238E27FC236}">
                  <a16:creationId xmlns:a16="http://schemas.microsoft.com/office/drawing/2014/main" id="{0E9BC791-F8B0-4292-AA5B-728B8D61F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3107" name="Picture 14" descr="cat4">
            <a:extLst>
              <a:ext uri="{FF2B5EF4-FFF2-40B4-BE49-F238E27FC236}">
                <a16:creationId xmlns:a16="http://schemas.microsoft.com/office/drawing/2014/main" id="{45A5A530-EE5D-402D-A96C-CFBDB9DB0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4" r="38710" b="13716"/>
          <a:stretch>
            <a:fillRect/>
          </a:stretch>
        </p:blipFill>
        <p:spPr bwMode="auto">
          <a:xfrm>
            <a:off x="2514600"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6" name="Rectangle 4">
            <a:extLst>
              <a:ext uri="{FF2B5EF4-FFF2-40B4-BE49-F238E27FC236}">
                <a16:creationId xmlns:a16="http://schemas.microsoft.com/office/drawing/2014/main" id="{EC839485-84BA-4A2C-A731-4D096A81CF80}"/>
              </a:ext>
            </a:extLst>
          </p:cNvPr>
          <p:cNvSpPr>
            <a:spLocks noGrp="1" noChangeArrowheads="1"/>
          </p:cNvSpPr>
          <p:nvPr>
            <p:ph type="body" idx="1"/>
          </p:nvPr>
        </p:nvSpPr>
        <p:spPr/>
        <p:txBody>
          <a:bodyPr/>
          <a:lstStyle/>
          <a:p>
            <a:pPr eaLnBrk="1" hangingPunct="1">
              <a:buFontTx/>
              <a:buBlip>
                <a:blip r:embed="rId6"/>
              </a:buBlip>
            </a:pPr>
            <a:r>
              <a:rPr lang="en-US" altLang="en-US" sz="3400"/>
              <a:t>Some people have interpreted this prayer as an invitation to impact culture by passing laws calling people back to  safer moral standards. </a:t>
            </a:r>
          </a:p>
          <a:p>
            <a:pPr eaLnBrk="1" hangingPunct="1">
              <a:buFontTx/>
              <a:buBlip>
                <a:blip r:embed="rId6"/>
              </a:buBlip>
            </a:pPr>
            <a:r>
              <a:rPr lang="en-US" altLang="en-US" sz="3400"/>
              <a:t>But Jesus made clear his Church’s mission: to lead people to himself.</a:t>
            </a:r>
            <a:r>
              <a:rPr lang="en-US" altLang="en-US"/>
              <a:t> </a:t>
            </a:r>
            <a:endParaRPr lang="en-US" altLang="en-US" sz="3500"/>
          </a:p>
        </p:txBody>
      </p:sp>
      <p:pic>
        <p:nvPicPr>
          <p:cNvPr id="303109" name="Picture 15" descr="kingdompetkjv">
            <a:extLst>
              <a:ext uri="{FF2B5EF4-FFF2-40B4-BE49-F238E27FC236}">
                <a16:creationId xmlns:a16="http://schemas.microsoft.com/office/drawing/2014/main" id="{37DE49DF-0865-481B-8206-0AA41826B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71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71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56"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95585"/>
      </a:hlink>
      <a:folHlink>
        <a:srgbClr val="E40025"/>
      </a:folHlink>
    </a:clrScheme>
    <a:fontScheme name="Blank Presentation">
      <a:majorFont>
        <a:latin typeface="Times New Roman"/>
        <a:ea typeface="ヒラギノ角ゴ Pro W3"/>
        <a:cs typeface=""/>
      </a:majorFont>
      <a:minorFont>
        <a:latin typeface="Times New Roman"/>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4" charset="0"/>
            <a:ea typeface="ヒラギノ角ゴ Pro W3" pitchFamily="-4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4" charset="0"/>
            <a:ea typeface="ヒラギノ角ゴ Pro W3" pitchFamily="-4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8281A"/>
      </a:hlink>
      <a:folHlink>
        <a:srgbClr val="000000"/>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{EF25B513-00DB-417E-AA6C-D59F1CBA610E}tf00934815</Template>
  <TotalTime>0</TotalTime>
  <Words>12497</Words>
  <Application>Microsoft Office PowerPoint</Application>
  <PresentationFormat>Widescreen</PresentationFormat>
  <Paragraphs>829</Paragraphs>
  <Slides>168</Slides>
  <Notes>159</Notes>
  <HiddenSlides>0</HiddenSlides>
  <MMClips>0</MMClips>
  <ScaleCrop>false</ScaleCrop>
  <HeadingPairs>
    <vt:vector size="8" baseType="variant">
      <vt:variant>
        <vt:lpstr>Fonts Used</vt:lpstr>
      </vt:variant>
      <vt:variant>
        <vt:i4>23</vt:i4>
      </vt:variant>
      <vt:variant>
        <vt:lpstr>Theme</vt:lpstr>
      </vt:variant>
      <vt:variant>
        <vt:i4>7</vt:i4>
      </vt:variant>
      <vt:variant>
        <vt:lpstr>Embedded OLE Servers</vt:lpstr>
      </vt:variant>
      <vt:variant>
        <vt:i4>1</vt:i4>
      </vt:variant>
      <vt:variant>
        <vt:lpstr>Slide Titles</vt:lpstr>
      </vt:variant>
      <vt:variant>
        <vt:i4>168</vt:i4>
      </vt:variant>
    </vt:vector>
  </HeadingPairs>
  <TitlesOfParts>
    <vt:vector size="199" baseType="lpstr">
      <vt:lpstr>Algerian</vt:lpstr>
      <vt:lpstr>Arial</vt:lpstr>
      <vt:lpstr>Arial Black</vt:lpstr>
      <vt:lpstr>Arial Narrow</vt:lpstr>
      <vt:lpstr>Britannic Bold</vt:lpstr>
      <vt:lpstr>Calibri</vt:lpstr>
      <vt:lpstr>Calligrapher</vt:lpstr>
      <vt:lpstr>Chalkboard Bold</vt:lpstr>
      <vt:lpstr>Comic Sans MS</vt:lpstr>
      <vt:lpstr>Comic Sans MS Bold</vt:lpstr>
      <vt:lpstr>Cooper Black</vt:lpstr>
      <vt:lpstr>Flat Brush</vt:lpstr>
      <vt:lpstr>Geneva</vt:lpstr>
      <vt:lpstr>Goudy Old Style</vt:lpstr>
      <vt:lpstr>Impact</vt:lpstr>
      <vt:lpstr>Matisse ITC</vt:lpstr>
      <vt:lpstr>Old English Text MT</vt:lpstr>
      <vt:lpstr>Storybook</vt:lpstr>
      <vt:lpstr>Times</vt:lpstr>
      <vt:lpstr>Times New Roman</vt:lpstr>
      <vt:lpstr>Verdana</vt:lpstr>
      <vt:lpstr>Wingdings</vt:lpstr>
      <vt:lpstr>Wingdings 2</vt:lpstr>
      <vt:lpstr>SlateVTI</vt:lpstr>
      <vt:lpstr>Default Design</vt:lpstr>
      <vt:lpstr>1_Default Design</vt:lpstr>
      <vt:lpstr>Blank Presentation</vt:lpstr>
      <vt:lpstr>2_Default Design</vt:lpstr>
      <vt:lpstr>1_Blank Presentation</vt:lpstr>
      <vt:lpstr>3_Default Design</vt:lpstr>
      <vt:lpstr>Slide</vt:lpstr>
      <vt:lpstr>The Disciple’s Model Prayer</vt:lpstr>
      <vt:lpstr>PowerPoint Presentation</vt:lpstr>
      <vt:lpstr>Pagan Prayers:  Repetition Of Verse &amp; Chant Source:  “The Message Of The Sermon On The Mount” </vt:lpstr>
      <vt:lpstr>First Timothy 2:  Lesson On Prayer</vt:lpstr>
      <vt:lpstr>Our Lord:  The Master Teacher</vt:lpstr>
      <vt:lpstr>Our Lord:  The Master Teacher</vt:lpstr>
      <vt:lpstr>Our Lord:  An Example Of Prayer Hebrews 5: 7 – Reviewed In Brief</vt:lpstr>
      <vt:lpstr>PowerPoint Presentation</vt:lpstr>
      <vt:lpstr>E. M. Bounds:  Gethsemane Prayer </vt:lpstr>
      <vt:lpstr>Lord’s Prayer For His Apostles: Gospel Of John:  Chapter 17</vt:lpstr>
      <vt:lpstr>THE LORD’S PRAYER AS MODEL PRAYER</vt:lpstr>
      <vt:lpstr>Relation to Jewish Prayer</vt:lpstr>
      <vt:lpstr>From Introduction To Brad Young’s: “The Jewish Background To The Lord’s Prayer”</vt:lpstr>
      <vt:lpstr>From The Conclusion Of Brad Young’s:  “The Jewish Background To The Lord’s Prayer”</vt:lpstr>
      <vt:lpstr>The Shema Of Deuteronomy 6: 4 &amp; 5 Prayer Parallels In Thought &amp; Theology </vt:lpstr>
      <vt:lpstr>PowerPoint Presentation</vt:lpstr>
      <vt:lpstr>Reconstruction Of The Disciple’s Prayer In Hebrew</vt:lpstr>
      <vt:lpstr>The Construct Of The Prayer</vt:lpstr>
      <vt:lpstr>The Construct Of The Prayer</vt:lpstr>
      <vt:lpstr>Disciples’ Prayer In Scriptural Context Of Matthew’s Gospel  </vt:lpstr>
      <vt:lpstr>Harmony Of The Two Gospel Narratives</vt:lpstr>
      <vt:lpstr>Early History Of Disciple’s Prayer </vt:lpstr>
      <vt:lpstr>ISSUES OF INTERPRETATION</vt:lpstr>
      <vt:lpstr>PowerPoint Presentation</vt:lpstr>
      <vt:lpstr>PowerPoint Presentation</vt:lpstr>
      <vt:lpstr>THE FRUITFUL PRAYER LIFE</vt:lpstr>
      <vt:lpstr>PowerPoint Presentation</vt:lpstr>
      <vt:lpstr>Prerequisite Presuppositions</vt:lpstr>
      <vt:lpstr>Prerequisite Presuppositions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Corporate Prayer In Covenant Community</vt:lpstr>
      <vt:lpstr>Corporate Prayer In Covenant Community</vt:lpstr>
      <vt:lpstr>Model Prayer In Line Item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Paternal Relationship</vt:lpstr>
      <vt:lpstr>Our Paternal Relationship</vt:lpstr>
      <vt:lpstr>PowerPoint Presentation</vt:lpstr>
      <vt:lpstr>Our Spiritual Arteries</vt:lpstr>
      <vt:lpstr>Relationship</vt:lpstr>
      <vt:lpstr>PowerPoint Presentation</vt:lpstr>
      <vt:lpstr>Cultural Context:  “Our Father Who Art In Heaven”</vt:lpstr>
      <vt:lpstr>PowerPoint Presentation</vt:lpstr>
      <vt:lpstr>Some Givens</vt:lpstr>
      <vt:lpstr>Our Spiritual Arteries</vt:lpstr>
      <vt:lpstr>Model Prayer In Line Item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His Name</vt:lpstr>
      <vt:lpstr>His Name - Jehovah</vt:lpstr>
      <vt:lpstr>His Name Jehovah</vt:lpstr>
      <vt:lpstr>Hallowed Be Thy Name</vt:lpstr>
      <vt:lpstr>Hallowed Be Thy Name</vt:lpstr>
      <vt:lpstr>An Interesting Insight</vt:lpstr>
      <vt:lpstr>Why Hallow His Name</vt:lpstr>
      <vt:lpstr>How Can We Hallow His Name</vt:lpstr>
      <vt:lpstr>Cultural Context:  “Hallowed Be Thy Name”</vt:lpstr>
      <vt:lpstr>PowerPoint Presentation</vt:lpstr>
      <vt:lpstr>Our Spiritual Arteries</vt:lpstr>
      <vt:lpstr>Model Prayer In Line Item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Context:  “Thy Kingdom Come”</vt:lpstr>
      <vt:lpstr>Cultural Context:  “Thy Kingdom Come”</vt:lpstr>
      <vt:lpstr>“The Meaning Of The Millennium”  by Robert  Clouse                                    DOUBLE APPLICATION:  “THY KINGDOM COME”</vt:lpstr>
      <vt:lpstr>Amillennialism </vt:lpstr>
      <vt:lpstr>Amillennialism </vt:lpstr>
      <vt:lpstr>Amillennialism </vt:lpstr>
      <vt:lpstr>“A Case For Amillennialism” by Kim Riddlebarger DOUBLE APPLICATION:  “THY KINGDOM COME”</vt:lpstr>
      <vt:lpstr>Model Prayer In Line Item Analysis</vt:lpstr>
      <vt:lpstr>Thy Kingdom Come Thy Will Be Done </vt:lpstr>
      <vt:lpstr>Thy Kingdom Come Thy Will Be Done</vt:lpstr>
      <vt:lpstr>Therefore</vt:lpstr>
      <vt:lpstr>PowerPoint Presentation</vt:lpstr>
      <vt:lpstr>Therefore</vt:lpstr>
      <vt:lpstr>Our Spiritual Arteries</vt:lpstr>
      <vt:lpstr>PowerPoint Presentation</vt:lpstr>
      <vt:lpstr>PowerPoint Presentation</vt:lpstr>
      <vt:lpstr>Peter Drucker</vt:lpstr>
      <vt:lpstr>Model Prayer In Line Item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Context:  “Thy Will Be Done On Earth As In Heaven”</vt:lpstr>
      <vt:lpstr>Cultural Context:  “Thy Will Be Done On Earth As In Heaven”</vt:lpstr>
      <vt:lpstr>Highlights Of Spurgeon 04-30-1884: “Thy Will Be Done In Earth, As It Is In Heaven”  </vt:lpstr>
      <vt:lpstr>Why This Petition is Critical</vt:lpstr>
      <vt:lpstr>Christ’s Perspective  Matthew 6:33</vt:lpstr>
      <vt:lpstr>The Importance Of                 The Right Direction</vt:lpstr>
      <vt:lpstr>Getting The Question Right</vt:lpstr>
      <vt:lpstr>Getting The Question Right</vt:lpstr>
      <vt:lpstr>Getting The Question Right</vt:lpstr>
      <vt:lpstr>The Concept Of Bless-ability</vt:lpstr>
      <vt:lpstr>The Lord’s Prayer </vt:lpstr>
      <vt:lpstr>PowerPoint Presentation</vt:lpstr>
      <vt:lpstr>THE LORD’S PRAYER AS MODEL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2020-05-30T19:48:52Z</dcterms:created>
  <dcterms:modified xsi:type="dcterms:W3CDTF">2020-06-07T21:19:31Z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