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0.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4.xml" ContentType="application/vnd.openxmlformats-officedocument.themeOverride+xml"/>
  <Override PartName="/ppt/notesSlides/notesSlide65.xml" ContentType="application/vnd.openxmlformats-officedocument.presentationml.notesSlide+xml"/>
  <Override PartName="/ppt/theme/themeOverride5.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6.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7.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8.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heme/themeOverride9.xml" ContentType="application/vnd.openxmlformats-officedocument.themeOverr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theme/themeOverride10.xml" ContentType="application/vnd.openxmlformats-officedocument.themeOverr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media/audio3.bin" ContentType="audio/unknown"/>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tags/tag1.xml" ContentType="application/vnd.openxmlformats-officedocument.presentationml.tags+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theme/themeOverride11.xml" ContentType="application/vnd.openxmlformats-officedocument.themeOverr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93" r:id="rId5"/>
    <p:sldMasterId id="2147483710" r:id="rId6"/>
    <p:sldMasterId id="2147483783" r:id="rId7"/>
    <p:sldMasterId id="2147483795" r:id="rId8"/>
    <p:sldMasterId id="2147483819" r:id="rId9"/>
    <p:sldMasterId id="2147483836" r:id="rId10"/>
    <p:sldMasterId id="2147483853" r:id="rId11"/>
    <p:sldMasterId id="2147483870" r:id="rId12"/>
    <p:sldMasterId id="2147483891" r:id="rId13"/>
    <p:sldMasterId id="2147483912" r:id="rId14"/>
  </p:sldMasterIdLst>
  <p:notesMasterIdLst>
    <p:notesMasterId r:id="rId235"/>
  </p:notesMasterIdLst>
  <p:sldIdLst>
    <p:sldId id="305" r:id="rId15"/>
    <p:sldId id="1563" r:id="rId16"/>
    <p:sldId id="1204" r:id="rId17"/>
    <p:sldId id="1205" r:id="rId18"/>
    <p:sldId id="1145" r:id="rId19"/>
    <p:sldId id="1121" r:id="rId20"/>
    <p:sldId id="1096" r:id="rId21"/>
    <p:sldId id="1159" r:id="rId22"/>
    <p:sldId id="1987" r:id="rId23"/>
    <p:sldId id="1620" r:id="rId24"/>
    <p:sldId id="1621" r:id="rId25"/>
    <p:sldId id="1622" r:id="rId26"/>
    <p:sldId id="1623" r:id="rId27"/>
    <p:sldId id="1624" r:id="rId28"/>
    <p:sldId id="1625" r:id="rId29"/>
    <p:sldId id="1626" r:id="rId30"/>
    <p:sldId id="1627" r:id="rId31"/>
    <p:sldId id="1628" r:id="rId32"/>
    <p:sldId id="1629" r:id="rId33"/>
    <p:sldId id="1630" r:id="rId34"/>
    <p:sldId id="1632" r:id="rId35"/>
    <p:sldId id="1955" r:id="rId36"/>
    <p:sldId id="1953" r:id="rId37"/>
    <p:sldId id="1956" r:id="rId38"/>
    <p:sldId id="1954" r:id="rId39"/>
    <p:sldId id="1941" r:id="rId40"/>
    <p:sldId id="554" r:id="rId41"/>
    <p:sldId id="321" r:id="rId42"/>
    <p:sldId id="1988" r:id="rId43"/>
    <p:sldId id="1633" r:id="rId44"/>
    <p:sldId id="1634" r:id="rId45"/>
    <p:sldId id="1635" r:id="rId46"/>
    <p:sldId id="1636" r:id="rId47"/>
    <p:sldId id="1637" r:id="rId48"/>
    <p:sldId id="1638" r:id="rId49"/>
    <p:sldId id="1639" r:id="rId50"/>
    <p:sldId id="1640" r:id="rId51"/>
    <p:sldId id="1641" r:id="rId52"/>
    <p:sldId id="1642" r:id="rId53"/>
    <p:sldId id="1643" r:id="rId54"/>
    <p:sldId id="1644" r:id="rId55"/>
    <p:sldId id="1645" r:id="rId56"/>
    <p:sldId id="1646" r:id="rId57"/>
    <p:sldId id="1647" r:id="rId58"/>
    <p:sldId id="1648" r:id="rId59"/>
    <p:sldId id="1649" r:id="rId60"/>
    <p:sldId id="1650" r:id="rId61"/>
    <p:sldId id="1651" r:id="rId62"/>
    <p:sldId id="1950" r:id="rId63"/>
    <p:sldId id="319" r:id="rId64"/>
    <p:sldId id="1097" r:id="rId65"/>
    <p:sldId id="1154" r:id="rId66"/>
    <p:sldId id="820" r:id="rId67"/>
    <p:sldId id="465" r:id="rId68"/>
    <p:sldId id="466" r:id="rId69"/>
    <p:sldId id="1161" r:id="rId70"/>
    <p:sldId id="1162" r:id="rId71"/>
    <p:sldId id="1163" r:id="rId72"/>
    <p:sldId id="1181" r:id="rId73"/>
    <p:sldId id="1164" r:id="rId74"/>
    <p:sldId id="1165" r:id="rId75"/>
    <p:sldId id="1166" r:id="rId76"/>
    <p:sldId id="1167" r:id="rId77"/>
    <p:sldId id="1169" r:id="rId78"/>
    <p:sldId id="1170" r:id="rId79"/>
    <p:sldId id="1171" r:id="rId80"/>
    <p:sldId id="1172" r:id="rId81"/>
    <p:sldId id="1173" r:id="rId82"/>
    <p:sldId id="1174" r:id="rId83"/>
    <p:sldId id="1175" r:id="rId84"/>
    <p:sldId id="1176" r:id="rId85"/>
    <p:sldId id="1177" r:id="rId86"/>
    <p:sldId id="1178" r:id="rId87"/>
    <p:sldId id="1179" r:id="rId88"/>
    <p:sldId id="1180" r:id="rId89"/>
    <p:sldId id="1237" r:id="rId90"/>
    <p:sldId id="1098" r:id="rId91"/>
    <p:sldId id="1993" r:id="rId92"/>
    <p:sldId id="1652" r:id="rId93"/>
    <p:sldId id="1653" r:id="rId94"/>
    <p:sldId id="1654" r:id="rId95"/>
    <p:sldId id="1655" r:id="rId96"/>
    <p:sldId id="1656" r:id="rId97"/>
    <p:sldId id="1657" r:id="rId98"/>
    <p:sldId id="1658" r:id="rId99"/>
    <p:sldId id="1659" r:id="rId100"/>
    <p:sldId id="1660" r:id="rId101"/>
    <p:sldId id="1661" r:id="rId102"/>
    <p:sldId id="1662" r:id="rId103"/>
    <p:sldId id="1663" r:id="rId104"/>
    <p:sldId id="1664" r:id="rId105"/>
    <p:sldId id="1665" r:id="rId106"/>
    <p:sldId id="1188" r:id="rId107"/>
    <p:sldId id="1189" r:id="rId108"/>
    <p:sldId id="1190" r:id="rId109"/>
    <p:sldId id="1191" r:id="rId110"/>
    <p:sldId id="1192" r:id="rId111"/>
    <p:sldId id="1193" r:id="rId112"/>
    <p:sldId id="1194" r:id="rId113"/>
    <p:sldId id="1195" r:id="rId114"/>
    <p:sldId id="1186" r:id="rId115"/>
    <p:sldId id="1709" r:id="rId116"/>
    <p:sldId id="1196" r:id="rId117"/>
    <p:sldId id="1197" r:id="rId118"/>
    <p:sldId id="1198" r:id="rId119"/>
    <p:sldId id="391" r:id="rId120"/>
    <p:sldId id="313" r:id="rId121"/>
    <p:sldId id="1185" r:id="rId122"/>
    <p:sldId id="352" r:id="rId123"/>
    <p:sldId id="2002" r:id="rId124"/>
    <p:sldId id="2003" r:id="rId125"/>
    <p:sldId id="2001" r:id="rId126"/>
    <p:sldId id="1206" r:id="rId127"/>
    <p:sldId id="2000" r:id="rId128"/>
    <p:sldId id="1207" r:id="rId129"/>
    <p:sldId id="1208" r:id="rId130"/>
    <p:sldId id="1209" r:id="rId131"/>
    <p:sldId id="1210" r:id="rId132"/>
    <p:sldId id="1211" r:id="rId133"/>
    <p:sldId id="1212" r:id="rId134"/>
    <p:sldId id="1213" r:id="rId135"/>
    <p:sldId id="1214" r:id="rId136"/>
    <p:sldId id="1215" r:id="rId137"/>
    <p:sldId id="1216" r:id="rId138"/>
    <p:sldId id="1217" r:id="rId139"/>
    <p:sldId id="1218" r:id="rId140"/>
    <p:sldId id="1219" r:id="rId141"/>
    <p:sldId id="1220" r:id="rId142"/>
    <p:sldId id="1221" r:id="rId143"/>
    <p:sldId id="1222" r:id="rId144"/>
    <p:sldId id="1223" r:id="rId145"/>
    <p:sldId id="1224" r:id="rId146"/>
    <p:sldId id="1225" r:id="rId147"/>
    <p:sldId id="1226" r:id="rId148"/>
    <p:sldId id="1227" r:id="rId149"/>
    <p:sldId id="1228" r:id="rId150"/>
    <p:sldId id="1229" r:id="rId151"/>
    <p:sldId id="1230" r:id="rId152"/>
    <p:sldId id="1231" r:id="rId153"/>
    <p:sldId id="1232" r:id="rId154"/>
    <p:sldId id="1233" r:id="rId155"/>
    <p:sldId id="1397" r:id="rId156"/>
    <p:sldId id="1138" r:id="rId157"/>
    <p:sldId id="1297" r:id="rId158"/>
    <p:sldId id="1141" r:id="rId159"/>
    <p:sldId id="1142" r:id="rId160"/>
    <p:sldId id="1143" r:id="rId161"/>
    <p:sldId id="1144" r:id="rId162"/>
    <p:sldId id="711" r:id="rId163"/>
    <p:sldId id="983" r:id="rId164"/>
    <p:sldId id="1243" r:id="rId165"/>
    <p:sldId id="1997" r:id="rId166"/>
    <p:sldId id="1252" r:id="rId167"/>
    <p:sldId id="1099" r:id="rId168"/>
    <p:sldId id="1244" r:id="rId169"/>
    <p:sldId id="1253" r:id="rId170"/>
    <p:sldId id="1996" r:id="rId171"/>
    <p:sldId id="1666" r:id="rId172"/>
    <p:sldId id="1254" r:id="rId173"/>
    <p:sldId id="1255" r:id="rId174"/>
    <p:sldId id="1256" r:id="rId175"/>
    <p:sldId id="1257" r:id="rId176"/>
    <p:sldId id="1260" r:id="rId177"/>
    <p:sldId id="1263" r:id="rId178"/>
    <p:sldId id="1265" r:id="rId179"/>
    <p:sldId id="1266" r:id="rId180"/>
    <p:sldId id="1267" r:id="rId181"/>
    <p:sldId id="1268" r:id="rId182"/>
    <p:sldId id="1269" r:id="rId183"/>
    <p:sldId id="1270" r:id="rId184"/>
    <p:sldId id="1271" r:id="rId185"/>
    <p:sldId id="1272" r:id="rId186"/>
    <p:sldId id="1273" r:id="rId187"/>
    <p:sldId id="823" r:id="rId188"/>
    <p:sldId id="273" r:id="rId189"/>
    <p:sldId id="1972" r:id="rId190"/>
    <p:sldId id="1995" r:id="rId191"/>
    <p:sldId id="336" r:id="rId192"/>
    <p:sldId id="338" r:id="rId193"/>
    <p:sldId id="341" r:id="rId194"/>
    <p:sldId id="342" r:id="rId195"/>
    <p:sldId id="343" r:id="rId196"/>
    <p:sldId id="344" r:id="rId197"/>
    <p:sldId id="345" r:id="rId198"/>
    <p:sldId id="503" r:id="rId199"/>
    <p:sldId id="1091" r:id="rId200"/>
    <p:sldId id="359" r:id="rId201"/>
    <p:sldId id="456" r:id="rId202"/>
    <p:sldId id="457" r:id="rId203"/>
    <p:sldId id="458" r:id="rId204"/>
    <p:sldId id="459" r:id="rId205"/>
    <p:sldId id="1865" r:id="rId206"/>
    <p:sldId id="978" r:id="rId207"/>
    <p:sldId id="803" r:id="rId208"/>
    <p:sldId id="1999" r:id="rId209"/>
    <p:sldId id="1673" r:id="rId210"/>
    <p:sldId id="1674" r:id="rId211"/>
    <p:sldId id="1675" r:id="rId212"/>
    <p:sldId id="1676" r:id="rId213"/>
    <p:sldId id="1677" r:id="rId214"/>
    <p:sldId id="1678" r:id="rId215"/>
    <p:sldId id="1679" r:id="rId216"/>
    <p:sldId id="1680" r:id="rId217"/>
    <p:sldId id="1681" r:id="rId218"/>
    <p:sldId id="1682" r:id="rId219"/>
    <p:sldId id="1683" r:id="rId220"/>
    <p:sldId id="1684" r:id="rId221"/>
    <p:sldId id="1685" r:id="rId222"/>
    <p:sldId id="1686" r:id="rId223"/>
    <p:sldId id="1687" r:id="rId224"/>
    <p:sldId id="1688" r:id="rId225"/>
    <p:sldId id="1689" r:id="rId226"/>
    <p:sldId id="1690" r:id="rId227"/>
    <p:sldId id="1691" r:id="rId228"/>
    <p:sldId id="1692" r:id="rId229"/>
    <p:sldId id="1693" r:id="rId230"/>
    <p:sldId id="1694" r:id="rId231"/>
    <p:sldId id="1695" r:id="rId232"/>
    <p:sldId id="1696" r:id="rId233"/>
    <p:sldId id="1697" r:id="rId2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103980"/>
    </p:cViewPr>
    <p:sldLst>
      <p:sld r:id="rId1" collapse="1"/>
      <p:sld r:id="rId2" collapse="1"/>
      <p:sld r:id="rId3" collapse="1"/>
      <p:sld r:id="rId4" collapse="1"/>
    </p:sldLst>
  </p:outlineViewPr>
  <p:notesTextViewPr>
    <p:cViewPr>
      <p:scale>
        <a:sx n="1" d="1"/>
        <a:sy n="1" d="1"/>
      </p:scale>
      <p:origin x="0" y="0"/>
    </p:cViewPr>
  </p:notesTextViewPr>
  <p:sorterViewPr>
    <p:cViewPr varScale="1">
      <p:scale>
        <a:sx n="100" d="100"/>
        <a:sy n="100" d="100"/>
      </p:scale>
      <p:origin x="0" y="-4099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slide" Target="slides/slide212.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2.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37" Type="http://schemas.openxmlformats.org/officeDocument/2006/relationships/viewProps" Target="viewProps.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slide" Target="slides/slide141.xml"/><Relationship Id="rId171" Type="http://schemas.openxmlformats.org/officeDocument/2006/relationships/slide" Target="slides/slide157.xml"/><Relationship Id="rId176" Type="http://schemas.openxmlformats.org/officeDocument/2006/relationships/slide" Target="slides/slide162.xml"/><Relationship Id="rId192" Type="http://schemas.openxmlformats.org/officeDocument/2006/relationships/slide" Target="slides/slide178.xml"/><Relationship Id="rId197" Type="http://schemas.openxmlformats.org/officeDocument/2006/relationships/slide" Target="slides/slide183.xml"/><Relationship Id="rId206" Type="http://schemas.openxmlformats.org/officeDocument/2006/relationships/slide" Target="slides/slide192.xml"/><Relationship Id="rId227" Type="http://schemas.openxmlformats.org/officeDocument/2006/relationships/slide" Target="slides/slide213.xml"/><Relationship Id="rId201" Type="http://schemas.openxmlformats.org/officeDocument/2006/relationships/slide" Target="slides/slide187.xml"/><Relationship Id="rId222" Type="http://schemas.openxmlformats.org/officeDocument/2006/relationships/slide" Target="slides/slide208.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61" Type="http://schemas.openxmlformats.org/officeDocument/2006/relationships/slide" Target="slides/slide147.xml"/><Relationship Id="rId166" Type="http://schemas.openxmlformats.org/officeDocument/2006/relationships/slide" Target="slides/slide152.xml"/><Relationship Id="rId182" Type="http://schemas.openxmlformats.org/officeDocument/2006/relationships/slide" Target="slides/slide168.xml"/><Relationship Id="rId187" Type="http://schemas.openxmlformats.org/officeDocument/2006/relationships/slide" Target="slides/slide173.xml"/><Relationship Id="rId217" Type="http://schemas.openxmlformats.org/officeDocument/2006/relationships/slide" Target="slides/slide203.xml"/><Relationship Id="rId1" Type="http://schemas.openxmlformats.org/officeDocument/2006/relationships/customXml" Target="../customXml/item1.xml"/><Relationship Id="rId6" Type="http://schemas.openxmlformats.org/officeDocument/2006/relationships/slideMaster" Target="slideMasters/slideMaster3.xml"/><Relationship Id="rId212" Type="http://schemas.openxmlformats.org/officeDocument/2006/relationships/slide" Target="slides/slide198.xml"/><Relationship Id="rId233" Type="http://schemas.openxmlformats.org/officeDocument/2006/relationships/slide" Target="slides/slide219.xml"/><Relationship Id="rId238" Type="http://schemas.openxmlformats.org/officeDocument/2006/relationships/theme" Target="theme/theme1.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172" Type="http://schemas.openxmlformats.org/officeDocument/2006/relationships/slide" Target="slides/slide158.xml"/><Relationship Id="rId193" Type="http://schemas.openxmlformats.org/officeDocument/2006/relationships/slide" Target="slides/slide179.xml"/><Relationship Id="rId202" Type="http://schemas.openxmlformats.org/officeDocument/2006/relationships/slide" Target="slides/slide188.xml"/><Relationship Id="rId207" Type="http://schemas.openxmlformats.org/officeDocument/2006/relationships/slide" Target="slides/slide193.xml"/><Relationship Id="rId223" Type="http://schemas.openxmlformats.org/officeDocument/2006/relationships/slide" Target="slides/slide209.xml"/><Relationship Id="rId228" Type="http://schemas.openxmlformats.org/officeDocument/2006/relationships/slide" Target="slides/slide214.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slide" Target="slides/slide169.xml"/><Relationship Id="rId213" Type="http://schemas.openxmlformats.org/officeDocument/2006/relationships/slide" Target="slides/slide199.xml"/><Relationship Id="rId218" Type="http://schemas.openxmlformats.org/officeDocument/2006/relationships/slide" Target="slides/slide204.xml"/><Relationship Id="rId234" Type="http://schemas.openxmlformats.org/officeDocument/2006/relationships/slide" Target="slides/slide220.xml"/><Relationship Id="rId239"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199" Type="http://schemas.openxmlformats.org/officeDocument/2006/relationships/slide" Target="slides/slide185.xml"/><Relationship Id="rId203" Type="http://schemas.openxmlformats.org/officeDocument/2006/relationships/slide" Target="slides/slide189.xml"/><Relationship Id="rId208" Type="http://schemas.openxmlformats.org/officeDocument/2006/relationships/slide" Target="slides/slide194.xml"/><Relationship Id="rId229" Type="http://schemas.openxmlformats.org/officeDocument/2006/relationships/slide" Target="slides/slide215.xml"/><Relationship Id="rId19" Type="http://schemas.openxmlformats.org/officeDocument/2006/relationships/slide" Target="slides/slide5.xml"/><Relationship Id="rId224" Type="http://schemas.openxmlformats.org/officeDocument/2006/relationships/slide" Target="slides/slide210.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219" Type="http://schemas.openxmlformats.org/officeDocument/2006/relationships/slide" Target="slides/slide205.xml"/><Relationship Id="rId3" Type="http://schemas.openxmlformats.org/officeDocument/2006/relationships/customXml" Target="../customXml/item3.xml"/><Relationship Id="rId214" Type="http://schemas.openxmlformats.org/officeDocument/2006/relationships/slide" Target="slides/slide200.xml"/><Relationship Id="rId230" Type="http://schemas.openxmlformats.org/officeDocument/2006/relationships/slide" Target="slides/slide216.xml"/><Relationship Id="rId235" Type="http://schemas.openxmlformats.org/officeDocument/2006/relationships/notesMaster" Target="notesMasters/notesMaster1.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slide" Target="slides/slide206.xml"/><Relationship Id="rId225" Type="http://schemas.openxmlformats.org/officeDocument/2006/relationships/slide" Target="slides/slide211.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36" Type="http://schemas.openxmlformats.org/officeDocument/2006/relationships/presProps" Target="presProps.xml"/><Relationship Id="rId26" Type="http://schemas.openxmlformats.org/officeDocument/2006/relationships/slide" Target="slides/slide12.xml"/><Relationship Id="rId231" Type="http://schemas.openxmlformats.org/officeDocument/2006/relationships/slide" Target="slides/slide217.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32" Type="http://schemas.openxmlformats.org/officeDocument/2006/relationships/slide" Target="slides/slide218.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s>
</file>

<file path=ppt/_rels/viewProps.xml.rels><?xml version="1.0" encoding="UTF-8" standalone="yes"?>
<Relationships xmlns="http://schemas.openxmlformats.org/package/2006/relationships"><Relationship Id="rId3" Type="http://schemas.openxmlformats.org/officeDocument/2006/relationships/slide" Target="slides/slide147.xml"/><Relationship Id="rId2" Type="http://schemas.openxmlformats.org/officeDocument/2006/relationships/slide" Target="slides/slide146.xml"/><Relationship Id="rId1" Type="http://schemas.openxmlformats.org/officeDocument/2006/relationships/slide" Target="slides/slide145.xml"/><Relationship Id="rId4" Type="http://schemas.openxmlformats.org/officeDocument/2006/relationships/slide" Target="slides/slide1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B138ED-22A7-4706-AB1B-4D2A289F0511}" type="datetimeFigureOut">
              <a:rPr lang="en-US" smtClean="0"/>
              <a:t>6/14/2020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5C96B-C28F-4682-B379-0A2E4E1DB23B}" type="slidenum">
              <a:rPr lang="en-US" smtClean="0"/>
              <a:t>‹#›</a:t>
            </a:fld>
            <a:endParaRPr lang="en-US"/>
          </a:p>
        </p:txBody>
      </p:sp>
    </p:spTree>
    <p:extLst>
      <p:ext uri="{BB962C8B-B14F-4D97-AF65-F5344CB8AC3E}">
        <p14:creationId xmlns:p14="http://schemas.microsoft.com/office/powerpoint/2010/main" val="61516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a:extLst>
              <a:ext uri="{FF2B5EF4-FFF2-40B4-BE49-F238E27FC236}">
                <a16:creationId xmlns:a16="http://schemas.microsoft.com/office/drawing/2014/main" id="{A3C07E17-16C4-43FD-A549-E6FE68B80151}"/>
              </a:ext>
            </a:extLst>
          </p:cNvPr>
          <p:cNvSpPr>
            <a:spLocks noGrp="1" noRot="1" noChangeAspect="1" noChangeArrowheads="1" noTextEdit="1"/>
          </p:cNvSpPr>
          <p:nvPr>
            <p:ph type="sldImg"/>
          </p:nvPr>
        </p:nvSpPr>
        <p:spPr>
          <a:solidFill>
            <a:srgbClr val="FFFFFF"/>
          </a:solidFill>
          <a:ln/>
        </p:spPr>
      </p:sp>
      <p:sp>
        <p:nvSpPr>
          <p:cNvPr id="800771" name="Rectangle 3">
            <a:extLst>
              <a:ext uri="{FF2B5EF4-FFF2-40B4-BE49-F238E27FC236}">
                <a16:creationId xmlns:a16="http://schemas.microsoft.com/office/drawing/2014/main" id="{27DF47BE-3C72-49F0-8C88-D14645BF740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2">
            <a:extLst>
              <a:ext uri="{FF2B5EF4-FFF2-40B4-BE49-F238E27FC236}">
                <a16:creationId xmlns:a16="http://schemas.microsoft.com/office/drawing/2014/main" id="{AA961776-71A6-4D25-8E34-746FA6BC7C7D}"/>
              </a:ext>
            </a:extLst>
          </p:cNvPr>
          <p:cNvSpPr>
            <a:spLocks noGrp="1" noRot="1" noChangeAspect="1" noChangeArrowheads="1" noTextEdit="1"/>
          </p:cNvSpPr>
          <p:nvPr>
            <p:ph type="sldImg"/>
          </p:nvPr>
        </p:nvSpPr>
        <p:spPr>
          <a:solidFill>
            <a:srgbClr val="FFFFFF"/>
          </a:solidFill>
          <a:ln/>
        </p:spPr>
      </p:sp>
      <p:sp>
        <p:nvSpPr>
          <p:cNvPr id="949251" name="Rectangle 3">
            <a:extLst>
              <a:ext uri="{FF2B5EF4-FFF2-40B4-BE49-F238E27FC236}">
                <a16:creationId xmlns:a16="http://schemas.microsoft.com/office/drawing/2014/main" id="{6005DB80-ABB2-44A5-B8FD-E8D324B3D52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7">
            <a:extLst>
              <a:ext uri="{FF2B5EF4-FFF2-40B4-BE49-F238E27FC236}">
                <a16:creationId xmlns:a16="http://schemas.microsoft.com/office/drawing/2014/main" id="{A53D433D-4719-4BC6-A1D6-C28FC65181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2C36D-406D-49FE-A453-B9906D3E4C3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8579" name="Rectangle 2">
            <a:extLst>
              <a:ext uri="{FF2B5EF4-FFF2-40B4-BE49-F238E27FC236}">
                <a16:creationId xmlns:a16="http://schemas.microsoft.com/office/drawing/2014/main" id="{A8242E2C-A362-49BC-81A9-260C07D621EC}"/>
              </a:ext>
            </a:extLst>
          </p:cNvPr>
          <p:cNvSpPr>
            <a:spLocks noGrp="1" noRot="1" noChangeAspect="1" noChangeArrowheads="1" noTextEdit="1"/>
          </p:cNvSpPr>
          <p:nvPr>
            <p:ph type="sldImg"/>
          </p:nvPr>
        </p:nvSpPr>
        <p:spPr>
          <a:ln/>
        </p:spPr>
      </p:sp>
      <p:sp>
        <p:nvSpPr>
          <p:cNvPr id="1048580" name="Rectangle 3">
            <a:extLst>
              <a:ext uri="{FF2B5EF4-FFF2-40B4-BE49-F238E27FC236}">
                <a16:creationId xmlns:a16="http://schemas.microsoft.com/office/drawing/2014/main" id="{A9DC57E7-25DB-4221-BD77-EB2C2CE249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2" name="Rectangle 7">
            <a:extLst>
              <a:ext uri="{FF2B5EF4-FFF2-40B4-BE49-F238E27FC236}">
                <a16:creationId xmlns:a16="http://schemas.microsoft.com/office/drawing/2014/main" id="{92EE0FCA-BEA7-40D3-9F25-D3501D98A1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F183C9-F5CB-48B8-9801-C39F0EBFF5A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00803" name="Rectangle 2">
            <a:extLst>
              <a:ext uri="{FF2B5EF4-FFF2-40B4-BE49-F238E27FC236}">
                <a16:creationId xmlns:a16="http://schemas.microsoft.com/office/drawing/2014/main" id="{8745BC52-D987-4F9E-B719-BFD5BF04BCBF}"/>
              </a:ext>
            </a:extLst>
          </p:cNvPr>
          <p:cNvSpPr>
            <a:spLocks noGrp="1" noRot="1" noChangeAspect="1" noChangeArrowheads="1" noTextEdit="1"/>
          </p:cNvSpPr>
          <p:nvPr>
            <p:ph type="sldImg"/>
          </p:nvPr>
        </p:nvSpPr>
        <p:spPr>
          <a:ln/>
        </p:spPr>
      </p:sp>
      <p:sp>
        <p:nvSpPr>
          <p:cNvPr id="1100804" name="Rectangle 3">
            <a:extLst>
              <a:ext uri="{FF2B5EF4-FFF2-40B4-BE49-F238E27FC236}">
                <a16:creationId xmlns:a16="http://schemas.microsoft.com/office/drawing/2014/main" id="{783926BC-E2F8-451B-B880-60064E5E5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7">
            <a:extLst>
              <a:ext uri="{FF2B5EF4-FFF2-40B4-BE49-F238E27FC236}">
                <a16:creationId xmlns:a16="http://schemas.microsoft.com/office/drawing/2014/main" id="{DE378724-E9D1-424B-8AF8-0A8F153D53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F9DAB0-4074-414E-8029-6B1C9AF004D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53699" name="Rectangle 2">
            <a:extLst>
              <a:ext uri="{FF2B5EF4-FFF2-40B4-BE49-F238E27FC236}">
                <a16:creationId xmlns:a16="http://schemas.microsoft.com/office/drawing/2014/main" id="{784A04E2-9AA9-4081-BD31-56D4E3B22E55}"/>
              </a:ext>
            </a:extLst>
          </p:cNvPr>
          <p:cNvSpPr>
            <a:spLocks noGrp="1" noRot="1" noChangeAspect="1" noChangeArrowheads="1" noTextEdit="1"/>
          </p:cNvSpPr>
          <p:nvPr>
            <p:ph type="sldImg"/>
          </p:nvPr>
        </p:nvSpPr>
        <p:spPr>
          <a:ln/>
        </p:spPr>
      </p:sp>
      <p:sp>
        <p:nvSpPr>
          <p:cNvPr id="1053700" name="Rectangle 3">
            <a:extLst>
              <a:ext uri="{FF2B5EF4-FFF2-40B4-BE49-F238E27FC236}">
                <a16:creationId xmlns:a16="http://schemas.microsoft.com/office/drawing/2014/main" id="{EA598548-201F-4590-AF70-C9D8C93034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7">
            <a:extLst>
              <a:ext uri="{FF2B5EF4-FFF2-40B4-BE49-F238E27FC236}">
                <a16:creationId xmlns:a16="http://schemas.microsoft.com/office/drawing/2014/main" id="{F9A37AF6-093E-4EEE-B91F-6ABDB67C30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A4231F-F625-4163-A23F-955D2561EB3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19907" name="Rectangle 2">
            <a:extLst>
              <a:ext uri="{FF2B5EF4-FFF2-40B4-BE49-F238E27FC236}">
                <a16:creationId xmlns:a16="http://schemas.microsoft.com/office/drawing/2014/main" id="{00B5B74E-185B-44D5-808C-C3AF6025E24A}"/>
              </a:ext>
            </a:extLst>
          </p:cNvPr>
          <p:cNvSpPr>
            <a:spLocks noGrp="1" noRot="1" noChangeAspect="1" noChangeArrowheads="1" noTextEdit="1"/>
          </p:cNvSpPr>
          <p:nvPr>
            <p:ph type="sldImg"/>
          </p:nvPr>
        </p:nvSpPr>
        <p:spPr>
          <a:ln/>
        </p:spPr>
      </p:sp>
      <p:sp>
        <p:nvSpPr>
          <p:cNvPr id="1019908" name="Rectangle 3">
            <a:extLst>
              <a:ext uri="{FF2B5EF4-FFF2-40B4-BE49-F238E27FC236}">
                <a16:creationId xmlns:a16="http://schemas.microsoft.com/office/drawing/2014/main" id="{3365E650-FA94-4DDE-93A0-1750C2F657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7">
            <a:extLst>
              <a:ext uri="{FF2B5EF4-FFF2-40B4-BE49-F238E27FC236}">
                <a16:creationId xmlns:a16="http://schemas.microsoft.com/office/drawing/2014/main" id="{4ABCF7C1-698C-482E-BB21-78A271DA8D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1E94A2-BFA7-4200-9BAC-8CE45E7B9FE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6467" name="Rectangle 2">
            <a:extLst>
              <a:ext uri="{FF2B5EF4-FFF2-40B4-BE49-F238E27FC236}">
                <a16:creationId xmlns:a16="http://schemas.microsoft.com/office/drawing/2014/main" id="{1E3167DC-6E2C-4A7A-B9B2-D1D5EE3F6DEF}"/>
              </a:ext>
            </a:extLst>
          </p:cNvPr>
          <p:cNvSpPr>
            <a:spLocks noGrp="1" noRot="1" noChangeAspect="1" noChangeArrowheads="1" noTextEdit="1"/>
          </p:cNvSpPr>
          <p:nvPr>
            <p:ph type="sldImg"/>
          </p:nvPr>
        </p:nvSpPr>
        <p:spPr>
          <a:ln/>
        </p:spPr>
      </p:sp>
      <p:sp>
        <p:nvSpPr>
          <p:cNvPr id="1086468" name="Rectangle 3">
            <a:extLst>
              <a:ext uri="{FF2B5EF4-FFF2-40B4-BE49-F238E27FC236}">
                <a16:creationId xmlns:a16="http://schemas.microsoft.com/office/drawing/2014/main" id="{76CD436F-0378-40AB-B9A1-F1FE440C0D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7">
            <a:extLst>
              <a:ext uri="{FF2B5EF4-FFF2-40B4-BE49-F238E27FC236}">
                <a16:creationId xmlns:a16="http://schemas.microsoft.com/office/drawing/2014/main" id="{FD37F3A2-2646-4E93-858B-A48F473BA1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6B4EA2-0645-407D-9059-C6A69581D62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56771" name="Rectangle 2">
            <a:extLst>
              <a:ext uri="{FF2B5EF4-FFF2-40B4-BE49-F238E27FC236}">
                <a16:creationId xmlns:a16="http://schemas.microsoft.com/office/drawing/2014/main" id="{8C9EC916-FE44-476A-A0B8-9B8271B2101B}"/>
              </a:ext>
            </a:extLst>
          </p:cNvPr>
          <p:cNvSpPr>
            <a:spLocks noGrp="1" noRot="1" noChangeAspect="1" noChangeArrowheads="1" noTextEdit="1"/>
          </p:cNvSpPr>
          <p:nvPr>
            <p:ph type="sldImg"/>
          </p:nvPr>
        </p:nvSpPr>
        <p:spPr>
          <a:ln/>
        </p:spPr>
      </p:sp>
      <p:sp>
        <p:nvSpPr>
          <p:cNvPr id="1056772" name="Rectangle 3">
            <a:extLst>
              <a:ext uri="{FF2B5EF4-FFF2-40B4-BE49-F238E27FC236}">
                <a16:creationId xmlns:a16="http://schemas.microsoft.com/office/drawing/2014/main" id="{1BE9D1B3-87A8-4164-8B68-8BF49AB7C4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Rectangle 7">
            <a:extLst>
              <a:ext uri="{FF2B5EF4-FFF2-40B4-BE49-F238E27FC236}">
                <a16:creationId xmlns:a16="http://schemas.microsoft.com/office/drawing/2014/main" id="{63D5BD27-C01E-4C25-B418-BC23723CCD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5916D7-470A-4FD5-A2EE-ED888B051C0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35267" name="Rectangle 2">
            <a:extLst>
              <a:ext uri="{FF2B5EF4-FFF2-40B4-BE49-F238E27FC236}">
                <a16:creationId xmlns:a16="http://schemas.microsoft.com/office/drawing/2014/main" id="{63E2565F-E4D5-49B7-A07D-77EEF1B26CDC}"/>
              </a:ext>
            </a:extLst>
          </p:cNvPr>
          <p:cNvSpPr>
            <a:spLocks noGrp="1" noRot="1" noChangeAspect="1" noChangeArrowheads="1" noTextEdit="1"/>
          </p:cNvSpPr>
          <p:nvPr>
            <p:ph type="sldImg"/>
          </p:nvPr>
        </p:nvSpPr>
        <p:spPr>
          <a:ln/>
        </p:spPr>
      </p:sp>
      <p:sp>
        <p:nvSpPr>
          <p:cNvPr id="1035268" name="Rectangle 3">
            <a:extLst>
              <a:ext uri="{FF2B5EF4-FFF2-40B4-BE49-F238E27FC236}">
                <a16:creationId xmlns:a16="http://schemas.microsoft.com/office/drawing/2014/main" id="{42B9814C-2F8B-44AA-8DD7-6447231298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320979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4" name="Rectangle 7">
            <a:extLst>
              <a:ext uri="{FF2B5EF4-FFF2-40B4-BE49-F238E27FC236}">
                <a16:creationId xmlns:a16="http://schemas.microsoft.com/office/drawing/2014/main" id="{709ADF5D-ED54-4453-AE61-B905635798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35A859-0EEE-4D59-A4A1-20B26DFEBA8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57795" name="Rectangle 2">
            <a:extLst>
              <a:ext uri="{FF2B5EF4-FFF2-40B4-BE49-F238E27FC236}">
                <a16:creationId xmlns:a16="http://schemas.microsoft.com/office/drawing/2014/main" id="{A0FB2EC6-2C8F-4EF3-AB37-7813B0D5E2C1}"/>
              </a:ext>
            </a:extLst>
          </p:cNvPr>
          <p:cNvSpPr>
            <a:spLocks noGrp="1" noRot="1" noChangeAspect="1" noChangeArrowheads="1" noTextEdit="1"/>
          </p:cNvSpPr>
          <p:nvPr>
            <p:ph type="sldImg"/>
          </p:nvPr>
        </p:nvSpPr>
        <p:spPr>
          <a:ln/>
        </p:spPr>
      </p:sp>
      <p:sp>
        <p:nvSpPr>
          <p:cNvPr id="1057796" name="Rectangle 3">
            <a:extLst>
              <a:ext uri="{FF2B5EF4-FFF2-40B4-BE49-F238E27FC236}">
                <a16:creationId xmlns:a16="http://schemas.microsoft.com/office/drawing/2014/main" id="{B89D90F7-AE94-4C1F-AC18-132C2A047C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Rectangle 7">
            <a:extLst>
              <a:ext uri="{FF2B5EF4-FFF2-40B4-BE49-F238E27FC236}">
                <a16:creationId xmlns:a16="http://schemas.microsoft.com/office/drawing/2014/main" id="{CCBE14F8-3119-4FE9-8675-8B9C68DDFB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FDFEA1-C721-4409-8E95-63AE2A810FC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58819" name="Rectangle 2">
            <a:extLst>
              <a:ext uri="{FF2B5EF4-FFF2-40B4-BE49-F238E27FC236}">
                <a16:creationId xmlns:a16="http://schemas.microsoft.com/office/drawing/2014/main" id="{F0C3C9FD-7250-48AF-9467-F7E48E492155}"/>
              </a:ext>
            </a:extLst>
          </p:cNvPr>
          <p:cNvSpPr>
            <a:spLocks noGrp="1" noRot="1" noChangeAspect="1" noChangeArrowheads="1" noTextEdit="1"/>
          </p:cNvSpPr>
          <p:nvPr>
            <p:ph type="sldImg"/>
          </p:nvPr>
        </p:nvSpPr>
        <p:spPr>
          <a:ln/>
        </p:spPr>
      </p:sp>
      <p:sp>
        <p:nvSpPr>
          <p:cNvPr id="1058820" name="Rectangle 3">
            <a:extLst>
              <a:ext uri="{FF2B5EF4-FFF2-40B4-BE49-F238E27FC236}">
                <a16:creationId xmlns:a16="http://schemas.microsoft.com/office/drawing/2014/main" id="{74CA9DB9-2204-416B-B92E-840B4B4F3E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2" name="Rectangle 7">
            <a:extLst>
              <a:ext uri="{FF2B5EF4-FFF2-40B4-BE49-F238E27FC236}">
                <a16:creationId xmlns:a16="http://schemas.microsoft.com/office/drawing/2014/main" id="{361EB14C-81BA-4F9C-8BA2-DE5757DB02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903A4E-DDE0-48E5-A6F4-0C897C7763F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59843" name="Rectangle 2">
            <a:extLst>
              <a:ext uri="{FF2B5EF4-FFF2-40B4-BE49-F238E27FC236}">
                <a16:creationId xmlns:a16="http://schemas.microsoft.com/office/drawing/2014/main" id="{14E6110C-5D9D-4225-A725-DC6C2C35A154}"/>
              </a:ext>
            </a:extLst>
          </p:cNvPr>
          <p:cNvSpPr>
            <a:spLocks noGrp="1" noRot="1" noChangeAspect="1" noChangeArrowheads="1" noTextEdit="1"/>
          </p:cNvSpPr>
          <p:nvPr>
            <p:ph type="sldImg"/>
          </p:nvPr>
        </p:nvSpPr>
        <p:spPr>
          <a:ln/>
        </p:spPr>
      </p:sp>
      <p:sp>
        <p:nvSpPr>
          <p:cNvPr id="1059844" name="Rectangle 3">
            <a:extLst>
              <a:ext uri="{FF2B5EF4-FFF2-40B4-BE49-F238E27FC236}">
                <a16:creationId xmlns:a16="http://schemas.microsoft.com/office/drawing/2014/main" id="{A73CB579-FC87-4282-B27F-219A4D92F6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2">
            <a:extLst>
              <a:ext uri="{FF2B5EF4-FFF2-40B4-BE49-F238E27FC236}">
                <a16:creationId xmlns:a16="http://schemas.microsoft.com/office/drawing/2014/main" id="{E51891DA-9B6E-40E9-A0EA-1AC1F45A0E84}"/>
              </a:ext>
            </a:extLst>
          </p:cNvPr>
          <p:cNvSpPr>
            <a:spLocks noGrp="1" noRot="1" noChangeAspect="1" noChangeArrowheads="1" noTextEdit="1"/>
          </p:cNvSpPr>
          <p:nvPr>
            <p:ph type="sldImg"/>
          </p:nvPr>
        </p:nvSpPr>
        <p:spPr>
          <a:solidFill>
            <a:srgbClr val="FFFFFF"/>
          </a:solidFill>
          <a:ln/>
        </p:spPr>
      </p:sp>
      <p:sp>
        <p:nvSpPr>
          <p:cNvPr id="950275" name="Rectangle 3">
            <a:extLst>
              <a:ext uri="{FF2B5EF4-FFF2-40B4-BE49-F238E27FC236}">
                <a16:creationId xmlns:a16="http://schemas.microsoft.com/office/drawing/2014/main" id="{D72046EA-7835-432D-B54B-F451921172D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7">
            <a:extLst>
              <a:ext uri="{FF2B5EF4-FFF2-40B4-BE49-F238E27FC236}">
                <a16:creationId xmlns:a16="http://schemas.microsoft.com/office/drawing/2014/main" id="{727E2623-2399-42E9-90FD-B2D8C8141C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E6EA2A-C2C2-4C05-B173-65117A6C7B3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0867" name="Rectangle 2">
            <a:extLst>
              <a:ext uri="{FF2B5EF4-FFF2-40B4-BE49-F238E27FC236}">
                <a16:creationId xmlns:a16="http://schemas.microsoft.com/office/drawing/2014/main" id="{3986FBA1-DE74-4C48-A6FD-2ADBA15A4872}"/>
              </a:ext>
            </a:extLst>
          </p:cNvPr>
          <p:cNvSpPr>
            <a:spLocks noGrp="1" noRot="1" noChangeAspect="1" noChangeArrowheads="1" noTextEdit="1"/>
          </p:cNvSpPr>
          <p:nvPr>
            <p:ph type="sldImg"/>
          </p:nvPr>
        </p:nvSpPr>
        <p:spPr>
          <a:ln/>
        </p:spPr>
      </p:sp>
      <p:sp>
        <p:nvSpPr>
          <p:cNvPr id="1060868" name="Rectangle 3">
            <a:extLst>
              <a:ext uri="{FF2B5EF4-FFF2-40B4-BE49-F238E27FC236}">
                <a16:creationId xmlns:a16="http://schemas.microsoft.com/office/drawing/2014/main" id="{EE6CD7BD-9FDB-43C0-AA65-08CF713E9E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7">
            <a:extLst>
              <a:ext uri="{FF2B5EF4-FFF2-40B4-BE49-F238E27FC236}">
                <a16:creationId xmlns:a16="http://schemas.microsoft.com/office/drawing/2014/main" id="{1D309274-B2FB-4041-988E-162574006B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37BBD1-F3A9-4CD6-84CF-80A5560418F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1891" name="Rectangle 2">
            <a:extLst>
              <a:ext uri="{FF2B5EF4-FFF2-40B4-BE49-F238E27FC236}">
                <a16:creationId xmlns:a16="http://schemas.microsoft.com/office/drawing/2014/main" id="{5A1C6F07-37E9-41D9-B8F4-7696029BCED3}"/>
              </a:ext>
            </a:extLst>
          </p:cNvPr>
          <p:cNvSpPr>
            <a:spLocks noGrp="1" noRot="1" noChangeAspect="1" noChangeArrowheads="1" noTextEdit="1"/>
          </p:cNvSpPr>
          <p:nvPr>
            <p:ph type="sldImg"/>
          </p:nvPr>
        </p:nvSpPr>
        <p:spPr>
          <a:ln/>
        </p:spPr>
      </p:sp>
      <p:sp>
        <p:nvSpPr>
          <p:cNvPr id="1061892" name="Rectangle 3">
            <a:extLst>
              <a:ext uri="{FF2B5EF4-FFF2-40B4-BE49-F238E27FC236}">
                <a16:creationId xmlns:a16="http://schemas.microsoft.com/office/drawing/2014/main" id="{FF670DC2-C4F9-45E8-A661-D1824C6438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7">
            <a:extLst>
              <a:ext uri="{FF2B5EF4-FFF2-40B4-BE49-F238E27FC236}">
                <a16:creationId xmlns:a16="http://schemas.microsoft.com/office/drawing/2014/main" id="{8DB80A0B-5FD4-49B6-9D2F-92E496B8D4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CFDABE-1B31-4972-9840-F24C82A6D06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2915" name="Rectangle 2">
            <a:extLst>
              <a:ext uri="{FF2B5EF4-FFF2-40B4-BE49-F238E27FC236}">
                <a16:creationId xmlns:a16="http://schemas.microsoft.com/office/drawing/2014/main" id="{07309FB7-04DA-4605-B8DB-9AA8CFFA24EF}"/>
              </a:ext>
            </a:extLst>
          </p:cNvPr>
          <p:cNvSpPr>
            <a:spLocks noGrp="1" noRot="1" noChangeAspect="1" noChangeArrowheads="1" noTextEdit="1"/>
          </p:cNvSpPr>
          <p:nvPr>
            <p:ph type="sldImg"/>
          </p:nvPr>
        </p:nvSpPr>
        <p:spPr>
          <a:ln/>
        </p:spPr>
      </p:sp>
      <p:sp>
        <p:nvSpPr>
          <p:cNvPr id="1062916" name="Rectangle 3">
            <a:extLst>
              <a:ext uri="{FF2B5EF4-FFF2-40B4-BE49-F238E27FC236}">
                <a16:creationId xmlns:a16="http://schemas.microsoft.com/office/drawing/2014/main" id="{23008520-72F1-4D89-966E-E381C59BE6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a:extLst>
              <a:ext uri="{FF2B5EF4-FFF2-40B4-BE49-F238E27FC236}">
                <a16:creationId xmlns:a16="http://schemas.microsoft.com/office/drawing/2014/main" id="{FC3417BA-A535-4FE8-AE44-52DF8875C4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DF744-968A-4F02-BA1F-A3006C3D85A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3939" name="Rectangle 2">
            <a:extLst>
              <a:ext uri="{FF2B5EF4-FFF2-40B4-BE49-F238E27FC236}">
                <a16:creationId xmlns:a16="http://schemas.microsoft.com/office/drawing/2014/main" id="{A1E2B1EB-4100-416F-A66C-DAA0AA67D603}"/>
              </a:ext>
            </a:extLst>
          </p:cNvPr>
          <p:cNvSpPr>
            <a:spLocks noGrp="1" noRot="1" noChangeAspect="1" noChangeArrowheads="1" noTextEdit="1"/>
          </p:cNvSpPr>
          <p:nvPr>
            <p:ph type="sldImg"/>
          </p:nvPr>
        </p:nvSpPr>
        <p:spPr>
          <a:ln/>
        </p:spPr>
      </p:sp>
      <p:sp>
        <p:nvSpPr>
          <p:cNvPr id="1063940" name="Rectangle 3">
            <a:extLst>
              <a:ext uri="{FF2B5EF4-FFF2-40B4-BE49-F238E27FC236}">
                <a16:creationId xmlns:a16="http://schemas.microsoft.com/office/drawing/2014/main" id="{163DF348-0CF8-449F-BD66-C4BDD926BF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7">
            <a:extLst>
              <a:ext uri="{FF2B5EF4-FFF2-40B4-BE49-F238E27FC236}">
                <a16:creationId xmlns:a16="http://schemas.microsoft.com/office/drawing/2014/main" id="{6E8A73E8-A8E7-4CE3-AC41-330F7B20F3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B1399D-18D6-4C15-A30A-7FBCC121CAA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4963" name="Rectangle 2">
            <a:extLst>
              <a:ext uri="{FF2B5EF4-FFF2-40B4-BE49-F238E27FC236}">
                <a16:creationId xmlns:a16="http://schemas.microsoft.com/office/drawing/2014/main" id="{95C0E9DE-0285-4316-A0B0-83A04411FE66}"/>
              </a:ext>
            </a:extLst>
          </p:cNvPr>
          <p:cNvSpPr>
            <a:spLocks noGrp="1" noRot="1" noChangeAspect="1" noChangeArrowheads="1" noTextEdit="1"/>
          </p:cNvSpPr>
          <p:nvPr>
            <p:ph type="sldImg"/>
          </p:nvPr>
        </p:nvSpPr>
        <p:spPr>
          <a:ln/>
        </p:spPr>
      </p:sp>
      <p:sp>
        <p:nvSpPr>
          <p:cNvPr id="1064964" name="Rectangle 3">
            <a:extLst>
              <a:ext uri="{FF2B5EF4-FFF2-40B4-BE49-F238E27FC236}">
                <a16:creationId xmlns:a16="http://schemas.microsoft.com/office/drawing/2014/main" id="{91FD4B13-73DC-49CB-82EA-474EB5D686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6" name="Rectangle 7">
            <a:extLst>
              <a:ext uri="{FF2B5EF4-FFF2-40B4-BE49-F238E27FC236}">
                <a16:creationId xmlns:a16="http://schemas.microsoft.com/office/drawing/2014/main" id="{B1387A97-EE23-4068-851B-E880C52374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897569-58EC-435C-A95E-1483DD709A6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5987" name="Rectangle 2">
            <a:extLst>
              <a:ext uri="{FF2B5EF4-FFF2-40B4-BE49-F238E27FC236}">
                <a16:creationId xmlns:a16="http://schemas.microsoft.com/office/drawing/2014/main" id="{07974299-A22E-45A1-9F36-B8A77A582D45}"/>
              </a:ext>
            </a:extLst>
          </p:cNvPr>
          <p:cNvSpPr>
            <a:spLocks noGrp="1" noRot="1" noChangeAspect="1" noChangeArrowheads="1" noTextEdit="1"/>
          </p:cNvSpPr>
          <p:nvPr>
            <p:ph type="sldImg"/>
          </p:nvPr>
        </p:nvSpPr>
        <p:spPr>
          <a:ln/>
        </p:spPr>
      </p:sp>
      <p:sp>
        <p:nvSpPr>
          <p:cNvPr id="1065988" name="Rectangle 3">
            <a:extLst>
              <a:ext uri="{FF2B5EF4-FFF2-40B4-BE49-F238E27FC236}">
                <a16:creationId xmlns:a16="http://schemas.microsoft.com/office/drawing/2014/main" id="{FC10F98E-053B-4425-A8A6-89A5A51B17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10" name="Rectangle 7">
            <a:extLst>
              <a:ext uri="{FF2B5EF4-FFF2-40B4-BE49-F238E27FC236}">
                <a16:creationId xmlns:a16="http://schemas.microsoft.com/office/drawing/2014/main" id="{91D8664D-4D2C-4FE7-B560-4B224F08E4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60AF6A-34B5-4F34-95C3-E6F993AE6F5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7011" name="Rectangle 2">
            <a:extLst>
              <a:ext uri="{FF2B5EF4-FFF2-40B4-BE49-F238E27FC236}">
                <a16:creationId xmlns:a16="http://schemas.microsoft.com/office/drawing/2014/main" id="{343A7034-13F0-4FAE-9FCC-A0F8CD7EF1AD}"/>
              </a:ext>
            </a:extLst>
          </p:cNvPr>
          <p:cNvSpPr>
            <a:spLocks noGrp="1" noRot="1" noChangeAspect="1" noChangeArrowheads="1" noTextEdit="1"/>
          </p:cNvSpPr>
          <p:nvPr>
            <p:ph type="sldImg"/>
          </p:nvPr>
        </p:nvSpPr>
        <p:spPr>
          <a:ln/>
        </p:spPr>
      </p:sp>
      <p:sp>
        <p:nvSpPr>
          <p:cNvPr id="1067012" name="Rectangle 3">
            <a:extLst>
              <a:ext uri="{FF2B5EF4-FFF2-40B4-BE49-F238E27FC236}">
                <a16:creationId xmlns:a16="http://schemas.microsoft.com/office/drawing/2014/main" id="{8BE16A2F-5BE1-4E77-BB2D-F4D48C1DE8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7">
            <a:extLst>
              <a:ext uri="{FF2B5EF4-FFF2-40B4-BE49-F238E27FC236}">
                <a16:creationId xmlns:a16="http://schemas.microsoft.com/office/drawing/2014/main" id="{7A97DF50-7203-499A-9E0B-C7EEB8ED84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D42E9A-A395-4378-9459-24847CE55F3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8035" name="Rectangle 2">
            <a:extLst>
              <a:ext uri="{FF2B5EF4-FFF2-40B4-BE49-F238E27FC236}">
                <a16:creationId xmlns:a16="http://schemas.microsoft.com/office/drawing/2014/main" id="{B14CFBF0-6641-49DF-A439-0B0EFDC06E54}"/>
              </a:ext>
            </a:extLst>
          </p:cNvPr>
          <p:cNvSpPr>
            <a:spLocks noGrp="1" noRot="1" noChangeAspect="1" noChangeArrowheads="1" noTextEdit="1"/>
          </p:cNvSpPr>
          <p:nvPr>
            <p:ph type="sldImg"/>
          </p:nvPr>
        </p:nvSpPr>
        <p:spPr>
          <a:ln/>
        </p:spPr>
      </p:sp>
      <p:sp>
        <p:nvSpPr>
          <p:cNvPr id="1068036" name="Rectangle 3">
            <a:extLst>
              <a:ext uri="{FF2B5EF4-FFF2-40B4-BE49-F238E27FC236}">
                <a16:creationId xmlns:a16="http://schemas.microsoft.com/office/drawing/2014/main" id="{FEA6FF9A-4214-4661-B896-488198B0E5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7">
            <a:extLst>
              <a:ext uri="{FF2B5EF4-FFF2-40B4-BE49-F238E27FC236}">
                <a16:creationId xmlns:a16="http://schemas.microsoft.com/office/drawing/2014/main" id="{B39B13D4-1259-4C64-90C2-BA23A8D334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4C23BB-8CB8-4485-B41D-7DC27EB3676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69059" name="Rectangle 2">
            <a:extLst>
              <a:ext uri="{FF2B5EF4-FFF2-40B4-BE49-F238E27FC236}">
                <a16:creationId xmlns:a16="http://schemas.microsoft.com/office/drawing/2014/main" id="{7E787F9C-556A-4C16-B58C-47FDCEDF58FE}"/>
              </a:ext>
            </a:extLst>
          </p:cNvPr>
          <p:cNvSpPr>
            <a:spLocks noGrp="1" noRot="1" noChangeAspect="1" noChangeArrowheads="1" noTextEdit="1"/>
          </p:cNvSpPr>
          <p:nvPr>
            <p:ph type="sldImg"/>
          </p:nvPr>
        </p:nvSpPr>
        <p:spPr>
          <a:ln/>
        </p:spPr>
      </p:sp>
      <p:sp>
        <p:nvSpPr>
          <p:cNvPr id="1069060" name="Rectangle 3">
            <a:extLst>
              <a:ext uri="{FF2B5EF4-FFF2-40B4-BE49-F238E27FC236}">
                <a16:creationId xmlns:a16="http://schemas.microsoft.com/office/drawing/2014/main" id="{7571BDC5-AD28-4B34-BF2B-49923ED7F8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7">
            <a:extLst>
              <a:ext uri="{FF2B5EF4-FFF2-40B4-BE49-F238E27FC236}">
                <a16:creationId xmlns:a16="http://schemas.microsoft.com/office/drawing/2014/main" id="{B2944C28-252A-48DD-8051-A26800ABD3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A46E20-5539-4BEA-9007-F72D2C6BCB2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0083" name="Rectangle 2">
            <a:extLst>
              <a:ext uri="{FF2B5EF4-FFF2-40B4-BE49-F238E27FC236}">
                <a16:creationId xmlns:a16="http://schemas.microsoft.com/office/drawing/2014/main" id="{33D81945-52B3-40F0-980B-07DA803ED43F}"/>
              </a:ext>
            </a:extLst>
          </p:cNvPr>
          <p:cNvSpPr>
            <a:spLocks noGrp="1" noRot="1" noChangeAspect="1" noChangeArrowheads="1" noTextEdit="1"/>
          </p:cNvSpPr>
          <p:nvPr>
            <p:ph type="sldImg"/>
          </p:nvPr>
        </p:nvSpPr>
        <p:spPr>
          <a:ln/>
        </p:spPr>
      </p:sp>
      <p:sp>
        <p:nvSpPr>
          <p:cNvPr id="1070084" name="Rectangle 3">
            <a:extLst>
              <a:ext uri="{FF2B5EF4-FFF2-40B4-BE49-F238E27FC236}">
                <a16:creationId xmlns:a16="http://schemas.microsoft.com/office/drawing/2014/main" id="{85ABEDBD-CF0D-4A49-95F8-325505223E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2">
            <a:extLst>
              <a:ext uri="{FF2B5EF4-FFF2-40B4-BE49-F238E27FC236}">
                <a16:creationId xmlns:a16="http://schemas.microsoft.com/office/drawing/2014/main" id="{D5BBB655-5EA2-43F3-A9C5-D6A0957F9A07}"/>
              </a:ext>
            </a:extLst>
          </p:cNvPr>
          <p:cNvSpPr>
            <a:spLocks noGrp="1" noRot="1" noChangeAspect="1" noChangeArrowheads="1" noTextEdit="1"/>
          </p:cNvSpPr>
          <p:nvPr>
            <p:ph type="sldImg"/>
          </p:nvPr>
        </p:nvSpPr>
        <p:spPr>
          <a:solidFill>
            <a:srgbClr val="FFFFFF"/>
          </a:solidFill>
          <a:ln/>
        </p:spPr>
      </p:sp>
      <p:sp>
        <p:nvSpPr>
          <p:cNvPr id="951299" name="Rectangle 3">
            <a:extLst>
              <a:ext uri="{FF2B5EF4-FFF2-40B4-BE49-F238E27FC236}">
                <a16:creationId xmlns:a16="http://schemas.microsoft.com/office/drawing/2014/main" id="{A8640747-ECE1-436B-ACF5-5DBCA7F013D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7">
            <a:extLst>
              <a:ext uri="{FF2B5EF4-FFF2-40B4-BE49-F238E27FC236}">
                <a16:creationId xmlns:a16="http://schemas.microsoft.com/office/drawing/2014/main" id="{F592FACB-188E-4AA3-8D42-170A5AAC8F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CB4899-D455-4C80-915B-4E7599BD588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1107" name="Rectangle 2">
            <a:extLst>
              <a:ext uri="{FF2B5EF4-FFF2-40B4-BE49-F238E27FC236}">
                <a16:creationId xmlns:a16="http://schemas.microsoft.com/office/drawing/2014/main" id="{EE47FF1A-BE27-4C0B-AF09-487FD0B6827A}"/>
              </a:ext>
            </a:extLst>
          </p:cNvPr>
          <p:cNvSpPr>
            <a:spLocks noGrp="1" noRot="1" noChangeAspect="1" noChangeArrowheads="1" noTextEdit="1"/>
          </p:cNvSpPr>
          <p:nvPr>
            <p:ph type="sldImg"/>
          </p:nvPr>
        </p:nvSpPr>
        <p:spPr>
          <a:ln/>
        </p:spPr>
      </p:sp>
      <p:sp>
        <p:nvSpPr>
          <p:cNvPr id="1071108" name="Rectangle 3">
            <a:extLst>
              <a:ext uri="{FF2B5EF4-FFF2-40B4-BE49-F238E27FC236}">
                <a16:creationId xmlns:a16="http://schemas.microsoft.com/office/drawing/2014/main" id="{9A25CD48-813C-47DA-8DFB-1F7F212713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7">
            <a:extLst>
              <a:ext uri="{FF2B5EF4-FFF2-40B4-BE49-F238E27FC236}">
                <a16:creationId xmlns:a16="http://schemas.microsoft.com/office/drawing/2014/main" id="{5B770C78-47A1-4678-81EF-6B830394FD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B7946B-6534-48B6-A253-EA80314BC8B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2131" name="Rectangle 2">
            <a:extLst>
              <a:ext uri="{FF2B5EF4-FFF2-40B4-BE49-F238E27FC236}">
                <a16:creationId xmlns:a16="http://schemas.microsoft.com/office/drawing/2014/main" id="{A8190A28-09E2-4649-8633-146BC1B0B15B}"/>
              </a:ext>
            </a:extLst>
          </p:cNvPr>
          <p:cNvSpPr>
            <a:spLocks noGrp="1" noRot="1" noChangeAspect="1" noChangeArrowheads="1" noTextEdit="1"/>
          </p:cNvSpPr>
          <p:nvPr>
            <p:ph type="sldImg"/>
          </p:nvPr>
        </p:nvSpPr>
        <p:spPr>
          <a:ln/>
        </p:spPr>
      </p:sp>
      <p:sp>
        <p:nvSpPr>
          <p:cNvPr id="1072132" name="Rectangle 3">
            <a:extLst>
              <a:ext uri="{FF2B5EF4-FFF2-40B4-BE49-F238E27FC236}">
                <a16:creationId xmlns:a16="http://schemas.microsoft.com/office/drawing/2014/main" id="{CED26905-CB1E-4BA6-B6B2-1D94F1E42B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7">
            <a:extLst>
              <a:ext uri="{FF2B5EF4-FFF2-40B4-BE49-F238E27FC236}">
                <a16:creationId xmlns:a16="http://schemas.microsoft.com/office/drawing/2014/main" id="{CD0D5C03-8173-4FFB-A13F-1F892A79BC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32324C-910C-4F54-9686-55AF7DC65EA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3155" name="Rectangle 2">
            <a:extLst>
              <a:ext uri="{FF2B5EF4-FFF2-40B4-BE49-F238E27FC236}">
                <a16:creationId xmlns:a16="http://schemas.microsoft.com/office/drawing/2014/main" id="{C3538D67-67AA-4FFB-8536-1833449DD562}"/>
              </a:ext>
            </a:extLst>
          </p:cNvPr>
          <p:cNvSpPr>
            <a:spLocks noGrp="1" noRot="1" noChangeAspect="1" noChangeArrowheads="1" noTextEdit="1"/>
          </p:cNvSpPr>
          <p:nvPr>
            <p:ph type="sldImg"/>
          </p:nvPr>
        </p:nvSpPr>
        <p:spPr>
          <a:ln/>
        </p:spPr>
      </p:sp>
      <p:sp>
        <p:nvSpPr>
          <p:cNvPr id="1073156" name="Rectangle 3">
            <a:extLst>
              <a:ext uri="{FF2B5EF4-FFF2-40B4-BE49-F238E27FC236}">
                <a16:creationId xmlns:a16="http://schemas.microsoft.com/office/drawing/2014/main" id="{23F1042E-523D-4BFB-B6EF-5949A26F47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7">
            <a:extLst>
              <a:ext uri="{FF2B5EF4-FFF2-40B4-BE49-F238E27FC236}">
                <a16:creationId xmlns:a16="http://schemas.microsoft.com/office/drawing/2014/main" id="{EBE37322-1DE0-4113-A415-3A94C3C960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F9580C-CF27-47A5-B27B-1E050831AE6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4179" name="Rectangle 2">
            <a:extLst>
              <a:ext uri="{FF2B5EF4-FFF2-40B4-BE49-F238E27FC236}">
                <a16:creationId xmlns:a16="http://schemas.microsoft.com/office/drawing/2014/main" id="{FA4689B3-CE7E-4D00-A956-D299C8A4981A}"/>
              </a:ext>
            </a:extLst>
          </p:cNvPr>
          <p:cNvSpPr>
            <a:spLocks noGrp="1" noRot="1" noChangeAspect="1" noChangeArrowheads="1" noTextEdit="1"/>
          </p:cNvSpPr>
          <p:nvPr>
            <p:ph type="sldImg"/>
          </p:nvPr>
        </p:nvSpPr>
        <p:spPr>
          <a:ln/>
        </p:spPr>
      </p:sp>
      <p:sp>
        <p:nvSpPr>
          <p:cNvPr id="1074180" name="Rectangle 3">
            <a:extLst>
              <a:ext uri="{FF2B5EF4-FFF2-40B4-BE49-F238E27FC236}">
                <a16:creationId xmlns:a16="http://schemas.microsoft.com/office/drawing/2014/main" id="{1D7F4028-1920-4D7B-959F-79D44A26BA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2" name="Rectangle 7">
            <a:extLst>
              <a:ext uri="{FF2B5EF4-FFF2-40B4-BE49-F238E27FC236}">
                <a16:creationId xmlns:a16="http://schemas.microsoft.com/office/drawing/2014/main" id="{B5AAC80B-7849-4370-AD6B-1F668B65DA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9C2256-5846-48EB-AE3C-73BF3C2B455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5203" name="Rectangle 2">
            <a:extLst>
              <a:ext uri="{FF2B5EF4-FFF2-40B4-BE49-F238E27FC236}">
                <a16:creationId xmlns:a16="http://schemas.microsoft.com/office/drawing/2014/main" id="{D3463418-DE19-4E00-BBEC-D2E6CA58DB8E}"/>
              </a:ext>
            </a:extLst>
          </p:cNvPr>
          <p:cNvSpPr>
            <a:spLocks noGrp="1" noRot="1" noChangeAspect="1" noChangeArrowheads="1" noTextEdit="1"/>
          </p:cNvSpPr>
          <p:nvPr>
            <p:ph type="sldImg"/>
          </p:nvPr>
        </p:nvSpPr>
        <p:spPr>
          <a:ln/>
        </p:spPr>
      </p:sp>
      <p:sp>
        <p:nvSpPr>
          <p:cNvPr id="1075204" name="Rectangle 3">
            <a:extLst>
              <a:ext uri="{FF2B5EF4-FFF2-40B4-BE49-F238E27FC236}">
                <a16:creationId xmlns:a16="http://schemas.microsoft.com/office/drawing/2014/main" id="{19889CA3-2EA3-4B70-B366-75DFB7B9DB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7">
            <a:extLst>
              <a:ext uri="{FF2B5EF4-FFF2-40B4-BE49-F238E27FC236}">
                <a16:creationId xmlns:a16="http://schemas.microsoft.com/office/drawing/2014/main" id="{AF4CBE1F-C06C-4890-B4AF-C21B950791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B4F6FD-FDC9-49AE-8D53-867C03B79F9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6227" name="Rectangle 2">
            <a:extLst>
              <a:ext uri="{FF2B5EF4-FFF2-40B4-BE49-F238E27FC236}">
                <a16:creationId xmlns:a16="http://schemas.microsoft.com/office/drawing/2014/main" id="{80764F00-B1E4-45FB-8DD2-5D9B0E58C19C}"/>
              </a:ext>
            </a:extLst>
          </p:cNvPr>
          <p:cNvSpPr>
            <a:spLocks noGrp="1" noRot="1" noChangeAspect="1" noChangeArrowheads="1" noTextEdit="1"/>
          </p:cNvSpPr>
          <p:nvPr>
            <p:ph type="sldImg"/>
          </p:nvPr>
        </p:nvSpPr>
        <p:spPr>
          <a:ln/>
        </p:spPr>
      </p:sp>
      <p:sp>
        <p:nvSpPr>
          <p:cNvPr id="1076228" name="Rectangle 3">
            <a:extLst>
              <a:ext uri="{FF2B5EF4-FFF2-40B4-BE49-F238E27FC236}">
                <a16:creationId xmlns:a16="http://schemas.microsoft.com/office/drawing/2014/main" id="{CFB2787D-0B09-47F3-B23F-C7138DE681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Rectangle 7">
            <a:extLst>
              <a:ext uri="{FF2B5EF4-FFF2-40B4-BE49-F238E27FC236}">
                <a16:creationId xmlns:a16="http://schemas.microsoft.com/office/drawing/2014/main" id="{EC5BFCF1-1305-4907-B24A-D1B2548B5A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BC298D-6538-496C-8975-5425045F4E0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7251" name="Rectangle 2">
            <a:extLst>
              <a:ext uri="{FF2B5EF4-FFF2-40B4-BE49-F238E27FC236}">
                <a16:creationId xmlns:a16="http://schemas.microsoft.com/office/drawing/2014/main" id="{EF8C1EA3-5D09-44FC-98B4-85B74D89056C}"/>
              </a:ext>
            </a:extLst>
          </p:cNvPr>
          <p:cNvSpPr>
            <a:spLocks noGrp="1" noRot="1" noChangeAspect="1" noChangeArrowheads="1" noTextEdit="1"/>
          </p:cNvSpPr>
          <p:nvPr>
            <p:ph type="sldImg"/>
          </p:nvPr>
        </p:nvSpPr>
        <p:spPr>
          <a:ln/>
        </p:spPr>
      </p:sp>
      <p:sp>
        <p:nvSpPr>
          <p:cNvPr id="1077252" name="Rectangle 3">
            <a:extLst>
              <a:ext uri="{FF2B5EF4-FFF2-40B4-BE49-F238E27FC236}">
                <a16:creationId xmlns:a16="http://schemas.microsoft.com/office/drawing/2014/main" id="{64464B16-B0B0-400B-B8DB-2E03171244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7">
            <a:extLst>
              <a:ext uri="{FF2B5EF4-FFF2-40B4-BE49-F238E27FC236}">
                <a16:creationId xmlns:a16="http://schemas.microsoft.com/office/drawing/2014/main" id="{908D62C6-FCCF-40A1-BD56-50BEA2BE79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E3F76E-C715-4CA0-B52A-89E4FD99EF1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8275" name="Rectangle 2">
            <a:extLst>
              <a:ext uri="{FF2B5EF4-FFF2-40B4-BE49-F238E27FC236}">
                <a16:creationId xmlns:a16="http://schemas.microsoft.com/office/drawing/2014/main" id="{7DF587BA-6367-4AF4-AF19-D6C78C36B749}"/>
              </a:ext>
            </a:extLst>
          </p:cNvPr>
          <p:cNvSpPr>
            <a:spLocks noGrp="1" noRot="1" noChangeAspect="1" noChangeArrowheads="1" noTextEdit="1"/>
          </p:cNvSpPr>
          <p:nvPr>
            <p:ph type="sldImg"/>
          </p:nvPr>
        </p:nvSpPr>
        <p:spPr>
          <a:ln/>
        </p:spPr>
      </p:sp>
      <p:sp>
        <p:nvSpPr>
          <p:cNvPr id="1078276" name="Rectangle 3">
            <a:extLst>
              <a:ext uri="{FF2B5EF4-FFF2-40B4-BE49-F238E27FC236}">
                <a16:creationId xmlns:a16="http://schemas.microsoft.com/office/drawing/2014/main" id="{6E9F813B-0A76-4CE7-8C46-8CF6BFFAB0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7">
            <a:extLst>
              <a:ext uri="{FF2B5EF4-FFF2-40B4-BE49-F238E27FC236}">
                <a16:creationId xmlns:a16="http://schemas.microsoft.com/office/drawing/2014/main" id="{2BBD512E-8D2D-4A0F-9771-68972C1DDE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A51DD0-E0D5-445D-A6A7-C9B499EAF28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79299" name="Rectangle 2">
            <a:extLst>
              <a:ext uri="{FF2B5EF4-FFF2-40B4-BE49-F238E27FC236}">
                <a16:creationId xmlns:a16="http://schemas.microsoft.com/office/drawing/2014/main" id="{E5F7547A-CD8C-49C2-95E4-0337BA06A24D}"/>
              </a:ext>
            </a:extLst>
          </p:cNvPr>
          <p:cNvSpPr>
            <a:spLocks noGrp="1" noRot="1" noChangeAspect="1" noChangeArrowheads="1" noTextEdit="1"/>
          </p:cNvSpPr>
          <p:nvPr>
            <p:ph type="sldImg"/>
          </p:nvPr>
        </p:nvSpPr>
        <p:spPr>
          <a:ln/>
        </p:spPr>
      </p:sp>
      <p:sp>
        <p:nvSpPr>
          <p:cNvPr id="1079300" name="Rectangle 3">
            <a:extLst>
              <a:ext uri="{FF2B5EF4-FFF2-40B4-BE49-F238E27FC236}">
                <a16:creationId xmlns:a16="http://schemas.microsoft.com/office/drawing/2014/main" id="{D78115F9-CCDC-4685-99F9-D369F22395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7">
            <a:extLst>
              <a:ext uri="{FF2B5EF4-FFF2-40B4-BE49-F238E27FC236}">
                <a16:creationId xmlns:a16="http://schemas.microsoft.com/office/drawing/2014/main" id="{61710D98-81BF-4E04-87CA-F2E52731A6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109759-3451-4536-B5BD-9A28ACEE93A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0323" name="Rectangle 2">
            <a:extLst>
              <a:ext uri="{FF2B5EF4-FFF2-40B4-BE49-F238E27FC236}">
                <a16:creationId xmlns:a16="http://schemas.microsoft.com/office/drawing/2014/main" id="{EF42DC91-DECC-450A-8E27-66DAEC7A82AE}"/>
              </a:ext>
            </a:extLst>
          </p:cNvPr>
          <p:cNvSpPr>
            <a:spLocks noGrp="1" noRot="1" noChangeAspect="1" noChangeArrowheads="1" noTextEdit="1"/>
          </p:cNvSpPr>
          <p:nvPr>
            <p:ph type="sldImg"/>
          </p:nvPr>
        </p:nvSpPr>
        <p:spPr>
          <a:ln/>
        </p:spPr>
      </p:sp>
      <p:sp>
        <p:nvSpPr>
          <p:cNvPr id="1080324" name="Rectangle 3">
            <a:extLst>
              <a:ext uri="{FF2B5EF4-FFF2-40B4-BE49-F238E27FC236}">
                <a16:creationId xmlns:a16="http://schemas.microsoft.com/office/drawing/2014/main" id="{EA8CB7CE-671E-4AC1-981C-99DC0D2842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2">
            <a:extLst>
              <a:ext uri="{FF2B5EF4-FFF2-40B4-BE49-F238E27FC236}">
                <a16:creationId xmlns:a16="http://schemas.microsoft.com/office/drawing/2014/main" id="{73E69A5C-0974-49F0-829D-2B69AF36A622}"/>
              </a:ext>
            </a:extLst>
          </p:cNvPr>
          <p:cNvSpPr>
            <a:spLocks noGrp="1" noRot="1" noChangeAspect="1" noChangeArrowheads="1" noTextEdit="1"/>
          </p:cNvSpPr>
          <p:nvPr>
            <p:ph type="sldImg"/>
          </p:nvPr>
        </p:nvSpPr>
        <p:spPr>
          <a:solidFill>
            <a:srgbClr val="FFFFFF"/>
          </a:solidFill>
          <a:ln/>
        </p:spPr>
      </p:sp>
      <p:sp>
        <p:nvSpPr>
          <p:cNvPr id="952323" name="Rectangle 3">
            <a:extLst>
              <a:ext uri="{FF2B5EF4-FFF2-40B4-BE49-F238E27FC236}">
                <a16:creationId xmlns:a16="http://schemas.microsoft.com/office/drawing/2014/main" id="{9FD1EC50-55D8-4BC0-A788-4C9A730A173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346" name="Rectangle 7">
            <a:extLst>
              <a:ext uri="{FF2B5EF4-FFF2-40B4-BE49-F238E27FC236}">
                <a16:creationId xmlns:a16="http://schemas.microsoft.com/office/drawing/2014/main" id="{620B3B3F-4DC8-4A18-8E81-DE17CD8FC0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58764D-D0F4-48B5-910B-E9B0ED0A60C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1347" name="Rectangle 2">
            <a:extLst>
              <a:ext uri="{FF2B5EF4-FFF2-40B4-BE49-F238E27FC236}">
                <a16:creationId xmlns:a16="http://schemas.microsoft.com/office/drawing/2014/main" id="{B7511976-384D-471E-B321-1EDDFEA3AA89}"/>
              </a:ext>
            </a:extLst>
          </p:cNvPr>
          <p:cNvSpPr>
            <a:spLocks noGrp="1" noRot="1" noChangeAspect="1" noChangeArrowheads="1" noTextEdit="1"/>
          </p:cNvSpPr>
          <p:nvPr>
            <p:ph type="sldImg"/>
          </p:nvPr>
        </p:nvSpPr>
        <p:spPr>
          <a:ln/>
        </p:spPr>
      </p:sp>
      <p:sp>
        <p:nvSpPr>
          <p:cNvPr id="1081348" name="Rectangle 3">
            <a:extLst>
              <a:ext uri="{FF2B5EF4-FFF2-40B4-BE49-F238E27FC236}">
                <a16:creationId xmlns:a16="http://schemas.microsoft.com/office/drawing/2014/main" id="{A1A85516-E435-43CE-B6E7-C69A0CC26A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7">
            <a:extLst>
              <a:ext uri="{FF2B5EF4-FFF2-40B4-BE49-F238E27FC236}">
                <a16:creationId xmlns:a16="http://schemas.microsoft.com/office/drawing/2014/main" id="{328C75FF-12CC-4330-A650-0852A861AD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98C42-399E-4599-A97D-9ECCCA952FC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2371" name="Rectangle 2">
            <a:extLst>
              <a:ext uri="{FF2B5EF4-FFF2-40B4-BE49-F238E27FC236}">
                <a16:creationId xmlns:a16="http://schemas.microsoft.com/office/drawing/2014/main" id="{8A8DDE91-AD77-4FC0-88DB-3EA653E6C68F}"/>
              </a:ext>
            </a:extLst>
          </p:cNvPr>
          <p:cNvSpPr>
            <a:spLocks noGrp="1" noRot="1" noChangeAspect="1" noChangeArrowheads="1" noTextEdit="1"/>
          </p:cNvSpPr>
          <p:nvPr>
            <p:ph type="sldImg"/>
          </p:nvPr>
        </p:nvSpPr>
        <p:spPr>
          <a:ln/>
        </p:spPr>
      </p:sp>
      <p:sp>
        <p:nvSpPr>
          <p:cNvPr id="1082372" name="Rectangle 3">
            <a:extLst>
              <a:ext uri="{FF2B5EF4-FFF2-40B4-BE49-F238E27FC236}">
                <a16:creationId xmlns:a16="http://schemas.microsoft.com/office/drawing/2014/main" id="{E469F6E6-1D7D-4059-ADAC-91DB23E587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7">
            <a:extLst>
              <a:ext uri="{FF2B5EF4-FFF2-40B4-BE49-F238E27FC236}">
                <a16:creationId xmlns:a16="http://schemas.microsoft.com/office/drawing/2014/main" id="{653240B0-A026-4D69-A52A-847591926D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80B4E8-9DC6-4940-8446-FAAEDCB4C2B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3395" name="Rectangle 2">
            <a:extLst>
              <a:ext uri="{FF2B5EF4-FFF2-40B4-BE49-F238E27FC236}">
                <a16:creationId xmlns:a16="http://schemas.microsoft.com/office/drawing/2014/main" id="{1499996F-91FA-486A-8939-14702228CB3C}"/>
              </a:ext>
            </a:extLst>
          </p:cNvPr>
          <p:cNvSpPr>
            <a:spLocks noGrp="1" noRot="1" noChangeAspect="1" noChangeArrowheads="1" noTextEdit="1"/>
          </p:cNvSpPr>
          <p:nvPr>
            <p:ph type="sldImg"/>
          </p:nvPr>
        </p:nvSpPr>
        <p:spPr>
          <a:ln/>
        </p:spPr>
      </p:sp>
      <p:sp>
        <p:nvSpPr>
          <p:cNvPr id="1083396" name="Rectangle 3">
            <a:extLst>
              <a:ext uri="{FF2B5EF4-FFF2-40B4-BE49-F238E27FC236}">
                <a16:creationId xmlns:a16="http://schemas.microsoft.com/office/drawing/2014/main" id="{A35817FC-E16B-49E7-966F-04584F491C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Rectangle 7">
            <a:extLst>
              <a:ext uri="{FF2B5EF4-FFF2-40B4-BE49-F238E27FC236}">
                <a16:creationId xmlns:a16="http://schemas.microsoft.com/office/drawing/2014/main" id="{9AA53FAF-D113-4C7F-B646-220D0F7FA4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7B9B15-69D3-476E-836B-6836A1A8D78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4419" name="Rectangle 2">
            <a:extLst>
              <a:ext uri="{FF2B5EF4-FFF2-40B4-BE49-F238E27FC236}">
                <a16:creationId xmlns:a16="http://schemas.microsoft.com/office/drawing/2014/main" id="{11D52E28-8D2C-4E97-B868-4C9E8CEE1E1D}"/>
              </a:ext>
            </a:extLst>
          </p:cNvPr>
          <p:cNvSpPr>
            <a:spLocks noGrp="1" noRot="1" noChangeAspect="1" noChangeArrowheads="1" noTextEdit="1"/>
          </p:cNvSpPr>
          <p:nvPr>
            <p:ph type="sldImg"/>
          </p:nvPr>
        </p:nvSpPr>
        <p:spPr>
          <a:ln/>
        </p:spPr>
      </p:sp>
      <p:sp>
        <p:nvSpPr>
          <p:cNvPr id="1084420" name="Rectangle 3">
            <a:extLst>
              <a:ext uri="{FF2B5EF4-FFF2-40B4-BE49-F238E27FC236}">
                <a16:creationId xmlns:a16="http://schemas.microsoft.com/office/drawing/2014/main" id="{47BA0303-DE12-4DB7-A80E-01AF7F858B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810604-7890-414D-987C-D33B306284E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325506" name="Rectangle 2"/>
          <p:cNvSpPr>
            <a:spLocks noGrp="1" noRot="1" noChangeAspect="1" noChangeArrowheads="1" noTextEdit="1"/>
          </p:cNvSpPr>
          <p:nvPr>
            <p:ph type="sldImg"/>
          </p:nvPr>
        </p:nvSpPr>
        <p:spPr>
          <a:ln/>
        </p:spPr>
      </p:sp>
      <p:sp>
        <p:nvSpPr>
          <p:cNvPr id="2325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53330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9862437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77CD0F-7E7F-4E7F-9929-AFB70C55EF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95810" name="Rectangle 2"/>
          <p:cNvSpPr>
            <a:spLocks noGrp="1" noRot="1" noChangeAspect="1" noChangeArrowheads="1" noTextEdit="1"/>
          </p:cNvSpPr>
          <p:nvPr>
            <p:ph type="sldImg"/>
          </p:nvPr>
        </p:nvSpPr>
        <p:spPr>
          <a:ln/>
        </p:spPr>
      </p:sp>
      <p:sp>
        <p:nvSpPr>
          <p:cNvPr id="2295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43320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C478F2-14D5-472B-B945-FC09218E82A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91714" name="Rectangle 2"/>
          <p:cNvSpPr>
            <a:spLocks noGrp="1" noRot="1" noChangeAspect="1" noChangeArrowheads="1" noTextEdit="1"/>
          </p:cNvSpPr>
          <p:nvPr>
            <p:ph type="sldImg"/>
          </p:nvPr>
        </p:nvSpPr>
        <p:spPr>
          <a:ln/>
        </p:spPr>
      </p:sp>
      <p:sp>
        <p:nvSpPr>
          <p:cNvPr id="2291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805413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EF414B-0F6B-4BD2-BB63-2D45342FF65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93762" name="Rectangle 2"/>
          <p:cNvSpPr>
            <a:spLocks noGrp="1" noRot="1" noChangeAspect="1" noChangeArrowheads="1" noTextEdit="1"/>
          </p:cNvSpPr>
          <p:nvPr>
            <p:ph type="sldImg"/>
          </p:nvPr>
        </p:nvSpPr>
        <p:spPr>
          <a:ln/>
        </p:spPr>
      </p:sp>
      <p:sp>
        <p:nvSpPr>
          <p:cNvPr id="2293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2957211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Rectangle 7">
            <a:extLst>
              <a:ext uri="{FF2B5EF4-FFF2-40B4-BE49-F238E27FC236}">
                <a16:creationId xmlns:a16="http://schemas.microsoft.com/office/drawing/2014/main" id="{58714481-F763-4889-A4B1-1C798D408E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6F7F06-F5C5-45C2-88FE-EFC37773257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5443" name="Rectangle 2">
            <a:extLst>
              <a:ext uri="{FF2B5EF4-FFF2-40B4-BE49-F238E27FC236}">
                <a16:creationId xmlns:a16="http://schemas.microsoft.com/office/drawing/2014/main" id="{99B96088-AAD3-4C90-A754-2FC9794E814C}"/>
              </a:ext>
            </a:extLst>
          </p:cNvPr>
          <p:cNvSpPr>
            <a:spLocks noGrp="1" noRot="1" noChangeAspect="1" noChangeArrowheads="1" noTextEdit="1"/>
          </p:cNvSpPr>
          <p:nvPr>
            <p:ph type="sldImg"/>
          </p:nvPr>
        </p:nvSpPr>
        <p:spPr>
          <a:ln/>
        </p:spPr>
      </p:sp>
      <p:sp>
        <p:nvSpPr>
          <p:cNvPr id="1085444" name="Rectangle 3">
            <a:extLst>
              <a:ext uri="{FF2B5EF4-FFF2-40B4-BE49-F238E27FC236}">
                <a16:creationId xmlns:a16="http://schemas.microsoft.com/office/drawing/2014/main" id="{A2D04471-BCAC-42E2-A344-54E6A50D70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a:extLst>
              <a:ext uri="{FF2B5EF4-FFF2-40B4-BE49-F238E27FC236}">
                <a16:creationId xmlns:a16="http://schemas.microsoft.com/office/drawing/2014/main" id="{7C15A0E1-3A6E-4775-B863-FEE08A6C5DAE}"/>
              </a:ext>
            </a:extLst>
          </p:cNvPr>
          <p:cNvSpPr>
            <a:spLocks noGrp="1" noRot="1" noChangeAspect="1" noChangeArrowheads="1" noTextEdit="1"/>
          </p:cNvSpPr>
          <p:nvPr>
            <p:ph type="sldImg"/>
          </p:nvPr>
        </p:nvSpPr>
        <p:spPr>
          <a:solidFill>
            <a:srgbClr val="FFFFFF"/>
          </a:solidFill>
          <a:ln/>
        </p:spPr>
      </p:sp>
      <p:sp>
        <p:nvSpPr>
          <p:cNvPr id="953347" name="Rectangle 3">
            <a:extLst>
              <a:ext uri="{FF2B5EF4-FFF2-40B4-BE49-F238E27FC236}">
                <a16:creationId xmlns:a16="http://schemas.microsoft.com/office/drawing/2014/main" id="{4B05DD96-8375-4C5A-A36E-18248C0732B1}"/>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90" name="Rectangle 7">
            <a:extLst>
              <a:ext uri="{FF2B5EF4-FFF2-40B4-BE49-F238E27FC236}">
                <a16:creationId xmlns:a16="http://schemas.microsoft.com/office/drawing/2014/main" id="{183A3A1D-BD05-4BA9-B4A2-A31FBF92F8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D00710-4E6E-4AF7-875C-E5C92D077C2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7491" name="Rectangle 2">
            <a:extLst>
              <a:ext uri="{FF2B5EF4-FFF2-40B4-BE49-F238E27FC236}">
                <a16:creationId xmlns:a16="http://schemas.microsoft.com/office/drawing/2014/main" id="{F444C2CB-7243-4174-B02C-8A5F6E3659BC}"/>
              </a:ext>
            </a:extLst>
          </p:cNvPr>
          <p:cNvSpPr>
            <a:spLocks noGrp="1" noRot="1" noChangeAspect="1" noChangeArrowheads="1" noTextEdit="1"/>
          </p:cNvSpPr>
          <p:nvPr>
            <p:ph type="sldImg"/>
          </p:nvPr>
        </p:nvSpPr>
        <p:spPr>
          <a:ln/>
        </p:spPr>
      </p:sp>
      <p:sp>
        <p:nvSpPr>
          <p:cNvPr id="1087492" name="Rectangle 3">
            <a:extLst>
              <a:ext uri="{FF2B5EF4-FFF2-40B4-BE49-F238E27FC236}">
                <a16:creationId xmlns:a16="http://schemas.microsoft.com/office/drawing/2014/main" id="{DF191E34-C1B5-4EF9-825A-CA9DDDE204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8" name="Rectangle 7">
            <a:extLst>
              <a:ext uri="{FF2B5EF4-FFF2-40B4-BE49-F238E27FC236}">
                <a16:creationId xmlns:a16="http://schemas.microsoft.com/office/drawing/2014/main" id="{26F0E15A-0953-4941-B3BC-7D979F91AF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AE0959-CB06-46AF-8342-BE583242991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9539" name="Rectangle 2">
            <a:extLst>
              <a:ext uri="{FF2B5EF4-FFF2-40B4-BE49-F238E27FC236}">
                <a16:creationId xmlns:a16="http://schemas.microsoft.com/office/drawing/2014/main" id="{504ED6E2-57F7-4F46-93C9-2424BC407525}"/>
              </a:ext>
            </a:extLst>
          </p:cNvPr>
          <p:cNvSpPr>
            <a:spLocks noGrp="1" noRot="1" noChangeAspect="1" noChangeArrowheads="1" noTextEdit="1"/>
          </p:cNvSpPr>
          <p:nvPr>
            <p:ph type="sldImg"/>
          </p:nvPr>
        </p:nvSpPr>
        <p:spPr>
          <a:ln/>
        </p:spPr>
      </p:sp>
      <p:sp>
        <p:nvSpPr>
          <p:cNvPr id="1089540" name="Rectangle 3">
            <a:extLst>
              <a:ext uri="{FF2B5EF4-FFF2-40B4-BE49-F238E27FC236}">
                <a16:creationId xmlns:a16="http://schemas.microsoft.com/office/drawing/2014/main" id="{4BFC0380-2812-4784-877E-01F9553B6F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7">
            <a:extLst>
              <a:ext uri="{FF2B5EF4-FFF2-40B4-BE49-F238E27FC236}">
                <a16:creationId xmlns:a16="http://schemas.microsoft.com/office/drawing/2014/main" id="{F9A37AF6-093E-4EEE-B91F-6ABDB67C30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A4231F-F625-4163-A23F-955D2561EB3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19907" name="Rectangle 2">
            <a:extLst>
              <a:ext uri="{FF2B5EF4-FFF2-40B4-BE49-F238E27FC236}">
                <a16:creationId xmlns:a16="http://schemas.microsoft.com/office/drawing/2014/main" id="{00B5B74E-185B-44D5-808C-C3AF6025E24A}"/>
              </a:ext>
            </a:extLst>
          </p:cNvPr>
          <p:cNvSpPr>
            <a:spLocks noGrp="1" noRot="1" noChangeAspect="1" noChangeArrowheads="1" noTextEdit="1"/>
          </p:cNvSpPr>
          <p:nvPr>
            <p:ph type="sldImg"/>
          </p:nvPr>
        </p:nvSpPr>
        <p:spPr>
          <a:ln/>
        </p:spPr>
      </p:sp>
      <p:sp>
        <p:nvSpPr>
          <p:cNvPr id="1019908" name="Rectangle 3">
            <a:extLst>
              <a:ext uri="{FF2B5EF4-FFF2-40B4-BE49-F238E27FC236}">
                <a16:creationId xmlns:a16="http://schemas.microsoft.com/office/drawing/2014/main" id="{3365E650-FA94-4DDE-93A0-1750C2F657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413348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7">
            <a:extLst>
              <a:ext uri="{FF2B5EF4-FFF2-40B4-BE49-F238E27FC236}">
                <a16:creationId xmlns:a16="http://schemas.microsoft.com/office/drawing/2014/main" id="{1695005F-A25C-4D84-831F-F7088A23BB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1A72F8-836E-4323-B0E8-E9E3A9E89C9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88515" name="Rectangle 2">
            <a:extLst>
              <a:ext uri="{FF2B5EF4-FFF2-40B4-BE49-F238E27FC236}">
                <a16:creationId xmlns:a16="http://schemas.microsoft.com/office/drawing/2014/main" id="{1C91A83F-F1FF-4989-B7AF-6CB48ACA1888}"/>
              </a:ext>
            </a:extLst>
          </p:cNvPr>
          <p:cNvSpPr>
            <a:spLocks noGrp="1" noRot="1" noChangeAspect="1" noChangeArrowheads="1" noTextEdit="1"/>
          </p:cNvSpPr>
          <p:nvPr>
            <p:ph type="sldImg"/>
          </p:nvPr>
        </p:nvSpPr>
        <p:spPr>
          <a:ln/>
        </p:spPr>
      </p:sp>
      <p:sp>
        <p:nvSpPr>
          <p:cNvPr id="1088516" name="Rectangle 3">
            <a:extLst>
              <a:ext uri="{FF2B5EF4-FFF2-40B4-BE49-F238E27FC236}">
                <a16:creationId xmlns:a16="http://schemas.microsoft.com/office/drawing/2014/main" id="{3DEFF94E-C8CC-41B0-AB2D-83FFFF1B0B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Rectangle 7">
            <a:extLst>
              <a:ext uri="{FF2B5EF4-FFF2-40B4-BE49-F238E27FC236}">
                <a16:creationId xmlns:a16="http://schemas.microsoft.com/office/drawing/2014/main" id="{588B0026-49BE-46A7-BCB5-E50C90B69C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069328-582A-4F3B-B373-0664F6B6CEB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92611" name="Rectangle 2">
            <a:extLst>
              <a:ext uri="{FF2B5EF4-FFF2-40B4-BE49-F238E27FC236}">
                <a16:creationId xmlns:a16="http://schemas.microsoft.com/office/drawing/2014/main" id="{897BAF0D-D84E-4458-9A36-107D88C8914D}"/>
              </a:ext>
            </a:extLst>
          </p:cNvPr>
          <p:cNvSpPr>
            <a:spLocks noGrp="1" noRot="1" noChangeAspect="1" noChangeArrowheads="1" noTextEdit="1"/>
          </p:cNvSpPr>
          <p:nvPr>
            <p:ph type="sldImg"/>
          </p:nvPr>
        </p:nvSpPr>
        <p:spPr>
          <a:ln/>
        </p:spPr>
      </p:sp>
      <p:sp>
        <p:nvSpPr>
          <p:cNvPr id="1092612" name="Rectangle 3">
            <a:extLst>
              <a:ext uri="{FF2B5EF4-FFF2-40B4-BE49-F238E27FC236}">
                <a16:creationId xmlns:a16="http://schemas.microsoft.com/office/drawing/2014/main" id="{4215BC48-CF5F-47B8-BA9A-56BFFEFE93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7">
            <a:extLst>
              <a:ext uri="{FF2B5EF4-FFF2-40B4-BE49-F238E27FC236}">
                <a16:creationId xmlns:a16="http://schemas.microsoft.com/office/drawing/2014/main" id="{AF035EA5-166E-4A8A-9788-59731DC5BB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57EE8B-F221-4100-8D26-B7C86E39017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90563" name="Rectangle 2">
            <a:extLst>
              <a:ext uri="{FF2B5EF4-FFF2-40B4-BE49-F238E27FC236}">
                <a16:creationId xmlns:a16="http://schemas.microsoft.com/office/drawing/2014/main" id="{4A213646-0758-4EDF-922B-32F8AEC1BDC2}"/>
              </a:ext>
            </a:extLst>
          </p:cNvPr>
          <p:cNvSpPr>
            <a:spLocks noGrp="1" noRot="1" noChangeAspect="1" noChangeArrowheads="1" noTextEdit="1"/>
          </p:cNvSpPr>
          <p:nvPr>
            <p:ph type="sldImg"/>
          </p:nvPr>
        </p:nvSpPr>
        <p:spPr>
          <a:ln/>
        </p:spPr>
      </p:sp>
      <p:sp>
        <p:nvSpPr>
          <p:cNvPr id="1090564" name="Rectangle 3">
            <a:extLst>
              <a:ext uri="{FF2B5EF4-FFF2-40B4-BE49-F238E27FC236}">
                <a16:creationId xmlns:a16="http://schemas.microsoft.com/office/drawing/2014/main" id="{CB29CB6D-9D2E-483C-AFED-EDEEDF7B0F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4" name="Rectangle 7">
            <a:extLst>
              <a:ext uri="{FF2B5EF4-FFF2-40B4-BE49-F238E27FC236}">
                <a16:creationId xmlns:a16="http://schemas.microsoft.com/office/drawing/2014/main" id="{E813121C-3FBF-421E-935A-A9A3124142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0CB56C-E64F-4C6B-9361-36DFF710194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93635" name="Rectangle 2">
            <a:extLst>
              <a:ext uri="{FF2B5EF4-FFF2-40B4-BE49-F238E27FC236}">
                <a16:creationId xmlns:a16="http://schemas.microsoft.com/office/drawing/2014/main" id="{F6FA97D8-46C6-4DEE-B4AB-B616EDF8722A}"/>
              </a:ext>
            </a:extLst>
          </p:cNvPr>
          <p:cNvSpPr>
            <a:spLocks noGrp="1" noRot="1" noChangeAspect="1" noChangeArrowheads="1" noTextEdit="1"/>
          </p:cNvSpPr>
          <p:nvPr>
            <p:ph type="sldImg"/>
          </p:nvPr>
        </p:nvSpPr>
        <p:spPr>
          <a:ln/>
        </p:spPr>
      </p:sp>
      <p:sp>
        <p:nvSpPr>
          <p:cNvPr id="1093636" name="Rectangle 3">
            <a:extLst>
              <a:ext uri="{FF2B5EF4-FFF2-40B4-BE49-F238E27FC236}">
                <a16:creationId xmlns:a16="http://schemas.microsoft.com/office/drawing/2014/main" id="{E1669AC2-EDAA-4B91-8538-C1ECA497E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2">
            <a:extLst>
              <a:ext uri="{FF2B5EF4-FFF2-40B4-BE49-F238E27FC236}">
                <a16:creationId xmlns:a16="http://schemas.microsoft.com/office/drawing/2014/main" id="{7A5978FA-586D-49B8-B8AF-DD04378331F0}"/>
              </a:ext>
            </a:extLst>
          </p:cNvPr>
          <p:cNvSpPr>
            <a:spLocks noGrp="1" noRot="1" noChangeAspect="1" noChangeArrowheads="1" noTextEdit="1"/>
          </p:cNvSpPr>
          <p:nvPr>
            <p:ph type="sldImg"/>
          </p:nvPr>
        </p:nvSpPr>
        <p:spPr>
          <a:solidFill>
            <a:srgbClr val="FFFFFF"/>
          </a:solidFill>
          <a:ln/>
        </p:spPr>
      </p:sp>
      <p:sp>
        <p:nvSpPr>
          <p:cNvPr id="1094659" name="Rectangle 3">
            <a:extLst>
              <a:ext uri="{FF2B5EF4-FFF2-40B4-BE49-F238E27FC236}">
                <a16:creationId xmlns:a16="http://schemas.microsoft.com/office/drawing/2014/main" id="{B4FA4F1E-58F7-455D-A417-F92548D9E51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7">
            <a:extLst>
              <a:ext uri="{FF2B5EF4-FFF2-40B4-BE49-F238E27FC236}">
                <a16:creationId xmlns:a16="http://schemas.microsoft.com/office/drawing/2014/main" id="{4B0B23D6-4F6F-4151-8CCC-4EF098400A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B7C597-344C-4433-9647-8A3E402FE8F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95683" name="Rectangle 2">
            <a:extLst>
              <a:ext uri="{FF2B5EF4-FFF2-40B4-BE49-F238E27FC236}">
                <a16:creationId xmlns:a16="http://schemas.microsoft.com/office/drawing/2014/main" id="{47714F2D-0938-43EE-9ACC-FF8A950730C7}"/>
              </a:ext>
            </a:extLst>
          </p:cNvPr>
          <p:cNvSpPr>
            <a:spLocks noGrp="1" noRot="1" noChangeAspect="1" noChangeArrowheads="1" noTextEdit="1"/>
          </p:cNvSpPr>
          <p:nvPr>
            <p:ph type="sldImg"/>
          </p:nvPr>
        </p:nvSpPr>
        <p:spPr>
          <a:ln/>
        </p:spPr>
      </p:sp>
      <p:sp>
        <p:nvSpPr>
          <p:cNvPr id="1095684" name="Rectangle 3">
            <a:extLst>
              <a:ext uri="{FF2B5EF4-FFF2-40B4-BE49-F238E27FC236}">
                <a16:creationId xmlns:a16="http://schemas.microsoft.com/office/drawing/2014/main" id="{A2CA9064-8B60-4CC8-B359-6DDA500BF5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Rectangle 7">
            <a:extLst>
              <a:ext uri="{FF2B5EF4-FFF2-40B4-BE49-F238E27FC236}">
                <a16:creationId xmlns:a16="http://schemas.microsoft.com/office/drawing/2014/main" id="{655F4388-E7F5-4275-953F-2A345A5DA5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1C3EFD-3257-4454-BA62-4EB3E45109B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96707" name="Rectangle 2">
            <a:extLst>
              <a:ext uri="{FF2B5EF4-FFF2-40B4-BE49-F238E27FC236}">
                <a16:creationId xmlns:a16="http://schemas.microsoft.com/office/drawing/2014/main" id="{EFD0CB03-45D5-4BDB-BD98-5627EC9D1B13}"/>
              </a:ext>
            </a:extLst>
          </p:cNvPr>
          <p:cNvSpPr>
            <a:spLocks noGrp="1" noRot="1" noChangeAspect="1" noChangeArrowheads="1" noTextEdit="1"/>
          </p:cNvSpPr>
          <p:nvPr>
            <p:ph type="sldImg"/>
          </p:nvPr>
        </p:nvSpPr>
        <p:spPr>
          <a:ln/>
        </p:spPr>
      </p:sp>
      <p:sp>
        <p:nvSpPr>
          <p:cNvPr id="1096708" name="Rectangle 3">
            <a:extLst>
              <a:ext uri="{FF2B5EF4-FFF2-40B4-BE49-F238E27FC236}">
                <a16:creationId xmlns:a16="http://schemas.microsoft.com/office/drawing/2014/main" id="{DCB480BD-ECF0-4BD7-9615-1CD8E2FA69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a:extLst>
              <a:ext uri="{FF2B5EF4-FFF2-40B4-BE49-F238E27FC236}">
                <a16:creationId xmlns:a16="http://schemas.microsoft.com/office/drawing/2014/main" id="{A664FD55-6C09-4F5A-9A6E-368EEEF7FE76}"/>
              </a:ext>
            </a:extLst>
          </p:cNvPr>
          <p:cNvSpPr>
            <a:spLocks noGrp="1" noRot="1" noChangeAspect="1" noChangeArrowheads="1" noTextEdit="1"/>
          </p:cNvSpPr>
          <p:nvPr>
            <p:ph type="sldImg"/>
          </p:nvPr>
        </p:nvSpPr>
        <p:spPr>
          <a:solidFill>
            <a:srgbClr val="FFFFFF"/>
          </a:solidFill>
          <a:ln/>
        </p:spPr>
      </p:sp>
      <p:sp>
        <p:nvSpPr>
          <p:cNvPr id="954371" name="Rectangle 3">
            <a:extLst>
              <a:ext uri="{FF2B5EF4-FFF2-40B4-BE49-F238E27FC236}">
                <a16:creationId xmlns:a16="http://schemas.microsoft.com/office/drawing/2014/main" id="{1300A49E-6A6F-4AB3-A3B0-3096D4E86DE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30" name="Rectangle 7">
            <a:extLst>
              <a:ext uri="{FF2B5EF4-FFF2-40B4-BE49-F238E27FC236}">
                <a16:creationId xmlns:a16="http://schemas.microsoft.com/office/drawing/2014/main" id="{F72C8DAF-F990-4B0D-8016-8992A411B8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0DE2C4-F129-42A4-AB4E-6710F118FCA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97731" name="Rectangle 2">
            <a:extLst>
              <a:ext uri="{FF2B5EF4-FFF2-40B4-BE49-F238E27FC236}">
                <a16:creationId xmlns:a16="http://schemas.microsoft.com/office/drawing/2014/main" id="{0A6C80F2-72BF-4FF1-8878-79CCB1C36E5B}"/>
              </a:ext>
            </a:extLst>
          </p:cNvPr>
          <p:cNvSpPr>
            <a:spLocks noGrp="1" noRot="1" noChangeAspect="1" noChangeArrowheads="1" noTextEdit="1"/>
          </p:cNvSpPr>
          <p:nvPr>
            <p:ph type="sldImg"/>
          </p:nvPr>
        </p:nvSpPr>
        <p:spPr>
          <a:ln/>
        </p:spPr>
      </p:sp>
      <p:sp>
        <p:nvSpPr>
          <p:cNvPr id="1097732" name="Rectangle 3">
            <a:extLst>
              <a:ext uri="{FF2B5EF4-FFF2-40B4-BE49-F238E27FC236}">
                <a16:creationId xmlns:a16="http://schemas.microsoft.com/office/drawing/2014/main" id="{76B47C70-7254-48FA-A9C8-5A78EA6762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7">
            <a:extLst>
              <a:ext uri="{FF2B5EF4-FFF2-40B4-BE49-F238E27FC236}">
                <a16:creationId xmlns:a16="http://schemas.microsoft.com/office/drawing/2014/main" id="{D8B43EB0-139D-4B6F-B738-E002DAC285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06020D-A346-41B6-9225-0623ABD1C13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98755" name="Rectangle 2">
            <a:extLst>
              <a:ext uri="{FF2B5EF4-FFF2-40B4-BE49-F238E27FC236}">
                <a16:creationId xmlns:a16="http://schemas.microsoft.com/office/drawing/2014/main" id="{2D38ED4B-1312-4480-949B-CD64D5C3312B}"/>
              </a:ext>
            </a:extLst>
          </p:cNvPr>
          <p:cNvSpPr>
            <a:spLocks noGrp="1" noRot="1" noChangeAspect="1" noChangeArrowheads="1" noTextEdit="1"/>
          </p:cNvSpPr>
          <p:nvPr>
            <p:ph type="sldImg"/>
          </p:nvPr>
        </p:nvSpPr>
        <p:spPr>
          <a:ln/>
        </p:spPr>
      </p:sp>
      <p:sp>
        <p:nvSpPr>
          <p:cNvPr id="1098756" name="Rectangle 3">
            <a:extLst>
              <a:ext uri="{FF2B5EF4-FFF2-40B4-BE49-F238E27FC236}">
                <a16:creationId xmlns:a16="http://schemas.microsoft.com/office/drawing/2014/main" id="{667B336D-318A-4987-9116-D7455CD306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7">
            <a:extLst>
              <a:ext uri="{FF2B5EF4-FFF2-40B4-BE49-F238E27FC236}">
                <a16:creationId xmlns:a16="http://schemas.microsoft.com/office/drawing/2014/main" id="{D9956158-8F7C-4D67-BE48-9367FC8766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942E9E-5C96-4BFB-941B-1006285A18B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99779" name="Rectangle 2">
            <a:extLst>
              <a:ext uri="{FF2B5EF4-FFF2-40B4-BE49-F238E27FC236}">
                <a16:creationId xmlns:a16="http://schemas.microsoft.com/office/drawing/2014/main" id="{37C48906-CDE7-4629-8D2A-6F83BFF13F53}"/>
              </a:ext>
            </a:extLst>
          </p:cNvPr>
          <p:cNvSpPr>
            <a:spLocks noGrp="1" noRot="1" noChangeAspect="1" noChangeArrowheads="1" noTextEdit="1"/>
          </p:cNvSpPr>
          <p:nvPr>
            <p:ph type="sldImg"/>
          </p:nvPr>
        </p:nvSpPr>
        <p:spPr>
          <a:ln/>
        </p:spPr>
      </p:sp>
      <p:sp>
        <p:nvSpPr>
          <p:cNvPr id="1099780" name="Rectangle 3">
            <a:extLst>
              <a:ext uri="{FF2B5EF4-FFF2-40B4-BE49-F238E27FC236}">
                <a16:creationId xmlns:a16="http://schemas.microsoft.com/office/drawing/2014/main" id="{04B56C75-2AE0-409E-ABAB-0ADAB255AD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2" name="Rectangle 7">
            <a:extLst>
              <a:ext uri="{FF2B5EF4-FFF2-40B4-BE49-F238E27FC236}">
                <a16:creationId xmlns:a16="http://schemas.microsoft.com/office/drawing/2014/main" id="{595F6124-50F9-4389-9BA4-DAE74AD17C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C91153-828F-4C56-9C2A-73E8BD9F238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00803" name="Rectangle 2">
            <a:extLst>
              <a:ext uri="{FF2B5EF4-FFF2-40B4-BE49-F238E27FC236}">
                <a16:creationId xmlns:a16="http://schemas.microsoft.com/office/drawing/2014/main" id="{A1A03B9F-CE59-4606-9EC6-BDB11F172B63}"/>
              </a:ext>
            </a:extLst>
          </p:cNvPr>
          <p:cNvSpPr>
            <a:spLocks noGrp="1" noRot="1" noChangeAspect="1" noChangeArrowheads="1" noTextEdit="1"/>
          </p:cNvSpPr>
          <p:nvPr>
            <p:ph type="sldImg"/>
          </p:nvPr>
        </p:nvSpPr>
        <p:spPr>
          <a:ln/>
        </p:spPr>
      </p:sp>
      <p:sp>
        <p:nvSpPr>
          <p:cNvPr id="1100804" name="Rectangle 3">
            <a:extLst>
              <a:ext uri="{FF2B5EF4-FFF2-40B4-BE49-F238E27FC236}">
                <a16:creationId xmlns:a16="http://schemas.microsoft.com/office/drawing/2014/main" id="{2D8969EB-8BA0-45CA-B770-0F29ACFE16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0" name="Rectangle 7">
            <a:extLst>
              <a:ext uri="{FF2B5EF4-FFF2-40B4-BE49-F238E27FC236}">
                <a16:creationId xmlns:a16="http://schemas.microsoft.com/office/drawing/2014/main" id="{97F3290F-5BDE-442E-839D-A1E51A3FE3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30C228-9243-4F6A-8F8A-0572D843626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02851" name="Rectangle 2">
            <a:extLst>
              <a:ext uri="{FF2B5EF4-FFF2-40B4-BE49-F238E27FC236}">
                <a16:creationId xmlns:a16="http://schemas.microsoft.com/office/drawing/2014/main" id="{A56E3389-69A1-4DB5-9794-48EDE9151085}"/>
              </a:ext>
            </a:extLst>
          </p:cNvPr>
          <p:cNvSpPr>
            <a:spLocks noGrp="1" noRot="1" noChangeAspect="1" noChangeArrowheads="1" noTextEdit="1"/>
          </p:cNvSpPr>
          <p:nvPr>
            <p:ph type="sldImg"/>
          </p:nvPr>
        </p:nvSpPr>
        <p:spPr>
          <a:ln/>
        </p:spPr>
      </p:sp>
      <p:sp>
        <p:nvSpPr>
          <p:cNvPr id="1102852" name="Rectangle 3">
            <a:extLst>
              <a:ext uri="{FF2B5EF4-FFF2-40B4-BE49-F238E27FC236}">
                <a16:creationId xmlns:a16="http://schemas.microsoft.com/office/drawing/2014/main" id="{5DBBCAD5-D847-443D-ADE4-371F90323B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7">
            <a:extLst>
              <a:ext uri="{FF2B5EF4-FFF2-40B4-BE49-F238E27FC236}">
                <a16:creationId xmlns:a16="http://schemas.microsoft.com/office/drawing/2014/main" id="{EB89BA15-DE86-4FB3-85F7-6C799EDC06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26F87C-A9D9-41FA-9DA2-4FA5C11FE00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03875" name="Rectangle 2">
            <a:extLst>
              <a:ext uri="{FF2B5EF4-FFF2-40B4-BE49-F238E27FC236}">
                <a16:creationId xmlns:a16="http://schemas.microsoft.com/office/drawing/2014/main" id="{5BD6950B-355E-41A5-B2B1-1960CF6060E2}"/>
              </a:ext>
            </a:extLst>
          </p:cNvPr>
          <p:cNvSpPr>
            <a:spLocks noGrp="1" noRot="1" noChangeAspect="1" noChangeArrowheads="1" noTextEdit="1"/>
          </p:cNvSpPr>
          <p:nvPr>
            <p:ph type="sldImg"/>
          </p:nvPr>
        </p:nvSpPr>
        <p:spPr>
          <a:ln/>
        </p:spPr>
      </p:sp>
      <p:sp>
        <p:nvSpPr>
          <p:cNvPr id="1103876" name="Rectangle 3">
            <a:extLst>
              <a:ext uri="{FF2B5EF4-FFF2-40B4-BE49-F238E27FC236}">
                <a16:creationId xmlns:a16="http://schemas.microsoft.com/office/drawing/2014/main" id="{61507E72-3519-401C-928D-1364EFCC76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7">
            <a:extLst>
              <a:ext uri="{FF2B5EF4-FFF2-40B4-BE49-F238E27FC236}">
                <a16:creationId xmlns:a16="http://schemas.microsoft.com/office/drawing/2014/main" id="{5CA0085C-6C91-42D8-BF89-512FC47E85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E7A305-2E44-446B-B9FC-98315B6029F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04899" name="Rectangle 2">
            <a:extLst>
              <a:ext uri="{FF2B5EF4-FFF2-40B4-BE49-F238E27FC236}">
                <a16:creationId xmlns:a16="http://schemas.microsoft.com/office/drawing/2014/main" id="{52D61463-A9E1-4A9C-9446-68D77389A71E}"/>
              </a:ext>
            </a:extLst>
          </p:cNvPr>
          <p:cNvSpPr>
            <a:spLocks noGrp="1" noRot="1" noChangeAspect="1" noChangeArrowheads="1" noTextEdit="1"/>
          </p:cNvSpPr>
          <p:nvPr>
            <p:ph type="sldImg"/>
          </p:nvPr>
        </p:nvSpPr>
        <p:spPr>
          <a:ln/>
        </p:spPr>
      </p:sp>
      <p:sp>
        <p:nvSpPr>
          <p:cNvPr id="1104900" name="Rectangle 3">
            <a:extLst>
              <a:ext uri="{FF2B5EF4-FFF2-40B4-BE49-F238E27FC236}">
                <a16:creationId xmlns:a16="http://schemas.microsoft.com/office/drawing/2014/main" id="{26FBC130-DE2F-4F5A-8F03-43F4FE0B9F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7">
            <a:extLst>
              <a:ext uri="{FF2B5EF4-FFF2-40B4-BE49-F238E27FC236}">
                <a16:creationId xmlns:a16="http://schemas.microsoft.com/office/drawing/2014/main" id="{01FB2089-0EB9-493E-AB74-DA0018099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9AF481-5FDB-4415-8899-8B94D419C76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05923" name="Rectangle 2">
            <a:extLst>
              <a:ext uri="{FF2B5EF4-FFF2-40B4-BE49-F238E27FC236}">
                <a16:creationId xmlns:a16="http://schemas.microsoft.com/office/drawing/2014/main" id="{4A49CF77-BAB7-4160-8769-31978BFA26BA}"/>
              </a:ext>
            </a:extLst>
          </p:cNvPr>
          <p:cNvSpPr>
            <a:spLocks noGrp="1" noRot="1" noChangeAspect="1" noChangeArrowheads="1" noTextEdit="1"/>
          </p:cNvSpPr>
          <p:nvPr>
            <p:ph type="sldImg"/>
          </p:nvPr>
        </p:nvSpPr>
        <p:spPr>
          <a:ln/>
        </p:spPr>
      </p:sp>
      <p:sp>
        <p:nvSpPr>
          <p:cNvPr id="1105924" name="Rectangle 3">
            <a:extLst>
              <a:ext uri="{FF2B5EF4-FFF2-40B4-BE49-F238E27FC236}">
                <a16:creationId xmlns:a16="http://schemas.microsoft.com/office/drawing/2014/main" id="{9DCB7EAC-6525-4C1E-8565-3D9A54EFD0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7">
            <a:extLst>
              <a:ext uri="{FF2B5EF4-FFF2-40B4-BE49-F238E27FC236}">
                <a16:creationId xmlns:a16="http://schemas.microsoft.com/office/drawing/2014/main" id="{72E7E7A6-BB9A-43C1-BAF5-910FF5E5CE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D30FB7-161B-4640-93F6-2281EACEA5E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06947" name="Rectangle 2">
            <a:extLst>
              <a:ext uri="{FF2B5EF4-FFF2-40B4-BE49-F238E27FC236}">
                <a16:creationId xmlns:a16="http://schemas.microsoft.com/office/drawing/2014/main" id="{EC01403E-1096-4B7A-AD61-E51FDA18EB5B}"/>
              </a:ext>
            </a:extLst>
          </p:cNvPr>
          <p:cNvSpPr>
            <a:spLocks noGrp="1" noRot="1" noChangeAspect="1" noChangeArrowheads="1" noTextEdit="1"/>
          </p:cNvSpPr>
          <p:nvPr>
            <p:ph type="sldImg"/>
          </p:nvPr>
        </p:nvSpPr>
        <p:spPr>
          <a:ln/>
        </p:spPr>
      </p:sp>
      <p:sp>
        <p:nvSpPr>
          <p:cNvPr id="1106948" name="Rectangle 3">
            <a:extLst>
              <a:ext uri="{FF2B5EF4-FFF2-40B4-BE49-F238E27FC236}">
                <a16:creationId xmlns:a16="http://schemas.microsoft.com/office/drawing/2014/main" id="{1E04543D-B8FC-426B-90EF-3FA49A63B7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0" name="Rectangle 7">
            <a:extLst>
              <a:ext uri="{FF2B5EF4-FFF2-40B4-BE49-F238E27FC236}">
                <a16:creationId xmlns:a16="http://schemas.microsoft.com/office/drawing/2014/main" id="{7323A3D2-C77B-4055-AA35-146C9CF48F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81307-E92E-42A2-B1E2-E5C666311F3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07971" name="Rectangle 2">
            <a:extLst>
              <a:ext uri="{FF2B5EF4-FFF2-40B4-BE49-F238E27FC236}">
                <a16:creationId xmlns:a16="http://schemas.microsoft.com/office/drawing/2014/main" id="{3DA09053-884E-44CE-B7BD-D640F881313F}"/>
              </a:ext>
            </a:extLst>
          </p:cNvPr>
          <p:cNvSpPr>
            <a:spLocks noGrp="1" noRot="1" noChangeAspect="1" noChangeArrowheads="1" noTextEdit="1"/>
          </p:cNvSpPr>
          <p:nvPr>
            <p:ph type="sldImg"/>
          </p:nvPr>
        </p:nvSpPr>
        <p:spPr>
          <a:ln/>
        </p:spPr>
      </p:sp>
      <p:sp>
        <p:nvSpPr>
          <p:cNvPr id="1107972" name="Rectangle 3">
            <a:extLst>
              <a:ext uri="{FF2B5EF4-FFF2-40B4-BE49-F238E27FC236}">
                <a16:creationId xmlns:a16="http://schemas.microsoft.com/office/drawing/2014/main" id="{3F7F6989-3737-4AA7-BE6F-DFED3084B3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a:extLst>
              <a:ext uri="{FF2B5EF4-FFF2-40B4-BE49-F238E27FC236}">
                <a16:creationId xmlns:a16="http://schemas.microsoft.com/office/drawing/2014/main" id="{5C9EFB3E-6322-4D7C-AACB-2C48A5D753AF}"/>
              </a:ext>
            </a:extLst>
          </p:cNvPr>
          <p:cNvSpPr>
            <a:spLocks noGrp="1" noRot="1" noChangeAspect="1" noChangeArrowheads="1" noTextEdit="1"/>
          </p:cNvSpPr>
          <p:nvPr>
            <p:ph type="sldImg"/>
          </p:nvPr>
        </p:nvSpPr>
        <p:spPr>
          <a:solidFill>
            <a:srgbClr val="FFFFFF"/>
          </a:solidFill>
          <a:ln/>
        </p:spPr>
      </p:sp>
      <p:sp>
        <p:nvSpPr>
          <p:cNvPr id="955395" name="Rectangle 3">
            <a:extLst>
              <a:ext uri="{FF2B5EF4-FFF2-40B4-BE49-F238E27FC236}">
                <a16:creationId xmlns:a16="http://schemas.microsoft.com/office/drawing/2014/main" id="{F208820A-EC4B-4CD8-B0BF-8B26DCA21694}"/>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7">
            <a:extLst>
              <a:ext uri="{FF2B5EF4-FFF2-40B4-BE49-F238E27FC236}">
                <a16:creationId xmlns:a16="http://schemas.microsoft.com/office/drawing/2014/main" id="{A93A5198-79B0-4BCF-A9A4-0281C02FD2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79E734-B547-4767-8A4B-79860EA5F37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08995" name="Rectangle 2">
            <a:extLst>
              <a:ext uri="{FF2B5EF4-FFF2-40B4-BE49-F238E27FC236}">
                <a16:creationId xmlns:a16="http://schemas.microsoft.com/office/drawing/2014/main" id="{2D453EA3-7954-414E-BD30-49B9765339E8}"/>
              </a:ext>
            </a:extLst>
          </p:cNvPr>
          <p:cNvSpPr>
            <a:spLocks noGrp="1" noRot="1" noChangeAspect="1" noChangeArrowheads="1" noTextEdit="1"/>
          </p:cNvSpPr>
          <p:nvPr>
            <p:ph type="sldImg"/>
          </p:nvPr>
        </p:nvSpPr>
        <p:spPr>
          <a:ln/>
        </p:spPr>
      </p:sp>
      <p:sp>
        <p:nvSpPr>
          <p:cNvPr id="1108996" name="Rectangle 3">
            <a:extLst>
              <a:ext uri="{FF2B5EF4-FFF2-40B4-BE49-F238E27FC236}">
                <a16:creationId xmlns:a16="http://schemas.microsoft.com/office/drawing/2014/main" id="{8FD46C6B-0A59-4CC5-9B6F-A570695D93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7">
            <a:extLst>
              <a:ext uri="{FF2B5EF4-FFF2-40B4-BE49-F238E27FC236}">
                <a16:creationId xmlns:a16="http://schemas.microsoft.com/office/drawing/2014/main" id="{E4F4D66F-C3DD-4468-8AA4-FDD901ADDD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BB159A-EF33-4484-BA31-DA07BDF1D5F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10019" name="Rectangle 2">
            <a:extLst>
              <a:ext uri="{FF2B5EF4-FFF2-40B4-BE49-F238E27FC236}">
                <a16:creationId xmlns:a16="http://schemas.microsoft.com/office/drawing/2014/main" id="{D6646B06-0D97-4B08-B54D-B5605A1776C5}"/>
              </a:ext>
            </a:extLst>
          </p:cNvPr>
          <p:cNvSpPr>
            <a:spLocks noGrp="1" noRot="1" noChangeAspect="1" noChangeArrowheads="1" noTextEdit="1"/>
          </p:cNvSpPr>
          <p:nvPr>
            <p:ph type="sldImg"/>
          </p:nvPr>
        </p:nvSpPr>
        <p:spPr>
          <a:ln/>
        </p:spPr>
      </p:sp>
      <p:sp>
        <p:nvSpPr>
          <p:cNvPr id="1110020" name="Rectangle 3">
            <a:extLst>
              <a:ext uri="{FF2B5EF4-FFF2-40B4-BE49-F238E27FC236}">
                <a16:creationId xmlns:a16="http://schemas.microsoft.com/office/drawing/2014/main" id="{46C09543-4E3F-480B-B566-43C6AFF360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2" name="Rectangle 7">
            <a:extLst>
              <a:ext uri="{FF2B5EF4-FFF2-40B4-BE49-F238E27FC236}">
                <a16:creationId xmlns:a16="http://schemas.microsoft.com/office/drawing/2014/main" id="{A3EAE8B0-C295-4A28-84B6-558A01AFDB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6E880B-3AC3-4250-B26D-67590BE1671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11043" name="Rectangle 2">
            <a:extLst>
              <a:ext uri="{FF2B5EF4-FFF2-40B4-BE49-F238E27FC236}">
                <a16:creationId xmlns:a16="http://schemas.microsoft.com/office/drawing/2014/main" id="{7222685A-365C-4BFA-A19E-61180F018BD4}"/>
              </a:ext>
            </a:extLst>
          </p:cNvPr>
          <p:cNvSpPr>
            <a:spLocks noGrp="1" noRot="1" noChangeAspect="1" noChangeArrowheads="1" noTextEdit="1"/>
          </p:cNvSpPr>
          <p:nvPr>
            <p:ph type="sldImg"/>
          </p:nvPr>
        </p:nvSpPr>
        <p:spPr>
          <a:ln/>
        </p:spPr>
      </p:sp>
      <p:sp>
        <p:nvSpPr>
          <p:cNvPr id="1111044" name="Rectangle 3">
            <a:extLst>
              <a:ext uri="{FF2B5EF4-FFF2-40B4-BE49-F238E27FC236}">
                <a16:creationId xmlns:a16="http://schemas.microsoft.com/office/drawing/2014/main" id="{C915F697-B925-4AFE-97FB-E88B6D82F1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7">
            <a:extLst>
              <a:ext uri="{FF2B5EF4-FFF2-40B4-BE49-F238E27FC236}">
                <a16:creationId xmlns:a16="http://schemas.microsoft.com/office/drawing/2014/main" id="{DE47CBDE-54A3-4250-9BFB-1B6E3F2910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445976-E0B0-4075-9924-5DD36920092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12067" name="Rectangle 2">
            <a:extLst>
              <a:ext uri="{FF2B5EF4-FFF2-40B4-BE49-F238E27FC236}">
                <a16:creationId xmlns:a16="http://schemas.microsoft.com/office/drawing/2014/main" id="{D9B7FE93-12C1-4D58-97F4-3B0F3996432C}"/>
              </a:ext>
            </a:extLst>
          </p:cNvPr>
          <p:cNvSpPr>
            <a:spLocks noGrp="1" noRot="1" noChangeAspect="1" noChangeArrowheads="1" noTextEdit="1"/>
          </p:cNvSpPr>
          <p:nvPr>
            <p:ph type="sldImg"/>
          </p:nvPr>
        </p:nvSpPr>
        <p:spPr>
          <a:ln/>
        </p:spPr>
      </p:sp>
      <p:sp>
        <p:nvSpPr>
          <p:cNvPr id="1112068" name="Rectangle 3">
            <a:extLst>
              <a:ext uri="{FF2B5EF4-FFF2-40B4-BE49-F238E27FC236}">
                <a16:creationId xmlns:a16="http://schemas.microsoft.com/office/drawing/2014/main" id="{1248D57B-0FF6-4C24-9D16-25C3581779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0" name="Rectangle 7">
            <a:extLst>
              <a:ext uri="{FF2B5EF4-FFF2-40B4-BE49-F238E27FC236}">
                <a16:creationId xmlns:a16="http://schemas.microsoft.com/office/drawing/2014/main" id="{A4EBE68D-E8EF-4EEE-B3C0-EC087D3B17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4AFA42-2B62-48A5-BADB-FE06C6B37E4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13091" name="Rectangle 2">
            <a:extLst>
              <a:ext uri="{FF2B5EF4-FFF2-40B4-BE49-F238E27FC236}">
                <a16:creationId xmlns:a16="http://schemas.microsoft.com/office/drawing/2014/main" id="{4F513696-2D0C-4C6D-8579-9276BDFDCD16}"/>
              </a:ext>
            </a:extLst>
          </p:cNvPr>
          <p:cNvSpPr>
            <a:spLocks noGrp="1" noRot="1" noChangeAspect="1" noChangeArrowheads="1" noTextEdit="1"/>
          </p:cNvSpPr>
          <p:nvPr>
            <p:ph type="sldImg"/>
          </p:nvPr>
        </p:nvSpPr>
        <p:spPr>
          <a:ln/>
        </p:spPr>
      </p:sp>
      <p:sp>
        <p:nvSpPr>
          <p:cNvPr id="1113092" name="Rectangle 3">
            <a:extLst>
              <a:ext uri="{FF2B5EF4-FFF2-40B4-BE49-F238E27FC236}">
                <a16:creationId xmlns:a16="http://schemas.microsoft.com/office/drawing/2014/main" id="{10757EEE-468C-43A1-9D45-C05E3C5EB8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258" name="Rectangle 7">
            <a:extLst>
              <a:ext uri="{FF2B5EF4-FFF2-40B4-BE49-F238E27FC236}">
                <a16:creationId xmlns:a16="http://schemas.microsoft.com/office/drawing/2014/main" id="{D3BEF9D7-58F4-4062-9819-9C964A163F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E9AD73-1901-4100-A6E5-EA0901926A7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20259" name="Rectangle 2">
            <a:extLst>
              <a:ext uri="{FF2B5EF4-FFF2-40B4-BE49-F238E27FC236}">
                <a16:creationId xmlns:a16="http://schemas.microsoft.com/office/drawing/2014/main" id="{F536577C-FE4B-4838-AB79-C2DA2A8292ED}"/>
              </a:ext>
            </a:extLst>
          </p:cNvPr>
          <p:cNvSpPr>
            <a:spLocks noGrp="1" noRot="1" noChangeAspect="1" noChangeArrowheads="1" noTextEdit="1"/>
          </p:cNvSpPr>
          <p:nvPr>
            <p:ph type="sldImg"/>
          </p:nvPr>
        </p:nvSpPr>
        <p:spPr>
          <a:ln/>
        </p:spPr>
      </p:sp>
      <p:sp>
        <p:nvSpPr>
          <p:cNvPr id="1120260" name="Rectangle 3">
            <a:extLst>
              <a:ext uri="{FF2B5EF4-FFF2-40B4-BE49-F238E27FC236}">
                <a16:creationId xmlns:a16="http://schemas.microsoft.com/office/drawing/2014/main" id="{1E739DB3-9C3A-499B-A936-8687681E58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7">
            <a:extLst>
              <a:ext uri="{FF2B5EF4-FFF2-40B4-BE49-F238E27FC236}">
                <a16:creationId xmlns:a16="http://schemas.microsoft.com/office/drawing/2014/main" id="{CF8F81D4-70E0-4548-83A6-844C3543BB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4EF7D-8782-4E62-977D-DC7A46EEC79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59171" name="Rectangle 2">
            <a:extLst>
              <a:ext uri="{FF2B5EF4-FFF2-40B4-BE49-F238E27FC236}">
                <a16:creationId xmlns:a16="http://schemas.microsoft.com/office/drawing/2014/main" id="{5768D5F3-AD5B-476C-ABED-91B2E75435EA}"/>
              </a:ext>
            </a:extLst>
          </p:cNvPr>
          <p:cNvSpPr>
            <a:spLocks noGrp="1" noRot="1" noChangeAspect="1" noChangeArrowheads="1" noTextEdit="1"/>
          </p:cNvSpPr>
          <p:nvPr>
            <p:ph type="sldImg"/>
          </p:nvPr>
        </p:nvSpPr>
        <p:spPr>
          <a:ln/>
        </p:spPr>
      </p:sp>
      <p:sp>
        <p:nvSpPr>
          <p:cNvPr id="1159172" name="Rectangle 3">
            <a:extLst>
              <a:ext uri="{FF2B5EF4-FFF2-40B4-BE49-F238E27FC236}">
                <a16:creationId xmlns:a16="http://schemas.microsoft.com/office/drawing/2014/main" id="{B876C860-3F56-4901-9DDC-D0BCA7566D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7">
            <a:extLst>
              <a:ext uri="{FF2B5EF4-FFF2-40B4-BE49-F238E27FC236}">
                <a16:creationId xmlns:a16="http://schemas.microsoft.com/office/drawing/2014/main" id="{F1DE053E-4A64-4ABC-946A-13C26AE00F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BDB9F-2364-4C87-8366-8587FA34B53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0195" name="Rectangle 2">
            <a:extLst>
              <a:ext uri="{FF2B5EF4-FFF2-40B4-BE49-F238E27FC236}">
                <a16:creationId xmlns:a16="http://schemas.microsoft.com/office/drawing/2014/main" id="{BD8363E8-C95E-4FF5-923F-AFD45AA73380}"/>
              </a:ext>
            </a:extLst>
          </p:cNvPr>
          <p:cNvSpPr>
            <a:spLocks noGrp="1" noRot="1" noChangeAspect="1" noChangeArrowheads="1" noTextEdit="1"/>
          </p:cNvSpPr>
          <p:nvPr>
            <p:ph type="sldImg"/>
          </p:nvPr>
        </p:nvSpPr>
        <p:spPr>
          <a:ln/>
        </p:spPr>
      </p:sp>
      <p:sp>
        <p:nvSpPr>
          <p:cNvPr id="1160196" name="Rectangle 3">
            <a:extLst>
              <a:ext uri="{FF2B5EF4-FFF2-40B4-BE49-F238E27FC236}">
                <a16:creationId xmlns:a16="http://schemas.microsoft.com/office/drawing/2014/main" id="{DE39DABE-6A5D-4C19-A303-F251A04526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7">
            <a:extLst>
              <a:ext uri="{FF2B5EF4-FFF2-40B4-BE49-F238E27FC236}">
                <a16:creationId xmlns:a16="http://schemas.microsoft.com/office/drawing/2014/main" id="{54132572-95C9-4F6A-B5D5-E22A98348F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CFA4F5-E601-4138-AAB4-A62F9821EFD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1219" name="Rectangle 2">
            <a:extLst>
              <a:ext uri="{FF2B5EF4-FFF2-40B4-BE49-F238E27FC236}">
                <a16:creationId xmlns:a16="http://schemas.microsoft.com/office/drawing/2014/main" id="{0B0E8F6D-A40E-4B65-9270-A0EDFBEC3FC6}"/>
              </a:ext>
            </a:extLst>
          </p:cNvPr>
          <p:cNvSpPr>
            <a:spLocks noGrp="1" noRot="1" noChangeAspect="1" noChangeArrowheads="1" noTextEdit="1"/>
          </p:cNvSpPr>
          <p:nvPr>
            <p:ph type="sldImg"/>
          </p:nvPr>
        </p:nvSpPr>
        <p:spPr>
          <a:ln/>
        </p:spPr>
      </p:sp>
      <p:sp>
        <p:nvSpPr>
          <p:cNvPr id="1161220" name="Rectangle 3">
            <a:extLst>
              <a:ext uri="{FF2B5EF4-FFF2-40B4-BE49-F238E27FC236}">
                <a16:creationId xmlns:a16="http://schemas.microsoft.com/office/drawing/2014/main" id="{DB590482-6FEF-416C-A29F-EBC586B7AC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Rectangle 7">
            <a:extLst>
              <a:ext uri="{FF2B5EF4-FFF2-40B4-BE49-F238E27FC236}">
                <a16:creationId xmlns:a16="http://schemas.microsoft.com/office/drawing/2014/main" id="{FC4223F3-D926-4E3C-8415-D349055CB1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1AF9C-D86D-4050-BFCC-790D62D6286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2243" name="Rectangle 2">
            <a:extLst>
              <a:ext uri="{FF2B5EF4-FFF2-40B4-BE49-F238E27FC236}">
                <a16:creationId xmlns:a16="http://schemas.microsoft.com/office/drawing/2014/main" id="{B57FD73D-48DF-4DEE-BFFB-2AC1B2112756}"/>
              </a:ext>
            </a:extLst>
          </p:cNvPr>
          <p:cNvSpPr>
            <a:spLocks noGrp="1" noRot="1" noChangeAspect="1" noChangeArrowheads="1" noTextEdit="1"/>
          </p:cNvSpPr>
          <p:nvPr>
            <p:ph type="sldImg"/>
          </p:nvPr>
        </p:nvSpPr>
        <p:spPr>
          <a:ln/>
        </p:spPr>
      </p:sp>
      <p:sp>
        <p:nvSpPr>
          <p:cNvPr id="1162244" name="Rectangle 3">
            <a:extLst>
              <a:ext uri="{FF2B5EF4-FFF2-40B4-BE49-F238E27FC236}">
                <a16:creationId xmlns:a16="http://schemas.microsoft.com/office/drawing/2014/main" id="{41A67BB8-1AF8-4C9C-8C08-4AF02FD55E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2">
            <a:extLst>
              <a:ext uri="{FF2B5EF4-FFF2-40B4-BE49-F238E27FC236}">
                <a16:creationId xmlns:a16="http://schemas.microsoft.com/office/drawing/2014/main" id="{BF88621A-9B80-4C77-88A2-FF8473FE042F}"/>
              </a:ext>
            </a:extLst>
          </p:cNvPr>
          <p:cNvSpPr>
            <a:spLocks noGrp="1" noRot="1" noChangeAspect="1" noChangeArrowheads="1" noTextEdit="1"/>
          </p:cNvSpPr>
          <p:nvPr>
            <p:ph type="sldImg"/>
          </p:nvPr>
        </p:nvSpPr>
        <p:spPr>
          <a:solidFill>
            <a:srgbClr val="FFFFFF"/>
          </a:solidFill>
          <a:ln/>
        </p:spPr>
      </p:sp>
      <p:sp>
        <p:nvSpPr>
          <p:cNvPr id="956419" name="Rectangle 3">
            <a:extLst>
              <a:ext uri="{FF2B5EF4-FFF2-40B4-BE49-F238E27FC236}">
                <a16:creationId xmlns:a16="http://schemas.microsoft.com/office/drawing/2014/main" id="{5523E19F-2D5E-4D53-8829-437AEFE33A5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6" name="Rectangle 7">
            <a:extLst>
              <a:ext uri="{FF2B5EF4-FFF2-40B4-BE49-F238E27FC236}">
                <a16:creationId xmlns:a16="http://schemas.microsoft.com/office/drawing/2014/main" id="{200D9E27-1BDB-43B7-BA7E-9560C741A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C82264-9FA7-4C19-8E3C-44E243D76A0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3267" name="Rectangle 2">
            <a:extLst>
              <a:ext uri="{FF2B5EF4-FFF2-40B4-BE49-F238E27FC236}">
                <a16:creationId xmlns:a16="http://schemas.microsoft.com/office/drawing/2014/main" id="{E3487F07-0665-43D4-B632-645DAD5A49AE}"/>
              </a:ext>
            </a:extLst>
          </p:cNvPr>
          <p:cNvSpPr>
            <a:spLocks noGrp="1" noRot="1" noChangeAspect="1" noChangeArrowheads="1" noTextEdit="1"/>
          </p:cNvSpPr>
          <p:nvPr>
            <p:ph type="sldImg"/>
          </p:nvPr>
        </p:nvSpPr>
        <p:spPr>
          <a:ln/>
        </p:spPr>
      </p:sp>
      <p:sp>
        <p:nvSpPr>
          <p:cNvPr id="1163268" name="Rectangle 3">
            <a:extLst>
              <a:ext uri="{FF2B5EF4-FFF2-40B4-BE49-F238E27FC236}">
                <a16:creationId xmlns:a16="http://schemas.microsoft.com/office/drawing/2014/main" id="{CDCCDE22-F7E0-4C87-B085-1D4AB86852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0" name="Rectangle 7">
            <a:extLst>
              <a:ext uri="{FF2B5EF4-FFF2-40B4-BE49-F238E27FC236}">
                <a16:creationId xmlns:a16="http://schemas.microsoft.com/office/drawing/2014/main" id="{E3029945-B821-4520-832A-498B10E85B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91CCF7-E1B2-4467-99DE-BD755637B2C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4291" name="Rectangle 2">
            <a:extLst>
              <a:ext uri="{FF2B5EF4-FFF2-40B4-BE49-F238E27FC236}">
                <a16:creationId xmlns:a16="http://schemas.microsoft.com/office/drawing/2014/main" id="{0D5689B8-07BB-4BBD-9CC8-E00A67D0DFAB}"/>
              </a:ext>
            </a:extLst>
          </p:cNvPr>
          <p:cNvSpPr>
            <a:spLocks noGrp="1" noRot="1" noChangeAspect="1" noChangeArrowheads="1" noTextEdit="1"/>
          </p:cNvSpPr>
          <p:nvPr>
            <p:ph type="sldImg"/>
          </p:nvPr>
        </p:nvSpPr>
        <p:spPr>
          <a:ln/>
        </p:spPr>
      </p:sp>
      <p:sp>
        <p:nvSpPr>
          <p:cNvPr id="1164292" name="Rectangle 3">
            <a:extLst>
              <a:ext uri="{FF2B5EF4-FFF2-40B4-BE49-F238E27FC236}">
                <a16:creationId xmlns:a16="http://schemas.microsoft.com/office/drawing/2014/main" id="{C002F00F-B299-4103-AF35-E5B666EF6A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7">
            <a:extLst>
              <a:ext uri="{FF2B5EF4-FFF2-40B4-BE49-F238E27FC236}">
                <a16:creationId xmlns:a16="http://schemas.microsoft.com/office/drawing/2014/main" id="{043C4D59-299C-4068-A461-DB6DD493B5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829B6F-410F-44B8-B59D-0B8AB3064D0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5315" name="Rectangle 2">
            <a:extLst>
              <a:ext uri="{FF2B5EF4-FFF2-40B4-BE49-F238E27FC236}">
                <a16:creationId xmlns:a16="http://schemas.microsoft.com/office/drawing/2014/main" id="{155A68DC-39E4-40A6-B27D-5F964933115F}"/>
              </a:ext>
            </a:extLst>
          </p:cNvPr>
          <p:cNvSpPr>
            <a:spLocks noGrp="1" noRot="1" noChangeAspect="1" noChangeArrowheads="1" noTextEdit="1"/>
          </p:cNvSpPr>
          <p:nvPr>
            <p:ph type="sldImg"/>
          </p:nvPr>
        </p:nvSpPr>
        <p:spPr>
          <a:ln/>
        </p:spPr>
      </p:sp>
      <p:sp>
        <p:nvSpPr>
          <p:cNvPr id="1165316" name="Rectangle 3">
            <a:extLst>
              <a:ext uri="{FF2B5EF4-FFF2-40B4-BE49-F238E27FC236}">
                <a16:creationId xmlns:a16="http://schemas.microsoft.com/office/drawing/2014/main" id="{CEB64C64-C7FC-4BF7-940B-1F79012FD6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7">
            <a:extLst>
              <a:ext uri="{FF2B5EF4-FFF2-40B4-BE49-F238E27FC236}">
                <a16:creationId xmlns:a16="http://schemas.microsoft.com/office/drawing/2014/main" id="{7ACCCB4F-1174-4C82-A191-65091D924A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56DCC2-EA74-46FB-8614-C2C7A989130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7363" name="Rectangle 2">
            <a:extLst>
              <a:ext uri="{FF2B5EF4-FFF2-40B4-BE49-F238E27FC236}">
                <a16:creationId xmlns:a16="http://schemas.microsoft.com/office/drawing/2014/main" id="{51FDDFD1-951E-4320-AE84-6F2E9BDA7E8C}"/>
              </a:ext>
            </a:extLst>
          </p:cNvPr>
          <p:cNvSpPr>
            <a:spLocks noGrp="1" noRot="1" noChangeAspect="1" noChangeArrowheads="1" noTextEdit="1"/>
          </p:cNvSpPr>
          <p:nvPr>
            <p:ph type="sldImg"/>
          </p:nvPr>
        </p:nvSpPr>
        <p:spPr>
          <a:ln/>
        </p:spPr>
      </p:sp>
      <p:sp>
        <p:nvSpPr>
          <p:cNvPr id="1167364" name="Rectangle 3">
            <a:extLst>
              <a:ext uri="{FF2B5EF4-FFF2-40B4-BE49-F238E27FC236}">
                <a16:creationId xmlns:a16="http://schemas.microsoft.com/office/drawing/2014/main" id="{8B8B6F85-6F70-4FFF-95FB-594BF82A12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6" name="Rectangle 7">
            <a:extLst>
              <a:ext uri="{FF2B5EF4-FFF2-40B4-BE49-F238E27FC236}">
                <a16:creationId xmlns:a16="http://schemas.microsoft.com/office/drawing/2014/main" id="{2B8039DD-2ABB-4469-AF7A-D3EB38CB1A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8F2D17-D649-4576-BDD2-152051B1428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47907" name="Rectangle 2">
            <a:extLst>
              <a:ext uri="{FF2B5EF4-FFF2-40B4-BE49-F238E27FC236}">
                <a16:creationId xmlns:a16="http://schemas.microsoft.com/office/drawing/2014/main" id="{1BF3A94E-8888-4922-854A-AB832DA9D755}"/>
              </a:ext>
            </a:extLst>
          </p:cNvPr>
          <p:cNvSpPr>
            <a:spLocks noGrp="1" noRot="1" noChangeAspect="1" noChangeArrowheads="1" noTextEdit="1"/>
          </p:cNvSpPr>
          <p:nvPr>
            <p:ph type="sldImg"/>
          </p:nvPr>
        </p:nvSpPr>
        <p:spPr>
          <a:ln/>
        </p:spPr>
      </p:sp>
      <p:sp>
        <p:nvSpPr>
          <p:cNvPr id="1147908" name="Rectangle 3">
            <a:extLst>
              <a:ext uri="{FF2B5EF4-FFF2-40B4-BE49-F238E27FC236}">
                <a16:creationId xmlns:a16="http://schemas.microsoft.com/office/drawing/2014/main" id="{EF842932-F12F-4576-B959-7061FF0301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7">
            <a:extLst>
              <a:ext uri="{FF2B5EF4-FFF2-40B4-BE49-F238E27FC236}">
                <a16:creationId xmlns:a16="http://schemas.microsoft.com/office/drawing/2014/main" id="{2BF03A79-096C-4780-AA5A-337AD55984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FFCBA2-96EA-4D80-BE25-E8EB130CA0A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18211" name="Rectangle 2">
            <a:extLst>
              <a:ext uri="{FF2B5EF4-FFF2-40B4-BE49-F238E27FC236}">
                <a16:creationId xmlns:a16="http://schemas.microsoft.com/office/drawing/2014/main" id="{1EB60324-D90F-4BAA-8842-0A63502B6171}"/>
              </a:ext>
            </a:extLst>
          </p:cNvPr>
          <p:cNvSpPr>
            <a:spLocks noGrp="1" noRot="1" noChangeAspect="1" noChangeArrowheads="1" noTextEdit="1"/>
          </p:cNvSpPr>
          <p:nvPr>
            <p:ph type="sldImg"/>
          </p:nvPr>
        </p:nvSpPr>
        <p:spPr>
          <a:ln/>
        </p:spPr>
      </p:sp>
      <p:sp>
        <p:nvSpPr>
          <p:cNvPr id="1118212" name="Rectangle 3">
            <a:extLst>
              <a:ext uri="{FF2B5EF4-FFF2-40B4-BE49-F238E27FC236}">
                <a16:creationId xmlns:a16="http://schemas.microsoft.com/office/drawing/2014/main" id="{7B75E067-7375-4A60-ACFB-88DF061A3C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Rectangle 7">
            <a:extLst>
              <a:ext uri="{FF2B5EF4-FFF2-40B4-BE49-F238E27FC236}">
                <a16:creationId xmlns:a16="http://schemas.microsoft.com/office/drawing/2014/main" id="{2C2F2F9E-836B-4748-8E40-114A13F52C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EBD476-72F3-43CE-AB41-306410238CF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48931" name="Rectangle 2">
            <a:extLst>
              <a:ext uri="{FF2B5EF4-FFF2-40B4-BE49-F238E27FC236}">
                <a16:creationId xmlns:a16="http://schemas.microsoft.com/office/drawing/2014/main" id="{AC0D6AA9-581C-4E24-9AD5-F87D0A901603}"/>
              </a:ext>
            </a:extLst>
          </p:cNvPr>
          <p:cNvSpPr>
            <a:spLocks noGrp="1" noRot="1" noChangeAspect="1" noChangeArrowheads="1" noTextEdit="1"/>
          </p:cNvSpPr>
          <p:nvPr>
            <p:ph type="sldImg"/>
          </p:nvPr>
        </p:nvSpPr>
        <p:spPr>
          <a:ln/>
        </p:spPr>
      </p:sp>
      <p:sp>
        <p:nvSpPr>
          <p:cNvPr id="1148932" name="Rectangle 3">
            <a:extLst>
              <a:ext uri="{FF2B5EF4-FFF2-40B4-BE49-F238E27FC236}">
                <a16:creationId xmlns:a16="http://schemas.microsoft.com/office/drawing/2014/main" id="{34B00B11-0EFE-4EAD-B775-98F88857913D}"/>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b="1">
                <a:latin typeface="Arial" panose="020B0604020202020204" pitchFamily="34" charset="0"/>
              </a:rPr>
              <a:t>Languages are dying every day, and experts predict that about half of the world’s tongues will be gone by the end of the 21st century. Will one of these fatalities be the language of prayer?</a:t>
            </a:r>
            <a:endParaRPr lang="en-US" altLang="en-US" sz="1000">
              <a:latin typeface="Arial" panose="020B0604020202020204" pitchFamily="34" charset="0"/>
            </a:endParaRPr>
          </a:p>
          <a:p>
            <a:pPr eaLnBrk="1" hangingPunct="1"/>
            <a:r>
              <a:rPr lang="en-US" altLang="en-US" sz="1000">
                <a:latin typeface="Arial" panose="020B0604020202020204" pitchFamily="34" charset="0"/>
              </a:rPr>
              <a:t>Manx.</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It’s the language of the Isle of Man, and on December 27, 1974, it was officially pronounced dead when its last native speaker died in the village of Cregneash at the age of 97. </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Words like </a:t>
            </a:r>
            <a:r>
              <a:rPr lang="en-US" altLang="en-US" sz="1000" i="1">
                <a:latin typeface="Arial" panose="020B0604020202020204" pitchFamily="34" charset="0"/>
              </a:rPr>
              <a:t>coghal</a:t>
            </a:r>
            <a:r>
              <a:rPr lang="en-US" altLang="en-US" sz="1000">
                <a:latin typeface="Arial" panose="020B0604020202020204" pitchFamily="34" charset="0"/>
              </a:rPr>
              <a:t>, meaning a large chunk of dead flesh in an open wound, or the word </a:t>
            </a:r>
            <a:r>
              <a:rPr lang="en-US" altLang="en-US" sz="1000" i="1">
                <a:latin typeface="Arial" panose="020B0604020202020204" pitchFamily="34" charset="0"/>
              </a:rPr>
              <a:t>jouyl</a:t>
            </a:r>
            <a:r>
              <a:rPr lang="en-US" altLang="en-US" sz="1000">
                <a:latin typeface="Arial" panose="020B0604020202020204" pitchFamily="34" charset="0"/>
              </a:rPr>
              <a:t>, meaning devil, are now lost and out of use.</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There are 6,800 spoken languages today, and experts believe that at least half will be dead by the end of the century. Nicholas Ostler is president of a foundation for endangered languages, and he is concerned about the large number of rare languages that are now in danger of becoming extinct. He points out that languages die for a number of reasons — war, genocide, disease, low birth rates, government policy. But globalization is probably posing the biggest threat of all. As the global village spreads and various economies become more intertwined, many people who speak minority languages will stop using them. For very practical reasons, they will switch to majority languages such as English, Chinese or Hindi—Urdu. </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Australia is a good example. English came to this continent through British colonization, just as it came to North America, and it became the language of government and commerce. As a result, 138 of Australia’s 261 native languages are now nearly extinct.</a:t>
            </a:r>
            <a:br>
              <a:rPr lang="en-US" altLang="en-US" sz="1000">
                <a:latin typeface="Arial" panose="020B0604020202020204" pitchFamily="34" charset="0"/>
              </a:rPr>
            </a:br>
            <a:br>
              <a:rPr lang="en-US" altLang="en-US" sz="1000">
                <a:latin typeface="Arial" panose="020B0604020202020204" pitchFamily="34" charset="0"/>
              </a:rPr>
            </a:br>
            <a:endParaRPr lang="en-US" altLang="en-US" sz="1000">
              <a:latin typeface="Arial" panose="020B060402020202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4" name="Rectangle 7">
            <a:extLst>
              <a:ext uri="{FF2B5EF4-FFF2-40B4-BE49-F238E27FC236}">
                <a16:creationId xmlns:a16="http://schemas.microsoft.com/office/drawing/2014/main" id="{82D059F5-EB90-49F6-AE58-F3F7DEB0E1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A11F7-C596-4DC5-92B5-6E36C8BDE9C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49955" name="Rectangle 2">
            <a:extLst>
              <a:ext uri="{FF2B5EF4-FFF2-40B4-BE49-F238E27FC236}">
                <a16:creationId xmlns:a16="http://schemas.microsoft.com/office/drawing/2014/main" id="{B1348C2C-B7A0-49B2-9481-7A6ACB52292D}"/>
              </a:ext>
            </a:extLst>
          </p:cNvPr>
          <p:cNvSpPr>
            <a:spLocks noGrp="1" noRot="1" noChangeAspect="1" noChangeArrowheads="1" noTextEdit="1"/>
          </p:cNvSpPr>
          <p:nvPr>
            <p:ph type="sldImg"/>
          </p:nvPr>
        </p:nvSpPr>
        <p:spPr>
          <a:ln/>
        </p:spPr>
      </p:sp>
      <p:sp>
        <p:nvSpPr>
          <p:cNvPr id="1149956" name="Rectangle 3">
            <a:extLst>
              <a:ext uri="{FF2B5EF4-FFF2-40B4-BE49-F238E27FC236}">
                <a16:creationId xmlns:a16="http://schemas.microsoft.com/office/drawing/2014/main" id="{4092FC4E-4E0A-478A-917A-1A132881B51D}"/>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1000">
                <a:latin typeface="Arial" panose="020B0604020202020204" pitchFamily="34" charset="0"/>
              </a:rPr>
              <a:t>Yet, understandably, neither Ostler nor other experts point to another language that may be in danger of extinction: </a:t>
            </a:r>
            <a:r>
              <a:rPr lang="en-US" altLang="en-US" sz="1000" i="1">
                <a:latin typeface="Arial" panose="020B0604020202020204" pitchFamily="34" charset="0"/>
              </a:rPr>
              <a:t>the language of prayer.</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Perhaps it’s not true. Who would admit that they don’t pray or believe in prayer? In fact, according to a George Barna survey, in 2001, 82 percent of adults said they pray at least once a week. And 89 percent believe there is a God who watches over us and who answers our prayers (see sidebar with more results of the survey).</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Yet, praying once a week hardly seems like a strong endorsement of the power of prayer. If we really believed that God answers prayer, and that prayer unleashes the power of God, would we pray just once a week? Come on!</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Perhaps it’s a case of people just mouthing the words, racing through the Prayer of Jabez or the Prayer of Jesus, thus relegating prayer to a minority language used by fewer and fewer people, leaving it with a cloudy and uncertain future. Have we allowed the dominant languages of government and commerce to take over our lives, edging out the lesser—known speech patterns that can connect us in a life—giving way to God? Have we pushed the language of prayer to the verge of extinction, making it a tongue that has just a handful of speakers, most of them elderly? </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In short, </a:t>
            </a:r>
            <a:r>
              <a:rPr lang="en-US" altLang="en-US" sz="1000" i="1">
                <a:latin typeface="Arial" panose="020B0604020202020204" pitchFamily="34" charset="0"/>
              </a:rPr>
              <a:t>when it comes to prayer, are we at a loss for words?</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In Luke, the disciples of Jesus fear this very same future, so they ask him, “Lord, teach us to pray” (11:1). Jesus responds by instructing them to speak to God as they would speak to a member of their own family, calling God “Father” — an expression of intimacy and familiarity — and suggests that they make three requests. They should ask for bread, for forgiveness and for deliverance, and they should trust God to give them whatever they need.</a:t>
            </a:r>
            <a:br>
              <a:rPr lang="en-US" altLang="en-US" sz="1000">
                <a:latin typeface="Arial" panose="020B0604020202020204" pitchFamily="34" charset="0"/>
              </a:rPr>
            </a:br>
            <a:br>
              <a:rPr lang="en-US" altLang="en-US" sz="1000">
                <a:latin typeface="Arial" panose="020B0604020202020204" pitchFamily="34" charset="0"/>
              </a:rPr>
            </a:br>
            <a:endParaRPr lang="en-US" altLang="en-US" sz="1000">
              <a:latin typeface="Arial" panose="020B060402020202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7">
            <a:extLst>
              <a:ext uri="{FF2B5EF4-FFF2-40B4-BE49-F238E27FC236}">
                <a16:creationId xmlns:a16="http://schemas.microsoft.com/office/drawing/2014/main" id="{928BC32E-F673-4408-AE80-BE2546D289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8F97C3-58A5-460F-A643-6728503B51E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50979" name="Rectangle 2">
            <a:extLst>
              <a:ext uri="{FF2B5EF4-FFF2-40B4-BE49-F238E27FC236}">
                <a16:creationId xmlns:a16="http://schemas.microsoft.com/office/drawing/2014/main" id="{2B3111E4-F302-4187-81D5-180178B4E4C5}"/>
              </a:ext>
            </a:extLst>
          </p:cNvPr>
          <p:cNvSpPr>
            <a:spLocks noGrp="1" noRot="1" noChangeAspect="1" noChangeArrowheads="1" noTextEdit="1"/>
          </p:cNvSpPr>
          <p:nvPr>
            <p:ph type="sldImg"/>
          </p:nvPr>
        </p:nvSpPr>
        <p:spPr>
          <a:ln/>
        </p:spPr>
      </p:sp>
      <p:sp>
        <p:nvSpPr>
          <p:cNvPr id="1150980" name="Rectangle 3">
            <a:extLst>
              <a:ext uri="{FF2B5EF4-FFF2-40B4-BE49-F238E27FC236}">
                <a16:creationId xmlns:a16="http://schemas.microsoft.com/office/drawing/2014/main" id="{156D67B4-E4AE-46A7-8153-DCCA8953B14C}"/>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a:latin typeface="Arial" panose="020B0604020202020204" pitchFamily="34" charset="0"/>
              </a:rPr>
              <a:t>Jesus goes on to encourage us to pray with persistence, using the language of prayer to plead for what we need (vv. 5—8). And then he assures us that God will hear our prayer and answer us, for if we human parents know how to give good gifts to our children, then “how much more will the heavenly Father give the Holy Spirit to those who ask him!” (v. 13).</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Jesus did not tell us what posture to assume when praying. Jurgen Moltmann, in his book </a:t>
            </a:r>
            <a:r>
              <a:rPr lang="en-US" altLang="en-US" sz="1000" i="1">
                <a:latin typeface="Arial" panose="020B0604020202020204" pitchFamily="34" charset="0"/>
              </a:rPr>
              <a:t>The Source of Life: The Holy Spirit and the Theology of Life</a:t>
            </a:r>
            <a:r>
              <a:rPr lang="en-US" altLang="en-US" sz="1000">
                <a:latin typeface="Arial" panose="020B0604020202020204" pitchFamily="34" charset="0"/>
              </a:rPr>
              <a:t>, observes that praying in the prone position denotes subservience, whereas the kneeling position — head bowed, eyes closed — speaks of an attitude of contrition and helplessness. Prayer while standing, with arms uplifted and outstretched, is a prayer of expectation in which the prayer—giver invites God to come into his life, indicating as well that the prayer—giver is ready to receive what God has to give.</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Finally, it is worth noting that this language of prayer, may not be a “language” at all — in the sense that it is spoken by a linguistic system, be it English, Spanish, French or something else.</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It may be a </a:t>
            </a:r>
            <a:r>
              <a:rPr lang="en-US" altLang="en-US" sz="1000" i="1">
                <a:latin typeface="Arial" panose="020B0604020202020204" pitchFamily="34" charset="0"/>
              </a:rPr>
              <a:t>nonverbal</a:t>
            </a:r>
            <a:r>
              <a:rPr lang="en-US" altLang="en-US" sz="1000">
                <a:latin typeface="Arial" panose="020B0604020202020204" pitchFamily="34" charset="0"/>
              </a:rPr>
              <a:t> language in which we speak to God by the manner in which we live. Ann and Barry Ulanov, in their book, </a:t>
            </a:r>
            <a:r>
              <a:rPr lang="en-US" altLang="en-US" sz="1000" i="1">
                <a:latin typeface="Arial" panose="020B0604020202020204" pitchFamily="34" charset="0"/>
              </a:rPr>
              <a:t>Primary Speech: A Psychology of Prayer</a:t>
            </a:r>
            <a:r>
              <a:rPr lang="en-US" altLang="en-US" sz="1000">
                <a:latin typeface="Arial" panose="020B0604020202020204" pitchFamily="34" charset="0"/>
              </a:rPr>
              <a:t>, note that “Prayer starts without words, and often ends without them.”</a:t>
            </a:r>
            <a:br>
              <a:rPr lang="en-US" altLang="en-US" sz="1000">
                <a:latin typeface="Arial" panose="020B0604020202020204" pitchFamily="34" charset="0"/>
              </a:rPr>
            </a:br>
            <a:br>
              <a:rPr lang="en-US" altLang="en-US" sz="1000">
                <a:latin typeface="Arial" panose="020B0604020202020204" pitchFamily="34" charset="0"/>
              </a:rPr>
            </a:br>
            <a:endParaRPr lang="en-US" altLang="en-US" sz="1000">
              <a:latin typeface="Arial" panose="020B0604020202020204"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6" name="Rectangle 7">
            <a:extLst>
              <a:ext uri="{FF2B5EF4-FFF2-40B4-BE49-F238E27FC236}">
                <a16:creationId xmlns:a16="http://schemas.microsoft.com/office/drawing/2014/main" id="{D1037BDC-7709-49DD-8293-23041D79F1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4AF9A3-FB5B-4B1B-8BD0-1E790DDD6D3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53027" name="Rectangle 2">
            <a:extLst>
              <a:ext uri="{FF2B5EF4-FFF2-40B4-BE49-F238E27FC236}">
                <a16:creationId xmlns:a16="http://schemas.microsoft.com/office/drawing/2014/main" id="{0D35492B-1569-4772-A19B-4406375A938E}"/>
              </a:ext>
            </a:extLst>
          </p:cNvPr>
          <p:cNvSpPr>
            <a:spLocks noGrp="1" noRot="1" noChangeAspect="1" noChangeArrowheads="1" noTextEdit="1"/>
          </p:cNvSpPr>
          <p:nvPr>
            <p:ph type="sldImg"/>
          </p:nvPr>
        </p:nvSpPr>
        <p:spPr>
          <a:ln/>
        </p:spPr>
      </p:sp>
      <p:sp>
        <p:nvSpPr>
          <p:cNvPr id="1153028" name="Rectangle 3">
            <a:extLst>
              <a:ext uri="{FF2B5EF4-FFF2-40B4-BE49-F238E27FC236}">
                <a16:creationId xmlns:a16="http://schemas.microsoft.com/office/drawing/2014/main" id="{94093421-2A69-47AA-B418-5AFB08297FBD}"/>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900">
                <a:latin typeface="Arial" panose="020B0604020202020204" pitchFamily="34" charset="0"/>
              </a:rPr>
              <a:t>In any case, it is up to us to preserve this life—giving language, and keep it from extinction. Within the community of faith, we are challenged to create a healthy habitat for prayer, one in which we are not afraid to ask for the gifts we need for physical and spiritual health ... one in which we search diligently for the will of God among the many competing agendas of contemporary life ... one in which we knock again and again on the door to God’s kingdom, knock persistently through disciplined daily prayer, knock faithfully and forcefully with the full conviction that our Lord loves us and wants to meet our needs.</a:t>
            </a:r>
            <a:br>
              <a:rPr lang="en-US" altLang="en-US" sz="900">
                <a:latin typeface="Arial" panose="020B0604020202020204" pitchFamily="34" charset="0"/>
              </a:rPr>
            </a:br>
            <a:br>
              <a:rPr lang="en-US" altLang="en-US" sz="900">
                <a:latin typeface="Arial" panose="020B0604020202020204" pitchFamily="34" charset="0"/>
              </a:rPr>
            </a:br>
            <a:r>
              <a:rPr lang="en-US" altLang="en-US" sz="900">
                <a:latin typeface="Arial" panose="020B0604020202020204" pitchFamily="34" charset="0"/>
              </a:rPr>
              <a:t>With such an approach, the language of prayer will remain alive and active and off the endangered list. It will keep us in close communication with God ... and never at a loss for words.</a:t>
            </a:r>
            <a:br>
              <a:rPr lang="en-US" altLang="en-US" sz="900">
                <a:latin typeface="Arial" panose="020B0604020202020204" pitchFamily="34" charset="0"/>
              </a:rPr>
            </a:br>
            <a:br>
              <a:rPr lang="en-US" altLang="en-US" sz="900">
                <a:latin typeface="Arial" panose="020B0604020202020204" pitchFamily="34" charset="0"/>
              </a:rPr>
            </a:br>
            <a:br>
              <a:rPr lang="en-US" altLang="en-US" sz="900">
                <a:latin typeface="Arial" panose="020B0604020202020204" pitchFamily="34" charset="0"/>
              </a:rPr>
            </a:br>
            <a:br>
              <a:rPr lang="en-US" altLang="en-US" sz="900">
                <a:latin typeface="Arial" panose="020B0604020202020204" pitchFamily="34" charset="0"/>
              </a:rPr>
            </a:br>
            <a:br>
              <a:rPr lang="en-US" altLang="en-US" sz="900">
                <a:latin typeface="Arial" panose="020B0604020202020204" pitchFamily="34" charset="0"/>
              </a:rPr>
            </a:br>
            <a:br>
              <a:rPr lang="en-US" altLang="en-US" sz="900">
                <a:latin typeface="Arial" panose="020B0604020202020204" pitchFamily="34" charset="0"/>
              </a:rPr>
            </a:br>
            <a:r>
              <a:rPr lang="en-US" altLang="en-US" sz="900" b="1">
                <a:latin typeface="Arial" panose="020B0604020202020204" pitchFamily="34" charset="0"/>
              </a:rPr>
              <a:t>Source:</a:t>
            </a:r>
            <a:br>
              <a:rPr lang="en-US" altLang="en-US" sz="900">
                <a:latin typeface="Arial" panose="020B0604020202020204" pitchFamily="34" charset="0"/>
              </a:rPr>
            </a:br>
            <a:br>
              <a:rPr lang="en-US" altLang="en-US" sz="900">
                <a:latin typeface="Arial" panose="020B0604020202020204" pitchFamily="34" charset="0"/>
              </a:rPr>
            </a:br>
            <a:r>
              <a:rPr lang="en-US" altLang="en-US" sz="900">
                <a:latin typeface="Arial" panose="020B0604020202020204" pitchFamily="34" charset="0"/>
              </a:rPr>
              <a:t>Ostler, Nicholas. “A loss for words.” </a:t>
            </a:r>
            <a:r>
              <a:rPr lang="en-US" altLang="en-US" sz="900" i="1">
                <a:latin typeface="Arial" panose="020B0604020202020204" pitchFamily="34" charset="0"/>
              </a:rPr>
              <a:t>Foreign Policy</a:t>
            </a:r>
            <a:r>
              <a:rPr lang="en-US" altLang="en-US" sz="900">
                <a:latin typeface="Arial" panose="020B0604020202020204" pitchFamily="34" charset="0"/>
              </a:rPr>
              <a:t>. November—December 2003, 30—31.</a:t>
            </a:r>
            <a:br>
              <a:rPr lang="en-US" altLang="en-US" sz="900">
                <a:latin typeface="Arial" panose="020B0604020202020204" pitchFamily="34" charset="0"/>
              </a:rPr>
            </a:br>
            <a:br>
              <a:rPr lang="en-US" altLang="en-US" sz="900">
                <a:latin typeface="Arial" panose="020B0604020202020204" pitchFamily="34" charset="0"/>
              </a:rPr>
            </a:br>
            <a:endParaRPr lang="en-US" altLang="en-US" sz="90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a:extLst>
              <a:ext uri="{FF2B5EF4-FFF2-40B4-BE49-F238E27FC236}">
                <a16:creationId xmlns:a16="http://schemas.microsoft.com/office/drawing/2014/main" id="{A4959B57-5B68-4A58-9520-D1A4151D28DD}"/>
              </a:ext>
            </a:extLst>
          </p:cNvPr>
          <p:cNvSpPr>
            <a:spLocks noGrp="1" noRot="1" noChangeAspect="1" noChangeArrowheads="1" noTextEdit="1"/>
          </p:cNvSpPr>
          <p:nvPr>
            <p:ph type="sldImg"/>
          </p:nvPr>
        </p:nvSpPr>
        <p:spPr>
          <a:solidFill>
            <a:srgbClr val="FFFFFF"/>
          </a:solidFill>
          <a:ln/>
        </p:spPr>
      </p:sp>
      <p:sp>
        <p:nvSpPr>
          <p:cNvPr id="957443" name="Rectangle 3">
            <a:extLst>
              <a:ext uri="{FF2B5EF4-FFF2-40B4-BE49-F238E27FC236}">
                <a16:creationId xmlns:a16="http://schemas.microsoft.com/office/drawing/2014/main" id="{20197650-230F-4C9C-A16E-2CEB299F48A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7">
            <a:extLst>
              <a:ext uri="{FF2B5EF4-FFF2-40B4-BE49-F238E27FC236}">
                <a16:creationId xmlns:a16="http://schemas.microsoft.com/office/drawing/2014/main" id="{5F45B523-2799-4A9E-8C34-280343AB71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A7D36F-24CE-4E1C-AAC4-971565DFBCB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6339" name="Rectangle 2">
            <a:extLst>
              <a:ext uri="{FF2B5EF4-FFF2-40B4-BE49-F238E27FC236}">
                <a16:creationId xmlns:a16="http://schemas.microsoft.com/office/drawing/2014/main" id="{963720AC-8511-4607-91F7-AA83A8EEDB01}"/>
              </a:ext>
            </a:extLst>
          </p:cNvPr>
          <p:cNvSpPr>
            <a:spLocks noGrp="1" noRot="1" noChangeAspect="1" noChangeArrowheads="1" noTextEdit="1"/>
          </p:cNvSpPr>
          <p:nvPr>
            <p:ph type="sldImg"/>
          </p:nvPr>
        </p:nvSpPr>
        <p:spPr>
          <a:ln/>
        </p:spPr>
      </p:sp>
      <p:sp>
        <p:nvSpPr>
          <p:cNvPr id="1166340" name="Rectangle 3">
            <a:extLst>
              <a:ext uri="{FF2B5EF4-FFF2-40B4-BE49-F238E27FC236}">
                <a16:creationId xmlns:a16="http://schemas.microsoft.com/office/drawing/2014/main" id="{0FEEFABA-14FB-46D8-ACA2-7822BAE36E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7">
            <a:extLst>
              <a:ext uri="{FF2B5EF4-FFF2-40B4-BE49-F238E27FC236}">
                <a16:creationId xmlns:a16="http://schemas.microsoft.com/office/drawing/2014/main" id="{8FE5B1E1-931D-4FAA-90A7-42B4496DEF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A82046-5454-442E-9F9E-C2F6AE802A8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8387" name="Rectangle 2">
            <a:extLst>
              <a:ext uri="{FF2B5EF4-FFF2-40B4-BE49-F238E27FC236}">
                <a16:creationId xmlns:a16="http://schemas.microsoft.com/office/drawing/2014/main" id="{E407B608-248D-4090-B8F0-B2BB6551FDD9}"/>
              </a:ext>
            </a:extLst>
          </p:cNvPr>
          <p:cNvSpPr>
            <a:spLocks noGrp="1" noRot="1" noChangeAspect="1" noChangeArrowheads="1" noTextEdit="1"/>
          </p:cNvSpPr>
          <p:nvPr>
            <p:ph type="sldImg"/>
          </p:nvPr>
        </p:nvSpPr>
        <p:spPr>
          <a:ln/>
        </p:spPr>
      </p:sp>
      <p:sp>
        <p:nvSpPr>
          <p:cNvPr id="1168388" name="Rectangle 3">
            <a:extLst>
              <a:ext uri="{FF2B5EF4-FFF2-40B4-BE49-F238E27FC236}">
                <a16:creationId xmlns:a16="http://schemas.microsoft.com/office/drawing/2014/main" id="{E5EBF013-FE54-4E23-96A6-20A5736970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7">
            <a:extLst>
              <a:ext uri="{FF2B5EF4-FFF2-40B4-BE49-F238E27FC236}">
                <a16:creationId xmlns:a16="http://schemas.microsoft.com/office/drawing/2014/main" id="{77E8BE5D-7912-4777-B660-49B3E785D8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DA8BD-BDC2-4CB4-B6FB-0B46846FA9C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9411" name="Rectangle 2">
            <a:extLst>
              <a:ext uri="{FF2B5EF4-FFF2-40B4-BE49-F238E27FC236}">
                <a16:creationId xmlns:a16="http://schemas.microsoft.com/office/drawing/2014/main" id="{9740639B-A78B-4ABB-B0BC-898D03D8719A}"/>
              </a:ext>
            </a:extLst>
          </p:cNvPr>
          <p:cNvSpPr>
            <a:spLocks noGrp="1" noRot="1" noChangeAspect="1" noChangeArrowheads="1" noTextEdit="1"/>
          </p:cNvSpPr>
          <p:nvPr>
            <p:ph type="sldImg"/>
          </p:nvPr>
        </p:nvSpPr>
        <p:spPr>
          <a:ln/>
        </p:spPr>
      </p:sp>
      <p:sp>
        <p:nvSpPr>
          <p:cNvPr id="1169412" name="Rectangle 3">
            <a:extLst>
              <a:ext uri="{FF2B5EF4-FFF2-40B4-BE49-F238E27FC236}">
                <a16:creationId xmlns:a16="http://schemas.microsoft.com/office/drawing/2014/main" id="{D8745648-7A52-4C8C-8086-E0A881BDDD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2" name="Rectangle 2">
            <a:extLst>
              <a:ext uri="{FF2B5EF4-FFF2-40B4-BE49-F238E27FC236}">
                <a16:creationId xmlns:a16="http://schemas.microsoft.com/office/drawing/2014/main" id="{5BDD5202-D33F-4849-9A20-7C776FFE5FDF}"/>
              </a:ext>
            </a:extLst>
          </p:cNvPr>
          <p:cNvSpPr>
            <a:spLocks noGrp="1" noRot="1" noChangeAspect="1" noChangeArrowheads="1" noTextEdit="1"/>
          </p:cNvSpPr>
          <p:nvPr>
            <p:ph type="sldImg"/>
          </p:nvPr>
        </p:nvSpPr>
        <p:spPr>
          <a:solidFill>
            <a:srgbClr val="FFFFFF"/>
          </a:solidFill>
          <a:ln/>
        </p:spPr>
      </p:sp>
      <p:sp>
        <p:nvSpPr>
          <p:cNvPr id="1121283" name="Rectangle 3">
            <a:extLst>
              <a:ext uri="{FF2B5EF4-FFF2-40B4-BE49-F238E27FC236}">
                <a16:creationId xmlns:a16="http://schemas.microsoft.com/office/drawing/2014/main" id="{5B57C9A0-98CC-4B8B-9A03-829F951D1FA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2">
            <a:extLst>
              <a:ext uri="{FF2B5EF4-FFF2-40B4-BE49-F238E27FC236}">
                <a16:creationId xmlns:a16="http://schemas.microsoft.com/office/drawing/2014/main" id="{D99B930D-43BB-4D5D-B9DA-4D2CDEB6BC43}"/>
              </a:ext>
            </a:extLst>
          </p:cNvPr>
          <p:cNvSpPr>
            <a:spLocks noGrp="1" noRot="1" noChangeAspect="1" noChangeArrowheads="1" noTextEdit="1"/>
          </p:cNvSpPr>
          <p:nvPr>
            <p:ph type="sldImg"/>
          </p:nvPr>
        </p:nvSpPr>
        <p:spPr>
          <a:solidFill>
            <a:srgbClr val="FFFFFF"/>
          </a:solidFill>
          <a:ln/>
        </p:spPr>
      </p:sp>
      <p:sp>
        <p:nvSpPr>
          <p:cNvPr id="1122307" name="Rectangle 3">
            <a:extLst>
              <a:ext uri="{FF2B5EF4-FFF2-40B4-BE49-F238E27FC236}">
                <a16:creationId xmlns:a16="http://schemas.microsoft.com/office/drawing/2014/main" id="{48ED980E-AB39-4523-B825-C3196ED9D67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2">
            <a:extLst>
              <a:ext uri="{FF2B5EF4-FFF2-40B4-BE49-F238E27FC236}">
                <a16:creationId xmlns:a16="http://schemas.microsoft.com/office/drawing/2014/main" id="{F73DBECE-F41E-4AA2-9B72-7ADAD76EDE3F}"/>
              </a:ext>
            </a:extLst>
          </p:cNvPr>
          <p:cNvSpPr>
            <a:spLocks noGrp="1" noRot="1" noChangeAspect="1" noChangeArrowheads="1" noTextEdit="1"/>
          </p:cNvSpPr>
          <p:nvPr>
            <p:ph type="sldImg"/>
          </p:nvPr>
        </p:nvSpPr>
        <p:spPr>
          <a:solidFill>
            <a:srgbClr val="FFFFFF"/>
          </a:solidFill>
          <a:ln/>
        </p:spPr>
      </p:sp>
      <p:sp>
        <p:nvSpPr>
          <p:cNvPr id="1123331" name="Rectangle 3">
            <a:extLst>
              <a:ext uri="{FF2B5EF4-FFF2-40B4-BE49-F238E27FC236}">
                <a16:creationId xmlns:a16="http://schemas.microsoft.com/office/drawing/2014/main" id="{626F59C2-322F-4B11-B411-120AD669DFE1}"/>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54" name="Rectangle 2">
            <a:extLst>
              <a:ext uri="{FF2B5EF4-FFF2-40B4-BE49-F238E27FC236}">
                <a16:creationId xmlns:a16="http://schemas.microsoft.com/office/drawing/2014/main" id="{AA42FD13-444B-45E6-B055-B18368C506CE}"/>
              </a:ext>
            </a:extLst>
          </p:cNvPr>
          <p:cNvSpPr>
            <a:spLocks noGrp="1" noRot="1" noChangeAspect="1" noChangeArrowheads="1" noTextEdit="1"/>
          </p:cNvSpPr>
          <p:nvPr>
            <p:ph type="sldImg"/>
          </p:nvPr>
        </p:nvSpPr>
        <p:spPr>
          <a:solidFill>
            <a:srgbClr val="FFFFFF"/>
          </a:solidFill>
          <a:ln/>
        </p:spPr>
      </p:sp>
      <p:sp>
        <p:nvSpPr>
          <p:cNvPr id="1124355" name="Rectangle 3">
            <a:extLst>
              <a:ext uri="{FF2B5EF4-FFF2-40B4-BE49-F238E27FC236}">
                <a16:creationId xmlns:a16="http://schemas.microsoft.com/office/drawing/2014/main" id="{F0E77ECD-4743-4C1A-BED3-34DB9AD69F5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8" name="Rectangle 2">
            <a:extLst>
              <a:ext uri="{FF2B5EF4-FFF2-40B4-BE49-F238E27FC236}">
                <a16:creationId xmlns:a16="http://schemas.microsoft.com/office/drawing/2014/main" id="{991BB6D5-1768-430A-BC54-3E61FD36F2F1}"/>
              </a:ext>
            </a:extLst>
          </p:cNvPr>
          <p:cNvSpPr>
            <a:spLocks noGrp="1" noRot="1" noChangeAspect="1" noChangeArrowheads="1" noTextEdit="1"/>
          </p:cNvSpPr>
          <p:nvPr>
            <p:ph type="sldImg"/>
          </p:nvPr>
        </p:nvSpPr>
        <p:spPr>
          <a:solidFill>
            <a:srgbClr val="FFFFFF"/>
          </a:solidFill>
          <a:ln/>
        </p:spPr>
      </p:sp>
      <p:sp>
        <p:nvSpPr>
          <p:cNvPr id="1125379" name="Rectangle 3">
            <a:extLst>
              <a:ext uri="{FF2B5EF4-FFF2-40B4-BE49-F238E27FC236}">
                <a16:creationId xmlns:a16="http://schemas.microsoft.com/office/drawing/2014/main" id="{C89FC294-6CE7-4167-A0D5-AD2E811A15D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2" name="Rectangle 2">
            <a:extLst>
              <a:ext uri="{FF2B5EF4-FFF2-40B4-BE49-F238E27FC236}">
                <a16:creationId xmlns:a16="http://schemas.microsoft.com/office/drawing/2014/main" id="{C8B581F6-5007-4F0F-8FA1-620391ADC5E7}"/>
              </a:ext>
            </a:extLst>
          </p:cNvPr>
          <p:cNvSpPr>
            <a:spLocks noGrp="1" noRot="1" noChangeAspect="1" noChangeArrowheads="1" noTextEdit="1"/>
          </p:cNvSpPr>
          <p:nvPr>
            <p:ph type="sldImg"/>
          </p:nvPr>
        </p:nvSpPr>
        <p:spPr>
          <a:solidFill>
            <a:srgbClr val="FFFFFF"/>
          </a:solidFill>
          <a:ln/>
        </p:spPr>
      </p:sp>
      <p:sp>
        <p:nvSpPr>
          <p:cNvPr id="1126403" name="Rectangle 3">
            <a:extLst>
              <a:ext uri="{FF2B5EF4-FFF2-40B4-BE49-F238E27FC236}">
                <a16:creationId xmlns:a16="http://schemas.microsoft.com/office/drawing/2014/main" id="{8CCBA8FA-6271-4AA9-9F8C-5C0DF3E3DDE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2">
            <a:extLst>
              <a:ext uri="{FF2B5EF4-FFF2-40B4-BE49-F238E27FC236}">
                <a16:creationId xmlns:a16="http://schemas.microsoft.com/office/drawing/2014/main" id="{93279A91-8EF1-4E5A-950B-F81FCE06C5E0}"/>
              </a:ext>
            </a:extLst>
          </p:cNvPr>
          <p:cNvSpPr>
            <a:spLocks noGrp="1" noRot="1" noChangeAspect="1" noChangeArrowheads="1" noTextEdit="1"/>
          </p:cNvSpPr>
          <p:nvPr>
            <p:ph type="sldImg"/>
          </p:nvPr>
        </p:nvSpPr>
        <p:spPr>
          <a:solidFill>
            <a:srgbClr val="FFFFFF"/>
          </a:solidFill>
          <a:ln/>
        </p:spPr>
      </p:sp>
      <p:sp>
        <p:nvSpPr>
          <p:cNvPr id="1127427" name="Rectangle 3">
            <a:extLst>
              <a:ext uri="{FF2B5EF4-FFF2-40B4-BE49-F238E27FC236}">
                <a16:creationId xmlns:a16="http://schemas.microsoft.com/office/drawing/2014/main" id="{7206542F-EFFB-42EE-BFFE-680FBE617FC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a:extLst>
              <a:ext uri="{FF2B5EF4-FFF2-40B4-BE49-F238E27FC236}">
                <a16:creationId xmlns:a16="http://schemas.microsoft.com/office/drawing/2014/main" id="{89236DDE-5C39-45F8-99EA-AAE8EA7C4C18}"/>
              </a:ext>
            </a:extLst>
          </p:cNvPr>
          <p:cNvSpPr>
            <a:spLocks noGrp="1" noRot="1" noChangeAspect="1" noChangeArrowheads="1" noTextEdit="1"/>
          </p:cNvSpPr>
          <p:nvPr>
            <p:ph type="sldImg"/>
          </p:nvPr>
        </p:nvSpPr>
        <p:spPr>
          <a:solidFill>
            <a:srgbClr val="FFFFFF"/>
          </a:solidFill>
          <a:ln/>
        </p:spPr>
      </p:sp>
      <p:sp>
        <p:nvSpPr>
          <p:cNvPr id="958467" name="Rectangle 3">
            <a:extLst>
              <a:ext uri="{FF2B5EF4-FFF2-40B4-BE49-F238E27FC236}">
                <a16:creationId xmlns:a16="http://schemas.microsoft.com/office/drawing/2014/main" id="{9594C307-618D-4F84-9B4D-788E1D0F4DA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a:extLst>
              <a:ext uri="{FF2B5EF4-FFF2-40B4-BE49-F238E27FC236}">
                <a16:creationId xmlns:a16="http://schemas.microsoft.com/office/drawing/2014/main" id="{9BF77AB7-28F0-49E7-B5D7-9DF9FC9CAC4E}"/>
              </a:ext>
            </a:extLst>
          </p:cNvPr>
          <p:cNvSpPr>
            <a:spLocks noGrp="1" noRot="1" noChangeAspect="1" noChangeArrowheads="1" noTextEdit="1"/>
          </p:cNvSpPr>
          <p:nvPr>
            <p:ph type="sldImg"/>
          </p:nvPr>
        </p:nvSpPr>
        <p:spPr>
          <a:solidFill>
            <a:srgbClr val="FFFFFF"/>
          </a:solidFill>
          <a:ln/>
        </p:spPr>
      </p:sp>
      <p:sp>
        <p:nvSpPr>
          <p:cNvPr id="1128451" name="Rectangle 3">
            <a:extLst>
              <a:ext uri="{FF2B5EF4-FFF2-40B4-BE49-F238E27FC236}">
                <a16:creationId xmlns:a16="http://schemas.microsoft.com/office/drawing/2014/main" id="{0A218A78-1314-4EDE-87A1-F17D00FBD40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a:extLst>
              <a:ext uri="{FF2B5EF4-FFF2-40B4-BE49-F238E27FC236}">
                <a16:creationId xmlns:a16="http://schemas.microsoft.com/office/drawing/2014/main" id="{94FD5C9F-EF5C-4540-824E-A19093991203}"/>
              </a:ext>
            </a:extLst>
          </p:cNvPr>
          <p:cNvSpPr>
            <a:spLocks noGrp="1" noRot="1" noChangeAspect="1" noChangeArrowheads="1" noTextEdit="1"/>
          </p:cNvSpPr>
          <p:nvPr>
            <p:ph type="sldImg"/>
          </p:nvPr>
        </p:nvSpPr>
        <p:spPr>
          <a:solidFill>
            <a:srgbClr val="FFFFFF"/>
          </a:solidFill>
          <a:ln/>
        </p:spPr>
      </p:sp>
      <p:sp>
        <p:nvSpPr>
          <p:cNvPr id="1129475" name="Rectangle 3">
            <a:extLst>
              <a:ext uri="{FF2B5EF4-FFF2-40B4-BE49-F238E27FC236}">
                <a16:creationId xmlns:a16="http://schemas.microsoft.com/office/drawing/2014/main" id="{B834F48B-1E74-4DD6-BD38-FC4294B23BE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a:extLst>
              <a:ext uri="{FF2B5EF4-FFF2-40B4-BE49-F238E27FC236}">
                <a16:creationId xmlns:a16="http://schemas.microsoft.com/office/drawing/2014/main" id="{8373AF98-5420-42BB-AC90-6236441A286D}"/>
              </a:ext>
            </a:extLst>
          </p:cNvPr>
          <p:cNvSpPr>
            <a:spLocks noGrp="1" noRot="1" noChangeAspect="1" noChangeArrowheads="1" noTextEdit="1"/>
          </p:cNvSpPr>
          <p:nvPr>
            <p:ph type="sldImg"/>
          </p:nvPr>
        </p:nvSpPr>
        <p:spPr>
          <a:solidFill>
            <a:srgbClr val="FFFFFF"/>
          </a:solidFill>
          <a:ln/>
        </p:spPr>
      </p:sp>
      <p:sp>
        <p:nvSpPr>
          <p:cNvPr id="1130499" name="Rectangle 3">
            <a:extLst>
              <a:ext uri="{FF2B5EF4-FFF2-40B4-BE49-F238E27FC236}">
                <a16:creationId xmlns:a16="http://schemas.microsoft.com/office/drawing/2014/main" id="{49FECB4C-16FE-4040-ACBC-ABF7CDE5447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a:extLst>
              <a:ext uri="{FF2B5EF4-FFF2-40B4-BE49-F238E27FC236}">
                <a16:creationId xmlns:a16="http://schemas.microsoft.com/office/drawing/2014/main" id="{114118CF-F4D6-4B37-801D-789D3B6152E9}"/>
              </a:ext>
            </a:extLst>
          </p:cNvPr>
          <p:cNvSpPr>
            <a:spLocks noGrp="1" noRot="1" noChangeAspect="1" noChangeArrowheads="1" noTextEdit="1"/>
          </p:cNvSpPr>
          <p:nvPr>
            <p:ph type="sldImg"/>
          </p:nvPr>
        </p:nvSpPr>
        <p:spPr>
          <a:solidFill>
            <a:srgbClr val="FFFFFF"/>
          </a:solidFill>
          <a:ln/>
        </p:spPr>
      </p:sp>
      <p:sp>
        <p:nvSpPr>
          <p:cNvPr id="1131523" name="Rectangle 3">
            <a:extLst>
              <a:ext uri="{FF2B5EF4-FFF2-40B4-BE49-F238E27FC236}">
                <a16:creationId xmlns:a16="http://schemas.microsoft.com/office/drawing/2014/main" id="{EFC78D8E-B969-46A4-A8C8-CE4E81F609A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a:extLst>
              <a:ext uri="{FF2B5EF4-FFF2-40B4-BE49-F238E27FC236}">
                <a16:creationId xmlns:a16="http://schemas.microsoft.com/office/drawing/2014/main" id="{C924BA07-5AA1-4876-B332-AACE572D5DE9}"/>
              </a:ext>
            </a:extLst>
          </p:cNvPr>
          <p:cNvSpPr>
            <a:spLocks noGrp="1" noRot="1" noChangeAspect="1" noChangeArrowheads="1" noTextEdit="1"/>
          </p:cNvSpPr>
          <p:nvPr>
            <p:ph type="sldImg"/>
          </p:nvPr>
        </p:nvSpPr>
        <p:spPr>
          <a:solidFill>
            <a:srgbClr val="FFFFFF"/>
          </a:solidFill>
          <a:ln/>
        </p:spPr>
      </p:sp>
      <p:sp>
        <p:nvSpPr>
          <p:cNvPr id="1132547" name="Rectangle 3">
            <a:extLst>
              <a:ext uri="{FF2B5EF4-FFF2-40B4-BE49-F238E27FC236}">
                <a16:creationId xmlns:a16="http://schemas.microsoft.com/office/drawing/2014/main" id="{0B81F067-9B78-48D4-BE83-39316EDCB4E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a:extLst>
              <a:ext uri="{FF2B5EF4-FFF2-40B4-BE49-F238E27FC236}">
                <a16:creationId xmlns:a16="http://schemas.microsoft.com/office/drawing/2014/main" id="{0E1B64F6-67D2-4DA7-8225-F7A10086A3DA}"/>
              </a:ext>
            </a:extLst>
          </p:cNvPr>
          <p:cNvSpPr>
            <a:spLocks noGrp="1" noRot="1" noChangeAspect="1" noChangeArrowheads="1" noTextEdit="1"/>
          </p:cNvSpPr>
          <p:nvPr>
            <p:ph type="sldImg"/>
          </p:nvPr>
        </p:nvSpPr>
        <p:spPr>
          <a:solidFill>
            <a:srgbClr val="FFFFFF"/>
          </a:solidFill>
          <a:ln/>
        </p:spPr>
      </p:sp>
      <p:sp>
        <p:nvSpPr>
          <p:cNvPr id="1133571" name="Rectangle 3">
            <a:extLst>
              <a:ext uri="{FF2B5EF4-FFF2-40B4-BE49-F238E27FC236}">
                <a16:creationId xmlns:a16="http://schemas.microsoft.com/office/drawing/2014/main" id="{EAE8DCAA-379F-4E60-889B-62D22ED911C1}"/>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a:extLst>
              <a:ext uri="{FF2B5EF4-FFF2-40B4-BE49-F238E27FC236}">
                <a16:creationId xmlns:a16="http://schemas.microsoft.com/office/drawing/2014/main" id="{A891DB1E-3D92-4293-87CB-46ED7A1B0E99}"/>
              </a:ext>
            </a:extLst>
          </p:cNvPr>
          <p:cNvSpPr>
            <a:spLocks noGrp="1" noRot="1" noChangeAspect="1" noChangeArrowheads="1" noTextEdit="1"/>
          </p:cNvSpPr>
          <p:nvPr>
            <p:ph type="sldImg"/>
          </p:nvPr>
        </p:nvSpPr>
        <p:spPr>
          <a:solidFill>
            <a:srgbClr val="FFFFFF"/>
          </a:solidFill>
          <a:ln/>
        </p:spPr>
      </p:sp>
      <p:sp>
        <p:nvSpPr>
          <p:cNvPr id="1134595" name="Rectangle 3">
            <a:extLst>
              <a:ext uri="{FF2B5EF4-FFF2-40B4-BE49-F238E27FC236}">
                <a16:creationId xmlns:a16="http://schemas.microsoft.com/office/drawing/2014/main" id="{108D4276-7F29-4644-901E-77BEEEF4ED8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a:extLst>
              <a:ext uri="{FF2B5EF4-FFF2-40B4-BE49-F238E27FC236}">
                <a16:creationId xmlns:a16="http://schemas.microsoft.com/office/drawing/2014/main" id="{D60A0A71-42A0-4A1B-9B78-05A95F33BCC3}"/>
              </a:ext>
            </a:extLst>
          </p:cNvPr>
          <p:cNvSpPr>
            <a:spLocks noGrp="1" noRot="1" noChangeAspect="1" noChangeArrowheads="1" noTextEdit="1"/>
          </p:cNvSpPr>
          <p:nvPr>
            <p:ph type="sldImg"/>
          </p:nvPr>
        </p:nvSpPr>
        <p:spPr>
          <a:solidFill>
            <a:srgbClr val="FFFFFF"/>
          </a:solidFill>
          <a:ln/>
        </p:spPr>
      </p:sp>
      <p:sp>
        <p:nvSpPr>
          <p:cNvPr id="1135619" name="Rectangle 3">
            <a:extLst>
              <a:ext uri="{FF2B5EF4-FFF2-40B4-BE49-F238E27FC236}">
                <a16:creationId xmlns:a16="http://schemas.microsoft.com/office/drawing/2014/main" id="{26C44391-E9AF-4F00-991F-95C2C4CCAC94}"/>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a:extLst>
              <a:ext uri="{FF2B5EF4-FFF2-40B4-BE49-F238E27FC236}">
                <a16:creationId xmlns:a16="http://schemas.microsoft.com/office/drawing/2014/main" id="{84DFA821-C2C3-4A1E-B380-68B84E337A73}"/>
              </a:ext>
            </a:extLst>
          </p:cNvPr>
          <p:cNvSpPr>
            <a:spLocks noGrp="1" noRot="1" noChangeAspect="1" noChangeArrowheads="1" noTextEdit="1"/>
          </p:cNvSpPr>
          <p:nvPr>
            <p:ph type="sldImg"/>
          </p:nvPr>
        </p:nvSpPr>
        <p:spPr>
          <a:solidFill>
            <a:srgbClr val="FFFFFF"/>
          </a:solidFill>
          <a:ln/>
        </p:spPr>
      </p:sp>
      <p:sp>
        <p:nvSpPr>
          <p:cNvPr id="1136643" name="Rectangle 3">
            <a:extLst>
              <a:ext uri="{FF2B5EF4-FFF2-40B4-BE49-F238E27FC236}">
                <a16:creationId xmlns:a16="http://schemas.microsoft.com/office/drawing/2014/main" id="{D48754CB-02C2-4320-8B71-6DFEBF76E2C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a:extLst>
              <a:ext uri="{FF2B5EF4-FFF2-40B4-BE49-F238E27FC236}">
                <a16:creationId xmlns:a16="http://schemas.microsoft.com/office/drawing/2014/main" id="{5F958DAC-3522-4C5B-96BA-C54BF46B1DFC}"/>
              </a:ext>
            </a:extLst>
          </p:cNvPr>
          <p:cNvSpPr>
            <a:spLocks noGrp="1" noRot="1" noChangeAspect="1" noChangeArrowheads="1" noTextEdit="1"/>
          </p:cNvSpPr>
          <p:nvPr>
            <p:ph type="sldImg"/>
          </p:nvPr>
        </p:nvSpPr>
        <p:spPr>
          <a:solidFill>
            <a:srgbClr val="FFFFFF"/>
          </a:solidFill>
          <a:ln/>
        </p:spPr>
      </p:sp>
      <p:sp>
        <p:nvSpPr>
          <p:cNvPr id="1137667" name="Rectangle 3">
            <a:extLst>
              <a:ext uri="{FF2B5EF4-FFF2-40B4-BE49-F238E27FC236}">
                <a16:creationId xmlns:a16="http://schemas.microsoft.com/office/drawing/2014/main" id="{F0766D5E-5E60-49F5-AF3D-3A6DE3491E0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7">
            <a:extLst>
              <a:ext uri="{FF2B5EF4-FFF2-40B4-BE49-F238E27FC236}">
                <a16:creationId xmlns:a16="http://schemas.microsoft.com/office/drawing/2014/main" id="{0F685793-F147-4CC9-BC13-EC44C07B64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47CDB2-FEE2-4887-BD81-FEE123D5F83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54723" name="Rectangle 2">
            <a:extLst>
              <a:ext uri="{FF2B5EF4-FFF2-40B4-BE49-F238E27FC236}">
                <a16:creationId xmlns:a16="http://schemas.microsoft.com/office/drawing/2014/main" id="{F8656BD7-7096-4D22-910D-AA1A23DBBB7F}"/>
              </a:ext>
            </a:extLst>
          </p:cNvPr>
          <p:cNvSpPr>
            <a:spLocks noGrp="1" noRot="1" noChangeAspect="1" noChangeArrowheads="1" noTextEdit="1"/>
          </p:cNvSpPr>
          <p:nvPr>
            <p:ph type="sldImg"/>
          </p:nvPr>
        </p:nvSpPr>
        <p:spPr>
          <a:ln/>
        </p:spPr>
      </p:sp>
      <p:sp>
        <p:nvSpPr>
          <p:cNvPr id="1054724" name="Rectangle 3">
            <a:extLst>
              <a:ext uri="{FF2B5EF4-FFF2-40B4-BE49-F238E27FC236}">
                <a16:creationId xmlns:a16="http://schemas.microsoft.com/office/drawing/2014/main" id="{714658AB-5F8B-4C59-BF3B-F093C0F210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7">
            <a:extLst>
              <a:ext uri="{FF2B5EF4-FFF2-40B4-BE49-F238E27FC236}">
                <a16:creationId xmlns:a16="http://schemas.microsoft.com/office/drawing/2014/main" id="{C82991A2-A997-4881-BC93-5234C6F940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67AC1F-DCBA-4895-9266-F4EA59EC590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67683" name="Rectangle 2">
            <a:extLst>
              <a:ext uri="{FF2B5EF4-FFF2-40B4-BE49-F238E27FC236}">
                <a16:creationId xmlns:a16="http://schemas.microsoft.com/office/drawing/2014/main" id="{D9A6FAF1-992A-49A9-9D7B-02F077011F5D}"/>
              </a:ext>
            </a:extLst>
          </p:cNvPr>
          <p:cNvSpPr>
            <a:spLocks noGrp="1" noRot="1" noChangeAspect="1" noChangeArrowheads="1" noTextEdit="1"/>
          </p:cNvSpPr>
          <p:nvPr>
            <p:ph type="sldImg"/>
          </p:nvPr>
        </p:nvSpPr>
        <p:spPr>
          <a:ln/>
        </p:spPr>
      </p:sp>
      <p:sp>
        <p:nvSpPr>
          <p:cNvPr id="967684" name="Rectangle 3">
            <a:extLst>
              <a:ext uri="{FF2B5EF4-FFF2-40B4-BE49-F238E27FC236}">
                <a16:creationId xmlns:a16="http://schemas.microsoft.com/office/drawing/2014/main" id="{FE428D0B-A1CF-42DE-B07E-E9E70191A3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0" name="Rectangle 2">
            <a:extLst>
              <a:ext uri="{FF2B5EF4-FFF2-40B4-BE49-F238E27FC236}">
                <a16:creationId xmlns:a16="http://schemas.microsoft.com/office/drawing/2014/main" id="{CA561CA7-6DD9-41A9-9C96-F2683F0C3CCF}"/>
              </a:ext>
            </a:extLst>
          </p:cNvPr>
          <p:cNvSpPr>
            <a:spLocks noGrp="1" noRot="1" noChangeAspect="1" noChangeArrowheads="1" noTextEdit="1"/>
          </p:cNvSpPr>
          <p:nvPr>
            <p:ph type="sldImg"/>
          </p:nvPr>
        </p:nvSpPr>
        <p:spPr>
          <a:solidFill>
            <a:srgbClr val="FFFFFF"/>
          </a:solidFill>
          <a:ln/>
        </p:spPr>
      </p:sp>
      <p:sp>
        <p:nvSpPr>
          <p:cNvPr id="1138691" name="Rectangle 3">
            <a:extLst>
              <a:ext uri="{FF2B5EF4-FFF2-40B4-BE49-F238E27FC236}">
                <a16:creationId xmlns:a16="http://schemas.microsoft.com/office/drawing/2014/main" id="{D66CFD23-6862-484C-A642-6406CE8A466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a:extLst>
              <a:ext uri="{FF2B5EF4-FFF2-40B4-BE49-F238E27FC236}">
                <a16:creationId xmlns:a16="http://schemas.microsoft.com/office/drawing/2014/main" id="{CD8AAE55-C163-40B1-84D9-AD50AF06967A}"/>
              </a:ext>
            </a:extLst>
          </p:cNvPr>
          <p:cNvSpPr>
            <a:spLocks noGrp="1" noRot="1" noChangeAspect="1" noChangeArrowheads="1" noTextEdit="1"/>
          </p:cNvSpPr>
          <p:nvPr>
            <p:ph type="sldImg"/>
          </p:nvPr>
        </p:nvSpPr>
        <p:spPr>
          <a:solidFill>
            <a:srgbClr val="FFFFFF"/>
          </a:solidFill>
          <a:ln/>
        </p:spPr>
      </p:sp>
      <p:sp>
        <p:nvSpPr>
          <p:cNvPr id="1139715" name="Rectangle 3">
            <a:extLst>
              <a:ext uri="{FF2B5EF4-FFF2-40B4-BE49-F238E27FC236}">
                <a16:creationId xmlns:a16="http://schemas.microsoft.com/office/drawing/2014/main" id="{BFBF2CDF-DE1F-4AD6-AB06-798EB11311F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2">
            <a:extLst>
              <a:ext uri="{FF2B5EF4-FFF2-40B4-BE49-F238E27FC236}">
                <a16:creationId xmlns:a16="http://schemas.microsoft.com/office/drawing/2014/main" id="{CA85CCF5-3C86-432E-8C0E-F6C9E4B7B9F2}"/>
              </a:ext>
            </a:extLst>
          </p:cNvPr>
          <p:cNvSpPr>
            <a:spLocks noGrp="1" noRot="1" noChangeAspect="1" noChangeArrowheads="1" noTextEdit="1"/>
          </p:cNvSpPr>
          <p:nvPr>
            <p:ph type="sldImg"/>
          </p:nvPr>
        </p:nvSpPr>
        <p:spPr>
          <a:solidFill>
            <a:srgbClr val="FFFFFF"/>
          </a:solidFill>
          <a:ln/>
        </p:spPr>
      </p:sp>
      <p:sp>
        <p:nvSpPr>
          <p:cNvPr id="1140739" name="Rectangle 3">
            <a:extLst>
              <a:ext uri="{FF2B5EF4-FFF2-40B4-BE49-F238E27FC236}">
                <a16:creationId xmlns:a16="http://schemas.microsoft.com/office/drawing/2014/main" id="{0DF03524-B68F-439C-9C24-10EBFD5569D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2">
            <a:extLst>
              <a:ext uri="{FF2B5EF4-FFF2-40B4-BE49-F238E27FC236}">
                <a16:creationId xmlns:a16="http://schemas.microsoft.com/office/drawing/2014/main" id="{7A628B49-270C-45A1-A67F-DA1565F6047B}"/>
              </a:ext>
            </a:extLst>
          </p:cNvPr>
          <p:cNvSpPr>
            <a:spLocks noGrp="1" noRot="1" noChangeAspect="1" noChangeArrowheads="1" noTextEdit="1"/>
          </p:cNvSpPr>
          <p:nvPr>
            <p:ph type="sldImg"/>
          </p:nvPr>
        </p:nvSpPr>
        <p:spPr>
          <a:solidFill>
            <a:srgbClr val="FFFFFF"/>
          </a:solidFill>
          <a:ln/>
        </p:spPr>
      </p:sp>
      <p:sp>
        <p:nvSpPr>
          <p:cNvPr id="1141763" name="Rectangle 3">
            <a:extLst>
              <a:ext uri="{FF2B5EF4-FFF2-40B4-BE49-F238E27FC236}">
                <a16:creationId xmlns:a16="http://schemas.microsoft.com/office/drawing/2014/main" id="{D0B0BF7F-CF98-429C-923D-4FCAB2F0108A}"/>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2">
            <a:extLst>
              <a:ext uri="{FF2B5EF4-FFF2-40B4-BE49-F238E27FC236}">
                <a16:creationId xmlns:a16="http://schemas.microsoft.com/office/drawing/2014/main" id="{F0D56FDE-10C5-4AF4-9728-F88D6C65266C}"/>
              </a:ext>
            </a:extLst>
          </p:cNvPr>
          <p:cNvSpPr>
            <a:spLocks noGrp="1" noRot="1" noChangeAspect="1" noChangeArrowheads="1" noTextEdit="1"/>
          </p:cNvSpPr>
          <p:nvPr>
            <p:ph type="sldImg"/>
          </p:nvPr>
        </p:nvSpPr>
        <p:spPr>
          <a:solidFill>
            <a:srgbClr val="FFFFFF"/>
          </a:solidFill>
          <a:ln/>
        </p:spPr>
      </p:sp>
      <p:sp>
        <p:nvSpPr>
          <p:cNvPr id="1142787" name="Rectangle 3">
            <a:extLst>
              <a:ext uri="{FF2B5EF4-FFF2-40B4-BE49-F238E27FC236}">
                <a16:creationId xmlns:a16="http://schemas.microsoft.com/office/drawing/2014/main" id="{19369EA6-7893-4CA5-8090-3CCA13858E1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0" name="Rectangle 2">
            <a:extLst>
              <a:ext uri="{FF2B5EF4-FFF2-40B4-BE49-F238E27FC236}">
                <a16:creationId xmlns:a16="http://schemas.microsoft.com/office/drawing/2014/main" id="{FEE172C1-EB96-403C-BECB-5C3F47F0E3EE}"/>
              </a:ext>
            </a:extLst>
          </p:cNvPr>
          <p:cNvSpPr>
            <a:spLocks noGrp="1" noRot="1" noChangeAspect="1" noChangeArrowheads="1" noTextEdit="1"/>
          </p:cNvSpPr>
          <p:nvPr>
            <p:ph type="sldImg"/>
          </p:nvPr>
        </p:nvSpPr>
        <p:spPr>
          <a:solidFill>
            <a:srgbClr val="FFFFFF"/>
          </a:solidFill>
          <a:ln/>
        </p:spPr>
      </p:sp>
      <p:sp>
        <p:nvSpPr>
          <p:cNvPr id="1143811" name="Rectangle 3">
            <a:extLst>
              <a:ext uri="{FF2B5EF4-FFF2-40B4-BE49-F238E27FC236}">
                <a16:creationId xmlns:a16="http://schemas.microsoft.com/office/drawing/2014/main" id="{E730C76C-FEF4-4B30-AA37-096E0DEDEDD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a:extLst>
              <a:ext uri="{FF2B5EF4-FFF2-40B4-BE49-F238E27FC236}">
                <a16:creationId xmlns:a16="http://schemas.microsoft.com/office/drawing/2014/main" id="{7EAFBDF8-8124-4787-9B9F-F749FFA27BFB}"/>
              </a:ext>
            </a:extLst>
          </p:cNvPr>
          <p:cNvSpPr>
            <a:spLocks noGrp="1" noRot="1" noChangeAspect="1" noChangeArrowheads="1" noTextEdit="1"/>
          </p:cNvSpPr>
          <p:nvPr>
            <p:ph type="sldImg"/>
          </p:nvPr>
        </p:nvSpPr>
        <p:spPr>
          <a:solidFill>
            <a:srgbClr val="FFFFFF"/>
          </a:solidFill>
          <a:ln/>
        </p:spPr>
      </p:sp>
      <p:sp>
        <p:nvSpPr>
          <p:cNvPr id="1144835" name="Rectangle 3">
            <a:extLst>
              <a:ext uri="{FF2B5EF4-FFF2-40B4-BE49-F238E27FC236}">
                <a16:creationId xmlns:a16="http://schemas.microsoft.com/office/drawing/2014/main" id="{C9AE94E9-2961-4406-AC1C-88E634A8F41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a:extLst>
              <a:ext uri="{FF2B5EF4-FFF2-40B4-BE49-F238E27FC236}">
                <a16:creationId xmlns:a16="http://schemas.microsoft.com/office/drawing/2014/main" id="{594643F8-C693-4BC3-BF05-95BBD0F1D12B}"/>
              </a:ext>
            </a:extLst>
          </p:cNvPr>
          <p:cNvSpPr>
            <a:spLocks noGrp="1" noRot="1" noChangeAspect="1" noChangeArrowheads="1" noTextEdit="1"/>
          </p:cNvSpPr>
          <p:nvPr>
            <p:ph type="sldImg"/>
          </p:nvPr>
        </p:nvSpPr>
        <p:spPr>
          <a:solidFill>
            <a:srgbClr val="FFFFFF"/>
          </a:solidFill>
          <a:ln/>
        </p:spPr>
      </p:sp>
      <p:sp>
        <p:nvSpPr>
          <p:cNvPr id="1145859" name="Rectangle 3">
            <a:extLst>
              <a:ext uri="{FF2B5EF4-FFF2-40B4-BE49-F238E27FC236}">
                <a16:creationId xmlns:a16="http://schemas.microsoft.com/office/drawing/2014/main" id="{EA30C731-C0BB-4D2A-9F8B-4EAB56F0DA87}"/>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7">
            <a:extLst>
              <a:ext uri="{FF2B5EF4-FFF2-40B4-BE49-F238E27FC236}">
                <a16:creationId xmlns:a16="http://schemas.microsoft.com/office/drawing/2014/main" id="{F94A79DE-647F-43A7-A5BD-986C1FED5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F7FD0F-CA43-401B-A377-4110D1C48B7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65635" name="Rectangle 2">
            <a:extLst>
              <a:ext uri="{FF2B5EF4-FFF2-40B4-BE49-F238E27FC236}">
                <a16:creationId xmlns:a16="http://schemas.microsoft.com/office/drawing/2014/main" id="{3D8D0287-33A9-45FE-AD4F-0D53BA773FC1}"/>
              </a:ext>
            </a:extLst>
          </p:cNvPr>
          <p:cNvSpPr>
            <a:spLocks noGrp="1" noRot="1" noChangeAspect="1" noChangeArrowheads="1" noTextEdit="1"/>
          </p:cNvSpPr>
          <p:nvPr>
            <p:ph type="sldImg"/>
          </p:nvPr>
        </p:nvSpPr>
        <p:spPr>
          <a:ln/>
        </p:spPr>
      </p:sp>
      <p:sp>
        <p:nvSpPr>
          <p:cNvPr id="965636" name="Rectangle 3">
            <a:extLst>
              <a:ext uri="{FF2B5EF4-FFF2-40B4-BE49-F238E27FC236}">
                <a16:creationId xmlns:a16="http://schemas.microsoft.com/office/drawing/2014/main" id="{4F779B02-A40E-44F8-B67A-C3F3F55A33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7">
            <a:extLst>
              <a:ext uri="{FF2B5EF4-FFF2-40B4-BE49-F238E27FC236}">
                <a16:creationId xmlns:a16="http://schemas.microsoft.com/office/drawing/2014/main" id="{28D53EC8-21CF-45E8-9B44-1D93CA6F3F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37466A-560C-4471-8B38-9A743D316D2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64611" name="Rectangle 2">
            <a:extLst>
              <a:ext uri="{FF2B5EF4-FFF2-40B4-BE49-F238E27FC236}">
                <a16:creationId xmlns:a16="http://schemas.microsoft.com/office/drawing/2014/main" id="{031FB3F9-D955-4E54-8623-F7E4D230F91D}"/>
              </a:ext>
            </a:extLst>
          </p:cNvPr>
          <p:cNvSpPr>
            <a:spLocks noGrp="1" noRot="1" noChangeAspect="1" noChangeArrowheads="1" noTextEdit="1"/>
          </p:cNvSpPr>
          <p:nvPr>
            <p:ph type="sldImg"/>
          </p:nvPr>
        </p:nvSpPr>
        <p:spPr>
          <a:solidFill>
            <a:srgbClr val="FFFFFF"/>
          </a:solidFill>
          <a:ln/>
        </p:spPr>
      </p:sp>
      <p:sp>
        <p:nvSpPr>
          <p:cNvPr id="964612" name="Rectangle 3">
            <a:extLst>
              <a:ext uri="{FF2B5EF4-FFF2-40B4-BE49-F238E27FC236}">
                <a16:creationId xmlns:a16="http://schemas.microsoft.com/office/drawing/2014/main" id="{1FE96B80-965F-452C-81A2-5063945ADF7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7">
            <a:extLst>
              <a:ext uri="{FF2B5EF4-FFF2-40B4-BE49-F238E27FC236}">
                <a16:creationId xmlns:a16="http://schemas.microsoft.com/office/drawing/2014/main" id="{8ADF8BB0-5DF4-426B-BC04-A3CDCC9C9B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2DDAC2-CBA7-49EC-B06E-B8722B1F0B8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66659" name="Rectangle 2">
            <a:extLst>
              <a:ext uri="{FF2B5EF4-FFF2-40B4-BE49-F238E27FC236}">
                <a16:creationId xmlns:a16="http://schemas.microsoft.com/office/drawing/2014/main" id="{618F0A24-0AA0-4C59-8996-0108314E7912}"/>
              </a:ext>
            </a:extLst>
          </p:cNvPr>
          <p:cNvSpPr>
            <a:spLocks noGrp="1" noRot="1" noChangeAspect="1" noChangeArrowheads="1" noTextEdit="1"/>
          </p:cNvSpPr>
          <p:nvPr>
            <p:ph type="sldImg"/>
          </p:nvPr>
        </p:nvSpPr>
        <p:spPr>
          <a:ln/>
        </p:spPr>
      </p:sp>
      <p:sp>
        <p:nvSpPr>
          <p:cNvPr id="966660" name="Rectangle 3">
            <a:extLst>
              <a:ext uri="{FF2B5EF4-FFF2-40B4-BE49-F238E27FC236}">
                <a16:creationId xmlns:a16="http://schemas.microsoft.com/office/drawing/2014/main" id="{5D8F0CB2-6DDC-4157-8EC2-6E77218E56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7">
            <a:extLst>
              <a:ext uri="{FF2B5EF4-FFF2-40B4-BE49-F238E27FC236}">
                <a16:creationId xmlns:a16="http://schemas.microsoft.com/office/drawing/2014/main" id="{3D52F1DA-93AF-4BCA-9E51-AF4302AF49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898C60-7A32-476C-AC51-1E70AA45786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68707" name="Rectangle 2">
            <a:extLst>
              <a:ext uri="{FF2B5EF4-FFF2-40B4-BE49-F238E27FC236}">
                <a16:creationId xmlns:a16="http://schemas.microsoft.com/office/drawing/2014/main" id="{485369C6-1B3F-4131-8B3C-4D1B29BD3FF2}"/>
              </a:ext>
            </a:extLst>
          </p:cNvPr>
          <p:cNvSpPr>
            <a:spLocks noGrp="1" noRot="1" noChangeAspect="1" noChangeArrowheads="1" noTextEdit="1"/>
          </p:cNvSpPr>
          <p:nvPr>
            <p:ph type="sldImg"/>
          </p:nvPr>
        </p:nvSpPr>
        <p:spPr>
          <a:ln/>
        </p:spPr>
      </p:sp>
      <p:sp>
        <p:nvSpPr>
          <p:cNvPr id="968708" name="Rectangle 3">
            <a:extLst>
              <a:ext uri="{FF2B5EF4-FFF2-40B4-BE49-F238E27FC236}">
                <a16:creationId xmlns:a16="http://schemas.microsoft.com/office/drawing/2014/main" id="{FC0F1914-0074-4ED1-A092-11DF15452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7">
            <a:extLst>
              <a:ext uri="{FF2B5EF4-FFF2-40B4-BE49-F238E27FC236}">
                <a16:creationId xmlns:a16="http://schemas.microsoft.com/office/drawing/2014/main" id="{B750AA47-0CF4-4C60-B8F5-4BC2A84639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360B2C-193F-4428-88E2-C475EFF6A5A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60515" name="Rectangle 2">
            <a:extLst>
              <a:ext uri="{FF2B5EF4-FFF2-40B4-BE49-F238E27FC236}">
                <a16:creationId xmlns:a16="http://schemas.microsoft.com/office/drawing/2014/main" id="{522E3A91-7CB5-43A5-AAE1-1348E4F92EE5}"/>
              </a:ext>
            </a:extLst>
          </p:cNvPr>
          <p:cNvSpPr>
            <a:spLocks noGrp="1" noRot="1" noChangeAspect="1" noChangeArrowheads="1" noTextEdit="1"/>
          </p:cNvSpPr>
          <p:nvPr>
            <p:ph type="sldImg"/>
          </p:nvPr>
        </p:nvSpPr>
        <p:spPr>
          <a:ln/>
        </p:spPr>
      </p:sp>
      <p:sp>
        <p:nvSpPr>
          <p:cNvPr id="960516" name="Rectangle 3">
            <a:extLst>
              <a:ext uri="{FF2B5EF4-FFF2-40B4-BE49-F238E27FC236}">
                <a16:creationId xmlns:a16="http://schemas.microsoft.com/office/drawing/2014/main" id="{7B499E19-6F1C-4066-ACDD-820C42DDD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a:extLst>
              <a:ext uri="{FF2B5EF4-FFF2-40B4-BE49-F238E27FC236}">
                <a16:creationId xmlns:a16="http://schemas.microsoft.com/office/drawing/2014/main" id="{3AEB8F56-3E8A-4F46-8AE1-DC2D5EF02B8A}"/>
              </a:ext>
            </a:extLst>
          </p:cNvPr>
          <p:cNvSpPr>
            <a:spLocks noGrp="1" noRot="1" noChangeAspect="1" noChangeArrowheads="1" noTextEdit="1"/>
          </p:cNvSpPr>
          <p:nvPr>
            <p:ph type="sldImg"/>
          </p:nvPr>
        </p:nvSpPr>
        <p:spPr>
          <a:solidFill>
            <a:srgbClr val="FFFFFF"/>
          </a:solidFill>
          <a:ln/>
        </p:spPr>
      </p:sp>
      <p:sp>
        <p:nvSpPr>
          <p:cNvPr id="973827" name="Rectangle 3">
            <a:extLst>
              <a:ext uri="{FF2B5EF4-FFF2-40B4-BE49-F238E27FC236}">
                <a16:creationId xmlns:a16="http://schemas.microsoft.com/office/drawing/2014/main" id="{8BAD2784-1D0C-4B13-B383-86F39233693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a:extLst>
              <a:ext uri="{FF2B5EF4-FFF2-40B4-BE49-F238E27FC236}">
                <a16:creationId xmlns:a16="http://schemas.microsoft.com/office/drawing/2014/main" id="{B7F03C17-FB4A-4B72-B62C-B2944E7BA25B}"/>
              </a:ext>
            </a:extLst>
          </p:cNvPr>
          <p:cNvSpPr>
            <a:spLocks noGrp="1" noRot="1" noChangeAspect="1" noChangeArrowheads="1" noTextEdit="1"/>
          </p:cNvSpPr>
          <p:nvPr>
            <p:ph type="sldImg"/>
          </p:nvPr>
        </p:nvSpPr>
        <p:spPr>
          <a:solidFill>
            <a:srgbClr val="FFFFFF"/>
          </a:solidFill>
          <a:ln/>
        </p:spPr>
      </p:sp>
      <p:sp>
        <p:nvSpPr>
          <p:cNvPr id="974851" name="Rectangle 3">
            <a:extLst>
              <a:ext uri="{FF2B5EF4-FFF2-40B4-BE49-F238E27FC236}">
                <a16:creationId xmlns:a16="http://schemas.microsoft.com/office/drawing/2014/main" id="{936CD1BB-23A1-4E3B-959F-3521DD60610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a:extLst>
              <a:ext uri="{FF2B5EF4-FFF2-40B4-BE49-F238E27FC236}">
                <a16:creationId xmlns:a16="http://schemas.microsoft.com/office/drawing/2014/main" id="{F1AA7087-8202-42C2-9948-6E50C8EDF41D}"/>
              </a:ext>
            </a:extLst>
          </p:cNvPr>
          <p:cNvSpPr>
            <a:spLocks noGrp="1" noRot="1" noChangeAspect="1" noChangeArrowheads="1" noTextEdit="1"/>
          </p:cNvSpPr>
          <p:nvPr>
            <p:ph type="sldImg"/>
          </p:nvPr>
        </p:nvSpPr>
        <p:spPr>
          <a:solidFill>
            <a:srgbClr val="FFFFFF"/>
          </a:solidFill>
          <a:ln/>
        </p:spPr>
      </p:sp>
      <p:sp>
        <p:nvSpPr>
          <p:cNvPr id="975875" name="Rectangle 3">
            <a:extLst>
              <a:ext uri="{FF2B5EF4-FFF2-40B4-BE49-F238E27FC236}">
                <a16:creationId xmlns:a16="http://schemas.microsoft.com/office/drawing/2014/main" id="{939DC8AA-8042-465F-9EA3-3980FA5BA65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a:extLst>
              <a:ext uri="{FF2B5EF4-FFF2-40B4-BE49-F238E27FC236}">
                <a16:creationId xmlns:a16="http://schemas.microsoft.com/office/drawing/2014/main" id="{370CC0A4-FB01-4B9B-B32C-F3F50AC69C4A}"/>
              </a:ext>
            </a:extLst>
          </p:cNvPr>
          <p:cNvSpPr>
            <a:spLocks noGrp="1" noRot="1" noChangeAspect="1" noChangeArrowheads="1" noTextEdit="1"/>
          </p:cNvSpPr>
          <p:nvPr>
            <p:ph type="sldImg"/>
          </p:nvPr>
        </p:nvSpPr>
        <p:spPr>
          <a:solidFill>
            <a:srgbClr val="FFFFFF"/>
          </a:solidFill>
          <a:ln/>
        </p:spPr>
      </p:sp>
      <p:sp>
        <p:nvSpPr>
          <p:cNvPr id="976899" name="Rectangle 3">
            <a:extLst>
              <a:ext uri="{FF2B5EF4-FFF2-40B4-BE49-F238E27FC236}">
                <a16:creationId xmlns:a16="http://schemas.microsoft.com/office/drawing/2014/main" id="{4AF27E58-7078-4308-AEB0-A3ADD44E8A0C}"/>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7">
            <a:extLst>
              <a:ext uri="{FF2B5EF4-FFF2-40B4-BE49-F238E27FC236}">
                <a16:creationId xmlns:a16="http://schemas.microsoft.com/office/drawing/2014/main" id="{6060CED4-21C5-4549-953A-8CADBF3FF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962EBA-2D74-4AA9-940A-A46F697A5DB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55747" name="Rectangle 2">
            <a:extLst>
              <a:ext uri="{FF2B5EF4-FFF2-40B4-BE49-F238E27FC236}">
                <a16:creationId xmlns:a16="http://schemas.microsoft.com/office/drawing/2014/main" id="{5AE42E69-E69B-49B2-B4C1-F0FE968E4BD6}"/>
              </a:ext>
            </a:extLst>
          </p:cNvPr>
          <p:cNvSpPr>
            <a:spLocks noGrp="1" noRot="1" noChangeAspect="1" noChangeArrowheads="1" noTextEdit="1"/>
          </p:cNvSpPr>
          <p:nvPr>
            <p:ph type="sldImg"/>
          </p:nvPr>
        </p:nvSpPr>
        <p:spPr>
          <a:ln/>
        </p:spPr>
      </p:sp>
      <p:sp>
        <p:nvSpPr>
          <p:cNvPr id="1055748" name="Rectangle 3">
            <a:extLst>
              <a:ext uri="{FF2B5EF4-FFF2-40B4-BE49-F238E27FC236}">
                <a16:creationId xmlns:a16="http://schemas.microsoft.com/office/drawing/2014/main" id="{159680E8-AC69-4B45-8243-884F679099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a:extLst>
              <a:ext uri="{FF2B5EF4-FFF2-40B4-BE49-F238E27FC236}">
                <a16:creationId xmlns:a16="http://schemas.microsoft.com/office/drawing/2014/main" id="{8FDA4751-7D47-4F79-8213-CC56930B5763}"/>
              </a:ext>
            </a:extLst>
          </p:cNvPr>
          <p:cNvSpPr>
            <a:spLocks noGrp="1" noRot="1" noChangeAspect="1" noChangeArrowheads="1" noTextEdit="1"/>
          </p:cNvSpPr>
          <p:nvPr>
            <p:ph type="sldImg"/>
          </p:nvPr>
        </p:nvSpPr>
        <p:spPr>
          <a:solidFill>
            <a:srgbClr val="FFFFFF"/>
          </a:solidFill>
          <a:ln/>
        </p:spPr>
      </p:sp>
      <p:sp>
        <p:nvSpPr>
          <p:cNvPr id="977923" name="Rectangle 3">
            <a:extLst>
              <a:ext uri="{FF2B5EF4-FFF2-40B4-BE49-F238E27FC236}">
                <a16:creationId xmlns:a16="http://schemas.microsoft.com/office/drawing/2014/main" id="{2E2CF672-44B6-417E-A1DB-216AA3E41A1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a:extLst>
              <a:ext uri="{FF2B5EF4-FFF2-40B4-BE49-F238E27FC236}">
                <a16:creationId xmlns:a16="http://schemas.microsoft.com/office/drawing/2014/main" id="{C6413BE3-B102-46B2-AF1C-02BF41D75EB3}"/>
              </a:ext>
            </a:extLst>
          </p:cNvPr>
          <p:cNvSpPr>
            <a:spLocks noGrp="1" noRot="1" noChangeAspect="1" noChangeArrowheads="1" noTextEdit="1"/>
          </p:cNvSpPr>
          <p:nvPr>
            <p:ph type="sldImg"/>
          </p:nvPr>
        </p:nvSpPr>
        <p:spPr>
          <a:solidFill>
            <a:srgbClr val="FFFFFF"/>
          </a:solidFill>
          <a:ln/>
        </p:spPr>
      </p:sp>
      <p:sp>
        <p:nvSpPr>
          <p:cNvPr id="978947" name="Rectangle 3">
            <a:extLst>
              <a:ext uri="{FF2B5EF4-FFF2-40B4-BE49-F238E27FC236}">
                <a16:creationId xmlns:a16="http://schemas.microsoft.com/office/drawing/2014/main" id="{93DB1A70-88BC-451A-8531-D9E6F6B067BA}"/>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a:extLst>
              <a:ext uri="{FF2B5EF4-FFF2-40B4-BE49-F238E27FC236}">
                <a16:creationId xmlns:a16="http://schemas.microsoft.com/office/drawing/2014/main" id="{2AE95611-49B6-407B-83F9-B7A57E67DDFE}"/>
              </a:ext>
            </a:extLst>
          </p:cNvPr>
          <p:cNvSpPr>
            <a:spLocks noGrp="1" noRot="1" noChangeAspect="1" noChangeArrowheads="1" noTextEdit="1"/>
          </p:cNvSpPr>
          <p:nvPr>
            <p:ph type="sldImg"/>
          </p:nvPr>
        </p:nvSpPr>
        <p:spPr>
          <a:solidFill>
            <a:srgbClr val="FFFFFF"/>
          </a:solidFill>
          <a:ln/>
        </p:spPr>
      </p:sp>
      <p:sp>
        <p:nvSpPr>
          <p:cNvPr id="979971" name="Rectangle 3">
            <a:extLst>
              <a:ext uri="{FF2B5EF4-FFF2-40B4-BE49-F238E27FC236}">
                <a16:creationId xmlns:a16="http://schemas.microsoft.com/office/drawing/2014/main" id="{01E12005-D837-44DC-90CB-2B60F1AE99E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Rectangle 2">
            <a:extLst>
              <a:ext uri="{FF2B5EF4-FFF2-40B4-BE49-F238E27FC236}">
                <a16:creationId xmlns:a16="http://schemas.microsoft.com/office/drawing/2014/main" id="{B467CD57-D087-4C6B-8FC5-3A2F7CF2C60D}"/>
              </a:ext>
            </a:extLst>
          </p:cNvPr>
          <p:cNvSpPr>
            <a:spLocks noGrp="1" noRot="1" noChangeAspect="1" noChangeArrowheads="1" noTextEdit="1"/>
          </p:cNvSpPr>
          <p:nvPr>
            <p:ph type="sldImg"/>
          </p:nvPr>
        </p:nvSpPr>
        <p:spPr>
          <a:solidFill>
            <a:srgbClr val="FFFFFF"/>
          </a:solidFill>
          <a:ln/>
        </p:spPr>
      </p:sp>
      <p:sp>
        <p:nvSpPr>
          <p:cNvPr id="980995" name="Rectangle 3">
            <a:extLst>
              <a:ext uri="{FF2B5EF4-FFF2-40B4-BE49-F238E27FC236}">
                <a16:creationId xmlns:a16="http://schemas.microsoft.com/office/drawing/2014/main" id="{676C4143-C2D9-4E9C-8CD8-A1B3DED73F1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a:extLst>
              <a:ext uri="{FF2B5EF4-FFF2-40B4-BE49-F238E27FC236}">
                <a16:creationId xmlns:a16="http://schemas.microsoft.com/office/drawing/2014/main" id="{ADFCCA43-FE9D-48DD-95AB-A077682483D7}"/>
              </a:ext>
            </a:extLst>
          </p:cNvPr>
          <p:cNvSpPr>
            <a:spLocks noGrp="1" noRot="1" noChangeAspect="1" noChangeArrowheads="1" noTextEdit="1"/>
          </p:cNvSpPr>
          <p:nvPr>
            <p:ph type="sldImg"/>
          </p:nvPr>
        </p:nvSpPr>
        <p:spPr>
          <a:solidFill>
            <a:srgbClr val="FFFFFF"/>
          </a:solidFill>
          <a:ln/>
        </p:spPr>
      </p:sp>
      <p:sp>
        <p:nvSpPr>
          <p:cNvPr id="982019" name="Rectangle 3">
            <a:extLst>
              <a:ext uri="{FF2B5EF4-FFF2-40B4-BE49-F238E27FC236}">
                <a16:creationId xmlns:a16="http://schemas.microsoft.com/office/drawing/2014/main" id="{298062E5-201C-484C-B53B-1B524775FD4A}"/>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a:extLst>
              <a:ext uri="{FF2B5EF4-FFF2-40B4-BE49-F238E27FC236}">
                <a16:creationId xmlns:a16="http://schemas.microsoft.com/office/drawing/2014/main" id="{79F10933-A9F2-4761-B2D0-510BA542B077}"/>
              </a:ext>
            </a:extLst>
          </p:cNvPr>
          <p:cNvSpPr>
            <a:spLocks noGrp="1" noRot="1" noChangeAspect="1" noChangeArrowheads="1" noTextEdit="1"/>
          </p:cNvSpPr>
          <p:nvPr>
            <p:ph type="sldImg"/>
          </p:nvPr>
        </p:nvSpPr>
        <p:spPr>
          <a:solidFill>
            <a:srgbClr val="FFFFFF"/>
          </a:solidFill>
          <a:ln/>
        </p:spPr>
      </p:sp>
      <p:sp>
        <p:nvSpPr>
          <p:cNvPr id="983043" name="Rectangle 3">
            <a:extLst>
              <a:ext uri="{FF2B5EF4-FFF2-40B4-BE49-F238E27FC236}">
                <a16:creationId xmlns:a16="http://schemas.microsoft.com/office/drawing/2014/main" id="{FE31EE14-DCA0-4C15-85E4-EF6A7B6BD1A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2">
            <a:extLst>
              <a:ext uri="{FF2B5EF4-FFF2-40B4-BE49-F238E27FC236}">
                <a16:creationId xmlns:a16="http://schemas.microsoft.com/office/drawing/2014/main" id="{BF989EEC-DD2E-42E2-A840-89C04D84C51C}"/>
              </a:ext>
            </a:extLst>
          </p:cNvPr>
          <p:cNvSpPr>
            <a:spLocks noGrp="1" noRot="1" noChangeAspect="1" noChangeArrowheads="1" noTextEdit="1"/>
          </p:cNvSpPr>
          <p:nvPr>
            <p:ph type="sldImg"/>
          </p:nvPr>
        </p:nvSpPr>
        <p:spPr>
          <a:solidFill>
            <a:srgbClr val="FFFFFF"/>
          </a:solidFill>
          <a:ln/>
        </p:spPr>
      </p:sp>
      <p:sp>
        <p:nvSpPr>
          <p:cNvPr id="984067" name="Rectangle 3">
            <a:extLst>
              <a:ext uri="{FF2B5EF4-FFF2-40B4-BE49-F238E27FC236}">
                <a16:creationId xmlns:a16="http://schemas.microsoft.com/office/drawing/2014/main" id="{36FA3780-B657-4FF0-8B23-D8766F79B38A}"/>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a:extLst>
              <a:ext uri="{FF2B5EF4-FFF2-40B4-BE49-F238E27FC236}">
                <a16:creationId xmlns:a16="http://schemas.microsoft.com/office/drawing/2014/main" id="{C912EC20-4B95-496B-B12B-941458BCC129}"/>
              </a:ext>
            </a:extLst>
          </p:cNvPr>
          <p:cNvSpPr>
            <a:spLocks noGrp="1" noRot="1" noChangeAspect="1" noChangeArrowheads="1" noTextEdit="1"/>
          </p:cNvSpPr>
          <p:nvPr>
            <p:ph type="sldImg"/>
          </p:nvPr>
        </p:nvSpPr>
        <p:spPr>
          <a:solidFill>
            <a:srgbClr val="FFFFFF"/>
          </a:solidFill>
          <a:ln/>
        </p:spPr>
      </p:sp>
      <p:sp>
        <p:nvSpPr>
          <p:cNvPr id="985091" name="Rectangle 3">
            <a:extLst>
              <a:ext uri="{FF2B5EF4-FFF2-40B4-BE49-F238E27FC236}">
                <a16:creationId xmlns:a16="http://schemas.microsoft.com/office/drawing/2014/main" id="{CD62863E-908F-4FEB-8C40-0E39F1A9D55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a:extLst>
              <a:ext uri="{FF2B5EF4-FFF2-40B4-BE49-F238E27FC236}">
                <a16:creationId xmlns:a16="http://schemas.microsoft.com/office/drawing/2014/main" id="{2B2A2C33-F561-40A6-88B3-E4D9951AB640}"/>
              </a:ext>
            </a:extLst>
          </p:cNvPr>
          <p:cNvSpPr>
            <a:spLocks noGrp="1" noRot="1" noChangeAspect="1" noChangeArrowheads="1" noTextEdit="1"/>
          </p:cNvSpPr>
          <p:nvPr>
            <p:ph type="sldImg"/>
          </p:nvPr>
        </p:nvSpPr>
        <p:spPr>
          <a:solidFill>
            <a:srgbClr val="FFFFFF"/>
          </a:solidFill>
          <a:ln/>
        </p:spPr>
      </p:sp>
      <p:sp>
        <p:nvSpPr>
          <p:cNvPr id="986115" name="Rectangle 3">
            <a:extLst>
              <a:ext uri="{FF2B5EF4-FFF2-40B4-BE49-F238E27FC236}">
                <a16:creationId xmlns:a16="http://schemas.microsoft.com/office/drawing/2014/main" id="{EC710809-48BA-477D-9B77-5F1E9C6BA18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a:extLst>
              <a:ext uri="{FF2B5EF4-FFF2-40B4-BE49-F238E27FC236}">
                <a16:creationId xmlns:a16="http://schemas.microsoft.com/office/drawing/2014/main" id="{FF262BF0-54ED-43B7-8BD8-0E2A6BF24723}"/>
              </a:ext>
            </a:extLst>
          </p:cNvPr>
          <p:cNvSpPr>
            <a:spLocks noGrp="1" noRot="1" noChangeAspect="1" noChangeArrowheads="1" noTextEdit="1"/>
          </p:cNvSpPr>
          <p:nvPr>
            <p:ph type="sldImg"/>
          </p:nvPr>
        </p:nvSpPr>
        <p:spPr>
          <a:solidFill>
            <a:srgbClr val="FFFFFF"/>
          </a:solidFill>
          <a:ln/>
        </p:spPr>
      </p:sp>
      <p:sp>
        <p:nvSpPr>
          <p:cNvPr id="987139" name="Rectangle 3">
            <a:extLst>
              <a:ext uri="{FF2B5EF4-FFF2-40B4-BE49-F238E27FC236}">
                <a16:creationId xmlns:a16="http://schemas.microsoft.com/office/drawing/2014/main" id="{068042CC-9265-4188-8BAA-29113FFC735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7">
            <a:extLst>
              <a:ext uri="{FF2B5EF4-FFF2-40B4-BE49-F238E27FC236}">
                <a16:creationId xmlns:a16="http://schemas.microsoft.com/office/drawing/2014/main" id="{603C5DA3-D081-418B-B9FD-921AF83ACE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083A27-5831-4C68-A390-EA186F6149E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43107" name="Rectangle 2">
            <a:extLst>
              <a:ext uri="{FF2B5EF4-FFF2-40B4-BE49-F238E27FC236}">
                <a16:creationId xmlns:a16="http://schemas.microsoft.com/office/drawing/2014/main" id="{228E5FB4-B973-4E4B-8220-EB10EF27C393}"/>
              </a:ext>
            </a:extLst>
          </p:cNvPr>
          <p:cNvSpPr>
            <a:spLocks noGrp="1" noRot="1" noChangeAspect="1" noChangeArrowheads="1" noTextEdit="1"/>
          </p:cNvSpPr>
          <p:nvPr>
            <p:ph type="sldImg"/>
          </p:nvPr>
        </p:nvSpPr>
        <p:spPr>
          <a:ln/>
        </p:spPr>
      </p:sp>
      <p:sp>
        <p:nvSpPr>
          <p:cNvPr id="943108" name="Rectangle 3">
            <a:extLst>
              <a:ext uri="{FF2B5EF4-FFF2-40B4-BE49-F238E27FC236}">
                <a16:creationId xmlns:a16="http://schemas.microsoft.com/office/drawing/2014/main" id="{4D7B8A7E-3859-4B64-BFA2-17E80D9954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a:extLst>
              <a:ext uri="{FF2B5EF4-FFF2-40B4-BE49-F238E27FC236}">
                <a16:creationId xmlns:a16="http://schemas.microsoft.com/office/drawing/2014/main" id="{8D6956F2-2E86-4BC7-8E75-D77CA356E49F}"/>
              </a:ext>
            </a:extLst>
          </p:cNvPr>
          <p:cNvSpPr>
            <a:spLocks noGrp="1" noRot="1" noChangeAspect="1" noChangeArrowheads="1" noTextEdit="1"/>
          </p:cNvSpPr>
          <p:nvPr>
            <p:ph type="sldImg"/>
          </p:nvPr>
        </p:nvSpPr>
        <p:spPr>
          <a:solidFill>
            <a:srgbClr val="FFFFFF"/>
          </a:solidFill>
          <a:ln/>
        </p:spPr>
      </p:sp>
      <p:sp>
        <p:nvSpPr>
          <p:cNvPr id="988163" name="Rectangle 3">
            <a:extLst>
              <a:ext uri="{FF2B5EF4-FFF2-40B4-BE49-F238E27FC236}">
                <a16:creationId xmlns:a16="http://schemas.microsoft.com/office/drawing/2014/main" id="{CCEA42BD-50DB-4985-B128-E514981CF3A7}"/>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Arial" panose="020B0604020202020204" pitchFamily="34" charset="0"/>
              </a:rPr>
              <a:t>fdfdfd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a:extLst>
              <a:ext uri="{FF2B5EF4-FFF2-40B4-BE49-F238E27FC236}">
                <a16:creationId xmlns:a16="http://schemas.microsoft.com/office/drawing/2014/main" id="{B43F7F1F-1699-4FB8-AB31-78678B6A7A6C}"/>
              </a:ext>
            </a:extLst>
          </p:cNvPr>
          <p:cNvSpPr>
            <a:spLocks noGrp="1" noRot="1" noChangeAspect="1" noChangeArrowheads="1" noTextEdit="1"/>
          </p:cNvSpPr>
          <p:nvPr>
            <p:ph type="sldImg"/>
          </p:nvPr>
        </p:nvSpPr>
        <p:spPr>
          <a:solidFill>
            <a:srgbClr val="FFFFFF"/>
          </a:solidFill>
          <a:ln/>
        </p:spPr>
      </p:sp>
      <p:sp>
        <p:nvSpPr>
          <p:cNvPr id="989187" name="Rectangle 3">
            <a:extLst>
              <a:ext uri="{FF2B5EF4-FFF2-40B4-BE49-F238E27FC236}">
                <a16:creationId xmlns:a16="http://schemas.microsoft.com/office/drawing/2014/main" id="{E1AB1CD6-EE99-4B36-84EF-1A8DBE57637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2">
            <a:extLst>
              <a:ext uri="{FF2B5EF4-FFF2-40B4-BE49-F238E27FC236}">
                <a16:creationId xmlns:a16="http://schemas.microsoft.com/office/drawing/2014/main" id="{4671FED6-D736-453F-AF37-BE2E7F36E819}"/>
              </a:ext>
            </a:extLst>
          </p:cNvPr>
          <p:cNvSpPr>
            <a:spLocks noGrp="1" noRot="1" noChangeAspect="1" noChangeArrowheads="1" noTextEdit="1"/>
          </p:cNvSpPr>
          <p:nvPr>
            <p:ph type="sldImg"/>
          </p:nvPr>
        </p:nvSpPr>
        <p:spPr>
          <a:solidFill>
            <a:srgbClr val="FFFFFF"/>
          </a:solidFill>
          <a:ln/>
        </p:spPr>
      </p:sp>
      <p:sp>
        <p:nvSpPr>
          <p:cNvPr id="990211" name="Rectangle 3">
            <a:extLst>
              <a:ext uri="{FF2B5EF4-FFF2-40B4-BE49-F238E27FC236}">
                <a16:creationId xmlns:a16="http://schemas.microsoft.com/office/drawing/2014/main" id="{C182BFC9-C2C2-4A97-8155-B06035532DA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a:extLst>
              <a:ext uri="{FF2B5EF4-FFF2-40B4-BE49-F238E27FC236}">
                <a16:creationId xmlns:a16="http://schemas.microsoft.com/office/drawing/2014/main" id="{3A323D4D-0050-466B-9EBB-F122ACEE5537}"/>
              </a:ext>
            </a:extLst>
          </p:cNvPr>
          <p:cNvSpPr>
            <a:spLocks noGrp="1" noRot="1" noChangeAspect="1" noChangeArrowheads="1" noTextEdit="1"/>
          </p:cNvSpPr>
          <p:nvPr>
            <p:ph type="sldImg"/>
          </p:nvPr>
        </p:nvSpPr>
        <p:spPr>
          <a:solidFill>
            <a:srgbClr val="FFFFFF"/>
          </a:solidFill>
          <a:ln/>
        </p:spPr>
      </p:sp>
      <p:sp>
        <p:nvSpPr>
          <p:cNvPr id="991235" name="Rectangle 3">
            <a:extLst>
              <a:ext uri="{FF2B5EF4-FFF2-40B4-BE49-F238E27FC236}">
                <a16:creationId xmlns:a16="http://schemas.microsoft.com/office/drawing/2014/main" id="{C4E06C39-0527-481A-844A-8193E849A1E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Rectangle 2">
            <a:extLst>
              <a:ext uri="{FF2B5EF4-FFF2-40B4-BE49-F238E27FC236}">
                <a16:creationId xmlns:a16="http://schemas.microsoft.com/office/drawing/2014/main" id="{7880DD06-F253-46FD-ABDD-C49EB603E27C}"/>
              </a:ext>
            </a:extLst>
          </p:cNvPr>
          <p:cNvSpPr>
            <a:spLocks noGrp="1" noRot="1" noChangeAspect="1" noChangeArrowheads="1" noTextEdit="1"/>
          </p:cNvSpPr>
          <p:nvPr>
            <p:ph type="sldImg"/>
          </p:nvPr>
        </p:nvSpPr>
        <p:spPr>
          <a:solidFill>
            <a:srgbClr val="FFFFFF"/>
          </a:solidFill>
          <a:ln/>
        </p:spPr>
      </p:sp>
      <p:sp>
        <p:nvSpPr>
          <p:cNvPr id="992259" name="Rectangle 3">
            <a:extLst>
              <a:ext uri="{FF2B5EF4-FFF2-40B4-BE49-F238E27FC236}">
                <a16:creationId xmlns:a16="http://schemas.microsoft.com/office/drawing/2014/main" id="{36D03ACC-82FE-4A51-8C6C-AAFBFB31189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a:extLst>
              <a:ext uri="{FF2B5EF4-FFF2-40B4-BE49-F238E27FC236}">
                <a16:creationId xmlns:a16="http://schemas.microsoft.com/office/drawing/2014/main" id="{5E22312C-A1B1-4BF5-A808-1BF0101CC7EF}"/>
              </a:ext>
            </a:extLst>
          </p:cNvPr>
          <p:cNvSpPr>
            <a:spLocks noGrp="1" noRot="1" noChangeAspect="1" noChangeArrowheads="1" noTextEdit="1"/>
          </p:cNvSpPr>
          <p:nvPr>
            <p:ph type="sldImg"/>
          </p:nvPr>
        </p:nvSpPr>
        <p:spPr>
          <a:solidFill>
            <a:srgbClr val="FFFFFF"/>
          </a:solidFill>
          <a:ln/>
        </p:spPr>
      </p:sp>
      <p:sp>
        <p:nvSpPr>
          <p:cNvPr id="972803" name="Rectangle 3">
            <a:extLst>
              <a:ext uri="{FF2B5EF4-FFF2-40B4-BE49-F238E27FC236}">
                <a16:creationId xmlns:a16="http://schemas.microsoft.com/office/drawing/2014/main" id="{FBD8DFC9-D37C-4129-8FDC-4484414F6AA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7">
            <a:extLst>
              <a:ext uri="{FF2B5EF4-FFF2-40B4-BE49-F238E27FC236}">
                <a16:creationId xmlns:a16="http://schemas.microsoft.com/office/drawing/2014/main" id="{F285D692-A7AF-4BEB-B9BD-5D3FFFA570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4108D3-ACB2-4643-B6E8-198F1146EBE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95331" name="Rectangle 2">
            <a:extLst>
              <a:ext uri="{FF2B5EF4-FFF2-40B4-BE49-F238E27FC236}">
                <a16:creationId xmlns:a16="http://schemas.microsoft.com/office/drawing/2014/main" id="{6AA10F77-E6E0-4FEB-8583-BD5A6724C11D}"/>
              </a:ext>
            </a:extLst>
          </p:cNvPr>
          <p:cNvSpPr>
            <a:spLocks noGrp="1" noRot="1" noChangeAspect="1" noChangeArrowheads="1" noTextEdit="1"/>
          </p:cNvSpPr>
          <p:nvPr>
            <p:ph type="sldImg"/>
          </p:nvPr>
        </p:nvSpPr>
        <p:spPr>
          <a:ln/>
        </p:spPr>
      </p:sp>
      <p:sp>
        <p:nvSpPr>
          <p:cNvPr id="995332" name="Rectangle 3">
            <a:extLst>
              <a:ext uri="{FF2B5EF4-FFF2-40B4-BE49-F238E27FC236}">
                <a16:creationId xmlns:a16="http://schemas.microsoft.com/office/drawing/2014/main" id="{7924AA08-AC1D-4E8F-A7F9-59B74A64C4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7">
            <a:extLst>
              <a:ext uri="{FF2B5EF4-FFF2-40B4-BE49-F238E27FC236}">
                <a16:creationId xmlns:a16="http://schemas.microsoft.com/office/drawing/2014/main" id="{339EB317-0831-4C70-82DB-B5FA9D0D8E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70C53E-6FDD-4EFE-ADE6-D26D09259FA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94307" name="Rectangle 2">
            <a:extLst>
              <a:ext uri="{FF2B5EF4-FFF2-40B4-BE49-F238E27FC236}">
                <a16:creationId xmlns:a16="http://schemas.microsoft.com/office/drawing/2014/main" id="{BF9347C8-E2FA-4AF7-B50B-498DCCB142A9}"/>
              </a:ext>
            </a:extLst>
          </p:cNvPr>
          <p:cNvSpPr>
            <a:spLocks noGrp="1" noRot="1" noChangeAspect="1" noChangeArrowheads="1" noTextEdit="1"/>
          </p:cNvSpPr>
          <p:nvPr>
            <p:ph type="sldImg"/>
          </p:nvPr>
        </p:nvSpPr>
        <p:spPr>
          <a:ln/>
        </p:spPr>
      </p:sp>
      <p:sp>
        <p:nvSpPr>
          <p:cNvPr id="994308" name="Rectangle 3">
            <a:extLst>
              <a:ext uri="{FF2B5EF4-FFF2-40B4-BE49-F238E27FC236}">
                <a16:creationId xmlns:a16="http://schemas.microsoft.com/office/drawing/2014/main" id="{644CA80E-7FA4-4386-A527-7FE0E9D114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7">
            <a:extLst>
              <a:ext uri="{FF2B5EF4-FFF2-40B4-BE49-F238E27FC236}">
                <a16:creationId xmlns:a16="http://schemas.microsoft.com/office/drawing/2014/main" id="{5EBC4D8B-8816-4D29-BE3D-A5D372C948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5F369B-6E46-4093-B900-6C811D43726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93283" name="Rectangle 2">
            <a:extLst>
              <a:ext uri="{FF2B5EF4-FFF2-40B4-BE49-F238E27FC236}">
                <a16:creationId xmlns:a16="http://schemas.microsoft.com/office/drawing/2014/main" id="{19523FFA-34F7-45FC-B389-1B55E3560B08}"/>
              </a:ext>
            </a:extLst>
          </p:cNvPr>
          <p:cNvSpPr>
            <a:spLocks noGrp="1" noRot="1" noChangeAspect="1" noChangeArrowheads="1" noTextEdit="1"/>
          </p:cNvSpPr>
          <p:nvPr>
            <p:ph type="sldImg"/>
          </p:nvPr>
        </p:nvSpPr>
        <p:spPr>
          <a:ln/>
        </p:spPr>
      </p:sp>
      <p:sp>
        <p:nvSpPr>
          <p:cNvPr id="993284" name="Rectangle 3">
            <a:extLst>
              <a:ext uri="{FF2B5EF4-FFF2-40B4-BE49-F238E27FC236}">
                <a16:creationId xmlns:a16="http://schemas.microsoft.com/office/drawing/2014/main" id="{6D322BC6-CCA6-406B-9D5C-73DA65D133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7">
            <a:extLst>
              <a:ext uri="{FF2B5EF4-FFF2-40B4-BE49-F238E27FC236}">
                <a16:creationId xmlns:a16="http://schemas.microsoft.com/office/drawing/2014/main" id="{8FCFE043-3E79-4A32-910F-087D81A1DC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175280-A268-46A0-B116-AA14697CD0C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96355" name="Rectangle 2">
            <a:extLst>
              <a:ext uri="{FF2B5EF4-FFF2-40B4-BE49-F238E27FC236}">
                <a16:creationId xmlns:a16="http://schemas.microsoft.com/office/drawing/2014/main" id="{86821DE8-CE49-44AD-8484-20949C8D4335}"/>
              </a:ext>
            </a:extLst>
          </p:cNvPr>
          <p:cNvSpPr>
            <a:spLocks noGrp="1" noRot="1" noChangeAspect="1" noChangeArrowheads="1" noTextEdit="1"/>
          </p:cNvSpPr>
          <p:nvPr>
            <p:ph type="sldImg"/>
          </p:nvPr>
        </p:nvSpPr>
        <p:spPr>
          <a:ln/>
        </p:spPr>
      </p:sp>
      <p:sp>
        <p:nvSpPr>
          <p:cNvPr id="996356" name="Rectangle 3">
            <a:extLst>
              <a:ext uri="{FF2B5EF4-FFF2-40B4-BE49-F238E27FC236}">
                <a16:creationId xmlns:a16="http://schemas.microsoft.com/office/drawing/2014/main" id="{49A4E52A-F9AE-4739-BA8A-B078ACED7C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7">
            <a:extLst>
              <a:ext uri="{FF2B5EF4-FFF2-40B4-BE49-F238E27FC236}">
                <a16:creationId xmlns:a16="http://schemas.microsoft.com/office/drawing/2014/main" id="{70DE35BC-B486-4A85-9E0B-BAB3722BC0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4E4303-566F-488E-9859-DCE3B8FD70C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22627" name="Rectangle 2">
            <a:extLst>
              <a:ext uri="{FF2B5EF4-FFF2-40B4-BE49-F238E27FC236}">
                <a16:creationId xmlns:a16="http://schemas.microsoft.com/office/drawing/2014/main" id="{38A5EEAE-088B-49A6-BB6D-D0669B354D6A}"/>
              </a:ext>
            </a:extLst>
          </p:cNvPr>
          <p:cNvSpPr>
            <a:spLocks noGrp="1" noRot="1" noChangeAspect="1" noChangeArrowheads="1" noTextEdit="1"/>
          </p:cNvSpPr>
          <p:nvPr>
            <p:ph type="sldImg"/>
          </p:nvPr>
        </p:nvSpPr>
        <p:spPr>
          <a:ln/>
        </p:spPr>
      </p:sp>
      <p:sp>
        <p:nvSpPr>
          <p:cNvPr id="922628" name="Rectangle 3">
            <a:extLst>
              <a:ext uri="{FF2B5EF4-FFF2-40B4-BE49-F238E27FC236}">
                <a16:creationId xmlns:a16="http://schemas.microsoft.com/office/drawing/2014/main" id="{2FD57927-A7AB-451E-A9A8-5D76C8FDAA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7">
            <a:extLst>
              <a:ext uri="{FF2B5EF4-FFF2-40B4-BE49-F238E27FC236}">
                <a16:creationId xmlns:a16="http://schemas.microsoft.com/office/drawing/2014/main" id="{2B4F39B5-6347-4A85-B4D2-CFCF39BD54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E9793F-7822-4657-BFC7-8F8794B8571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97379" name="Rectangle 2">
            <a:extLst>
              <a:ext uri="{FF2B5EF4-FFF2-40B4-BE49-F238E27FC236}">
                <a16:creationId xmlns:a16="http://schemas.microsoft.com/office/drawing/2014/main" id="{6276CF8D-2DAC-46D7-8C01-ECAD9F7677A3}"/>
              </a:ext>
            </a:extLst>
          </p:cNvPr>
          <p:cNvSpPr>
            <a:spLocks noGrp="1" noRot="1" noChangeAspect="1" noChangeArrowheads="1" noTextEdit="1"/>
          </p:cNvSpPr>
          <p:nvPr>
            <p:ph type="sldImg"/>
          </p:nvPr>
        </p:nvSpPr>
        <p:spPr>
          <a:ln/>
        </p:spPr>
      </p:sp>
      <p:sp>
        <p:nvSpPr>
          <p:cNvPr id="997380" name="Rectangle 3">
            <a:extLst>
              <a:ext uri="{FF2B5EF4-FFF2-40B4-BE49-F238E27FC236}">
                <a16:creationId xmlns:a16="http://schemas.microsoft.com/office/drawing/2014/main" id="{5A62B361-F568-4AC0-AB8B-219A92A2F9E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i="1">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7">
            <a:extLst>
              <a:ext uri="{FF2B5EF4-FFF2-40B4-BE49-F238E27FC236}">
                <a16:creationId xmlns:a16="http://schemas.microsoft.com/office/drawing/2014/main" id="{7C5AB1BA-D3EC-49A5-9DFD-20D16031B2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FE9EB5-E69D-4D11-941F-CE630120AAF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98403" name="Rectangle 2">
            <a:extLst>
              <a:ext uri="{FF2B5EF4-FFF2-40B4-BE49-F238E27FC236}">
                <a16:creationId xmlns:a16="http://schemas.microsoft.com/office/drawing/2014/main" id="{40CF8760-03EB-4C92-8891-2A69DF1E5C46}"/>
              </a:ext>
            </a:extLst>
          </p:cNvPr>
          <p:cNvSpPr>
            <a:spLocks noGrp="1" noRot="1" noChangeAspect="1" noChangeArrowheads="1" noTextEdit="1"/>
          </p:cNvSpPr>
          <p:nvPr>
            <p:ph type="sldImg"/>
          </p:nvPr>
        </p:nvSpPr>
        <p:spPr>
          <a:ln/>
        </p:spPr>
      </p:sp>
      <p:sp>
        <p:nvSpPr>
          <p:cNvPr id="998404" name="Rectangle 3">
            <a:extLst>
              <a:ext uri="{FF2B5EF4-FFF2-40B4-BE49-F238E27FC236}">
                <a16:creationId xmlns:a16="http://schemas.microsoft.com/office/drawing/2014/main" id="{0F1F4683-E11C-435A-89B7-F0917F366B84}"/>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7">
            <a:extLst>
              <a:ext uri="{FF2B5EF4-FFF2-40B4-BE49-F238E27FC236}">
                <a16:creationId xmlns:a16="http://schemas.microsoft.com/office/drawing/2014/main" id="{7DD7ED82-37AA-42B8-BB52-5CDA3D03BC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B8FD1B-F89E-470C-AA8D-9E830F13AD0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99427" name="Rectangle 2">
            <a:extLst>
              <a:ext uri="{FF2B5EF4-FFF2-40B4-BE49-F238E27FC236}">
                <a16:creationId xmlns:a16="http://schemas.microsoft.com/office/drawing/2014/main" id="{747EE821-F8D1-4891-8D05-6E0415DB9AE1}"/>
              </a:ext>
            </a:extLst>
          </p:cNvPr>
          <p:cNvSpPr>
            <a:spLocks noGrp="1" noRot="1" noChangeAspect="1" noChangeArrowheads="1" noTextEdit="1"/>
          </p:cNvSpPr>
          <p:nvPr>
            <p:ph type="sldImg"/>
          </p:nvPr>
        </p:nvSpPr>
        <p:spPr>
          <a:ln/>
        </p:spPr>
      </p:sp>
      <p:sp>
        <p:nvSpPr>
          <p:cNvPr id="999428" name="Rectangle 3">
            <a:extLst>
              <a:ext uri="{FF2B5EF4-FFF2-40B4-BE49-F238E27FC236}">
                <a16:creationId xmlns:a16="http://schemas.microsoft.com/office/drawing/2014/main" id="{671C8682-06F7-41C2-8A97-39F80DD580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7">
            <a:extLst>
              <a:ext uri="{FF2B5EF4-FFF2-40B4-BE49-F238E27FC236}">
                <a16:creationId xmlns:a16="http://schemas.microsoft.com/office/drawing/2014/main" id="{14A264E6-76FF-4C04-B791-DDF487EA69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7153FA-55F3-462C-AEE5-B907B269611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00451" name="Rectangle 2">
            <a:extLst>
              <a:ext uri="{FF2B5EF4-FFF2-40B4-BE49-F238E27FC236}">
                <a16:creationId xmlns:a16="http://schemas.microsoft.com/office/drawing/2014/main" id="{3ED0B3B7-2347-4E40-A1A1-00272E761404}"/>
              </a:ext>
            </a:extLst>
          </p:cNvPr>
          <p:cNvSpPr>
            <a:spLocks noGrp="1" noRot="1" noChangeAspect="1" noChangeArrowheads="1" noTextEdit="1"/>
          </p:cNvSpPr>
          <p:nvPr>
            <p:ph type="sldImg"/>
          </p:nvPr>
        </p:nvSpPr>
        <p:spPr>
          <a:ln/>
        </p:spPr>
      </p:sp>
      <p:sp>
        <p:nvSpPr>
          <p:cNvPr id="1000452" name="Rectangle 3">
            <a:extLst>
              <a:ext uri="{FF2B5EF4-FFF2-40B4-BE49-F238E27FC236}">
                <a16:creationId xmlns:a16="http://schemas.microsoft.com/office/drawing/2014/main" id="{E98C88B6-C803-4B26-947D-AE71FCD3A3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7">
            <a:extLst>
              <a:ext uri="{FF2B5EF4-FFF2-40B4-BE49-F238E27FC236}">
                <a16:creationId xmlns:a16="http://schemas.microsoft.com/office/drawing/2014/main" id="{C469837F-DD76-4120-BE0E-E1B8367920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F94AFF-2B72-4E96-B794-52B17F2707F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01475" name="Rectangle 2">
            <a:extLst>
              <a:ext uri="{FF2B5EF4-FFF2-40B4-BE49-F238E27FC236}">
                <a16:creationId xmlns:a16="http://schemas.microsoft.com/office/drawing/2014/main" id="{255BDC7F-20C1-4453-BDBF-E3F00D4102BE}"/>
              </a:ext>
            </a:extLst>
          </p:cNvPr>
          <p:cNvSpPr>
            <a:spLocks noGrp="1" noRot="1" noChangeAspect="1" noChangeArrowheads="1" noTextEdit="1"/>
          </p:cNvSpPr>
          <p:nvPr>
            <p:ph type="sldImg"/>
          </p:nvPr>
        </p:nvSpPr>
        <p:spPr>
          <a:ln/>
        </p:spPr>
      </p:sp>
      <p:sp>
        <p:nvSpPr>
          <p:cNvPr id="1001476" name="Rectangle 3">
            <a:extLst>
              <a:ext uri="{FF2B5EF4-FFF2-40B4-BE49-F238E27FC236}">
                <a16:creationId xmlns:a16="http://schemas.microsoft.com/office/drawing/2014/main" id="{081DF43A-E452-4D1A-B9C1-82790BD436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7">
            <a:extLst>
              <a:ext uri="{FF2B5EF4-FFF2-40B4-BE49-F238E27FC236}">
                <a16:creationId xmlns:a16="http://schemas.microsoft.com/office/drawing/2014/main" id="{45F61F47-69C4-42ED-804B-3A4DEF03D6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266A58-1ADA-4963-987F-3F974C14354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02499" name="Rectangle 2">
            <a:extLst>
              <a:ext uri="{FF2B5EF4-FFF2-40B4-BE49-F238E27FC236}">
                <a16:creationId xmlns:a16="http://schemas.microsoft.com/office/drawing/2014/main" id="{ACC65ADC-6D30-467F-853E-6F9F49D0F1E6}"/>
              </a:ext>
            </a:extLst>
          </p:cNvPr>
          <p:cNvSpPr>
            <a:spLocks noGrp="1" noRot="1" noChangeAspect="1" noChangeArrowheads="1" noTextEdit="1"/>
          </p:cNvSpPr>
          <p:nvPr>
            <p:ph type="sldImg"/>
          </p:nvPr>
        </p:nvSpPr>
        <p:spPr>
          <a:ln/>
        </p:spPr>
      </p:sp>
      <p:sp>
        <p:nvSpPr>
          <p:cNvPr id="1002500" name="Rectangle 3">
            <a:extLst>
              <a:ext uri="{FF2B5EF4-FFF2-40B4-BE49-F238E27FC236}">
                <a16:creationId xmlns:a16="http://schemas.microsoft.com/office/drawing/2014/main" id="{B31704FD-FEC2-4480-93C1-ED93CE1AD1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7">
            <a:extLst>
              <a:ext uri="{FF2B5EF4-FFF2-40B4-BE49-F238E27FC236}">
                <a16:creationId xmlns:a16="http://schemas.microsoft.com/office/drawing/2014/main" id="{8A18CECE-2590-4585-8D04-1A9DA236D3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935A81-305C-4721-B008-A54E0AE4854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03523" name="Rectangle 2">
            <a:extLst>
              <a:ext uri="{FF2B5EF4-FFF2-40B4-BE49-F238E27FC236}">
                <a16:creationId xmlns:a16="http://schemas.microsoft.com/office/drawing/2014/main" id="{A9B2CB81-E5BD-4D3B-B486-362B5677E5E9}"/>
              </a:ext>
            </a:extLst>
          </p:cNvPr>
          <p:cNvSpPr>
            <a:spLocks noGrp="1" noRot="1" noChangeAspect="1" noChangeArrowheads="1" noTextEdit="1"/>
          </p:cNvSpPr>
          <p:nvPr>
            <p:ph type="sldImg"/>
          </p:nvPr>
        </p:nvSpPr>
        <p:spPr>
          <a:ln/>
        </p:spPr>
      </p:sp>
      <p:sp>
        <p:nvSpPr>
          <p:cNvPr id="1003524" name="Rectangle 3">
            <a:extLst>
              <a:ext uri="{FF2B5EF4-FFF2-40B4-BE49-F238E27FC236}">
                <a16:creationId xmlns:a16="http://schemas.microsoft.com/office/drawing/2014/main" id="{CB5D5BF8-6EFE-44AC-B22B-B22967F9E8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Rectangle 7">
            <a:extLst>
              <a:ext uri="{FF2B5EF4-FFF2-40B4-BE49-F238E27FC236}">
                <a16:creationId xmlns:a16="http://schemas.microsoft.com/office/drawing/2014/main" id="{BF013AEC-3B39-41A1-A35C-2CD5A81EE1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C861E5-5833-4ED7-B2F7-D50ECF21446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04547" name="Rectangle 2">
            <a:extLst>
              <a:ext uri="{FF2B5EF4-FFF2-40B4-BE49-F238E27FC236}">
                <a16:creationId xmlns:a16="http://schemas.microsoft.com/office/drawing/2014/main" id="{79E0FD52-7673-448A-9DF6-A47FEBAD34E5}"/>
              </a:ext>
            </a:extLst>
          </p:cNvPr>
          <p:cNvSpPr>
            <a:spLocks noGrp="1" noRot="1" noChangeAspect="1" noChangeArrowheads="1" noTextEdit="1"/>
          </p:cNvSpPr>
          <p:nvPr>
            <p:ph type="sldImg"/>
          </p:nvPr>
        </p:nvSpPr>
        <p:spPr>
          <a:ln/>
        </p:spPr>
      </p:sp>
      <p:sp>
        <p:nvSpPr>
          <p:cNvPr id="1004548" name="Rectangle 3">
            <a:extLst>
              <a:ext uri="{FF2B5EF4-FFF2-40B4-BE49-F238E27FC236}">
                <a16:creationId xmlns:a16="http://schemas.microsoft.com/office/drawing/2014/main" id="{3785788E-FDB7-4E28-ABF7-EC42DAEF32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7">
            <a:extLst>
              <a:ext uri="{FF2B5EF4-FFF2-40B4-BE49-F238E27FC236}">
                <a16:creationId xmlns:a16="http://schemas.microsoft.com/office/drawing/2014/main" id="{21D0B1CD-BD4C-4928-BA1C-6F74917C70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443B99-5FC8-4AD9-B0C6-DDDC852CA80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05571" name="Rectangle 2">
            <a:extLst>
              <a:ext uri="{FF2B5EF4-FFF2-40B4-BE49-F238E27FC236}">
                <a16:creationId xmlns:a16="http://schemas.microsoft.com/office/drawing/2014/main" id="{C5078FE7-622D-4247-8CD1-B30D47183B42}"/>
              </a:ext>
            </a:extLst>
          </p:cNvPr>
          <p:cNvSpPr>
            <a:spLocks noGrp="1" noRot="1" noChangeAspect="1" noChangeArrowheads="1" noTextEdit="1"/>
          </p:cNvSpPr>
          <p:nvPr>
            <p:ph type="sldImg"/>
          </p:nvPr>
        </p:nvSpPr>
        <p:spPr>
          <a:ln/>
        </p:spPr>
      </p:sp>
      <p:sp>
        <p:nvSpPr>
          <p:cNvPr id="1005572" name="Rectangle 3">
            <a:extLst>
              <a:ext uri="{FF2B5EF4-FFF2-40B4-BE49-F238E27FC236}">
                <a16:creationId xmlns:a16="http://schemas.microsoft.com/office/drawing/2014/main" id="{E30ED209-8BE1-4A87-80BE-63F72D7C91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7">
            <a:extLst>
              <a:ext uri="{FF2B5EF4-FFF2-40B4-BE49-F238E27FC236}">
                <a16:creationId xmlns:a16="http://schemas.microsoft.com/office/drawing/2014/main" id="{AE459D03-9025-4197-8EBF-B66EAA04AC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1EEE08-6AFD-4175-A636-A224829C6CA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06595" name="Rectangle 2">
            <a:extLst>
              <a:ext uri="{FF2B5EF4-FFF2-40B4-BE49-F238E27FC236}">
                <a16:creationId xmlns:a16="http://schemas.microsoft.com/office/drawing/2014/main" id="{4A1B055C-C213-46BC-878D-6C113AD34CE6}"/>
              </a:ext>
            </a:extLst>
          </p:cNvPr>
          <p:cNvSpPr>
            <a:spLocks noGrp="1" noRot="1" noChangeAspect="1" noChangeArrowheads="1" noTextEdit="1"/>
          </p:cNvSpPr>
          <p:nvPr>
            <p:ph type="sldImg"/>
          </p:nvPr>
        </p:nvSpPr>
        <p:spPr>
          <a:ln/>
        </p:spPr>
      </p:sp>
      <p:sp>
        <p:nvSpPr>
          <p:cNvPr id="1006596" name="Rectangle 3">
            <a:extLst>
              <a:ext uri="{FF2B5EF4-FFF2-40B4-BE49-F238E27FC236}">
                <a16:creationId xmlns:a16="http://schemas.microsoft.com/office/drawing/2014/main" id="{766CAED7-05F9-4FDC-8272-2A0AA894FE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7">
            <a:extLst>
              <a:ext uri="{FF2B5EF4-FFF2-40B4-BE49-F238E27FC236}">
                <a16:creationId xmlns:a16="http://schemas.microsoft.com/office/drawing/2014/main" id="{E6EB5E19-2FFC-4CA2-B205-C03F945AC1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9D6A45-4536-4260-92D9-717CE0C0D30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59491" name="Rectangle 2">
            <a:extLst>
              <a:ext uri="{FF2B5EF4-FFF2-40B4-BE49-F238E27FC236}">
                <a16:creationId xmlns:a16="http://schemas.microsoft.com/office/drawing/2014/main" id="{9A35F318-AC2F-4AA7-8405-BB7F3943E5F2}"/>
              </a:ext>
            </a:extLst>
          </p:cNvPr>
          <p:cNvSpPr>
            <a:spLocks noGrp="1" noRot="1" noChangeAspect="1" noChangeArrowheads="1" noTextEdit="1"/>
          </p:cNvSpPr>
          <p:nvPr>
            <p:ph type="sldImg"/>
          </p:nvPr>
        </p:nvSpPr>
        <p:spPr>
          <a:ln/>
        </p:spPr>
      </p:sp>
      <p:sp>
        <p:nvSpPr>
          <p:cNvPr id="959492" name="Rectangle 3">
            <a:extLst>
              <a:ext uri="{FF2B5EF4-FFF2-40B4-BE49-F238E27FC236}">
                <a16:creationId xmlns:a16="http://schemas.microsoft.com/office/drawing/2014/main" id="{B92333A9-4EA3-489F-B618-11616481EA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7">
            <a:extLst>
              <a:ext uri="{FF2B5EF4-FFF2-40B4-BE49-F238E27FC236}">
                <a16:creationId xmlns:a16="http://schemas.microsoft.com/office/drawing/2014/main" id="{8933E3A2-88D9-496C-A839-A11E56C38D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4F7480-9AE7-4707-A9F2-CAC97B52E1D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07619" name="Rectangle 2">
            <a:extLst>
              <a:ext uri="{FF2B5EF4-FFF2-40B4-BE49-F238E27FC236}">
                <a16:creationId xmlns:a16="http://schemas.microsoft.com/office/drawing/2014/main" id="{AF07025E-CE09-4C25-8CA9-BC912676BACE}"/>
              </a:ext>
            </a:extLst>
          </p:cNvPr>
          <p:cNvSpPr>
            <a:spLocks noGrp="1" noRot="1" noChangeAspect="1" noChangeArrowheads="1" noTextEdit="1"/>
          </p:cNvSpPr>
          <p:nvPr>
            <p:ph type="sldImg"/>
          </p:nvPr>
        </p:nvSpPr>
        <p:spPr>
          <a:ln/>
        </p:spPr>
      </p:sp>
      <p:sp>
        <p:nvSpPr>
          <p:cNvPr id="1007620" name="Rectangle 3">
            <a:extLst>
              <a:ext uri="{FF2B5EF4-FFF2-40B4-BE49-F238E27FC236}">
                <a16:creationId xmlns:a16="http://schemas.microsoft.com/office/drawing/2014/main" id="{C50BEF34-2AE1-42BE-8DCF-051385D048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7">
            <a:extLst>
              <a:ext uri="{FF2B5EF4-FFF2-40B4-BE49-F238E27FC236}">
                <a16:creationId xmlns:a16="http://schemas.microsoft.com/office/drawing/2014/main" id="{BFA1FAA7-60AD-4CE5-96BB-F29356D150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CEF823-9200-4DF1-AA0E-B1D08015265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08643" name="Rectangle 2">
            <a:extLst>
              <a:ext uri="{FF2B5EF4-FFF2-40B4-BE49-F238E27FC236}">
                <a16:creationId xmlns:a16="http://schemas.microsoft.com/office/drawing/2014/main" id="{6A8E56AC-34A6-49C3-87CC-DF540BC9411A}"/>
              </a:ext>
            </a:extLst>
          </p:cNvPr>
          <p:cNvSpPr>
            <a:spLocks noGrp="1" noRot="1" noChangeAspect="1" noChangeArrowheads="1" noTextEdit="1"/>
          </p:cNvSpPr>
          <p:nvPr>
            <p:ph type="sldImg"/>
          </p:nvPr>
        </p:nvSpPr>
        <p:spPr>
          <a:ln/>
        </p:spPr>
      </p:sp>
      <p:sp>
        <p:nvSpPr>
          <p:cNvPr id="1008644" name="Rectangle 3">
            <a:extLst>
              <a:ext uri="{FF2B5EF4-FFF2-40B4-BE49-F238E27FC236}">
                <a16:creationId xmlns:a16="http://schemas.microsoft.com/office/drawing/2014/main" id="{6A9BE009-EBCE-42BF-A0AF-3B80ED0FA6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7">
            <a:extLst>
              <a:ext uri="{FF2B5EF4-FFF2-40B4-BE49-F238E27FC236}">
                <a16:creationId xmlns:a16="http://schemas.microsoft.com/office/drawing/2014/main" id="{2BB41FBD-1FB4-42FF-B07A-594E6C8A3E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519D29-71EC-4E5A-9A6A-2A353BA7A9B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09667" name="Rectangle 2">
            <a:extLst>
              <a:ext uri="{FF2B5EF4-FFF2-40B4-BE49-F238E27FC236}">
                <a16:creationId xmlns:a16="http://schemas.microsoft.com/office/drawing/2014/main" id="{064AAB95-E902-44B4-B4D1-0E3CD3A523A2}"/>
              </a:ext>
            </a:extLst>
          </p:cNvPr>
          <p:cNvSpPr>
            <a:spLocks noGrp="1" noRot="1" noChangeAspect="1" noChangeArrowheads="1" noTextEdit="1"/>
          </p:cNvSpPr>
          <p:nvPr>
            <p:ph type="sldImg"/>
          </p:nvPr>
        </p:nvSpPr>
        <p:spPr>
          <a:ln/>
        </p:spPr>
      </p:sp>
      <p:sp>
        <p:nvSpPr>
          <p:cNvPr id="1009668" name="Rectangle 3">
            <a:extLst>
              <a:ext uri="{FF2B5EF4-FFF2-40B4-BE49-F238E27FC236}">
                <a16:creationId xmlns:a16="http://schemas.microsoft.com/office/drawing/2014/main" id="{6098112D-7865-430A-9DEE-0BD63E8C68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Rectangle 7">
            <a:extLst>
              <a:ext uri="{FF2B5EF4-FFF2-40B4-BE49-F238E27FC236}">
                <a16:creationId xmlns:a16="http://schemas.microsoft.com/office/drawing/2014/main" id="{209E70C1-B559-43C7-AD9A-83FFAE307E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090E94-9C98-45B4-8817-907539C8C8F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10691" name="Rectangle 2">
            <a:extLst>
              <a:ext uri="{FF2B5EF4-FFF2-40B4-BE49-F238E27FC236}">
                <a16:creationId xmlns:a16="http://schemas.microsoft.com/office/drawing/2014/main" id="{7C2216E7-38B0-4EA9-84C0-3C0D5F1DCE24}"/>
              </a:ext>
            </a:extLst>
          </p:cNvPr>
          <p:cNvSpPr>
            <a:spLocks noGrp="1" noRot="1" noChangeAspect="1" noChangeArrowheads="1" noTextEdit="1"/>
          </p:cNvSpPr>
          <p:nvPr>
            <p:ph type="sldImg"/>
          </p:nvPr>
        </p:nvSpPr>
        <p:spPr>
          <a:ln/>
        </p:spPr>
      </p:sp>
      <p:sp>
        <p:nvSpPr>
          <p:cNvPr id="1010692" name="Rectangle 3">
            <a:extLst>
              <a:ext uri="{FF2B5EF4-FFF2-40B4-BE49-F238E27FC236}">
                <a16:creationId xmlns:a16="http://schemas.microsoft.com/office/drawing/2014/main" id="{9D2D5EF8-14BE-4197-ACC3-DD5F36693D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7">
            <a:extLst>
              <a:ext uri="{FF2B5EF4-FFF2-40B4-BE49-F238E27FC236}">
                <a16:creationId xmlns:a16="http://schemas.microsoft.com/office/drawing/2014/main" id="{6F5AA219-F6F4-4ABF-855C-1B0B67FA3E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B2260A-18B7-4AA8-A206-44F7656190C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11715" name="Rectangle 2">
            <a:extLst>
              <a:ext uri="{FF2B5EF4-FFF2-40B4-BE49-F238E27FC236}">
                <a16:creationId xmlns:a16="http://schemas.microsoft.com/office/drawing/2014/main" id="{EF1B7D16-C034-41DB-BCF7-E316A392B834}"/>
              </a:ext>
            </a:extLst>
          </p:cNvPr>
          <p:cNvSpPr>
            <a:spLocks noGrp="1" noRot="1" noChangeAspect="1" noChangeArrowheads="1" noTextEdit="1"/>
          </p:cNvSpPr>
          <p:nvPr>
            <p:ph type="sldImg"/>
          </p:nvPr>
        </p:nvSpPr>
        <p:spPr>
          <a:ln/>
        </p:spPr>
      </p:sp>
      <p:sp>
        <p:nvSpPr>
          <p:cNvPr id="1011716" name="Rectangle 3">
            <a:extLst>
              <a:ext uri="{FF2B5EF4-FFF2-40B4-BE49-F238E27FC236}">
                <a16:creationId xmlns:a16="http://schemas.microsoft.com/office/drawing/2014/main" id="{619E566E-0CC3-4255-B1B7-9F57B338C0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Rectangle 7">
            <a:extLst>
              <a:ext uri="{FF2B5EF4-FFF2-40B4-BE49-F238E27FC236}">
                <a16:creationId xmlns:a16="http://schemas.microsoft.com/office/drawing/2014/main" id="{17874525-4FAF-4F18-98F8-AF2381C202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510771-CA0E-469A-A664-B5338BBE078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12739" name="Rectangle 2">
            <a:extLst>
              <a:ext uri="{FF2B5EF4-FFF2-40B4-BE49-F238E27FC236}">
                <a16:creationId xmlns:a16="http://schemas.microsoft.com/office/drawing/2014/main" id="{F2E11963-DF40-4327-92F5-0F1ADB972C3A}"/>
              </a:ext>
            </a:extLst>
          </p:cNvPr>
          <p:cNvSpPr>
            <a:spLocks noGrp="1" noRot="1" noChangeAspect="1" noChangeArrowheads="1" noTextEdit="1"/>
          </p:cNvSpPr>
          <p:nvPr>
            <p:ph type="sldImg"/>
          </p:nvPr>
        </p:nvSpPr>
        <p:spPr>
          <a:ln/>
        </p:spPr>
      </p:sp>
      <p:sp>
        <p:nvSpPr>
          <p:cNvPr id="1012740" name="Rectangle 3">
            <a:extLst>
              <a:ext uri="{FF2B5EF4-FFF2-40B4-BE49-F238E27FC236}">
                <a16:creationId xmlns:a16="http://schemas.microsoft.com/office/drawing/2014/main" id="{202CC861-7350-4451-AC03-35E52707E5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7">
            <a:extLst>
              <a:ext uri="{FF2B5EF4-FFF2-40B4-BE49-F238E27FC236}">
                <a16:creationId xmlns:a16="http://schemas.microsoft.com/office/drawing/2014/main" id="{68EC535B-D6FF-456F-9967-66FF42A8CD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327063-5D71-4C04-AF2F-BA264543181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13763" name="Rectangle 2">
            <a:extLst>
              <a:ext uri="{FF2B5EF4-FFF2-40B4-BE49-F238E27FC236}">
                <a16:creationId xmlns:a16="http://schemas.microsoft.com/office/drawing/2014/main" id="{F08043B8-A380-464E-85A5-CF1095586D32}"/>
              </a:ext>
            </a:extLst>
          </p:cNvPr>
          <p:cNvSpPr>
            <a:spLocks noGrp="1" noRot="1" noChangeAspect="1" noChangeArrowheads="1" noTextEdit="1"/>
          </p:cNvSpPr>
          <p:nvPr>
            <p:ph type="sldImg"/>
          </p:nvPr>
        </p:nvSpPr>
        <p:spPr>
          <a:ln/>
        </p:spPr>
      </p:sp>
      <p:sp>
        <p:nvSpPr>
          <p:cNvPr id="1013764" name="Rectangle 3">
            <a:extLst>
              <a:ext uri="{FF2B5EF4-FFF2-40B4-BE49-F238E27FC236}">
                <a16:creationId xmlns:a16="http://schemas.microsoft.com/office/drawing/2014/main" id="{6635510C-A085-4D2C-A283-DAC44CF8DD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7">
            <a:extLst>
              <a:ext uri="{FF2B5EF4-FFF2-40B4-BE49-F238E27FC236}">
                <a16:creationId xmlns:a16="http://schemas.microsoft.com/office/drawing/2014/main" id="{62D165E5-C68A-4779-A4DA-516B9A3BFD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D7F8F1-3CB4-4654-887D-861F872D059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14787" name="Rectangle 2">
            <a:extLst>
              <a:ext uri="{FF2B5EF4-FFF2-40B4-BE49-F238E27FC236}">
                <a16:creationId xmlns:a16="http://schemas.microsoft.com/office/drawing/2014/main" id="{58C22440-708C-4192-8D57-D96E4B3E557A}"/>
              </a:ext>
            </a:extLst>
          </p:cNvPr>
          <p:cNvSpPr>
            <a:spLocks noGrp="1" noRot="1" noChangeAspect="1" noChangeArrowheads="1" noTextEdit="1"/>
          </p:cNvSpPr>
          <p:nvPr>
            <p:ph type="sldImg"/>
          </p:nvPr>
        </p:nvSpPr>
        <p:spPr>
          <a:ln/>
        </p:spPr>
      </p:sp>
      <p:sp>
        <p:nvSpPr>
          <p:cNvPr id="1014788" name="Rectangle 3">
            <a:extLst>
              <a:ext uri="{FF2B5EF4-FFF2-40B4-BE49-F238E27FC236}">
                <a16:creationId xmlns:a16="http://schemas.microsoft.com/office/drawing/2014/main" id="{3672F378-4243-44A0-A24B-AD619D4E1C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7">
            <a:extLst>
              <a:ext uri="{FF2B5EF4-FFF2-40B4-BE49-F238E27FC236}">
                <a16:creationId xmlns:a16="http://schemas.microsoft.com/office/drawing/2014/main" id="{AA55C21C-9E2B-4BE0-A2F2-F18A7032E5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89D313-576C-45D6-81F1-B08431131B2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15811" name="Rectangle 2">
            <a:extLst>
              <a:ext uri="{FF2B5EF4-FFF2-40B4-BE49-F238E27FC236}">
                <a16:creationId xmlns:a16="http://schemas.microsoft.com/office/drawing/2014/main" id="{74994CE5-767D-4F3C-BAFA-DB2461676E0E}"/>
              </a:ext>
            </a:extLst>
          </p:cNvPr>
          <p:cNvSpPr>
            <a:spLocks noGrp="1" noRot="1" noChangeAspect="1" noChangeArrowheads="1" noTextEdit="1"/>
          </p:cNvSpPr>
          <p:nvPr>
            <p:ph type="sldImg"/>
          </p:nvPr>
        </p:nvSpPr>
        <p:spPr>
          <a:ln/>
        </p:spPr>
      </p:sp>
      <p:sp>
        <p:nvSpPr>
          <p:cNvPr id="1015812" name="Rectangle 3">
            <a:extLst>
              <a:ext uri="{FF2B5EF4-FFF2-40B4-BE49-F238E27FC236}">
                <a16:creationId xmlns:a16="http://schemas.microsoft.com/office/drawing/2014/main" id="{7056A8BC-806F-4D8A-98B4-80A94ED4A7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7">
            <a:extLst>
              <a:ext uri="{FF2B5EF4-FFF2-40B4-BE49-F238E27FC236}">
                <a16:creationId xmlns:a16="http://schemas.microsoft.com/office/drawing/2014/main" id="{C601B036-0EC0-4B81-887B-D9CA87CA64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72A32-B21E-4F11-87C3-D786B57E5F7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16835" name="Rectangle 2">
            <a:extLst>
              <a:ext uri="{FF2B5EF4-FFF2-40B4-BE49-F238E27FC236}">
                <a16:creationId xmlns:a16="http://schemas.microsoft.com/office/drawing/2014/main" id="{40CCB73C-A8D1-4224-968F-DF332C347258}"/>
              </a:ext>
            </a:extLst>
          </p:cNvPr>
          <p:cNvSpPr>
            <a:spLocks noGrp="1" noRot="1" noChangeAspect="1" noChangeArrowheads="1" noTextEdit="1"/>
          </p:cNvSpPr>
          <p:nvPr>
            <p:ph type="sldImg"/>
          </p:nvPr>
        </p:nvSpPr>
        <p:spPr>
          <a:ln/>
        </p:spPr>
      </p:sp>
      <p:sp>
        <p:nvSpPr>
          <p:cNvPr id="1016836" name="Rectangle 3">
            <a:extLst>
              <a:ext uri="{FF2B5EF4-FFF2-40B4-BE49-F238E27FC236}">
                <a16:creationId xmlns:a16="http://schemas.microsoft.com/office/drawing/2014/main" id="{752110CE-274F-43C4-8C43-B54DFF1436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7">
            <a:extLst>
              <a:ext uri="{FF2B5EF4-FFF2-40B4-BE49-F238E27FC236}">
                <a16:creationId xmlns:a16="http://schemas.microsoft.com/office/drawing/2014/main" id="{1A713DF1-2145-4792-86BB-5E0B08149D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7BB9C7-8F16-44C7-A1D2-4D333F2E110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46179" name="Rectangle 2">
            <a:extLst>
              <a:ext uri="{FF2B5EF4-FFF2-40B4-BE49-F238E27FC236}">
                <a16:creationId xmlns:a16="http://schemas.microsoft.com/office/drawing/2014/main" id="{5CED395F-F80D-4FF2-A536-6153A25DC898}"/>
              </a:ext>
            </a:extLst>
          </p:cNvPr>
          <p:cNvSpPr>
            <a:spLocks noGrp="1" noRot="1" noChangeAspect="1" noChangeArrowheads="1" noTextEdit="1"/>
          </p:cNvSpPr>
          <p:nvPr>
            <p:ph type="sldImg"/>
          </p:nvPr>
        </p:nvSpPr>
        <p:spPr>
          <a:ln/>
        </p:spPr>
      </p:sp>
      <p:sp>
        <p:nvSpPr>
          <p:cNvPr id="946180" name="Rectangle 3">
            <a:extLst>
              <a:ext uri="{FF2B5EF4-FFF2-40B4-BE49-F238E27FC236}">
                <a16:creationId xmlns:a16="http://schemas.microsoft.com/office/drawing/2014/main" id="{07BB96A3-9E46-44E7-8832-D953EE5F4C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Rectangle 7">
            <a:extLst>
              <a:ext uri="{FF2B5EF4-FFF2-40B4-BE49-F238E27FC236}">
                <a16:creationId xmlns:a16="http://schemas.microsoft.com/office/drawing/2014/main" id="{E5FFEE4B-C7A9-4820-BC87-9E89B4127F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7913B3-1513-4F4C-B533-FF7D8A4349F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17859" name="Rectangle 2">
            <a:extLst>
              <a:ext uri="{FF2B5EF4-FFF2-40B4-BE49-F238E27FC236}">
                <a16:creationId xmlns:a16="http://schemas.microsoft.com/office/drawing/2014/main" id="{CB818E25-B254-4B8F-A87D-172D43FEBB4A}"/>
              </a:ext>
            </a:extLst>
          </p:cNvPr>
          <p:cNvSpPr>
            <a:spLocks noGrp="1" noRot="1" noChangeAspect="1" noChangeArrowheads="1" noTextEdit="1"/>
          </p:cNvSpPr>
          <p:nvPr>
            <p:ph type="sldImg"/>
          </p:nvPr>
        </p:nvSpPr>
        <p:spPr>
          <a:ln/>
        </p:spPr>
      </p:sp>
      <p:sp>
        <p:nvSpPr>
          <p:cNvPr id="1017860" name="Rectangle 3">
            <a:extLst>
              <a:ext uri="{FF2B5EF4-FFF2-40B4-BE49-F238E27FC236}">
                <a16:creationId xmlns:a16="http://schemas.microsoft.com/office/drawing/2014/main" id="{801A2ADE-C47A-4010-8250-814683A117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7">
            <a:extLst>
              <a:ext uri="{FF2B5EF4-FFF2-40B4-BE49-F238E27FC236}">
                <a16:creationId xmlns:a16="http://schemas.microsoft.com/office/drawing/2014/main" id="{7C2570A8-2517-4216-ACE9-2E6F045E56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FF6846-05BF-438B-B7E5-FB2C6435BBC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18883" name="Rectangle 2">
            <a:extLst>
              <a:ext uri="{FF2B5EF4-FFF2-40B4-BE49-F238E27FC236}">
                <a16:creationId xmlns:a16="http://schemas.microsoft.com/office/drawing/2014/main" id="{3FFD51D5-F16A-4D15-9E41-27E7BED9C8E0}"/>
              </a:ext>
            </a:extLst>
          </p:cNvPr>
          <p:cNvSpPr>
            <a:spLocks noGrp="1" noRot="1" noChangeAspect="1" noChangeArrowheads="1" noTextEdit="1"/>
          </p:cNvSpPr>
          <p:nvPr>
            <p:ph type="sldImg"/>
          </p:nvPr>
        </p:nvSpPr>
        <p:spPr>
          <a:ln/>
        </p:spPr>
      </p:sp>
      <p:sp>
        <p:nvSpPr>
          <p:cNvPr id="1018884" name="Rectangle 3">
            <a:extLst>
              <a:ext uri="{FF2B5EF4-FFF2-40B4-BE49-F238E27FC236}">
                <a16:creationId xmlns:a16="http://schemas.microsoft.com/office/drawing/2014/main" id="{49793F9F-B237-43E5-A88F-F05FA85A1C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Rectangle 7">
            <a:extLst>
              <a:ext uri="{FF2B5EF4-FFF2-40B4-BE49-F238E27FC236}">
                <a16:creationId xmlns:a16="http://schemas.microsoft.com/office/drawing/2014/main" id="{917117A8-3D27-4ACA-A220-5F0E5D9EEB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9634FE-1AFC-4736-A4C3-D3515F80658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37315" name="Rectangle 2">
            <a:extLst>
              <a:ext uri="{FF2B5EF4-FFF2-40B4-BE49-F238E27FC236}">
                <a16:creationId xmlns:a16="http://schemas.microsoft.com/office/drawing/2014/main" id="{0A972826-A111-4FBF-8BFA-C820B5ACDC65}"/>
              </a:ext>
            </a:extLst>
          </p:cNvPr>
          <p:cNvSpPr>
            <a:spLocks noGrp="1" noRot="1" noChangeAspect="1" noChangeArrowheads="1" noTextEdit="1"/>
          </p:cNvSpPr>
          <p:nvPr>
            <p:ph type="sldImg"/>
          </p:nvPr>
        </p:nvSpPr>
        <p:spPr>
          <a:ln/>
        </p:spPr>
      </p:sp>
      <p:sp>
        <p:nvSpPr>
          <p:cNvPr id="1037316" name="Rectangle 3">
            <a:extLst>
              <a:ext uri="{FF2B5EF4-FFF2-40B4-BE49-F238E27FC236}">
                <a16:creationId xmlns:a16="http://schemas.microsoft.com/office/drawing/2014/main" id="{7B8C8F67-1C6D-42C5-A8CD-364DC26AB3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Rectangle 7">
            <a:extLst>
              <a:ext uri="{FF2B5EF4-FFF2-40B4-BE49-F238E27FC236}">
                <a16:creationId xmlns:a16="http://schemas.microsoft.com/office/drawing/2014/main" id="{63D5BD27-C01E-4C25-B418-BC23723CCD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5916D7-470A-4FD5-A2EE-ED888B051C0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35267" name="Rectangle 2">
            <a:extLst>
              <a:ext uri="{FF2B5EF4-FFF2-40B4-BE49-F238E27FC236}">
                <a16:creationId xmlns:a16="http://schemas.microsoft.com/office/drawing/2014/main" id="{63E2565F-E4D5-49B7-A07D-77EEF1B26CDC}"/>
              </a:ext>
            </a:extLst>
          </p:cNvPr>
          <p:cNvSpPr>
            <a:spLocks noGrp="1" noRot="1" noChangeAspect="1" noChangeArrowheads="1" noTextEdit="1"/>
          </p:cNvSpPr>
          <p:nvPr>
            <p:ph type="sldImg"/>
          </p:nvPr>
        </p:nvSpPr>
        <p:spPr>
          <a:ln/>
        </p:spPr>
      </p:sp>
      <p:sp>
        <p:nvSpPr>
          <p:cNvPr id="1035268" name="Rectangle 3">
            <a:extLst>
              <a:ext uri="{FF2B5EF4-FFF2-40B4-BE49-F238E27FC236}">
                <a16:creationId xmlns:a16="http://schemas.microsoft.com/office/drawing/2014/main" id="{42B9814C-2F8B-44AA-8DD7-6447231298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95C96B-C28F-4682-B379-0A2E4E1DB23B}" type="slidenum">
              <a:rPr lang="en-US" smtClean="0"/>
              <a:t>78</a:t>
            </a:fld>
            <a:endParaRPr lang="en-US"/>
          </a:p>
        </p:txBody>
      </p:sp>
    </p:spTree>
    <p:extLst>
      <p:ext uri="{BB962C8B-B14F-4D97-AF65-F5344CB8AC3E}">
        <p14:creationId xmlns:p14="http://schemas.microsoft.com/office/powerpoint/2010/main" val="5932421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Rectangle 2">
            <a:extLst>
              <a:ext uri="{FF2B5EF4-FFF2-40B4-BE49-F238E27FC236}">
                <a16:creationId xmlns:a16="http://schemas.microsoft.com/office/drawing/2014/main" id="{B5952CAE-41CA-4220-AD9C-181D8C59DB1B}"/>
              </a:ext>
            </a:extLst>
          </p:cNvPr>
          <p:cNvSpPr>
            <a:spLocks noGrp="1" noRot="1" noChangeAspect="1" noChangeArrowheads="1" noTextEdit="1"/>
          </p:cNvSpPr>
          <p:nvPr>
            <p:ph type="sldImg"/>
          </p:nvPr>
        </p:nvSpPr>
        <p:spPr>
          <a:solidFill>
            <a:srgbClr val="FFFFFF"/>
          </a:solidFill>
          <a:ln/>
        </p:spPr>
      </p:sp>
      <p:sp>
        <p:nvSpPr>
          <p:cNvPr id="1020931" name="Rectangle 3">
            <a:extLst>
              <a:ext uri="{FF2B5EF4-FFF2-40B4-BE49-F238E27FC236}">
                <a16:creationId xmlns:a16="http://schemas.microsoft.com/office/drawing/2014/main" id="{E5D18BA4-DB95-472E-987D-C46B7C1775C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a:extLst>
              <a:ext uri="{FF2B5EF4-FFF2-40B4-BE49-F238E27FC236}">
                <a16:creationId xmlns:a16="http://schemas.microsoft.com/office/drawing/2014/main" id="{5F341A22-7BFC-4D4E-80BC-CFA49D9AB4E3}"/>
              </a:ext>
            </a:extLst>
          </p:cNvPr>
          <p:cNvSpPr>
            <a:spLocks noGrp="1" noRot="1" noChangeAspect="1" noChangeArrowheads="1" noTextEdit="1"/>
          </p:cNvSpPr>
          <p:nvPr>
            <p:ph type="sldImg"/>
          </p:nvPr>
        </p:nvSpPr>
        <p:spPr>
          <a:solidFill>
            <a:srgbClr val="FFFFFF"/>
          </a:solidFill>
          <a:ln/>
        </p:spPr>
      </p:sp>
      <p:sp>
        <p:nvSpPr>
          <p:cNvPr id="1021955" name="Rectangle 3">
            <a:extLst>
              <a:ext uri="{FF2B5EF4-FFF2-40B4-BE49-F238E27FC236}">
                <a16:creationId xmlns:a16="http://schemas.microsoft.com/office/drawing/2014/main" id="{39132D6E-DF78-4CAD-8290-F49CF168FA2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a:extLst>
              <a:ext uri="{FF2B5EF4-FFF2-40B4-BE49-F238E27FC236}">
                <a16:creationId xmlns:a16="http://schemas.microsoft.com/office/drawing/2014/main" id="{36B85789-CCC6-40BB-AD59-C698427AEA3E}"/>
              </a:ext>
            </a:extLst>
          </p:cNvPr>
          <p:cNvSpPr>
            <a:spLocks noGrp="1" noRot="1" noChangeAspect="1" noChangeArrowheads="1" noTextEdit="1"/>
          </p:cNvSpPr>
          <p:nvPr>
            <p:ph type="sldImg"/>
          </p:nvPr>
        </p:nvSpPr>
        <p:spPr>
          <a:solidFill>
            <a:srgbClr val="FFFFFF"/>
          </a:solidFill>
          <a:ln/>
        </p:spPr>
      </p:sp>
      <p:sp>
        <p:nvSpPr>
          <p:cNvPr id="1022979" name="Rectangle 3">
            <a:extLst>
              <a:ext uri="{FF2B5EF4-FFF2-40B4-BE49-F238E27FC236}">
                <a16:creationId xmlns:a16="http://schemas.microsoft.com/office/drawing/2014/main" id="{512084B1-F998-4C60-AE60-7CAF3F326A5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a:extLst>
              <a:ext uri="{FF2B5EF4-FFF2-40B4-BE49-F238E27FC236}">
                <a16:creationId xmlns:a16="http://schemas.microsoft.com/office/drawing/2014/main" id="{A3134757-A015-49E4-9BFF-FEC3A2B4CC2E}"/>
              </a:ext>
            </a:extLst>
          </p:cNvPr>
          <p:cNvSpPr>
            <a:spLocks noGrp="1" noRot="1" noChangeAspect="1" noChangeArrowheads="1" noTextEdit="1"/>
          </p:cNvSpPr>
          <p:nvPr>
            <p:ph type="sldImg"/>
          </p:nvPr>
        </p:nvSpPr>
        <p:spPr>
          <a:solidFill>
            <a:srgbClr val="FFFFFF"/>
          </a:solidFill>
          <a:ln/>
        </p:spPr>
      </p:sp>
      <p:sp>
        <p:nvSpPr>
          <p:cNvPr id="1024003" name="Rectangle 3">
            <a:extLst>
              <a:ext uri="{FF2B5EF4-FFF2-40B4-BE49-F238E27FC236}">
                <a16:creationId xmlns:a16="http://schemas.microsoft.com/office/drawing/2014/main" id="{6184C980-859E-4108-8721-1CB4CA17220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2">
            <a:extLst>
              <a:ext uri="{FF2B5EF4-FFF2-40B4-BE49-F238E27FC236}">
                <a16:creationId xmlns:a16="http://schemas.microsoft.com/office/drawing/2014/main" id="{01A1DB8D-B8B9-42A1-AEA7-8B55D4850551}"/>
              </a:ext>
            </a:extLst>
          </p:cNvPr>
          <p:cNvSpPr>
            <a:spLocks noGrp="1" noRot="1" noChangeAspect="1" noChangeArrowheads="1" noTextEdit="1"/>
          </p:cNvSpPr>
          <p:nvPr>
            <p:ph type="sldImg"/>
          </p:nvPr>
        </p:nvSpPr>
        <p:spPr>
          <a:solidFill>
            <a:srgbClr val="FFFFFF"/>
          </a:solidFill>
          <a:ln/>
        </p:spPr>
      </p:sp>
      <p:sp>
        <p:nvSpPr>
          <p:cNvPr id="1025027" name="Rectangle 3">
            <a:extLst>
              <a:ext uri="{FF2B5EF4-FFF2-40B4-BE49-F238E27FC236}">
                <a16:creationId xmlns:a16="http://schemas.microsoft.com/office/drawing/2014/main" id="{E247875D-B884-41D7-B7AE-45B413A9AFA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a:extLst>
              <a:ext uri="{FF2B5EF4-FFF2-40B4-BE49-F238E27FC236}">
                <a16:creationId xmlns:a16="http://schemas.microsoft.com/office/drawing/2014/main" id="{17AC1644-4C14-4003-88BC-17A3334F25F6}"/>
              </a:ext>
            </a:extLst>
          </p:cNvPr>
          <p:cNvSpPr>
            <a:spLocks noGrp="1" noRot="1" noChangeAspect="1" noChangeArrowheads="1" noTextEdit="1"/>
          </p:cNvSpPr>
          <p:nvPr>
            <p:ph type="sldImg"/>
          </p:nvPr>
        </p:nvSpPr>
        <p:spPr>
          <a:solidFill>
            <a:srgbClr val="FFFFFF"/>
          </a:solidFill>
          <a:ln/>
        </p:spPr>
      </p:sp>
      <p:sp>
        <p:nvSpPr>
          <p:cNvPr id="947203" name="Rectangle 3">
            <a:extLst>
              <a:ext uri="{FF2B5EF4-FFF2-40B4-BE49-F238E27FC236}">
                <a16:creationId xmlns:a16="http://schemas.microsoft.com/office/drawing/2014/main" id="{213EA2AE-7AC6-47BB-94C9-A4BD423237C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2">
            <a:extLst>
              <a:ext uri="{FF2B5EF4-FFF2-40B4-BE49-F238E27FC236}">
                <a16:creationId xmlns:a16="http://schemas.microsoft.com/office/drawing/2014/main" id="{D9F1B101-FB59-4558-9C1E-2781BD0BB9C9}"/>
              </a:ext>
            </a:extLst>
          </p:cNvPr>
          <p:cNvSpPr>
            <a:spLocks noGrp="1" noRot="1" noChangeAspect="1" noChangeArrowheads="1" noTextEdit="1"/>
          </p:cNvSpPr>
          <p:nvPr>
            <p:ph type="sldImg"/>
          </p:nvPr>
        </p:nvSpPr>
        <p:spPr>
          <a:solidFill>
            <a:srgbClr val="FFFFFF"/>
          </a:solidFill>
          <a:ln/>
        </p:spPr>
      </p:sp>
      <p:sp>
        <p:nvSpPr>
          <p:cNvPr id="1026051" name="Rectangle 3">
            <a:extLst>
              <a:ext uri="{FF2B5EF4-FFF2-40B4-BE49-F238E27FC236}">
                <a16:creationId xmlns:a16="http://schemas.microsoft.com/office/drawing/2014/main" id="{FB478328-1385-4916-AF70-AE247DD6887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4" name="Rectangle 2">
            <a:extLst>
              <a:ext uri="{FF2B5EF4-FFF2-40B4-BE49-F238E27FC236}">
                <a16:creationId xmlns:a16="http://schemas.microsoft.com/office/drawing/2014/main" id="{FA77F37B-09DC-43DF-B7B2-F1CC6264505B}"/>
              </a:ext>
            </a:extLst>
          </p:cNvPr>
          <p:cNvSpPr>
            <a:spLocks noGrp="1" noRot="1" noChangeAspect="1" noChangeArrowheads="1" noTextEdit="1"/>
          </p:cNvSpPr>
          <p:nvPr>
            <p:ph type="sldImg"/>
          </p:nvPr>
        </p:nvSpPr>
        <p:spPr>
          <a:solidFill>
            <a:srgbClr val="FFFFFF"/>
          </a:solidFill>
          <a:ln/>
        </p:spPr>
      </p:sp>
      <p:sp>
        <p:nvSpPr>
          <p:cNvPr id="1027075" name="Rectangle 3">
            <a:extLst>
              <a:ext uri="{FF2B5EF4-FFF2-40B4-BE49-F238E27FC236}">
                <a16:creationId xmlns:a16="http://schemas.microsoft.com/office/drawing/2014/main" id="{FEA11F70-9F9C-4652-B4DA-12D191C9232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a:extLst>
              <a:ext uri="{FF2B5EF4-FFF2-40B4-BE49-F238E27FC236}">
                <a16:creationId xmlns:a16="http://schemas.microsoft.com/office/drawing/2014/main" id="{225A68DC-16E1-436F-9512-EAD14F124160}"/>
              </a:ext>
            </a:extLst>
          </p:cNvPr>
          <p:cNvSpPr>
            <a:spLocks noGrp="1" noRot="1" noChangeAspect="1" noChangeArrowheads="1" noTextEdit="1"/>
          </p:cNvSpPr>
          <p:nvPr>
            <p:ph type="sldImg"/>
          </p:nvPr>
        </p:nvSpPr>
        <p:spPr>
          <a:solidFill>
            <a:srgbClr val="FFFFFF"/>
          </a:solidFill>
          <a:ln/>
        </p:spPr>
      </p:sp>
      <p:sp>
        <p:nvSpPr>
          <p:cNvPr id="1028099" name="Rectangle 3">
            <a:extLst>
              <a:ext uri="{FF2B5EF4-FFF2-40B4-BE49-F238E27FC236}">
                <a16:creationId xmlns:a16="http://schemas.microsoft.com/office/drawing/2014/main" id="{FD4D9909-DE57-4C5B-A3DB-54E613F7182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2" name="Rectangle 2">
            <a:extLst>
              <a:ext uri="{FF2B5EF4-FFF2-40B4-BE49-F238E27FC236}">
                <a16:creationId xmlns:a16="http://schemas.microsoft.com/office/drawing/2014/main" id="{13987DA9-753B-43B2-B74F-59FFABE19206}"/>
              </a:ext>
            </a:extLst>
          </p:cNvPr>
          <p:cNvSpPr>
            <a:spLocks noGrp="1" noRot="1" noChangeAspect="1" noChangeArrowheads="1" noTextEdit="1"/>
          </p:cNvSpPr>
          <p:nvPr>
            <p:ph type="sldImg"/>
          </p:nvPr>
        </p:nvSpPr>
        <p:spPr>
          <a:solidFill>
            <a:srgbClr val="FFFFFF"/>
          </a:solidFill>
          <a:ln/>
        </p:spPr>
      </p:sp>
      <p:sp>
        <p:nvSpPr>
          <p:cNvPr id="1029123" name="Rectangle 3">
            <a:extLst>
              <a:ext uri="{FF2B5EF4-FFF2-40B4-BE49-F238E27FC236}">
                <a16:creationId xmlns:a16="http://schemas.microsoft.com/office/drawing/2014/main" id="{4BC1C778-85CC-43DB-8546-0806FDDFF6EE}"/>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a:extLst>
              <a:ext uri="{FF2B5EF4-FFF2-40B4-BE49-F238E27FC236}">
                <a16:creationId xmlns:a16="http://schemas.microsoft.com/office/drawing/2014/main" id="{F253A77A-8C95-4353-83D8-C2715E885ADB}"/>
              </a:ext>
            </a:extLst>
          </p:cNvPr>
          <p:cNvSpPr>
            <a:spLocks noGrp="1" noRot="1" noChangeAspect="1" noChangeArrowheads="1" noTextEdit="1"/>
          </p:cNvSpPr>
          <p:nvPr>
            <p:ph type="sldImg"/>
          </p:nvPr>
        </p:nvSpPr>
        <p:spPr>
          <a:solidFill>
            <a:srgbClr val="FFFFFF"/>
          </a:solidFill>
          <a:ln/>
        </p:spPr>
      </p:sp>
      <p:sp>
        <p:nvSpPr>
          <p:cNvPr id="1030147" name="Rectangle 3">
            <a:extLst>
              <a:ext uri="{FF2B5EF4-FFF2-40B4-BE49-F238E27FC236}">
                <a16:creationId xmlns:a16="http://schemas.microsoft.com/office/drawing/2014/main" id="{81924656-14EB-4F6D-A35A-19EC4C90851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2">
            <a:extLst>
              <a:ext uri="{FF2B5EF4-FFF2-40B4-BE49-F238E27FC236}">
                <a16:creationId xmlns:a16="http://schemas.microsoft.com/office/drawing/2014/main" id="{BABCCF6C-9CDC-47EF-8B5E-17D1DBEB6269}"/>
              </a:ext>
            </a:extLst>
          </p:cNvPr>
          <p:cNvSpPr>
            <a:spLocks noGrp="1" noRot="1" noChangeAspect="1" noChangeArrowheads="1" noTextEdit="1"/>
          </p:cNvSpPr>
          <p:nvPr>
            <p:ph type="sldImg"/>
          </p:nvPr>
        </p:nvSpPr>
        <p:spPr>
          <a:solidFill>
            <a:srgbClr val="FFFFFF"/>
          </a:solidFill>
          <a:ln/>
        </p:spPr>
      </p:sp>
      <p:sp>
        <p:nvSpPr>
          <p:cNvPr id="1031171" name="Rectangle 3">
            <a:extLst>
              <a:ext uri="{FF2B5EF4-FFF2-40B4-BE49-F238E27FC236}">
                <a16:creationId xmlns:a16="http://schemas.microsoft.com/office/drawing/2014/main" id="{724D8DE6-99AF-42DD-A7CC-597A92B9C83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a:extLst>
              <a:ext uri="{FF2B5EF4-FFF2-40B4-BE49-F238E27FC236}">
                <a16:creationId xmlns:a16="http://schemas.microsoft.com/office/drawing/2014/main" id="{C13B5DCF-ED99-4B09-A42D-6848139617AF}"/>
              </a:ext>
            </a:extLst>
          </p:cNvPr>
          <p:cNvSpPr>
            <a:spLocks noGrp="1" noRot="1" noChangeAspect="1" noChangeArrowheads="1" noTextEdit="1"/>
          </p:cNvSpPr>
          <p:nvPr>
            <p:ph type="sldImg"/>
          </p:nvPr>
        </p:nvSpPr>
        <p:spPr>
          <a:solidFill>
            <a:srgbClr val="FFFFFF"/>
          </a:solidFill>
          <a:ln/>
        </p:spPr>
      </p:sp>
      <p:sp>
        <p:nvSpPr>
          <p:cNvPr id="1032195" name="Rectangle 3">
            <a:extLst>
              <a:ext uri="{FF2B5EF4-FFF2-40B4-BE49-F238E27FC236}">
                <a16:creationId xmlns:a16="http://schemas.microsoft.com/office/drawing/2014/main" id="{ACDCAA37-FD32-4BC7-A969-D946A58992B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a:extLst>
              <a:ext uri="{FF2B5EF4-FFF2-40B4-BE49-F238E27FC236}">
                <a16:creationId xmlns:a16="http://schemas.microsoft.com/office/drawing/2014/main" id="{AF50DF3B-6FFF-4D92-9D97-0032FB50611B}"/>
              </a:ext>
            </a:extLst>
          </p:cNvPr>
          <p:cNvSpPr>
            <a:spLocks noGrp="1" noRot="1" noChangeAspect="1" noChangeArrowheads="1" noTextEdit="1"/>
          </p:cNvSpPr>
          <p:nvPr>
            <p:ph type="sldImg"/>
          </p:nvPr>
        </p:nvSpPr>
        <p:spPr>
          <a:solidFill>
            <a:srgbClr val="FFFFFF"/>
          </a:solidFill>
          <a:ln/>
        </p:spPr>
      </p:sp>
      <p:sp>
        <p:nvSpPr>
          <p:cNvPr id="1033219" name="Rectangle 3">
            <a:extLst>
              <a:ext uri="{FF2B5EF4-FFF2-40B4-BE49-F238E27FC236}">
                <a16:creationId xmlns:a16="http://schemas.microsoft.com/office/drawing/2014/main" id="{828FF690-BC6D-45A2-ADB1-6EA404B5EAA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a:extLst>
              <a:ext uri="{FF2B5EF4-FFF2-40B4-BE49-F238E27FC236}">
                <a16:creationId xmlns:a16="http://schemas.microsoft.com/office/drawing/2014/main" id="{797F630F-81FF-4BCC-A47E-89513DD7098D}"/>
              </a:ext>
            </a:extLst>
          </p:cNvPr>
          <p:cNvSpPr>
            <a:spLocks noGrp="1" noRot="1" noChangeAspect="1" noChangeArrowheads="1" noTextEdit="1"/>
          </p:cNvSpPr>
          <p:nvPr>
            <p:ph type="sldImg"/>
          </p:nvPr>
        </p:nvSpPr>
        <p:spPr>
          <a:solidFill>
            <a:srgbClr val="FFFFFF"/>
          </a:solidFill>
          <a:ln/>
        </p:spPr>
      </p:sp>
      <p:sp>
        <p:nvSpPr>
          <p:cNvPr id="1034243" name="Rectangle 3">
            <a:extLst>
              <a:ext uri="{FF2B5EF4-FFF2-40B4-BE49-F238E27FC236}">
                <a16:creationId xmlns:a16="http://schemas.microsoft.com/office/drawing/2014/main" id="{72CCEDF6-DB07-4603-ADE0-D890C4C71341}"/>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7">
            <a:extLst>
              <a:ext uri="{FF2B5EF4-FFF2-40B4-BE49-F238E27FC236}">
                <a16:creationId xmlns:a16="http://schemas.microsoft.com/office/drawing/2014/main" id="{6B10CBE3-45FE-45BD-B95D-A1A51750E8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8F9D5A-9476-47BB-B90B-AACC9B7C637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38339" name="Rectangle 2">
            <a:extLst>
              <a:ext uri="{FF2B5EF4-FFF2-40B4-BE49-F238E27FC236}">
                <a16:creationId xmlns:a16="http://schemas.microsoft.com/office/drawing/2014/main" id="{FDFA6F12-84B7-4E70-A112-7FB332468AA5}"/>
              </a:ext>
            </a:extLst>
          </p:cNvPr>
          <p:cNvSpPr>
            <a:spLocks noGrp="1" noRot="1" noChangeAspect="1" noChangeArrowheads="1" noTextEdit="1"/>
          </p:cNvSpPr>
          <p:nvPr>
            <p:ph type="sldImg"/>
          </p:nvPr>
        </p:nvSpPr>
        <p:spPr>
          <a:ln/>
        </p:spPr>
      </p:sp>
      <p:sp>
        <p:nvSpPr>
          <p:cNvPr id="1038340" name="Rectangle 3">
            <a:extLst>
              <a:ext uri="{FF2B5EF4-FFF2-40B4-BE49-F238E27FC236}">
                <a16:creationId xmlns:a16="http://schemas.microsoft.com/office/drawing/2014/main" id="{8F80B88D-F3DC-4DDC-A682-A09BAD8CB5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a:extLst>
              <a:ext uri="{FF2B5EF4-FFF2-40B4-BE49-F238E27FC236}">
                <a16:creationId xmlns:a16="http://schemas.microsoft.com/office/drawing/2014/main" id="{D53C3249-4FD8-41A6-B877-52CDBA381266}"/>
              </a:ext>
            </a:extLst>
          </p:cNvPr>
          <p:cNvSpPr>
            <a:spLocks noGrp="1" noRot="1" noChangeAspect="1" noChangeArrowheads="1" noTextEdit="1"/>
          </p:cNvSpPr>
          <p:nvPr>
            <p:ph type="sldImg"/>
          </p:nvPr>
        </p:nvSpPr>
        <p:spPr>
          <a:solidFill>
            <a:srgbClr val="FFFFFF"/>
          </a:solidFill>
          <a:ln/>
        </p:spPr>
      </p:sp>
      <p:sp>
        <p:nvSpPr>
          <p:cNvPr id="948227" name="Rectangle 3">
            <a:extLst>
              <a:ext uri="{FF2B5EF4-FFF2-40B4-BE49-F238E27FC236}">
                <a16:creationId xmlns:a16="http://schemas.microsoft.com/office/drawing/2014/main" id="{A8326132-0819-4FC4-AAFB-45C0077083AB}"/>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Rectangle 7">
            <a:extLst>
              <a:ext uri="{FF2B5EF4-FFF2-40B4-BE49-F238E27FC236}">
                <a16:creationId xmlns:a16="http://schemas.microsoft.com/office/drawing/2014/main" id="{47EC48B5-5BA4-4293-8CFB-0ABC363EF3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735C9-6F15-4760-8484-E209EEB1D7D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39363" name="Rectangle 2">
            <a:extLst>
              <a:ext uri="{FF2B5EF4-FFF2-40B4-BE49-F238E27FC236}">
                <a16:creationId xmlns:a16="http://schemas.microsoft.com/office/drawing/2014/main" id="{943FEC46-6826-48D9-96C6-0D281FF202B5}"/>
              </a:ext>
            </a:extLst>
          </p:cNvPr>
          <p:cNvSpPr>
            <a:spLocks noGrp="1" noRot="1" noChangeAspect="1" noChangeArrowheads="1" noTextEdit="1"/>
          </p:cNvSpPr>
          <p:nvPr>
            <p:ph type="sldImg"/>
          </p:nvPr>
        </p:nvSpPr>
        <p:spPr>
          <a:ln/>
        </p:spPr>
      </p:sp>
      <p:sp>
        <p:nvSpPr>
          <p:cNvPr id="1039364" name="Rectangle 3">
            <a:extLst>
              <a:ext uri="{FF2B5EF4-FFF2-40B4-BE49-F238E27FC236}">
                <a16:creationId xmlns:a16="http://schemas.microsoft.com/office/drawing/2014/main" id="{FABEC8CE-9236-4349-A42C-F66C3E014C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7">
            <a:extLst>
              <a:ext uri="{FF2B5EF4-FFF2-40B4-BE49-F238E27FC236}">
                <a16:creationId xmlns:a16="http://schemas.microsoft.com/office/drawing/2014/main" id="{7FDB4435-101B-42C6-B239-3583C90263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E03743-12B1-4D74-8220-5BDEEF5BFDD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0387" name="Rectangle 2">
            <a:extLst>
              <a:ext uri="{FF2B5EF4-FFF2-40B4-BE49-F238E27FC236}">
                <a16:creationId xmlns:a16="http://schemas.microsoft.com/office/drawing/2014/main" id="{CCC8D201-CF1A-445B-86EE-E555B2A0205F}"/>
              </a:ext>
            </a:extLst>
          </p:cNvPr>
          <p:cNvSpPr>
            <a:spLocks noGrp="1" noRot="1" noChangeAspect="1" noChangeArrowheads="1" noTextEdit="1"/>
          </p:cNvSpPr>
          <p:nvPr>
            <p:ph type="sldImg"/>
          </p:nvPr>
        </p:nvSpPr>
        <p:spPr>
          <a:ln/>
        </p:spPr>
      </p:sp>
      <p:sp>
        <p:nvSpPr>
          <p:cNvPr id="1040388" name="Rectangle 3">
            <a:extLst>
              <a:ext uri="{FF2B5EF4-FFF2-40B4-BE49-F238E27FC236}">
                <a16:creationId xmlns:a16="http://schemas.microsoft.com/office/drawing/2014/main" id="{D23E8CE5-1308-40D9-BE17-47C6CD0DB6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10" name="Rectangle 7">
            <a:extLst>
              <a:ext uri="{FF2B5EF4-FFF2-40B4-BE49-F238E27FC236}">
                <a16:creationId xmlns:a16="http://schemas.microsoft.com/office/drawing/2014/main" id="{B0E862CD-24DE-4569-814B-BCA0AFC9D1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221229-2590-439B-8F9B-391D8D71F4A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1411" name="Rectangle 2">
            <a:extLst>
              <a:ext uri="{FF2B5EF4-FFF2-40B4-BE49-F238E27FC236}">
                <a16:creationId xmlns:a16="http://schemas.microsoft.com/office/drawing/2014/main" id="{42D66DC9-7D95-44DC-82A9-CEDC0A7CEC04}"/>
              </a:ext>
            </a:extLst>
          </p:cNvPr>
          <p:cNvSpPr>
            <a:spLocks noGrp="1" noRot="1" noChangeAspect="1" noChangeArrowheads="1" noTextEdit="1"/>
          </p:cNvSpPr>
          <p:nvPr>
            <p:ph type="sldImg"/>
          </p:nvPr>
        </p:nvSpPr>
        <p:spPr>
          <a:ln/>
        </p:spPr>
      </p:sp>
      <p:sp>
        <p:nvSpPr>
          <p:cNvPr id="1041412" name="Rectangle 3">
            <a:extLst>
              <a:ext uri="{FF2B5EF4-FFF2-40B4-BE49-F238E27FC236}">
                <a16:creationId xmlns:a16="http://schemas.microsoft.com/office/drawing/2014/main" id="{47F5B1B2-506E-4986-8E5C-6DA448A8A5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7">
            <a:extLst>
              <a:ext uri="{FF2B5EF4-FFF2-40B4-BE49-F238E27FC236}">
                <a16:creationId xmlns:a16="http://schemas.microsoft.com/office/drawing/2014/main" id="{4D3ED2FA-ED10-4C90-A30A-8FB35FC7F5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B976A5-E7CF-44FD-B369-0427290D1CE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2435" name="Rectangle 2">
            <a:extLst>
              <a:ext uri="{FF2B5EF4-FFF2-40B4-BE49-F238E27FC236}">
                <a16:creationId xmlns:a16="http://schemas.microsoft.com/office/drawing/2014/main" id="{38D3E7F5-9455-4831-8F7F-7E1D7D4E6CA3}"/>
              </a:ext>
            </a:extLst>
          </p:cNvPr>
          <p:cNvSpPr>
            <a:spLocks noGrp="1" noRot="1" noChangeAspect="1" noChangeArrowheads="1" noTextEdit="1"/>
          </p:cNvSpPr>
          <p:nvPr>
            <p:ph type="sldImg"/>
          </p:nvPr>
        </p:nvSpPr>
        <p:spPr>
          <a:ln/>
        </p:spPr>
      </p:sp>
      <p:sp>
        <p:nvSpPr>
          <p:cNvPr id="1042436" name="Rectangle 3">
            <a:extLst>
              <a:ext uri="{FF2B5EF4-FFF2-40B4-BE49-F238E27FC236}">
                <a16:creationId xmlns:a16="http://schemas.microsoft.com/office/drawing/2014/main" id="{9FF9FB9C-632A-4EB6-B723-D2BEA0419C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8" name="Rectangle 7">
            <a:extLst>
              <a:ext uri="{FF2B5EF4-FFF2-40B4-BE49-F238E27FC236}">
                <a16:creationId xmlns:a16="http://schemas.microsoft.com/office/drawing/2014/main" id="{6BF4AD5D-FC08-429B-BF74-8215C6BE0B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0D66B6-0BA6-4EC8-80B8-2E0333C0875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3459" name="Rectangle 2">
            <a:extLst>
              <a:ext uri="{FF2B5EF4-FFF2-40B4-BE49-F238E27FC236}">
                <a16:creationId xmlns:a16="http://schemas.microsoft.com/office/drawing/2014/main" id="{4089F8B8-B8D6-4DD3-A817-DBB69CA8BFB3}"/>
              </a:ext>
            </a:extLst>
          </p:cNvPr>
          <p:cNvSpPr>
            <a:spLocks noGrp="1" noRot="1" noChangeAspect="1" noChangeArrowheads="1" noTextEdit="1"/>
          </p:cNvSpPr>
          <p:nvPr>
            <p:ph type="sldImg"/>
          </p:nvPr>
        </p:nvSpPr>
        <p:spPr>
          <a:ln/>
        </p:spPr>
      </p:sp>
      <p:sp>
        <p:nvSpPr>
          <p:cNvPr id="1043460" name="Rectangle 3">
            <a:extLst>
              <a:ext uri="{FF2B5EF4-FFF2-40B4-BE49-F238E27FC236}">
                <a16:creationId xmlns:a16="http://schemas.microsoft.com/office/drawing/2014/main" id="{C12537BE-FC7F-4452-9DA4-98012198B2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7">
            <a:extLst>
              <a:ext uri="{FF2B5EF4-FFF2-40B4-BE49-F238E27FC236}">
                <a16:creationId xmlns:a16="http://schemas.microsoft.com/office/drawing/2014/main" id="{5D76760D-C02D-444A-8438-DAB5EE5D18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9FDB7E-DBA3-4B91-B5D8-D0623526B36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4483" name="Rectangle 2">
            <a:extLst>
              <a:ext uri="{FF2B5EF4-FFF2-40B4-BE49-F238E27FC236}">
                <a16:creationId xmlns:a16="http://schemas.microsoft.com/office/drawing/2014/main" id="{975BFAF8-65BB-4E13-8F8B-F6D1170E727C}"/>
              </a:ext>
            </a:extLst>
          </p:cNvPr>
          <p:cNvSpPr>
            <a:spLocks noGrp="1" noRot="1" noChangeAspect="1" noChangeArrowheads="1" noTextEdit="1"/>
          </p:cNvSpPr>
          <p:nvPr>
            <p:ph type="sldImg"/>
          </p:nvPr>
        </p:nvSpPr>
        <p:spPr>
          <a:ln/>
        </p:spPr>
      </p:sp>
      <p:sp>
        <p:nvSpPr>
          <p:cNvPr id="1044484" name="Rectangle 3">
            <a:extLst>
              <a:ext uri="{FF2B5EF4-FFF2-40B4-BE49-F238E27FC236}">
                <a16:creationId xmlns:a16="http://schemas.microsoft.com/office/drawing/2014/main" id="{1CB794BA-E610-4A91-899C-05750ABA70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7">
            <a:extLst>
              <a:ext uri="{FF2B5EF4-FFF2-40B4-BE49-F238E27FC236}">
                <a16:creationId xmlns:a16="http://schemas.microsoft.com/office/drawing/2014/main" id="{C3D8EE6F-33E7-46EA-AFEB-F87DECC110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363482-3B72-4015-A7BE-EB18FE81264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5507" name="Rectangle 2">
            <a:extLst>
              <a:ext uri="{FF2B5EF4-FFF2-40B4-BE49-F238E27FC236}">
                <a16:creationId xmlns:a16="http://schemas.microsoft.com/office/drawing/2014/main" id="{A43E791F-7DF8-4FD4-B481-CE64CA56AE59}"/>
              </a:ext>
            </a:extLst>
          </p:cNvPr>
          <p:cNvSpPr>
            <a:spLocks noGrp="1" noRot="1" noChangeAspect="1" noChangeArrowheads="1" noTextEdit="1"/>
          </p:cNvSpPr>
          <p:nvPr>
            <p:ph type="sldImg"/>
          </p:nvPr>
        </p:nvSpPr>
        <p:spPr>
          <a:ln/>
        </p:spPr>
      </p:sp>
      <p:sp>
        <p:nvSpPr>
          <p:cNvPr id="1045508" name="Rectangle 3">
            <a:extLst>
              <a:ext uri="{FF2B5EF4-FFF2-40B4-BE49-F238E27FC236}">
                <a16:creationId xmlns:a16="http://schemas.microsoft.com/office/drawing/2014/main" id="{EBAB07BB-DE88-45E6-B1F2-FEE8F58442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7">
            <a:extLst>
              <a:ext uri="{FF2B5EF4-FFF2-40B4-BE49-F238E27FC236}">
                <a16:creationId xmlns:a16="http://schemas.microsoft.com/office/drawing/2014/main" id="{73375588-E907-410D-B672-42897DFEBE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9BEF7F-0DFD-40F1-9EF4-7C37D36DF95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36291" name="Rectangle 2">
            <a:extLst>
              <a:ext uri="{FF2B5EF4-FFF2-40B4-BE49-F238E27FC236}">
                <a16:creationId xmlns:a16="http://schemas.microsoft.com/office/drawing/2014/main" id="{E56402C5-BA9C-4B1C-A5BC-A74623FAC558}"/>
              </a:ext>
            </a:extLst>
          </p:cNvPr>
          <p:cNvSpPr>
            <a:spLocks noGrp="1" noRot="1" noChangeAspect="1" noChangeArrowheads="1" noTextEdit="1"/>
          </p:cNvSpPr>
          <p:nvPr>
            <p:ph type="sldImg"/>
          </p:nvPr>
        </p:nvSpPr>
        <p:spPr>
          <a:ln/>
        </p:spPr>
      </p:sp>
      <p:sp>
        <p:nvSpPr>
          <p:cNvPr id="1036292" name="Rectangle 3">
            <a:extLst>
              <a:ext uri="{FF2B5EF4-FFF2-40B4-BE49-F238E27FC236}">
                <a16:creationId xmlns:a16="http://schemas.microsoft.com/office/drawing/2014/main" id="{40295EE4-ED91-4DCF-98CB-4B7DC79010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7">
            <a:extLst>
              <a:ext uri="{FF2B5EF4-FFF2-40B4-BE49-F238E27FC236}">
                <a16:creationId xmlns:a16="http://schemas.microsoft.com/office/drawing/2014/main" id="{553B4FDC-5ED3-4FF1-8CA4-8B0DE301C2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FAC134-2FE5-4282-99D8-931CB248D13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6531" name="Rectangle 2">
            <a:extLst>
              <a:ext uri="{FF2B5EF4-FFF2-40B4-BE49-F238E27FC236}">
                <a16:creationId xmlns:a16="http://schemas.microsoft.com/office/drawing/2014/main" id="{FD8157DD-D4DA-47F3-BB7E-5093A0E918E9}"/>
              </a:ext>
            </a:extLst>
          </p:cNvPr>
          <p:cNvSpPr>
            <a:spLocks noGrp="1" noRot="1" noChangeAspect="1" noChangeArrowheads="1" noTextEdit="1"/>
          </p:cNvSpPr>
          <p:nvPr>
            <p:ph type="sldImg"/>
          </p:nvPr>
        </p:nvSpPr>
        <p:spPr>
          <a:ln/>
        </p:spPr>
      </p:sp>
      <p:sp>
        <p:nvSpPr>
          <p:cNvPr id="1046532" name="Rectangle 3">
            <a:extLst>
              <a:ext uri="{FF2B5EF4-FFF2-40B4-BE49-F238E27FC236}">
                <a16:creationId xmlns:a16="http://schemas.microsoft.com/office/drawing/2014/main" id="{7E070157-FF4B-460F-B2B8-AFB8E8313D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7">
            <a:extLst>
              <a:ext uri="{FF2B5EF4-FFF2-40B4-BE49-F238E27FC236}">
                <a16:creationId xmlns:a16="http://schemas.microsoft.com/office/drawing/2014/main" id="{9AACECEA-BDF7-46D5-94CF-316B9E5271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22E8F9-E678-4B33-9CA7-C73A23A3D4D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047555" name="Rectangle 2">
            <a:extLst>
              <a:ext uri="{FF2B5EF4-FFF2-40B4-BE49-F238E27FC236}">
                <a16:creationId xmlns:a16="http://schemas.microsoft.com/office/drawing/2014/main" id="{C9C200EF-F9BA-40A4-9C78-6F1B88293419}"/>
              </a:ext>
            </a:extLst>
          </p:cNvPr>
          <p:cNvSpPr>
            <a:spLocks noGrp="1" noRot="1" noChangeAspect="1" noChangeArrowheads="1" noTextEdit="1"/>
          </p:cNvSpPr>
          <p:nvPr>
            <p:ph type="sldImg"/>
          </p:nvPr>
        </p:nvSpPr>
        <p:spPr>
          <a:ln/>
        </p:spPr>
      </p:sp>
      <p:sp>
        <p:nvSpPr>
          <p:cNvPr id="1047556" name="Rectangle 3">
            <a:extLst>
              <a:ext uri="{FF2B5EF4-FFF2-40B4-BE49-F238E27FC236}">
                <a16:creationId xmlns:a16="http://schemas.microsoft.com/office/drawing/2014/main" id="{4E2D6A89-EA60-4DC7-A4A1-D8AB190416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2C08B5-6692-41E8-BAED-559800EEB8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D392D6-50D1-4D12-AC99-689DD75444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0BD8D2-FFBA-4709-970A-BB72569BA3B6}"/>
              </a:ext>
            </a:extLst>
          </p:cNvPr>
          <p:cNvSpPr>
            <a:spLocks noGrp="1" noChangeArrowheads="1"/>
          </p:cNvSpPr>
          <p:nvPr>
            <p:ph type="sldNum" sz="quarter" idx="12"/>
          </p:nvPr>
        </p:nvSpPr>
        <p:spPr>
          <a:ln/>
        </p:spPr>
        <p:txBody>
          <a:bodyPr/>
          <a:lstStyle>
            <a:lvl1pPr>
              <a:defRPr/>
            </a:lvl1pPr>
          </a:lstStyle>
          <a:p>
            <a:fld id="{F2A7573D-A33A-4D5D-AC82-137F84897D6E}" type="slidenum">
              <a:rPr lang="en-US" altLang="en-US"/>
              <a:pPr/>
              <a:t>‹#›</a:t>
            </a:fld>
            <a:endParaRPr lang="en-US" altLang="en-US"/>
          </a:p>
        </p:txBody>
      </p:sp>
    </p:spTree>
    <p:extLst>
      <p:ext uri="{BB962C8B-B14F-4D97-AF65-F5344CB8AC3E}">
        <p14:creationId xmlns:p14="http://schemas.microsoft.com/office/powerpoint/2010/main" val="33009948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BC1A0DA-D0AE-498E-8605-CF8E639AC1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08DB7B-8F5B-462C-86FC-B4A9AB7F49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384741-F93D-42D5-A71F-86F378E8CB51}"/>
              </a:ext>
            </a:extLst>
          </p:cNvPr>
          <p:cNvSpPr>
            <a:spLocks noGrp="1" noChangeArrowheads="1"/>
          </p:cNvSpPr>
          <p:nvPr>
            <p:ph type="sldNum" sz="quarter" idx="12"/>
          </p:nvPr>
        </p:nvSpPr>
        <p:spPr>
          <a:ln/>
        </p:spPr>
        <p:txBody>
          <a:bodyPr/>
          <a:lstStyle>
            <a:lvl1pPr>
              <a:defRPr/>
            </a:lvl1pPr>
          </a:lstStyle>
          <a:p>
            <a:fld id="{77A3882E-0E01-4525-96EB-2D76A7D8619F}" type="slidenum">
              <a:rPr lang="en-US" altLang="en-US"/>
              <a:pPr/>
              <a:t>‹#›</a:t>
            </a:fld>
            <a:endParaRPr lang="en-US" altLang="en-US"/>
          </a:p>
        </p:txBody>
      </p:sp>
    </p:spTree>
    <p:extLst>
      <p:ext uri="{BB962C8B-B14F-4D97-AF65-F5344CB8AC3E}">
        <p14:creationId xmlns:p14="http://schemas.microsoft.com/office/powerpoint/2010/main" val="21499637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2F9012-13A6-4014-8D1B-09738FA6F1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977EDA-3878-444D-AB30-7833A3762C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94152F-326E-4D9F-A934-E53BB499A6B3}"/>
              </a:ext>
            </a:extLst>
          </p:cNvPr>
          <p:cNvSpPr>
            <a:spLocks noGrp="1" noChangeArrowheads="1"/>
          </p:cNvSpPr>
          <p:nvPr>
            <p:ph type="sldNum" sz="quarter" idx="12"/>
          </p:nvPr>
        </p:nvSpPr>
        <p:spPr>
          <a:ln/>
        </p:spPr>
        <p:txBody>
          <a:bodyPr/>
          <a:lstStyle>
            <a:lvl1pPr>
              <a:defRPr/>
            </a:lvl1pPr>
          </a:lstStyle>
          <a:p>
            <a:fld id="{1F7F6292-CF53-4424-B149-B5D7C6703E23}" type="slidenum">
              <a:rPr lang="en-US" altLang="en-US"/>
              <a:pPr/>
              <a:t>‹#›</a:t>
            </a:fld>
            <a:endParaRPr lang="en-US" altLang="en-US"/>
          </a:p>
        </p:txBody>
      </p:sp>
    </p:spTree>
    <p:extLst>
      <p:ext uri="{BB962C8B-B14F-4D97-AF65-F5344CB8AC3E}">
        <p14:creationId xmlns:p14="http://schemas.microsoft.com/office/powerpoint/2010/main" val="17208552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72813F2-AA6C-4685-A666-32748723C5E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57954BD-C12D-490B-B957-BD55FEBC4C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9487862-AA1C-4C96-9ADD-EAE7E82234B2}"/>
              </a:ext>
            </a:extLst>
          </p:cNvPr>
          <p:cNvSpPr>
            <a:spLocks noGrp="1" noChangeArrowheads="1"/>
          </p:cNvSpPr>
          <p:nvPr>
            <p:ph type="sldNum" sz="quarter" idx="12"/>
          </p:nvPr>
        </p:nvSpPr>
        <p:spPr>
          <a:ln/>
        </p:spPr>
        <p:txBody>
          <a:bodyPr/>
          <a:lstStyle>
            <a:lvl1pPr>
              <a:defRPr/>
            </a:lvl1pPr>
          </a:lstStyle>
          <a:p>
            <a:fld id="{BD172D3A-7485-4EE6-A0C9-709E07877CB8}" type="slidenum">
              <a:rPr lang="en-US" altLang="en-US"/>
              <a:pPr/>
              <a:t>‹#›</a:t>
            </a:fld>
            <a:endParaRPr lang="en-US" altLang="en-US"/>
          </a:p>
        </p:txBody>
      </p:sp>
    </p:spTree>
    <p:extLst>
      <p:ext uri="{BB962C8B-B14F-4D97-AF65-F5344CB8AC3E}">
        <p14:creationId xmlns:p14="http://schemas.microsoft.com/office/powerpoint/2010/main" val="17656112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EEBFA5-CE69-4CCD-86DC-DEEDB9C46B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C58F69F-4E00-4E81-AB69-F3D0FBD95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8F71670-92CD-4A1C-A25B-8D900B3AB04E}"/>
              </a:ext>
            </a:extLst>
          </p:cNvPr>
          <p:cNvSpPr>
            <a:spLocks noGrp="1" noChangeArrowheads="1"/>
          </p:cNvSpPr>
          <p:nvPr>
            <p:ph type="sldNum" sz="quarter" idx="12"/>
          </p:nvPr>
        </p:nvSpPr>
        <p:spPr>
          <a:ln/>
        </p:spPr>
        <p:txBody>
          <a:bodyPr/>
          <a:lstStyle>
            <a:lvl1pPr>
              <a:defRPr/>
            </a:lvl1pPr>
          </a:lstStyle>
          <a:p>
            <a:fld id="{65A0B729-4778-45C7-8853-E6E5332661AE}" type="slidenum">
              <a:rPr lang="en-US" altLang="en-US"/>
              <a:pPr/>
              <a:t>‹#›</a:t>
            </a:fld>
            <a:endParaRPr lang="en-US" altLang="en-US"/>
          </a:p>
        </p:txBody>
      </p:sp>
    </p:spTree>
    <p:extLst>
      <p:ext uri="{BB962C8B-B14F-4D97-AF65-F5344CB8AC3E}">
        <p14:creationId xmlns:p14="http://schemas.microsoft.com/office/powerpoint/2010/main" val="17691788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42CEEE-E207-46DB-BC31-ACD1CC25EC7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400F3A5-B320-4DCE-9DC9-482EAFD1DF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63175B9-CAEA-47C4-BA71-D4E75066054C}"/>
              </a:ext>
            </a:extLst>
          </p:cNvPr>
          <p:cNvSpPr>
            <a:spLocks noGrp="1" noChangeArrowheads="1"/>
          </p:cNvSpPr>
          <p:nvPr>
            <p:ph type="sldNum" sz="quarter" idx="12"/>
          </p:nvPr>
        </p:nvSpPr>
        <p:spPr>
          <a:ln/>
        </p:spPr>
        <p:txBody>
          <a:bodyPr/>
          <a:lstStyle>
            <a:lvl1pPr>
              <a:defRPr/>
            </a:lvl1pPr>
          </a:lstStyle>
          <a:p>
            <a:fld id="{0510DD62-DDDC-4AED-88DD-7C3B93264117}" type="slidenum">
              <a:rPr lang="en-US" altLang="en-US"/>
              <a:pPr/>
              <a:t>‹#›</a:t>
            </a:fld>
            <a:endParaRPr lang="en-US" altLang="en-US"/>
          </a:p>
        </p:txBody>
      </p:sp>
    </p:spTree>
    <p:extLst>
      <p:ext uri="{BB962C8B-B14F-4D97-AF65-F5344CB8AC3E}">
        <p14:creationId xmlns:p14="http://schemas.microsoft.com/office/powerpoint/2010/main" val="34997087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325881-0D4F-4126-BEEB-409435BC1B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B18A2B-73DD-4B2C-92AE-151C4A08F0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2AA147E-19B2-4D61-ADFE-C42BC23BED89}"/>
              </a:ext>
            </a:extLst>
          </p:cNvPr>
          <p:cNvSpPr>
            <a:spLocks noGrp="1" noChangeArrowheads="1"/>
          </p:cNvSpPr>
          <p:nvPr>
            <p:ph type="sldNum" sz="quarter" idx="12"/>
          </p:nvPr>
        </p:nvSpPr>
        <p:spPr>
          <a:ln/>
        </p:spPr>
        <p:txBody>
          <a:bodyPr/>
          <a:lstStyle>
            <a:lvl1pPr>
              <a:defRPr/>
            </a:lvl1pPr>
          </a:lstStyle>
          <a:p>
            <a:fld id="{FFC3D323-A367-43CD-98DC-F7803630E601}" type="slidenum">
              <a:rPr lang="en-US" altLang="en-US"/>
              <a:pPr/>
              <a:t>‹#›</a:t>
            </a:fld>
            <a:endParaRPr lang="en-US" altLang="en-US"/>
          </a:p>
        </p:txBody>
      </p:sp>
    </p:spTree>
    <p:extLst>
      <p:ext uri="{BB962C8B-B14F-4D97-AF65-F5344CB8AC3E}">
        <p14:creationId xmlns:p14="http://schemas.microsoft.com/office/powerpoint/2010/main" val="8630111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A36198-7348-43F1-BF43-5FEE85883DF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30DCAB-31FE-4D85-9F63-E73C902642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69E41B-C0FF-40A7-BFEA-DB67C54D2EDC}"/>
              </a:ext>
            </a:extLst>
          </p:cNvPr>
          <p:cNvSpPr>
            <a:spLocks noGrp="1" noChangeArrowheads="1"/>
          </p:cNvSpPr>
          <p:nvPr>
            <p:ph type="sldNum" sz="quarter" idx="12"/>
          </p:nvPr>
        </p:nvSpPr>
        <p:spPr>
          <a:ln/>
        </p:spPr>
        <p:txBody>
          <a:bodyPr/>
          <a:lstStyle>
            <a:lvl1pPr>
              <a:defRPr/>
            </a:lvl1pPr>
          </a:lstStyle>
          <a:p>
            <a:fld id="{F431ED8B-0ED2-4F0F-AAB2-3014E9072045}" type="slidenum">
              <a:rPr lang="en-US" altLang="en-US"/>
              <a:pPr/>
              <a:t>‹#›</a:t>
            </a:fld>
            <a:endParaRPr lang="en-US" altLang="en-US"/>
          </a:p>
        </p:txBody>
      </p:sp>
    </p:spTree>
    <p:extLst>
      <p:ext uri="{BB962C8B-B14F-4D97-AF65-F5344CB8AC3E}">
        <p14:creationId xmlns:p14="http://schemas.microsoft.com/office/powerpoint/2010/main" val="30734164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BF6074-29B2-4D1A-9FAB-7DCA5BA1D6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176CB6-5352-487A-A4DA-BAAD62CF02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ACA559-BA33-40AF-8518-F682D8422E7C}"/>
              </a:ext>
            </a:extLst>
          </p:cNvPr>
          <p:cNvSpPr>
            <a:spLocks noGrp="1" noChangeArrowheads="1"/>
          </p:cNvSpPr>
          <p:nvPr>
            <p:ph type="sldNum" sz="quarter" idx="12"/>
          </p:nvPr>
        </p:nvSpPr>
        <p:spPr>
          <a:ln/>
        </p:spPr>
        <p:txBody>
          <a:bodyPr/>
          <a:lstStyle>
            <a:lvl1pPr>
              <a:defRPr/>
            </a:lvl1pPr>
          </a:lstStyle>
          <a:p>
            <a:fld id="{0D3C5851-79C8-4218-8266-783A079BA13F}" type="slidenum">
              <a:rPr lang="en-US" altLang="en-US"/>
              <a:pPr/>
              <a:t>‹#›</a:t>
            </a:fld>
            <a:endParaRPr lang="en-US" altLang="en-US"/>
          </a:p>
        </p:txBody>
      </p:sp>
    </p:spTree>
    <p:extLst>
      <p:ext uri="{BB962C8B-B14F-4D97-AF65-F5344CB8AC3E}">
        <p14:creationId xmlns:p14="http://schemas.microsoft.com/office/powerpoint/2010/main" val="22555639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E41F14-7526-4303-813D-241998A57B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147498-C9DA-4C26-9A58-BFB859481E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C30F9D-0968-492B-A1BC-E3E775620955}"/>
              </a:ext>
            </a:extLst>
          </p:cNvPr>
          <p:cNvSpPr>
            <a:spLocks noGrp="1" noChangeArrowheads="1"/>
          </p:cNvSpPr>
          <p:nvPr>
            <p:ph type="sldNum" sz="quarter" idx="12"/>
          </p:nvPr>
        </p:nvSpPr>
        <p:spPr>
          <a:ln/>
        </p:spPr>
        <p:txBody>
          <a:bodyPr/>
          <a:lstStyle>
            <a:lvl1pPr>
              <a:defRPr/>
            </a:lvl1pPr>
          </a:lstStyle>
          <a:p>
            <a:fld id="{BEB4389A-0005-43CF-B0F9-37845F8B4F64}" type="slidenum">
              <a:rPr lang="en-US" altLang="en-US"/>
              <a:pPr/>
              <a:t>‹#›</a:t>
            </a:fld>
            <a:endParaRPr lang="en-US" altLang="en-US"/>
          </a:p>
        </p:txBody>
      </p:sp>
    </p:spTree>
    <p:extLst>
      <p:ext uri="{BB962C8B-B14F-4D97-AF65-F5344CB8AC3E}">
        <p14:creationId xmlns:p14="http://schemas.microsoft.com/office/powerpoint/2010/main" val="962133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E40E4C2-9B48-4441-A16F-9B4B657D455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771A6B8-C5D2-4138-AB57-3A3FDFFF86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AF38C01-FCB6-4006-82C8-2C788D1D11B0}"/>
              </a:ext>
            </a:extLst>
          </p:cNvPr>
          <p:cNvSpPr>
            <a:spLocks noGrp="1" noChangeArrowheads="1"/>
          </p:cNvSpPr>
          <p:nvPr>
            <p:ph type="sldNum" sz="quarter" idx="12"/>
          </p:nvPr>
        </p:nvSpPr>
        <p:spPr>
          <a:ln/>
        </p:spPr>
        <p:txBody>
          <a:bodyPr/>
          <a:lstStyle>
            <a:lvl1pPr>
              <a:defRPr/>
            </a:lvl1pPr>
          </a:lstStyle>
          <a:p>
            <a:fld id="{675FAF05-4130-4F63-B30B-BB5666E587FF}" type="slidenum">
              <a:rPr lang="en-US" altLang="en-US"/>
              <a:pPr/>
              <a:t>‹#›</a:t>
            </a:fld>
            <a:endParaRPr lang="en-US" altLang="en-US"/>
          </a:p>
        </p:txBody>
      </p:sp>
    </p:spTree>
    <p:extLst>
      <p:ext uri="{BB962C8B-B14F-4D97-AF65-F5344CB8AC3E}">
        <p14:creationId xmlns:p14="http://schemas.microsoft.com/office/powerpoint/2010/main" val="12412712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DA420C66-2EF9-4135-A5D1-7AACF41D3E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57FA0C-D6A5-461F-BBB6-6B282F2E9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64EB42-B664-4CCC-9B59-17426DD7B0CE}"/>
              </a:ext>
            </a:extLst>
          </p:cNvPr>
          <p:cNvSpPr>
            <a:spLocks noGrp="1" noChangeArrowheads="1"/>
          </p:cNvSpPr>
          <p:nvPr>
            <p:ph type="sldNum" sz="quarter" idx="12"/>
          </p:nvPr>
        </p:nvSpPr>
        <p:spPr>
          <a:ln/>
        </p:spPr>
        <p:txBody>
          <a:bodyPr/>
          <a:lstStyle>
            <a:lvl1pPr>
              <a:defRPr/>
            </a:lvl1pPr>
          </a:lstStyle>
          <a:p>
            <a:fld id="{7FC17F34-0A1E-4FFC-84FF-592F743EA520}" type="slidenum">
              <a:rPr lang="en-US" altLang="en-US"/>
              <a:pPr/>
              <a:t>‹#›</a:t>
            </a:fld>
            <a:endParaRPr lang="en-US" altLang="en-US"/>
          </a:p>
        </p:txBody>
      </p:sp>
    </p:spTree>
    <p:extLst>
      <p:ext uri="{BB962C8B-B14F-4D97-AF65-F5344CB8AC3E}">
        <p14:creationId xmlns:p14="http://schemas.microsoft.com/office/powerpoint/2010/main" val="40349189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BBDE9C76-9D37-42A0-8CCF-B2ADD1D0A7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85353D-7311-43CB-8931-862DF6B141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EC492C-283D-4C7E-8CE2-2AE38E5CF7E9}"/>
              </a:ext>
            </a:extLst>
          </p:cNvPr>
          <p:cNvSpPr>
            <a:spLocks noGrp="1" noChangeArrowheads="1"/>
          </p:cNvSpPr>
          <p:nvPr>
            <p:ph type="sldNum" sz="quarter" idx="12"/>
          </p:nvPr>
        </p:nvSpPr>
        <p:spPr>
          <a:ln/>
        </p:spPr>
        <p:txBody>
          <a:bodyPr/>
          <a:lstStyle>
            <a:lvl1pPr>
              <a:defRPr/>
            </a:lvl1pPr>
          </a:lstStyle>
          <a:p>
            <a:fld id="{9B68A026-667B-4771-9E82-E77A489BBCC4}" type="slidenum">
              <a:rPr lang="en-US" altLang="en-US"/>
              <a:pPr/>
              <a:t>‹#›</a:t>
            </a:fld>
            <a:endParaRPr lang="en-US" altLang="en-US"/>
          </a:p>
        </p:txBody>
      </p:sp>
    </p:spTree>
    <p:extLst>
      <p:ext uri="{BB962C8B-B14F-4D97-AF65-F5344CB8AC3E}">
        <p14:creationId xmlns:p14="http://schemas.microsoft.com/office/powerpoint/2010/main" val="27238484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64B05081-02C0-4DF0-9501-B03B4E2F56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8F1A0E-8395-4B83-B593-372553F9F4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C96D5D-F997-4581-9C0A-86A7D0411816}"/>
              </a:ext>
            </a:extLst>
          </p:cNvPr>
          <p:cNvSpPr>
            <a:spLocks noGrp="1" noChangeArrowheads="1"/>
          </p:cNvSpPr>
          <p:nvPr>
            <p:ph type="sldNum" sz="quarter" idx="12"/>
          </p:nvPr>
        </p:nvSpPr>
        <p:spPr>
          <a:ln/>
        </p:spPr>
        <p:txBody>
          <a:bodyPr/>
          <a:lstStyle>
            <a:lvl1pPr>
              <a:defRPr/>
            </a:lvl1pPr>
          </a:lstStyle>
          <a:p>
            <a:fld id="{67C49683-4232-4B88-AF7A-C8E520EDA192}" type="slidenum">
              <a:rPr lang="en-US" altLang="en-US"/>
              <a:pPr/>
              <a:t>‹#›</a:t>
            </a:fld>
            <a:endParaRPr lang="en-US" altLang="en-US"/>
          </a:p>
        </p:txBody>
      </p:sp>
    </p:spTree>
    <p:extLst>
      <p:ext uri="{BB962C8B-B14F-4D97-AF65-F5344CB8AC3E}">
        <p14:creationId xmlns:p14="http://schemas.microsoft.com/office/powerpoint/2010/main" val="2379936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5574CF-F2D6-4FC7-B006-0E968D3E40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8895CEE-99B2-4C36-8585-E94F4D475F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085381-48CE-4217-8BEF-96BEB517D00B}"/>
              </a:ext>
            </a:extLst>
          </p:cNvPr>
          <p:cNvSpPr>
            <a:spLocks noGrp="1" noChangeArrowheads="1"/>
          </p:cNvSpPr>
          <p:nvPr>
            <p:ph type="sldNum" sz="quarter" idx="12"/>
          </p:nvPr>
        </p:nvSpPr>
        <p:spPr>
          <a:ln/>
        </p:spPr>
        <p:txBody>
          <a:bodyPr/>
          <a:lstStyle>
            <a:lvl1pPr>
              <a:defRPr/>
            </a:lvl1pPr>
          </a:lstStyle>
          <a:p>
            <a:fld id="{76CC85E1-FB23-4A22-BBB3-F23349E167EB}" type="slidenum">
              <a:rPr lang="en-US" altLang="en-US"/>
              <a:pPr/>
              <a:t>‹#›</a:t>
            </a:fld>
            <a:endParaRPr lang="en-US" altLang="en-US"/>
          </a:p>
        </p:txBody>
      </p:sp>
    </p:spTree>
    <p:extLst>
      <p:ext uri="{BB962C8B-B14F-4D97-AF65-F5344CB8AC3E}">
        <p14:creationId xmlns:p14="http://schemas.microsoft.com/office/powerpoint/2010/main" val="22715254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89579FB-714F-4877-8A72-38D557346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4F4DDC-9C7D-433E-B31C-E2744840F4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DB60D1-7FE9-4846-ACF8-DF4CF6BB63CD}"/>
              </a:ext>
            </a:extLst>
          </p:cNvPr>
          <p:cNvSpPr>
            <a:spLocks noGrp="1" noChangeArrowheads="1"/>
          </p:cNvSpPr>
          <p:nvPr>
            <p:ph type="sldNum" sz="quarter" idx="12"/>
          </p:nvPr>
        </p:nvSpPr>
        <p:spPr>
          <a:ln/>
        </p:spPr>
        <p:txBody>
          <a:bodyPr/>
          <a:lstStyle>
            <a:lvl1pPr>
              <a:defRPr/>
            </a:lvl1pPr>
          </a:lstStyle>
          <a:p>
            <a:fld id="{1429664D-E833-44BF-A1E5-FFC04C2939CD}" type="slidenum">
              <a:rPr lang="en-US" altLang="en-US"/>
              <a:pPr/>
              <a:t>‹#›</a:t>
            </a:fld>
            <a:endParaRPr lang="en-US" altLang="en-US"/>
          </a:p>
        </p:txBody>
      </p:sp>
    </p:spTree>
    <p:extLst>
      <p:ext uri="{BB962C8B-B14F-4D97-AF65-F5344CB8AC3E}">
        <p14:creationId xmlns:p14="http://schemas.microsoft.com/office/powerpoint/2010/main" val="2591231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B8CBD0-C820-4DD0-A2FA-A82CACCC3E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A1192D-8AB8-44B9-A030-C3799C523F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B84585-36BE-47E1-A948-D0F966217062}"/>
              </a:ext>
            </a:extLst>
          </p:cNvPr>
          <p:cNvSpPr>
            <a:spLocks noGrp="1" noChangeArrowheads="1"/>
          </p:cNvSpPr>
          <p:nvPr>
            <p:ph type="sldNum" sz="quarter" idx="12"/>
          </p:nvPr>
        </p:nvSpPr>
        <p:spPr>
          <a:ln/>
        </p:spPr>
        <p:txBody>
          <a:bodyPr/>
          <a:lstStyle>
            <a:lvl1pPr>
              <a:defRPr/>
            </a:lvl1pPr>
          </a:lstStyle>
          <a:p>
            <a:fld id="{5C367C04-513E-43D0-BA1B-F20A13C7BC6F}" type="slidenum">
              <a:rPr lang="en-US" altLang="en-US"/>
              <a:pPr/>
              <a:t>‹#›</a:t>
            </a:fld>
            <a:endParaRPr lang="en-US" altLang="en-US"/>
          </a:p>
        </p:txBody>
      </p:sp>
    </p:spTree>
    <p:extLst>
      <p:ext uri="{BB962C8B-B14F-4D97-AF65-F5344CB8AC3E}">
        <p14:creationId xmlns:p14="http://schemas.microsoft.com/office/powerpoint/2010/main" val="6809095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4080DE0-231A-4D44-B834-B6FAC9CE14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F48C97-4B3D-4700-8A1F-7D80173EDE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C91CE7-7820-44B8-862D-D48B1ADDB2F3}"/>
              </a:ext>
            </a:extLst>
          </p:cNvPr>
          <p:cNvSpPr>
            <a:spLocks noGrp="1" noChangeArrowheads="1"/>
          </p:cNvSpPr>
          <p:nvPr>
            <p:ph type="sldNum" sz="quarter" idx="12"/>
          </p:nvPr>
        </p:nvSpPr>
        <p:spPr>
          <a:ln/>
        </p:spPr>
        <p:txBody>
          <a:bodyPr/>
          <a:lstStyle>
            <a:lvl1pPr>
              <a:defRPr/>
            </a:lvl1pPr>
          </a:lstStyle>
          <a:p>
            <a:fld id="{AC9AB875-93D3-41D5-9A17-8558F3284F5D}" type="slidenum">
              <a:rPr lang="en-US" altLang="en-US"/>
              <a:pPr/>
              <a:t>‹#›</a:t>
            </a:fld>
            <a:endParaRPr lang="en-US" altLang="en-US"/>
          </a:p>
        </p:txBody>
      </p:sp>
    </p:spTree>
    <p:extLst>
      <p:ext uri="{BB962C8B-B14F-4D97-AF65-F5344CB8AC3E}">
        <p14:creationId xmlns:p14="http://schemas.microsoft.com/office/powerpoint/2010/main" val="6830738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16784F0-C2FD-4130-A3D8-35BE55756E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DF7DB1-0E7B-4213-AF44-75E212718E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2D396C-2C0A-44C3-8752-D66AECA911A7}"/>
              </a:ext>
            </a:extLst>
          </p:cNvPr>
          <p:cNvSpPr>
            <a:spLocks noGrp="1" noChangeArrowheads="1"/>
          </p:cNvSpPr>
          <p:nvPr>
            <p:ph type="sldNum" sz="quarter" idx="12"/>
          </p:nvPr>
        </p:nvSpPr>
        <p:spPr>
          <a:ln/>
        </p:spPr>
        <p:txBody>
          <a:bodyPr/>
          <a:lstStyle>
            <a:lvl1pPr>
              <a:defRPr/>
            </a:lvl1pPr>
          </a:lstStyle>
          <a:p>
            <a:fld id="{953936B7-1291-40B1-BBE1-1ABA26F189A9}" type="slidenum">
              <a:rPr lang="en-US" altLang="en-US"/>
              <a:pPr/>
              <a:t>‹#›</a:t>
            </a:fld>
            <a:endParaRPr lang="en-US" altLang="en-US"/>
          </a:p>
        </p:txBody>
      </p:sp>
    </p:spTree>
    <p:extLst>
      <p:ext uri="{BB962C8B-B14F-4D97-AF65-F5344CB8AC3E}">
        <p14:creationId xmlns:p14="http://schemas.microsoft.com/office/powerpoint/2010/main" val="19941590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FD00A20-F79B-47DF-89B1-E3D386CA226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DFE63B9-3F63-4DF8-BE7A-B0A4A4189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328B913-A5C2-4591-B551-AFE1F62B78B2}"/>
              </a:ext>
            </a:extLst>
          </p:cNvPr>
          <p:cNvSpPr>
            <a:spLocks noGrp="1" noChangeArrowheads="1"/>
          </p:cNvSpPr>
          <p:nvPr>
            <p:ph type="sldNum" sz="quarter" idx="12"/>
          </p:nvPr>
        </p:nvSpPr>
        <p:spPr>
          <a:ln/>
        </p:spPr>
        <p:txBody>
          <a:bodyPr/>
          <a:lstStyle>
            <a:lvl1pPr>
              <a:defRPr/>
            </a:lvl1pPr>
          </a:lstStyle>
          <a:p>
            <a:fld id="{A69FC2C5-A4A9-4C06-B849-44592DB1502F}" type="slidenum">
              <a:rPr lang="en-US" altLang="en-US"/>
              <a:pPr/>
              <a:t>‹#›</a:t>
            </a:fld>
            <a:endParaRPr lang="en-US" altLang="en-US"/>
          </a:p>
        </p:txBody>
      </p:sp>
    </p:spTree>
    <p:extLst>
      <p:ext uri="{BB962C8B-B14F-4D97-AF65-F5344CB8AC3E}">
        <p14:creationId xmlns:p14="http://schemas.microsoft.com/office/powerpoint/2010/main" val="1739004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E19A834-7A98-4133-9657-7029DC47E49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A30DF36-C826-4957-9F55-9607387FA3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913DA04-69E4-44FC-B024-E8043F764FFA}"/>
              </a:ext>
            </a:extLst>
          </p:cNvPr>
          <p:cNvSpPr>
            <a:spLocks noGrp="1" noChangeArrowheads="1"/>
          </p:cNvSpPr>
          <p:nvPr>
            <p:ph type="sldNum" sz="quarter" idx="12"/>
          </p:nvPr>
        </p:nvSpPr>
        <p:spPr>
          <a:ln/>
        </p:spPr>
        <p:txBody>
          <a:bodyPr/>
          <a:lstStyle>
            <a:lvl1pPr>
              <a:defRPr/>
            </a:lvl1pPr>
          </a:lstStyle>
          <a:p>
            <a:fld id="{57DD6B89-A178-406D-B982-B64FEDA859E9}" type="slidenum">
              <a:rPr lang="en-US" altLang="en-US"/>
              <a:pPr/>
              <a:t>‹#›</a:t>
            </a:fld>
            <a:endParaRPr lang="en-US" altLang="en-US"/>
          </a:p>
        </p:txBody>
      </p:sp>
    </p:spTree>
    <p:extLst>
      <p:ext uri="{BB962C8B-B14F-4D97-AF65-F5344CB8AC3E}">
        <p14:creationId xmlns:p14="http://schemas.microsoft.com/office/powerpoint/2010/main" val="19395591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3128A2-88FD-4452-80E0-E6A2A862E79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C599CD-6C11-4A0A-B505-0B5016DC30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68F0A7-523D-4E12-AF1B-BFBAE4EA7729}"/>
              </a:ext>
            </a:extLst>
          </p:cNvPr>
          <p:cNvSpPr>
            <a:spLocks noGrp="1" noChangeArrowheads="1"/>
          </p:cNvSpPr>
          <p:nvPr>
            <p:ph type="sldNum" sz="quarter" idx="12"/>
          </p:nvPr>
        </p:nvSpPr>
        <p:spPr>
          <a:ln/>
        </p:spPr>
        <p:txBody>
          <a:bodyPr/>
          <a:lstStyle>
            <a:lvl1pPr>
              <a:defRPr/>
            </a:lvl1pPr>
          </a:lstStyle>
          <a:p>
            <a:fld id="{234215B4-6CE9-4325-925C-F08A4DAB2811}" type="slidenum">
              <a:rPr lang="en-US" altLang="en-US"/>
              <a:pPr/>
              <a:t>‹#›</a:t>
            </a:fld>
            <a:endParaRPr lang="en-US" altLang="en-US"/>
          </a:p>
        </p:txBody>
      </p:sp>
    </p:spTree>
    <p:extLst>
      <p:ext uri="{BB962C8B-B14F-4D97-AF65-F5344CB8AC3E}">
        <p14:creationId xmlns:p14="http://schemas.microsoft.com/office/powerpoint/2010/main" val="6740076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FBD88A-CDB3-4CEA-BCCC-2C005AC274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497877-C765-4FBF-925E-7FDE34E5AE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AC9AA0-250C-4506-B597-8A184157008B}"/>
              </a:ext>
            </a:extLst>
          </p:cNvPr>
          <p:cNvSpPr>
            <a:spLocks noGrp="1" noChangeArrowheads="1"/>
          </p:cNvSpPr>
          <p:nvPr>
            <p:ph type="sldNum" sz="quarter" idx="12"/>
          </p:nvPr>
        </p:nvSpPr>
        <p:spPr>
          <a:ln/>
        </p:spPr>
        <p:txBody>
          <a:bodyPr/>
          <a:lstStyle>
            <a:lvl1pPr>
              <a:defRPr/>
            </a:lvl1pPr>
          </a:lstStyle>
          <a:p>
            <a:fld id="{B7015B36-AFA8-4C23-B8FB-FD1D490F0C46}" type="slidenum">
              <a:rPr lang="en-US" altLang="en-US"/>
              <a:pPr/>
              <a:t>‹#›</a:t>
            </a:fld>
            <a:endParaRPr lang="en-US" altLang="en-US"/>
          </a:p>
        </p:txBody>
      </p:sp>
    </p:spTree>
    <p:extLst>
      <p:ext uri="{BB962C8B-B14F-4D97-AF65-F5344CB8AC3E}">
        <p14:creationId xmlns:p14="http://schemas.microsoft.com/office/powerpoint/2010/main" val="37881163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B34E95-E0AF-4029-8203-D9E7C7C8DE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C534E4-F9EA-4067-ABF6-488DCF2F70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BB1931-FD7D-4511-9910-3DD98E89754A}"/>
              </a:ext>
            </a:extLst>
          </p:cNvPr>
          <p:cNvSpPr>
            <a:spLocks noGrp="1" noChangeArrowheads="1"/>
          </p:cNvSpPr>
          <p:nvPr>
            <p:ph type="sldNum" sz="quarter" idx="12"/>
          </p:nvPr>
        </p:nvSpPr>
        <p:spPr>
          <a:ln/>
        </p:spPr>
        <p:txBody>
          <a:bodyPr/>
          <a:lstStyle>
            <a:lvl1pPr>
              <a:defRPr/>
            </a:lvl1pPr>
          </a:lstStyle>
          <a:p>
            <a:fld id="{ECB33161-4515-4D71-A509-36E438B539F2}" type="slidenum">
              <a:rPr lang="en-US" altLang="en-US"/>
              <a:pPr/>
              <a:t>‹#›</a:t>
            </a:fld>
            <a:endParaRPr lang="en-US" altLang="en-US"/>
          </a:p>
        </p:txBody>
      </p:sp>
    </p:spTree>
    <p:extLst>
      <p:ext uri="{BB962C8B-B14F-4D97-AF65-F5344CB8AC3E}">
        <p14:creationId xmlns:p14="http://schemas.microsoft.com/office/powerpoint/2010/main" val="7619618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898006-900E-4A76-B37B-A722FD9EA7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1012F0-FCC4-41C3-845F-C4039B33BD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24421B-B6A0-4010-A18F-95E37D9FA493}"/>
              </a:ext>
            </a:extLst>
          </p:cNvPr>
          <p:cNvSpPr>
            <a:spLocks noGrp="1" noChangeArrowheads="1"/>
          </p:cNvSpPr>
          <p:nvPr>
            <p:ph type="sldNum" sz="quarter" idx="12"/>
          </p:nvPr>
        </p:nvSpPr>
        <p:spPr>
          <a:ln/>
        </p:spPr>
        <p:txBody>
          <a:bodyPr/>
          <a:lstStyle>
            <a:lvl1pPr>
              <a:defRPr/>
            </a:lvl1pPr>
          </a:lstStyle>
          <a:p>
            <a:fld id="{52531643-30D9-4F63-B80A-B11A60F8B435}" type="slidenum">
              <a:rPr lang="en-US" altLang="en-US"/>
              <a:pPr/>
              <a:t>‹#›</a:t>
            </a:fld>
            <a:endParaRPr lang="en-US" altLang="en-US"/>
          </a:p>
        </p:txBody>
      </p:sp>
    </p:spTree>
    <p:extLst>
      <p:ext uri="{BB962C8B-B14F-4D97-AF65-F5344CB8AC3E}">
        <p14:creationId xmlns:p14="http://schemas.microsoft.com/office/powerpoint/2010/main" val="21647364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1711D6-7824-47A2-A011-F804464F2F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E86D73-2F2F-429E-A431-E790D798F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F598EB-E2EA-4087-95BE-E7C0CBE8AFAA}"/>
              </a:ext>
            </a:extLst>
          </p:cNvPr>
          <p:cNvSpPr>
            <a:spLocks noGrp="1" noChangeArrowheads="1"/>
          </p:cNvSpPr>
          <p:nvPr>
            <p:ph type="sldNum" sz="quarter" idx="12"/>
          </p:nvPr>
        </p:nvSpPr>
        <p:spPr>
          <a:ln/>
        </p:spPr>
        <p:txBody>
          <a:bodyPr/>
          <a:lstStyle>
            <a:lvl1pPr>
              <a:defRPr/>
            </a:lvl1pPr>
          </a:lstStyle>
          <a:p>
            <a:fld id="{2FDCBEE2-1CE5-4035-AEA3-2D3D8884583F}" type="slidenum">
              <a:rPr lang="en-US" altLang="en-US"/>
              <a:pPr/>
              <a:t>‹#›</a:t>
            </a:fld>
            <a:endParaRPr lang="en-US" altLang="en-US"/>
          </a:p>
        </p:txBody>
      </p:sp>
    </p:spTree>
    <p:extLst>
      <p:ext uri="{BB962C8B-B14F-4D97-AF65-F5344CB8AC3E}">
        <p14:creationId xmlns:p14="http://schemas.microsoft.com/office/powerpoint/2010/main" val="13696486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29F74348-386A-432F-9F1D-8778866FE5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2925B9-B727-4A1D-8FC3-0428D1C086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067438-C9E2-4E75-BB5E-506708F4CDB1}"/>
              </a:ext>
            </a:extLst>
          </p:cNvPr>
          <p:cNvSpPr>
            <a:spLocks noGrp="1" noChangeArrowheads="1"/>
          </p:cNvSpPr>
          <p:nvPr>
            <p:ph type="sldNum" sz="quarter" idx="12"/>
          </p:nvPr>
        </p:nvSpPr>
        <p:spPr>
          <a:ln/>
        </p:spPr>
        <p:txBody>
          <a:bodyPr/>
          <a:lstStyle>
            <a:lvl1pPr>
              <a:defRPr/>
            </a:lvl1pPr>
          </a:lstStyle>
          <a:p>
            <a:fld id="{24ACA63F-2D97-4298-958F-36B790142265}" type="slidenum">
              <a:rPr lang="en-US" altLang="en-US"/>
              <a:pPr/>
              <a:t>‹#›</a:t>
            </a:fld>
            <a:endParaRPr lang="en-US" altLang="en-US"/>
          </a:p>
        </p:txBody>
      </p:sp>
    </p:spTree>
    <p:extLst>
      <p:ext uri="{BB962C8B-B14F-4D97-AF65-F5344CB8AC3E}">
        <p14:creationId xmlns:p14="http://schemas.microsoft.com/office/powerpoint/2010/main" val="24911335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E3E5FC-F4E0-4B64-96C0-FAAFF00C5B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E98846-F808-468E-8E91-347BB50ECB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4911E3-961A-4982-A74E-D008F6A38AE5}"/>
              </a:ext>
            </a:extLst>
          </p:cNvPr>
          <p:cNvSpPr>
            <a:spLocks noGrp="1" noChangeArrowheads="1"/>
          </p:cNvSpPr>
          <p:nvPr>
            <p:ph type="sldNum" sz="quarter" idx="12"/>
          </p:nvPr>
        </p:nvSpPr>
        <p:spPr>
          <a:ln/>
        </p:spPr>
        <p:txBody>
          <a:bodyPr/>
          <a:lstStyle>
            <a:lvl1pPr>
              <a:defRPr/>
            </a:lvl1pPr>
          </a:lstStyle>
          <a:p>
            <a:fld id="{F30864A9-21E2-4FAB-A511-552947D71E63}" type="slidenum">
              <a:rPr lang="en-US" altLang="en-US"/>
              <a:pPr/>
              <a:t>‹#›</a:t>
            </a:fld>
            <a:endParaRPr lang="en-US" altLang="en-US"/>
          </a:p>
        </p:txBody>
      </p:sp>
    </p:spTree>
    <p:extLst>
      <p:ext uri="{BB962C8B-B14F-4D97-AF65-F5344CB8AC3E}">
        <p14:creationId xmlns:p14="http://schemas.microsoft.com/office/powerpoint/2010/main" val="30218036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21D7CB0-D1FF-47D0-A9CE-725EC01A5D9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8C723D1-658C-4E3B-9AAD-2CE4B39034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28CC4CB-20B6-4CD2-A255-7C1B9A7AA611}"/>
              </a:ext>
            </a:extLst>
          </p:cNvPr>
          <p:cNvSpPr>
            <a:spLocks noGrp="1" noChangeArrowheads="1"/>
          </p:cNvSpPr>
          <p:nvPr>
            <p:ph type="sldNum" sz="quarter" idx="12"/>
          </p:nvPr>
        </p:nvSpPr>
        <p:spPr>
          <a:ln/>
        </p:spPr>
        <p:txBody>
          <a:bodyPr/>
          <a:lstStyle>
            <a:lvl1pPr>
              <a:defRPr/>
            </a:lvl1pPr>
          </a:lstStyle>
          <a:p>
            <a:fld id="{B74A4CF5-4956-4BF7-9914-ABBFFB275A46}" type="slidenum">
              <a:rPr lang="en-US" altLang="en-US"/>
              <a:pPr/>
              <a:t>‹#›</a:t>
            </a:fld>
            <a:endParaRPr lang="en-US" altLang="en-US"/>
          </a:p>
        </p:txBody>
      </p:sp>
    </p:spTree>
    <p:extLst>
      <p:ext uri="{BB962C8B-B14F-4D97-AF65-F5344CB8AC3E}">
        <p14:creationId xmlns:p14="http://schemas.microsoft.com/office/powerpoint/2010/main" val="15133135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089C5BAA-3FF7-477D-9E04-0BF530B945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0F1909-97F0-4981-B187-433A564EA3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4C0EC8-20A1-43C0-8769-BDA7DC75E1A3}"/>
              </a:ext>
            </a:extLst>
          </p:cNvPr>
          <p:cNvSpPr>
            <a:spLocks noGrp="1" noChangeArrowheads="1"/>
          </p:cNvSpPr>
          <p:nvPr>
            <p:ph type="sldNum" sz="quarter" idx="12"/>
          </p:nvPr>
        </p:nvSpPr>
        <p:spPr>
          <a:ln/>
        </p:spPr>
        <p:txBody>
          <a:bodyPr/>
          <a:lstStyle>
            <a:lvl1pPr>
              <a:defRPr/>
            </a:lvl1pPr>
          </a:lstStyle>
          <a:p>
            <a:fld id="{E90E562C-817E-4210-9BAF-BD46271BA8E9}" type="slidenum">
              <a:rPr lang="en-US" altLang="en-US"/>
              <a:pPr/>
              <a:t>‹#›</a:t>
            </a:fld>
            <a:endParaRPr lang="en-US" altLang="en-US"/>
          </a:p>
        </p:txBody>
      </p:sp>
    </p:spTree>
    <p:extLst>
      <p:ext uri="{BB962C8B-B14F-4D97-AF65-F5344CB8AC3E}">
        <p14:creationId xmlns:p14="http://schemas.microsoft.com/office/powerpoint/2010/main" val="2209683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DDD787-F02F-4FEE-A023-2288622496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5F5DB7E-EAE2-4572-AC2F-8785A992E2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C9FA692-2005-4616-A607-AC6D22A05C23}"/>
              </a:ext>
            </a:extLst>
          </p:cNvPr>
          <p:cNvSpPr>
            <a:spLocks noGrp="1" noChangeArrowheads="1"/>
          </p:cNvSpPr>
          <p:nvPr>
            <p:ph type="sldNum" sz="quarter" idx="12"/>
          </p:nvPr>
        </p:nvSpPr>
        <p:spPr>
          <a:ln/>
        </p:spPr>
        <p:txBody>
          <a:bodyPr/>
          <a:lstStyle>
            <a:lvl1pPr>
              <a:defRPr/>
            </a:lvl1pPr>
          </a:lstStyle>
          <a:p>
            <a:fld id="{4393D098-1E1F-4124-9024-8C087501DB52}" type="slidenum">
              <a:rPr lang="en-US" altLang="en-US"/>
              <a:pPr/>
              <a:t>‹#›</a:t>
            </a:fld>
            <a:endParaRPr lang="en-US" altLang="en-US"/>
          </a:p>
        </p:txBody>
      </p:sp>
    </p:spTree>
    <p:extLst>
      <p:ext uri="{BB962C8B-B14F-4D97-AF65-F5344CB8AC3E}">
        <p14:creationId xmlns:p14="http://schemas.microsoft.com/office/powerpoint/2010/main" val="13498694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E686A9E-C72F-4455-BCDA-5251E2C0650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9AB5B7F-4644-4B07-9AF8-4158A54B36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4B0C74-5686-4B9C-8F6C-02BA2FA1A237}"/>
              </a:ext>
            </a:extLst>
          </p:cNvPr>
          <p:cNvSpPr>
            <a:spLocks noGrp="1" noChangeArrowheads="1"/>
          </p:cNvSpPr>
          <p:nvPr>
            <p:ph type="sldNum" sz="quarter" idx="12"/>
          </p:nvPr>
        </p:nvSpPr>
        <p:spPr>
          <a:ln/>
        </p:spPr>
        <p:txBody>
          <a:bodyPr/>
          <a:lstStyle>
            <a:lvl1pPr>
              <a:defRPr/>
            </a:lvl1pPr>
          </a:lstStyle>
          <a:p>
            <a:fld id="{09648FB5-D7F5-4761-A952-CD4F867B3DED}" type="slidenum">
              <a:rPr lang="en-US" altLang="en-US"/>
              <a:pPr/>
              <a:t>‹#›</a:t>
            </a:fld>
            <a:endParaRPr lang="en-US" altLang="en-US"/>
          </a:p>
        </p:txBody>
      </p:sp>
    </p:spTree>
    <p:extLst>
      <p:ext uri="{BB962C8B-B14F-4D97-AF65-F5344CB8AC3E}">
        <p14:creationId xmlns:p14="http://schemas.microsoft.com/office/powerpoint/2010/main" val="31837173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14E1AD-4328-4A78-BC63-AD7C867CD3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F27F14-758D-4502-954D-2A8795F7C3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D745A5-EDB1-496A-91EB-2F7FD8459A1D}"/>
              </a:ext>
            </a:extLst>
          </p:cNvPr>
          <p:cNvSpPr>
            <a:spLocks noGrp="1" noChangeArrowheads="1"/>
          </p:cNvSpPr>
          <p:nvPr>
            <p:ph type="sldNum" sz="quarter" idx="12"/>
          </p:nvPr>
        </p:nvSpPr>
        <p:spPr>
          <a:ln/>
        </p:spPr>
        <p:txBody>
          <a:bodyPr/>
          <a:lstStyle>
            <a:lvl1pPr>
              <a:defRPr/>
            </a:lvl1pPr>
          </a:lstStyle>
          <a:p>
            <a:fld id="{980464E8-0795-479E-B537-2651C6F3275D}" type="slidenum">
              <a:rPr lang="en-US" altLang="en-US"/>
              <a:pPr/>
              <a:t>‹#›</a:t>
            </a:fld>
            <a:endParaRPr lang="en-US" altLang="en-US"/>
          </a:p>
        </p:txBody>
      </p:sp>
    </p:spTree>
    <p:extLst>
      <p:ext uri="{BB962C8B-B14F-4D97-AF65-F5344CB8AC3E}">
        <p14:creationId xmlns:p14="http://schemas.microsoft.com/office/powerpoint/2010/main" val="15126408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7653540-A8F1-49B6-9CB4-5D54EAD13A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C2B5FD-F7D4-40BD-9C81-6396A2B5BF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8C45FA-F04C-489D-AA7B-57BA483C52F7}"/>
              </a:ext>
            </a:extLst>
          </p:cNvPr>
          <p:cNvSpPr>
            <a:spLocks noGrp="1" noChangeArrowheads="1"/>
          </p:cNvSpPr>
          <p:nvPr>
            <p:ph type="sldNum" sz="quarter" idx="12"/>
          </p:nvPr>
        </p:nvSpPr>
        <p:spPr>
          <a:ln/>
        </p:spPr>
        <p:txBody>
          <a:bodyPr/>
          <a:lstStyle>
            <a:lvl1pPr>
              <a:defRPr/>
            </a:lvl1pPr>
          </a:lstStyle>
          <a:p>
            <a:fld id="{D994BEEC-C0DB-4663-A07E-86FDA5989E8A}" type="slidenum">
              <a:rPr lang="en-US" altLang="en-US"/>
              <a:pPr/>
              <a:t>‹#›</a:t>
            </a:fld>
            <a:endParaRPr lang="en-US" altLang="en-US"/>
          </a:p>
        </p:txBody>
      </p:sp>
    </p:spTree>
    <p:extLst>
      <p:ext uri="{BB962C8B-B14F-4D97-AF65-F5344CB8AC3E}">
        <p14:creationId xmlns:p14="http://schemas.microsoft.com/office/powerpoint/2010/main" val="27381529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6387A0-998B-4F4E-9D8B-C6BF60AD43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76668E-FF3F-4F69-9F9A-75DAC95856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A0653B-706E-4156-B15D-E4B7799B27B3}"/>
              </a:ext>
            </a:extLst>
          </p:cNvPr>
          <p:cNvSpPr>
            <a:spLocks noGrp="1" noChangeArrowheads="1"/>
          </p:cNvSpPr>
          <p:nvPr>
            <p:ph type="sldNum" sz="quarter" idx="12"/>
          </p:nvPr>
        </p:nvSpPr>
        <p:spPr>
          <a:ln/>
        </p:spPr>
        <p:txBody>
          <a:bodyPr/>
          <a:lstStyle>
            <a:lvl1pPr>
              <a:defRPr/>
            </a:lvl1pPr>
          </a:lstStyle>
          <a:p>
            <a:fld id="{8FAE8A7C-6412-40B7-8D0B-5C2AAE84411A}" type="slidenum">
              <a:rPr lang="en-US" altLang="en-US"/>
              <a:pPr/>
              <a:t>‹#›</a:t>
            </a:fld>
            <a:endParaRPr lang="en-US" altLang="en-US"/>
          </a:p>
        </p:txBody>
      </p:sp>
    </p:spTree>
    <p:extLst>
      <p:ext uri="{BB962C8B-B14F-4D97-AF65-F5344CB8AC3E}">
        <p14:creationId xmlns:p14="http://schemas.microsoft.com/office/powerpoint/2010/main" val="20057912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16515018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10861418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23360039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17866458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1587072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6/14/2020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41266301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36620167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16276405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39033614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15687443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19520409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30806985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22246216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37705630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510135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6/14/2020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34217554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30189640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26299887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42731120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4627636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6/14/2020</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2354595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6/14/2020</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672004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6/14/2020</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1946007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6/14/2020</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6668804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6/14/2020</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096890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6/14/2020</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8560459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6/14/2020</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2595113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6/14/2020</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2233421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6/14/2020</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8239600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6/14/2020</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5552613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6/14/2020</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177884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A3B9640B-20BD-43DF-BEEC-451BBB86854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958EB3-DC83-4658-B46E-8CA34E7FCD1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ADA63B-D888-424B-B594-6298C977508E}"/>
              </a:ext>
            </a:extLst>
          </p:cNvPr>
          <p:cNvSpPr>
            <a:spLocks noGrp="1" noChangeArrowheads="1"/>
          </p:cNvSpPr>
          <p:nvPr>
            <p:ph type="sldNum" sz="quarter" idx="12"/>
          </p:nvPr>
        </p:nvSpPr>
        <p:spPr/>
        <p:txBody>
          <a:bodyPr/>
          <a:lstStyle>
            <a:lvl1pPr>
              <a:defRPr/>
            </a:lvl1pPr>
          </a:lstStyle>
          <a:p>
            <a:fld id="{7C2E0E5B-D5E3-4552-9AF9-ACD7E136756F}" type="slidenum">
              <a:rPr lang="en-US" altLang="en-US"/>
              <a:pPr/>
              <a:t>‹#›</a:t>
            </a:fld>
            <a:endParaRPr lang="en-US" altLang="en-US"/>
          </a:p>
        </p:txBody>
      </p:sp>
    </p:spTree>
    <p:extLst>
      <p:ext uri="{BB962C8B-B14F-4D97-AF65-F5344CB8AC3E}">
        <p14:creationId xmlns:p14="http://schemas.microsoft.com/office/powerpoint/2010/main" val="2725486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D69BC9-F17E-4029-84E5-B50C20F091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0AC368-82C0-4967-A132-5D98C33E43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A5A303-CD8E-468B-A52C-7E7C63876F75}"/>
              </a:ext>
            </a:extLst>
          </p:cNvPr>
          <p:cNvSpPr>
            <a:spLocks noGrp="1" noChangeArrowheads="1"/>
          </p:cNvSpPr>
          <p:nvPr>
            <p:ph type="sldNum" sz="quarter" idx="12"/>
          </p:nvPr>
        </p:nvSpPr>
        <p:spPr>
          <a:ln/>
        </p:spPr>
        <p:txBody>
          <a:bodyPr/>
          <a:lstStyle>
            <a:lvl1pPr>
              <a:defRPr/>
            </a:lvl1pPr>
          </a:lstStyle>
          <a:p>
            <a:fld id="{4D406C2D-2563-46E9-B783-A71DB11FD55C}" type="slidenum">
              <a:rPr lang="en-US" altLang="en-US"/>
              <a:pPr/>
              <a:t>‹#›</a:t>
            </a:fld>
            <a:endParaRPr lang="en-US" altLang="en-US"/>
          </a:p>
        </p:txBody>
      </p:sp>
    </p:spTree>
    <p:extLst>
      <p:ext uri="{BB962C8B-B14F-4D97-AF65-F5344CB8AC3E}">
        <p14:creationId xmlns:p14="http://schemas.microsoft.com/office/powerpoint/2010/main" val="111969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3DEE4E8-8C67-459B-90E3-8FBB379DF5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B4A51E-D3D2-435D-AA76-FC7FE5D46B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21A22F-CBC6-4D2C-A275-A50569A30839}"/>
              </a:ext>
            </a:extLst>
          </p:cNvPr>
          <p:cNvSpPr>
            <a:spLocks noGrp="1" noChangeArrowheads="1"/>
          </p:cNvSpPr>
          <p:nvPr>
            <p:ph type="sldNum" sz="quarter" idx="12"/>
          </p:nvPr>
        </p:nvSpPr>
        <p:spPr>
          <a:ln/>
        </p:spPr>
        <p:txBody>
          <a:bodyPr/>
          <a:lstStyle>
            <a:lvl1pPr>
              <a:defRPr/>
            </a:lvl1pPr>
          </a:lstStyle>
          <a:p>
            <a:fld id="{3D84C998-E937-45F9-9C98-1FE3C757B6E1}" type="slidenum">
              <a:rPr lang="en-US" altLang="en-US"/>
              <a:pPr/>
              <a:t>‹#›</a:t>
            </a:fld>
            <a:endParaRPr lang="en-US" altLang="en-US"/>
          </a:p>
        </p:txBody>
      </p:sp>
    </p:spTree>
    <p:extLst>
      <p:ext uri="{BB962C8B-B14F-4D97-AF65-F5344CB8AC3E}">
        <p14:creationId xmlns:p14="http://schemas.microsoft.com/office/powerpoint/2010/main" val="3583939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A04305-9E7F-47F3-95EE-B3D127955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34E748-2786-4E33-9B02-55C533F30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333E50-E15F-4254-B54C-EC07C47C7E87}"/>
              </a:ext>
            </a:extLst>
          </p:cNvPr>
          <p:cNvSpPr>
            <a:spLocks noGrp="1" noChangeArrowheads="1"/>
          </p:cNvSpPr>
          <p:nvPr>
            <p:ph type="sldNum" sz="quarter" idx="12"/>
          </p:nvPr>
        </p:nvSpPr>
        <p:spPr>
          <a:ln/>
        </p:spPr>
        <p:txBody>
          <a:bodyPr/>
          <a:lstStyle>
            <a:lvl1pPr>
              <a:defRPr/>
            </a:lvl1pPr>
          </a:lstStyle>
          <a:p>
            <a:fld id="{D3CC5395-A68F-456C-AB27-EB8590FECDC5}" type="slidenum">
              <a:rPr lang="en-US" altLang="en-US"/>
              <a:pPr/>
              <a:t>‹#›</a:t>
            </a:fld>
            <a:endParaRPr lang="en-US" altLang="en-US"/>
          </a:p>
        </p:txBody>
      </p:sp>
    </p:spTree>
    <p:extLst>
      <p:ext uri="{BB962C8B-B14F-4D97-AF65-F5344CB8AC3E}">
        <p14:creationId xmlns:p14="http://schemas.microsoft.com/office/powerpoint/2010/main" val="1793442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189995-4672-4A95-8214-F95F710C4F4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C40FA62-756C-45AC-9D12-563B1910ED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D981390-970B-46A6-868C-44999FD70945}"/>
              </a:ext>
            </a:extLst>
          </p:cNvPr>
          <p:cNvSpPr>
            <a:spLocks noGrp="1" noChangeArrowheads="1"/>
          </p:cNvSpPr>
          <p:nvPr>
            <p:ph type="sldNum" sz="quarter" idx="12"/>
          </p:nvPr>
        </p:nvSpPr>
        <p:spPr>
          <a:ln/>
        </p:spPr>
        <p:txBody>
          <a:bodyPr/>
          <a:lstStyle>
            <a:lvl1pPr>
              <a:defRPr/>
            </a:lvl1pPr>
          </a:lstStyle>
          <a:p>
            <a:fld id="{6D7A370D-1246-4B93-86B7-AD907F90E03A}" type="slidenum">
              <a:rPr lang="en-US" altLang="en-US"/>
              <a:pPr/>
              <a:t>‹#›</a:t>
            </a:fld>
            <a:endParaRPr lang="en-US" altLang="en-US"/>
          </a:p>
        </p:txBody>
      </p:sp>
    </p:spTree>
    <p:extLst>
      <p:ext uri="{BB962C8B-B14F-4D97-AF65-F5344CB8AC3E}">
        <p14:creationId xmlns:p14="http://schemas.microsoft.com/office/powerpoint/2010/main" val="2216617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17CA0F-1C9B-4CB1-97F6-F2FE42EEAC2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99D6465-9F2A-431F-A71E-1AC16ACFBE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79A90F-CA19-46BB-A337-B6792B789908}"/>
              </a:ext>
            </a:extLst>
          </p:cNvPr>
          <p:cNvSpPr>
            <a:spLocks noGrp="1" noChangeArrowheads="1"/>
          </p:cNvSpPr>
          <p:nvPr>
            <p:ph type="sldNum" sz="quarter" idx="12"/>
          </p:nvPr>
        </p:nvSpPr>
        <p:spPr>
          <a:ln/>
        </p:spPr>
        <p:txBody>
          <a:bodyPr/>
          <a:lstStyle>
            <a:lvl1pPr>
              <a:defRPr/>
            </a:lvl1pPr>
          </a:lstStyle>
          <a:p>
            <a:fld id="{5489F907-8B8F-42C6-B9C7-6B97C902DCFF}" type="slidenum">
              <a:rPr lang="en-US" altLang="en-US"/>
              <a:pPr/>
              <a:t>‹#›</a:t>
            </a:fld>
            <a:endParaRPr lang="en-US" altLang="en-US"/>
          </a:p>
        </p:txBody>
      </p:sp>
    </p:spTree>
    <p:extLst>
      <p:ext uri="{BB962C8B-B14F-4D97-AF65-F5344CB8AC3E}">
        <p14:creationId xmlns:p14="http://schemas.microsoft.com/office/powerpoint/2010/main" val="1545429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CD7C07-7AA9-42F2-92D9-F51499E2FA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2EB37B2-EF1F-4E3D-BC01-218A70A519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BE2535-F9B9-4264-849D-BF841221324D}"/>
              </a:ext>
            </a:extLst>
          </p:cNvPr>
          <p:cNvSpPr>
            <a:spLocks noGrp="1" noChangeArrowheads="1"/>
          </p:cNvSpPr>
          <p:nvPr>
            <p:ph type="sldNum" sz="quarter" idx="12"/>
          </p:nvPr>
        </p:nvSpPr>
        <p:spPr>
          <a:ln/>
        </p:spPr>
        <p:txBody>
          <a:bodyPr/>
          <a:lstStyle>
            <a:lvl1pPr>
              <a:defRPr/>
            </a:lvl1pPr>
          </a:lstStyle>
          <a:p>
            <a:fld id="{AF29EFF6-DD71-4507-8C8D-D8021DC9CB3E}" type="slidenum">
              <a:rPr lang="en-US" altLang="en-US"/>
              <a:pPr/>
              <a:t>‹#›</a:t>
            </a:fld>
            <a:endParaRPr lang="en-US" altLang="en-US"/>
          </a:p>
        </p:txBody>
      </p:sp>
    </p:spTree>
    <p:extLst>
      <p:ext uri="{BB962C8B-B14F-4D97-AF65-F5344CB8AC3E}">
        <p14:creationId xmlns:p14="http://schemas.microsoft.com/office/powerpoint/2010/main" val="3809088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E505D5-26A2-4880-B0E0-F804DC46DE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1F2061-75FB-450A-98F4-B92AA6432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FA29CA-8739-4496-AA66-7AF72F7015BE}"/>
              </a:ext>
            </a:extLst>
          </p:cNvPr>
          <p:cNvSpPr>
            <a:spLocks noGrp="1" noChangeArrowheads="1"/>
          </p:cNvSpPr>
          <p:nvPr>
            <p:ph type="sldNum" sz="quarter" idx="12"/>
          </p:nvPr>
        </p:nvSpPr>
        <p:spPr>
          <a:ln/>
        </p:spPr>
        <p:txBody>
          <a:bodyPr/>
          <a:lstStyle>
            <a:lvl1pPr>
              <a:defRPr/>
            </a:lvl1pPr>
          </a:lstStyle>
          <a:p>
            <a:fld id="{64469731-24EA-45C2-921C-66604C03B1BE}" type="slidenum">
              <a:rPr lang="en-US" altLang="en-US"/>
              <a:pPr/>
              <a:t>‹#›</a:t>
            </a:fld>
            <a:endParaRPr lang="en-US" altLang="en-US"/>
          </a:p>
        </p:txBody>
      </p:sp>
    </p:spTree>
    <p:extLst>
      <p:ext uri="{BB962C8B-B14F-4D97-AF65-F5344CB8AC3E}">
        <p14:creationId xmlns:p14="http://schemas.microsoft.com/office/powerpoint/2010/main" val="2425596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2122B7-F711-4C93-B4B3-2097F07848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9CA4B1-5E15-4BF7-B651-0F36D78192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287B50-8C6C-4BD6-B17E-F6957F5ED7C7}"/>
              </a:ext>
            </a:extLst>
          </p:cNvPr>
          <p:cNvSpPr>
            <a:spLocks noGrp="1" noChangeArrowheads="1"/>
          </p:cNvSpPr>
          <p:nvPr>
            <p:ph type="sldNum" sz="quarter" idx="12"/>
          </p:nvPr>
        </p:nvSpPr>
        <p:spPr>
          <a:ln/>
        </p:spPr>
        <p:txBody>
          <a:bodyPr/>
          <a:lstStyle>
            <a:lvl1pPr>
              <a:defRPr/>
            </a:lvl1pPr>
          </a:lstStyle>
          <a:p>
            <a:fld id="{AA34C728-88B6-458F-BFE9-9A0DD36B0852}" type="slidenum">
              <a:rPr lang="en-US" altLang="en-US"/>
              <a:pPr/>
              <a:t>‹#›</a:t>
            </a:fld>
            <a:endParaRPr lang="en-US" altLang="en-US"/>
          </a:p>
        </p:txBody>
      </p:sp>
    </p:spTree>
    <p:extLst>
      <p:ext uri="{BB962C8B-B14F-4D97-AF65-F5344CB8AC3E}">
        <p14:creationId xmlns:p14="http://schemas.microsoft.com/office/powerpoint/2010/main" val="863116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144F03-A0C5-46BC-ABAE-BFDEC6761A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6BB02F-0EF2-4415-80D4-D901F88624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57FD7F-C90A-44BD-ACD0-1E75817DA971}"/>
              </a:ext>
            </a:extLst>
          </p:cNvPr>
          <p:cNvSpPr>
            <a:spLocks noGrp="1" noChangeArrowheads="1"/>
          </p:cNvSpPr>
          <p:nvPr>
            <p:ph type="sldNum" sz="quarter" idx="12"/>
          </p:nvPr>
        </p:nvSpPr>
        <p:spPr>
          <a:ln/>
        </p:spPr>
        <p:txBody>
          <a:bodyPr/>
          <a:lstStyle>
            <a:lvl1pPr>
              <a:defRPr/>
            </a:lvl1pPr>
          </a:lstStyle>
          <a:p>
            <a:fld id="{3A93713C-E2DE-47E8-BBA9-30BF5F3EF1F3}" type="slidenum">
              <a:rPr lang="en-US" altLang="en-US"/>
              <a:pPr/>
              <a:t>‹#›</a:t>
            </a:fld>
            <a:endParaRPr lang="en-US" altLang="en-US"/>
          </a:p>
        </p:txBody>
      </p:sp>
    </p:spTree>
    <p:extLst>
      <p:ext uri="{BB962C8B-B14F-4D97-AF65-F5344CB8AC3E}">
        <p14:creationId xmlns:p14="http://schemas.microsoft.com/office/powerpoint/2010/main" val="1589777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1A7E84-7DC0-4E38-84A0-547C5EEAC9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5AA457-E69A-4449-B1C4-88A415C7F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18E897-CF0B-4E80-BB85-9ABC541823C1}"/>
              </a:ext>
            </a:extLst>
          </p:cNvPr>
          <p:cNvSpPr>
            <a:spLocks noGrp="1" noChangeArrowheads="1"/>
          </p:cNvSpPr>
          <p:nvPr>
            <p:ph type="sldNum" sz="quarter" idx="12"/>
          </p:nvPr>
        </p:nvSpPr>
        <p:spPr>
          <a:ln/>
        </p:spPr>
        <p:txBody>
          <a:bodyPr/>
          <a:lstStyle>
            <a:lvl1pPr>
              <a:defRPr/>
            </a:lvl1pPr>
          </a:lstStyle>
          <a:p>
            <a:fld id="{F095F099-16F8-4B2C-A21E-C39ED61F5A2B}" type="slidenum">
              <a:rPr lang="en-US" altLang="en-US"/>
              <a:pPr/>
              <a:t>‹#›</a:t>
            </a:fld>
            <a:endParaRPr lang="en-US" altLang="en-US"/>
          </a:p>
        </p:txBody>
      </p:sp>
    </p:spTree>
    <p:extLst>
      <p:ext uri="{BB962C8B-B14F-4D97-AF65-F5344CB8AC3E}">
        <p14:creationId xmlns:p14="http://schemas.microsoft.com/office/powerpoint/2010/main" val="949004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4769EC0-3B9A-4F10-8BF2-0902E1130FA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2718E9C-43DC-434B-AB03-1519AD31D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850219-35FD-40D0-B815-9CB028E53B94}"/>
              </a:ext>
            </a:extLst>
          </p:cNvPr>
          <p:cNvSpPr>
            <a:spLocks noGrp="1" noChangeArrowheads="1"/>
          </p:cNvSpPr>
          <p:nvPr>
            <p:ph type="sldNum" sz="quarter" idx="12"/>
          </p:nvPr>
        </p:nvSpPr>
        <p:spPr>
          <a:ln/>
        </p:spPr>
        <p:txBody>
          <a:bodyPr/>
          <a:lstStyle>
            <a:lvl1pPr>
              <a:defRPr/>
            </a:lvl1pPr>
          </a:lstStyle>
          <a:p>
            <a:fld id="{53D73D46-09D1-4E29-814A-0F6F67E4808F}" type="slidenum">
              <a:rPr lang="en-US" altLang="en-US"/>
              <a:pPr/>
              <a:t>‹#›</a:t>
            </a:fld>
            <a:endParaRPr lang="en-US" altLang="en-US"/>
          </a:p>
        </p:txBody>
      </p:sp>
    </p:spTree>
    <p:extLst>
      <p:ext uri="{BB962C8B-B14F-4D97-AF65-F5344CB8AC3E}">
        <p14:creationId xmlns:p14="http://schemas.microsoft.com/office/powerpoint/2010/main" val="108868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6/14/2020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2C48F87-28DB-40D1-85F9-A0BDD4E33F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26EB2B-5EE6-46ED-90C9-136D2114FD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9C6F6E-6A1F-42DD-A3D2-DE02C1BEC91B}"/>
              </a:ext>
            </a:extLst>
          </p:cNvPr>
          <p:cNvSpPr>
            <a:spLocks noGrp="1" noChangeArrowheads="1"/>
          </p:cNvSpPr>
          <p:nvPr>
            <p:ph type="sldNum" sz="quarter" idx="12"/>
          </p:nvPr>
        </p:nvSpPr>
        <p:spPr>
          <a:ln/>
        </p:spPr>
        <p:txBody>
          <a:bodyPr/>
          <a:lstStyle>
            <a:lvl1pPr>
              <a:defRPr/>
            </a:lvl1pPr>
          </a:lstStyle>
          <a:p>
            <a:fld id="{4FC5D1AF-F56F-43FE-9CE5-2E76F7364143}" type="slidenum">
              <a:rPr lang="en-US" altLang="en-US"/>
              <a:pPr/>
              <a:t>‹#›</a:t>
            </a:fld>
            <a:endParaRPr lang="en-US" altLang="en-US"/>
          </a:p>
        </p:txBody>
      </p:sp>
    </p:spTree>
    <p:extLst>
      <p:ext uri="{BB962C8B-B14F-4D97-AF65-F5344CB8AC3E}">
        <p14:creationId xmlns:p14="http://schemas.microsoft.com/office/powerpoint/2010/main" val="2552469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AFFA4C7-0DE4-4746-870A-23F87854F1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3107CC-9650-4CCE-AAC5-A65F8A047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286526-50D9-4C0A-8EC9-8CF162F3BF51}"/>
              </a:ext>
            </a:extLst>
          </p:cNvPr>
          <p:cNvSpPr>
            <a:spLocks noGrp="1" noChangeArrowheads="1"/>
          </p:cNvSpPr>
          <p:nvPr>
            <p:ph type="sldNum" sz="quarter" idx="12"/>
          </p:nvPr>
        </p:nvSpPr>
        <p:spPr>
          <a:ln/>
        </p:spPr>
        <p:txBody>
          <a:bodyPr/>
          <a:lstStyle>
            <a:lvl1pPr>
              <a:defRPr/>
            </a:lvl1pPr>
          </a:lstStyle>
          <a:p>
            <a:fld id="{CF7B0C48-EC31-404A-9BB5-0C7D3EA22094}" type="slidenum">
              <a:rPr lang="en-US" altLang="en-US"/>
              <a:pPr/>
              <a:t>‹#›</a:t>
            </a:fld>
            <a:endParaRPr lang="en-US" altLang="en-US"/>
          </a:p>
        </p:txBody>
      </p:sp>
    </p:spTree>
    <p:extLst>
      <p:ext uri="{BB962C8B-B14F-4D97-AF65-F5344CB8AC3E}">
        <p14:creationId xmlns:p14="http://schemas.microsoft.com/office/powerpoint/2010/main" val="2975362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CE60711A-C936-4F70-9B13-5FAB4194F8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5DB0E0-F87A-4C48-AD72-276B99ABCD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40ACC1-0708-462E-8DAE-266A5C275709}"/>
              </a:ext>
            </a:extLst>
          </p:cNvPr>
          <p:cNvSpPr>
            <a:spLocks noGrp="1" noChangeArrowheads="1"/>
          </p:cNvSpPr>
          <p:nvPr>
            <p:ph type="sldNum" sz="quarter" idx="12"/>
          </p:nvPr>
        </p:nvSpPr>
        <p:spPr>
          <a:ln/>
        </p:spPr>
        <p:txBody>
          <a:bodyPr/>
          <a:lstStyle>
            <a:lvl1pPr>
              <a:defRPr/>
            </a:lvl1pPr>
          </a:lstStyle>
          <a:p>
            <a:fld id="{5A932BCE-E7CD-4554-8750-6554AB51C008}" type="slidenum">
              <a:rPr lang="en-US" altLang="en-US"/>
              <a:pPr/>
              <a:t>‹#›</a:t>
            </a:fld>
            <a:endParaRPr lang="en-US" altLang="en-US"/>
          </a:p>
        </p:txBody>
      </p:sp>
    </p:spTree>
    <p:extLst>
      <p:ext uri="{BB962C8B-B14F-4D97-AF65-F5344CB8AC3E}">
        <p14:creationId xmlns:p14="http://schemas.microsoft.com/office/powerpoint/2010/main" val="44224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170D1C-AC2A-4D90-B811-D7EF076939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31B8DF-DCDA-415D-A3F0-3E7A58BE6B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F2188A-1B50-4FA7-B40E-28E1B639BD6E}"/>
              </a:ext>
            </a:extLst>
          </p:cNvPr>
          <p:cNvSpPr>
            <a:spLocks noGrp="1" noChangeArrowheads="1"/>
          </p:cNvSpPr>
          <p:nvPr>
            <p:ph type="sldNum" sz="quarter" idx="12"/>
          </p:nvPr>
        </p:nvSpPr>
        <p:spPr>
          <a:ln/>
        </p:spPr>
        <p:txBody>
          <a:bodyPr/>
          <a:lstStyle>
            <a:lvl1pPr>
              <a:defRPr/>
            </a:lvl1pPr>
          </a:lstStyle>
          <a:p>
            <a:fld id="{EC8AB0C5-D779-4083-8CE5-9BBB95DB1D2A}" type="slidenum">
              <a:rPr lang="en-US" altLang="en-US"/>
              <a:pPr/>
              <a:t>‹#›</a:t>
            </a:fld>
            <a:endParaRPr lang="en-US" altLang="en-US"/>
          </a:p>
        </p:txBody>
      </p:sp>
    </p:spTree>
    <p:extLst>
      <p:ext uri="{BB962C8B-B14F-4D97-AF65-F5344CB8AC3E}">
        <p14:creationId xmlns:p14="http://schemas.microsoft.com/office/powerpoint/2010/main" val="2758344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7361231-B889-422E-A300-2103E17481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45C4DE-B6A9-4D06-B0EB-94EF89A99E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3051A9-A8D5-4B63-8B59-3EC09AB3CE1C}"/>
              </a:ext>
            </a:extLst>
          </p:cNvPr>
          <p:cNvSpPr>
            <a:spLocks noGrp="1" noChangeArrowheads="1"/>
          </p:cNvSpPr>
          <p:nvPr>
            <p:ph type="sldNum" sz="quarter" idx="12"/>
          </p:nvPr>
        </p:nvSpPr>
        <p:spPr>
          <a:ln/>
        </p:spPr>
        <p:txBody>
          <a:bodyPr/>
          <a:lstStyle>
            <a:lvl1pPr>
              <a:defRPr/>
            </a:lvl1pPr>
          </a:lstStyle>
          <a:p>
            <a:fld id="{2849B8BF-A420-4A03-A577-8FBED1BC107A}" type="slidenum">
              <a:rPr lang="en-US" altLang="en-US"/>
              <a:pPr/>
              <a:t>‹#›</a:t>
            </a:fld>
            <a:endParaRPr lang="en-US" altLang="en-US"/>
          </a:p>
        </p:txBody>
      </p:sp>
    </p:spTree>
    <p:extLst>
      <p:ext uri="{BB962C8B-B14F-4D97-AF65-F5344CB8AC3E}">
        <p14:creationId xmlns:p14="http://schemas.microsoft.com/office/powerpoint/2010/main" val="671299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7D3011-CA72-4E6A-94AC-CCCE38AA0E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52F7AC-AD80-4362-AE24-C60F269838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13AAF3-5070-435D-8757-288EE6015A35}"/>
              </a:ext>
            </a:extLst>
          </p:cNvPr>
          <p:cNvSpPr>
            <a:spLocks noGrp="1" noChangeArrowheads="1"/>
          </p:cNvSpPr>
          <p:nvPr>
            <p:ph type="sldNum" sz="quarter" idx="12"/>
          </p:nvPr>
        </p:nvSpPr>
        <p:spPr>
          <a:ln/>
        </p:spPr>
        <p:txBody>
          <a:bodyPr/>
          <a:lstStyle>
            <a:lvl1pPr>
              <a:defRPr/>
            </a:lvl1pPr>
          </a:lstStyle>
          <a:p>
            <a:fld id="{18A8833D-E63C-4D00-8C95-767823404DCF}" type="slidenum">
              <a:rPr lang="en-US" altLang="en-US"/>
              <a:pPr/>
              <a:t>‹#›</a:t>
            </a:fld>
            <a:endParaRPr lang="en-US" altLang="en-US"/>
          </a:p>
        </p:txBody>
      </p:sp>
    </p:spTree>
    <p:extLst>
      <p:ext uri="{BB962C8B-B14F-4D97-AF65-F5344CB8AC3E}">
        <p14:creationId xmlns:p14="http://schemas.microsoft.com/office/powerpoint/2010/main" val="2872943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DB47F5B-B8CA-41A7-84C2-E72EA58315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A62A74-C677-4DBF-B651-EAAF6E4B86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3F2F77-2DCE-413E-B597-A557146CB22E}"/>
              </a:ext>
            </a:extLst>
          </p:cNvPr>
          <p:cNvSpPr>
            <a:spLocks noGrp="1" noChangeArrowheads="1"/>
          </p:cNvSpPr>
          <p:nvPr>
            <p:ph type="sldNum" sz="quarter" idx="12"/>
          </p:nvPr>
        </p:nvSpPr>
        <p:spPr>
          <a:ln/>
        </p:spPr>
        <p:txBody>
          <a:bodyPr/>
          <a:lstStyle>
            <a:lvl1pPr>
              <a:defRPr/>
            </a:lvl1pPr>
          </a:lstStyle>
          <a:p>
            <a:fld id="{A31D4ED3-12CE-49DE-8C41-1EE2AC3C3D52}" type="slidenum">
              <a:rPr lang="en-US" altLang="en-US"/>
              <a:pPr/>
              <a:t>‹#›</a:t>
            </a:fld>
            <a:endParaRPr lang="en-US" altLang="en-US"/>
          </a:p>
        </p:txBody>
      </p:sp>
    </p:spTree>
    <p:extLst>
      <p:ext uri="{BB962C8B-B14F-4D97-AF65-F5344CB8AC3E}">
        <p14:creationId xmlns:p14="http://schemas.microsoft.com/office/powerpoint/2010/main" val="2149355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30400" y="23622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12000" y="2362200"/>
            <a:ext cx="497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1F0808-EFC2-4345-A97F-79295249A7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3E862C-7187-4DB8-AE8F-5087B3C4E1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E2D571-03B8-4499-BDDC-72FF364683BA}"/>
              </a:ext>
            </a:extLst>
          </p:cNvPr>
          <p:cNvSpPr>
            <a:spLocks noGrp="1" noChangeArrowheads="1"/>
          </p:cNvSpPr>
          <p:nvPr>
            <p:ph type="sldNum" sz="quarter" idx="12"/>
          </p:nvPr>
        </p:nvSpPr>
        <p:spPr>
          <a:ln/>
        </p:spPr>
        <p:txBody>
          <a:bodyPr/>
          <a:lstStyle>
            <a:lvl1pPr>
              <a:defRPr/>
            </a:lvl1pPr>
          </a:lstStyle>
          <a:p>
            <a:fld id="{06D21727-DC4B-4BA6-8B4B-46EE4BD6CC94}" type="slidenum">
              <a:rPr lang="en-US" altLang="en-US"/>
              <a:pPr/>
              <a:t>‹#›</a:t>
            </a:fld>
            <a:endParaRPr lang="en-US" altLang="en-US"/>
          </a:p>
        </p:txBody>
      </p:sp>
    </p:spTree>
    <p:extLst>
      <p:ext uri="{BB962C8B-B14F-4D97-AF65-F5344CB8AC3E}">
        <p14:creationId xmlns:p14="http://schemas.microsoft.com/office/powerpoint/2010/main" val="4024656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8E1ACB9-5FDA-47DE-AF28-236CB22FBAB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24F7F8C-6956-4C1A-AD0E-B900785EB8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4893218-CCCF-409E-B54C-D312467612F1}"/>
              </a:ext>
            </a:extLst>
          </p:cNvPr>
          <p:cNvSpPr>
            <a:spLocks noGrp="1" noChangeArrowheads="1"/>
          </p:cNvSpPr>
          <p:nvPr>
            <p:ph type="sldNum" sz="quarter" idx="12"/>
          </p:nvPr>
        </p:nvSpPr>
        <p:spPr>
          <a:ln/>
        </p:spPr>
        <p:txBody>
          <a:bodyPr/>
          <a:lstStyle>
            <a:lvl1pPr>
              <a:defRPr/>
            </a:lvl1pPr>
          </a:lstStyle>
          <a:p>
            <a:fld id="{F4B61F81-3E9E-47C6-88E8-3698E689EB0E}" type="slidenum">
              <a:rPr lang="en-US" altLang="en-US"/>
              <a:pPr/>
              <a:t>‹#›</a:t>
            </a:fld>
            <a:endParaRPr lang="en-US" altLang="en-US"/>
          </a:p>
        </p:txBody>
      </p:sp>
    </p:spTree>
    <p:extLst>
      <p:ext uri="{BB962C8B-B14F-4D97-AF65-F5344CB8AC3E}">
        <p14:creationId xmlns:p14="http://schemas.microsoft.com/office/powerpoint/2010/main" val="263459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2A53188-070D-4B10-BB7F-A7FC79FC952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1882412-9C3B-47D9-A11A-577BD8A5C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CFB551B-DB68-4451-A1ED-FDE0DAE3560A}"/>
              </a:ext>
            </a:extLst>
          </p:cNvPr>
          <p:cNvSpPr>
            <a:spLocks noGrp="1" noChangeArrowheads="1"/>
          </p:cNvSpPr>
          <p:nvPr>
            <p:ph type="sldNum" sz="quarter" idx="12"/>
          </p:nvPr>
        </p:nvSpPr>
        <p:spPr>
          <a:ln/>
        </p:spPr>
        <p:txBody>
          <a:bodyPr/>
          <a:lstStyle>
            <a:lvl1pPr>
              <a:defRPr/>
            </a:lvl1pPr>
          </a:lstStyle>
          <a:p>
            <a:fld id="{E86D28A2-1836-436D-9227-D6A13465BC62}" type="slidenum">
              <a:rPr lang="en-US" altLang="en-US"/>
              <a:pPr/>
              <a:t>‹#›</a:t>
            </a:fld>
            <a:endParaRPr lang="en-US" altLang="en-US"/>
          </a:p>
        </p:txBody>
      </p:sp>
    </p:spTree>
    <p:extLst>
      <p:ext uri="{BB962C8B-B14F-4D97-AF65-F5344CB8AC3E}">
        <p14:creationId xmlns:p14="http://schemas.microsoft.com/office/powerpoint/2010/main" val="3361362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3035D1-817B-4975-A4A4-7FA52302393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7334C2-C991-47E3-955E-C19914A017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CE25F59-8783-4AC3-B380-3CB49CCE976A}"/>
              </a:ext>
            </a:extLst>
          </p:cNvPr>
          <p:cNvSpPr>
            <a:spLocks noGrp="1" noChangeArrowheads="1"/>
          </p:cNvSpPr>
          <p:nvPr>
            <p:ph type="sldNum" sz="quarter" idx="12"/>
          </p:nvPr>
        </p:nvSpPr>
        <p:spPr>
          <a:ln/>
        </p:spPr>
        <p:txBody>
          <a:bodyPr/>
          <a:lstStyle>
            <a:lvl1pPr>
              <a:defRPr/>
            </a:lvl1pPr>
          </a:lstStyle>
          <a:p>
            <a:fld id="{2A93C42F-FA5E-4AF9-A85B-734DE6DAE710}" type="slidenum">
              <a:rPr lang="en-US" altLang="en-US"/>
              <a:pPr/>
              <a:t>‹#›</a:t>
            </a:fld>
            <a:endParaRPr lang="en-US" altLang="en-US"/>
          </a:p>
        </p:txBody>
      </p:sp>
    </p:spTree>
    <p:extLst>
      <p:ext uri="{BB962C8B-B14F-4D97-AF65-F5344CB8AC3E}">
        <p14:creationId xmlns:p14="http://schemas.microsoft.com/office/powerpoint/2010/main" val="1940719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AF5254-1977-4550-A8B3-C8141CC1E2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A1966F-0857-4090-969E-BD3C225D37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7D750E-2DF1-4676-818C-8B19161D7079}"/>
              </a:ext>
            </a:extLst>
          </p:cNvPr>
          <p:cNvSpPr>
            <a:spLocks noGrp="1" noChangeArrowheads="1"/>
          </p:cNvSpPr>
          <p:nvPr>
            <p:ph type="sldNum" sz="quarter" idx="12"/>
          </p:nvPr>
        </p:nvSpPr>
        <p:spPr>
          <a:ln/>
        </p:spPr>
        <p:txBody>
          <a:bodyPr/>
          <a:lstStyle>
            <a:lvl1pPr>
              <a:defRPr/>
            </a:lvl1pPr>
          </a:lstStyle>
          <a:p>
            <a:fld id="{2024EA08-2CC4-4F70-8319-BFE4BDEC54E7}" type="slidenum">
              <a:rPr lang="en-US" altLang="en-US"/>
              <a:pPr/>
              <a:t>‹#›</a:t>
            </a:fld>
            <a:endParaRPr lang="en-US" altLang="en-US"/>
          </a:p>
        </p:txBody>
      </p:sp>
    </p:spTree>
    <p:extLst>
      <p:ext uri="{BB962C8B-B14F-4D97-AF65-F5344CB8AC3E}">
        <p14:creationId xmlns:p14="http://schemas.microsoft.com/office/powerpoint/2010/main" val="393977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21DC3A-5ACB-4259-86A0-0E8D8052D7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D90DBF-9D7D-4551-AC33-2E74BAD73F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E7333A-9C85-46C0-B764-96144EF16EB5}"/>
              </a:ext>
            </a:extLst>
          </p:cNvPr>
          <p:cNvSpPr>
            <a:spLocks noGrp="1" noChangeArrowheads="1"/>
          </p:cNvSpPr>
          <p:nvPr>
            <p:ph type="sldNum" sz="quarter" idx="12"/>
          </p:nvPr>
        </p:nvSpPr>
        <p:spPr>
          <a:ln/>
        </p:spPr>
        <p:txBody>
          <a:bodyPr/>
          <a:lstStyle>
            <a:lvl1pPr>
              <a:defRPr/>
            </a:lvl1pPr>
          </a:lstStyle>
          <a:p>
            <a:fld id="{F8EA5E34-488D-4DCA-9881-B5EA7AE4F3C0}" type="slidenum">
              <a:rPr lang="en-US" altLang="en-US"/>
              <a:pPr/>
              <a:t>‹#›</a:t>
            </a:fld>
            <a:endParaRPr lang="en-US" altLang="en-US"/>
          </a:p>
        </p:txBody>
      </p:sp>
    </p:spTree>
    <p:extLst>
      <p:ext uri="{BB962C8B-B14F-4D97-AF65-F5344CB8AC3E}">
        <p14:creationId xmlns:p14="http://schemas.microsoft.com/office/powerpoint/2010/main" val="2789665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EFFE58-A3AB-494E-9F5F-D5D34FE563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9253A6-D365-466B-AC2C-6A092D99DC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48502C-BB83-419A-8916-F5B00F28F8F9}"/>
              </a:ext>
            </a:extLst>
          </p:cNvPr>
          <p:cNvSpPr>
            <a:spLocks noGrp="1" noChangeArrowheads="1"/>
          </p:cNvSpPr>
          <p:nvPr>
            <p:ph type="sldNum" sz="quarter" idx="12"/>
          </p:nvPr>
        </p:nvSpPr>
        <p:spPr>
          <a:ln/>
        </p:spPr>
        <p:txBody>
          <a:bodyPr/>
          <a:lstStyle>
            <a:lvl1pPr>
              <a:defRPr/>
            </a:lvl1pPr>
          </a:lstStyle>
          <a:p>
            <a:fld id="{2BF35A3A-90C8-41FC-9472-CA0C26D2D954}" type="slidenum">
              <a:rPr lang="en-US" altLang="en-US"/>
              <a:pPr/>
              <a:t>‹#›</a:t>
            </a:fld>
            <a:endParaRPr lang="en-US" altLang="en-US"/>
          </a:p>
        </p:txBody>
      </p:sp>
    </p:spTree>
    <p:extLst>
      <p:ext uri="{BB962C8B-B14F-4D97-AF65-F5344CB8AC3E}">
        <p14:creationId xmlns:p14="http://schemas.microsoft.com/office/powerpoint/2010/main" val="3963404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5000" y="152400"/>
            <a:ext cx="25654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800" y="152400"/>
            <a:ext cx="74930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49788B-7789-45BF-904D-BCDE22BEA2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D73967-BD8E-40AF-9CAE-CEB5590F03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71E004-3927-4934-BD51-69A1237023BF}"/>
              </a:ext>
            </a:extLst>
          </p:cNvPr>
          <p:cNvSpPr>
            <a:spLocks noGrp="1" noChangeArrowheads="1"/>
          </p:cNvSpPr>
          <p:nvPr>
            <p:ph type="sldNum" sz="quarter" idx="12"/>
          </p:nvPr>
        </p:nvSpPr>
        <p:spPr>
          <a:ln/>
        </p:spPr>
        <p:txBody>
          <a:bodyPr/>
          <a:lstStyle>
            <a:lvl1pPr>
              <a:defRPr/>
            </a:lvl1pPr>
          </a:lstStyle>
          <a:p>
            <a:fld id="{64E161B1-DE44-4F3E-87DE-D238BB94FD6E}" type="slidenum">
              <a:rPr lang="en-US" altLang="en-US"/>
              <a:pPr/>
              <a:t>‹#›</a:t>
            </a:fld>
            <a:endParaRPr lang="en-US" altLang="en-US"/>
          </a:p>
        </p:txBody>
      </p:sp>
    </p:spTree>
    <p:extLst>
      <p:ext uri="{BB962C8B-B14F-4D97-AF65-F5344CB8AC3E}">
        <p14:creationId xmlns:p14="http://schemas.microsoft.com/office/powerpoint/2010/main" val="1631991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A3285C4C-8B16-4AE0-9A2F-26F95F06E34E}"/>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a:extLst>
              <a:ext uri="{FF2B5EF4-FFF2-40B4-BE49-F238E27FC236}">
                <a16:creationId xmlns:a16="http://schemas.microsoft.com/office/drawing/2014/main" id="{D915EBBF-84D1-4670-92EA-561176983070}"/>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a:extLst>
              <a:ext uri="{FF2B5EF4-FFF2-40B4-BE49-F238E27FC236}">
                <a16:creationId xmlns:a16="http://schemas.microsoft.com/office/drawing/2014/main" id="{2B7C56A2-1C27-49E0-B178-A99AF84E09DE}"/>
              </a:ext>
            </a:extLst>
          </p:cNvPr>
          <p:cNvSpPr>
            <a:spLocks noGrp="1"/>
          </p:cNvSpPr>
          <p:nvPr>
            <p:ph type="sldNum" sz="quarter" idx="12"/>
          </p:nvPr>
        </p:nvSpPr>
        <p:spPr/>
        <p:txBody>
          <a:bodyPr/>
          <a:lstStyle>
            <a:lvl1pPr eaLnBrk="1" hangingPunct="1">
              <a:defRPr>
                <a:latin typeface="Storybook" pitchFamily="2" charset="0"/>
              </a:defRPr>
            </a:lvl1pPr>
          </a:lstStyle>
          <a:p>
            <a:fld id="{70445DBD-DCCC-4B70-BCA3-090B8DF5EF8A}" type="slidenum">
              <a:rPr lang="en-US" altLang="en-US"/>
              <a:pPr/>
              <a:t>‹#›</a:t>
            </a:fld>
            <a:endParaRPr lang="en-US" altLang="en-US"/>
          </a:p>
        </p:txBody>
      </p:sp>
    </p:spTree>
    <p:extLst>
      <p:ext uri="{BB962C8B-B14F-4D97-AF65-F5344CB8AC3E}">
        <p14:creationId xmlns:p14="http://schemas.microsoft.com/office/powerpoint/2010/main" val="1254334709"/>
      </p:ext>
    </p:extLst>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59E62-DFE6-4FFA-80D5-A9575D613118}"/>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a:extLst>
              <a:ext uri="{FF2B5EF4-FFF2-40B4-BE49-F238E27FC236}">
                <a16:creationId xmlns:a16="http://schemas.microsoft.com/office/drawing/2014/main" id="{48177310-9CBC-4754-B50F-4E0A95F57A6C}"/>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a:extLst>
              <a:ext uri="{FF2B5EF4-FFF2-40B4-BE49-F238E27FC236}">
                <a16:creationId xmlns:a16="http://schemas.microsoft.com/office/drawing/2014/main" id="{BBFB1ECA-C763-41E9-9E66-6DB26DDC1E1B}"/>
              </a:ext>
            </a:extLst>
          </p:cNvPr>
          <p:cNvSpPr>
            <a:spLocks noGrp="1"/>
          </p:cNvSpPr>
          <p:nvPr>
            <p:ph type="sldNum" sz="quarter" idx="12"/>
          </p:nvPr>
        </p:nvSpPr>
        <p:spPr/>
        <p:txBody>
          <a:bodyPr/>
          <a:lstStyle>
            <a:lvl1pPr eaLnBrk="1" hangingPunct="1">
              <a:defRPr>
                <a:latin typeface="Storybook" pitchFamily="2" charset="0"/>
              </a:defRPr>
            </a:lvl1pPr>
          </a:lstStyle>
          <a:p>
            <a:fld id="{72D9BB09-84B5-4575-AA4D-0B5A2CCA015F}" type="slidenum">
              <a:rPr lang="en-US" altLang="en-US"/>
              <a:pPr/>
              <a:t>‹#›</a:t>
            </a:fld>
            <a:endParaRPr lang="en-US" altLang="en-US"/>
          </a:p>
        </p:txBody>
      </p:sp>
    </p:spTree>
    <p:extLst>
      <p:ext uri="{BB962C8B-B14F-4D97-AF65-F5344CB8AC3E}">
        <p14:creationId xmlns:p14="http://schemas.microsoft.com/office/powerpoint/2010/main" val="2172985027"/>
      </p:ext>
    </p:extLst>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BFCA3DFF-A3F3-4E7B-9E21-48787BD63CBA}"/>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a:extLst>
              <a:ext uri="{FF2B5EF4-FFF2-40B4-BE49-F238E27FC236}">
                <a16:creationId xmlns:a16="http://schemas.microsoft.com/office/drawing/2014/main" id="{911B3C9A-762E-4BBF-8419-417FC6018C47}"/>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a:extLst>
              <a:ext uri="{FF2B5EF4-FFF2-40B4-BE49-F238E27FC236}">
                <a16:creationId xmlns:a16="http://schemas.microsoft.com/office/drawing/2014/main" id="{4F82F002-590D-4843-901B-FCAC8547E8D0}"/>
              </a:ext>
            </a:extLst>
          </p:cNvPr>
          <p:cNvSpPr>
            <a:spLocks noGrp="1"/>
          </p:cNvSpPr>
          <p:nvPr>
            <p:ph type="sldNum" sz="quarter" idx="12"/>
          </p:nvPr>
        </p:nvSpPr>
        <p:spPr/>
        <p:txBody>
          <a:bodyPr/>
          <a:lstStyle>
            <a:lvl1pPr eaLnBrk="1" hangingPunct="1">
              <a:defRPr>
                <a:latin typeface="Storybook" pitchFamily="2" charset="0"/>
              </a:defRPr>
            </a:lvl1pPr>
          </a:lstStyle>
          <a:p>
            <a:fld id="{51AE5CF6-30D6-4442-B8D9-D9D65D9B1B63}" type="slidenum">
              <a:rPr lang="en-US" altLang="en-US"/>
              <a:pPr/>
              <a:t>‹#›</a:t>
            </a:fld>
            <a:endParaRPr lang="en-US" altLang="en-US"/>
          </a:p>
        </p:txBody>
      </p:sp>
    </p:spTree>
    <p:extLst>
      <p:ext uri="{BB962C8B-B14F-4D97-AF65-F5344CB8AC3E}">
        <p14:creationId xmlns:p14="http://schemas.microsoft.com/office/powerpoint/2010/main" val="3187415841"/>
      </p:ext>
    </p:extLst>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3B4006-AA86-4392-908E-5C5125FA4ED3}"/>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6" name="Footer Placeholder 5">
            <a:extLst>
              <a:ext uri="{FF2B5EF4-FFF2-40B4-BE49-F238E27FC236}">
                <a16:creationId xmlns:a16="http://schemas.microsoft.com/office/drawing/2014/main" id="{ABD81021-12D3-461A-B4F1-6280FB1048DC}"/>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7" name="Slide Number Placeholder 6">
            <a:extLst>
              <a:ext uri="{FF2B5EF4-FFF2-40B4-BE49-F238E27FC236}">
                <a16:creationId xmlns:a16="http://schemas.microsoft.com/office/drawing/2014/main" id="{60C59F40-8DF7-4433-80A8-287ACE4E5537}"/>
              </a:ext>
            </a:extLst>
          </p:cNvPr>
          <p:cNvSpPr>
            <a:spLocks noGrp="1"/>
          </p:cNvSpPr>
          <p:nvPr>
            <p:ph type="sldNum" sz="quarter" idx="12"/>
          </p:nvPr>
        </p:nvSpPr>
        <p:spPr/>
        <p:txBody>
          <a:bodyPr/>
          <a:lstStyle>
            <a:lvl1pPr eaLnBrk="1" hangingPunct="1">
              <a:defRPr>
                <a:latin typeface="Storybook" pitchFamily="2" charset="0"/>
              </a:defRPr>
            </a:lvl1pPr>
          </a:lstStyle>
          <a:p>
            <a:fld id="{731022B5-6166-4072-9785-ED3E145C4A57}" type="slidenum">
              <a:rPr lang="en-US" altLang="en-US"/>
              <a:pPr/>
              <a:t>‹#›</a:t>
            </a:fld>
            <a:endParaRPr lang="en-US" altLang="en-US"/>
          </a:p>
        </p:txBody>
      </p:sp>
    </p:spTree>
    <p:extLst>
      <p:ext uri="{BB962C8B-B14F-4D97-AF65-F5344CB8AC3E}">
        <p14:creationId xmlns:p14="http://schemas.microsoft.com/office/powerpoint/2010/main" val="830561164"/>
      </p:ext>
    </p:extLst>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EF1585-E5AB-4BEA-A6B1-35B53DD7003F}"/>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8" name="Footer Placeholder 7">
            <a:extLst>
              <a:ext uri="{FF2B5EF4-FFF2-40B4-BE49-F238E27FC236}">
                <a16:creationId xmlns:a16="http://schemas.microsoft.com/office/drawing/2014/main" id="{937ABF12-ABC4-4B19-9726-98C51082FC8F}"/>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9" name="Slide Number Placeholder 8">
            <a:extLst>
              <a:ext uri="{FF2B5EF4-FFF2-40B4-BE49-F238E27FC236}">
                <a16:creationId xmlns:a16="http://schemas.microsoft.com/office/drawing/2014/main" id="{C207DA2C-23AB-42AC-B032-AE851F7FF4A7}"/>
              </a:ext>
            </a:extLst>
          </p:cNvPr>
          <p:cNvSpPr>
            <a:spLocks noGrp="1"/>
          </p:cNvSpPr>
          <p:nvPr>
            <p:ph type="sldNum" sz="quarter" idx="12"/>
          </p:nvPr>
        </p:nvSpPr>
        <p:spPr/>
        <p:txBody>
          <a:bodyPr/>
          <a:lstStyle>
            <a:lvl1pPr eaLnBrk="1" hangingPunct="1">
              <a:defRPr>
                <a:latin typeface="Storybook" pitchFamily="2" charset="0"/>
              </a:defRPr>
            </a:lvl1pPr>
          </a:lstStyle>
          <a:p>
            <a:fld id="{49C50F7C-930F-4FE0-A6F5-A7C94D702035}" type="slidenum">
              <a:rPr lang="en-US" altLang="en-US"/>
              <a:pPr/>
              <a:t>‹#›</a:t>
            </a:fld>
            <a:endParaRPr lang="en-US" altLang="en-US"/>
          </a:p>
        </p:txBody>
      </p:sp>
    </p:spTree>
    <p:extLst>
      <p:ext uri="{BB962C8B-B14F-4D97-AF65-F5344CB8AC3E}">
        <p14:creationId xmlns:p14="http://schemas.microsoft.com/office/powerpoint/2010/main" val="67643593"/>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6/14/2020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4FB0DF-18D4-46E6-B83C-E84A0F1E991D}"/>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4" name="Footer Placeholder 3">
            <a:extLst>
              <a:ext uri="{FF2B5EF4-FFF2-40B4-BE49-F238E27FC236}">
                <a16:creationId xmlns:a16="http://schemas.microsoft.com/office/drawing/2014/main" id="{835BA571-551C-4974-A821-0784CD47FD29}"/>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5" name="Slide Number Placeholder 4">
            <a:extLst>
              <a:ext uri="{FF2B5EF4-FFF2-40B4-BE49-F238E27FC236}">
                <a16:creationId xmlns:a16="http://schemas.microsoft.com/office/drawing/2014/main" id="{4F3E5093-AF65-448C-BB39-91F6EA53F5F1}"/>
              </a:ext>
            </a:extLst>
          </p:cNvPr>
          <p:cNvSpPr>
            <a:spLocks noGrp="1"/>
          </p:cNvSpPr>
          <p:nvPr>
            <p:ph type="sldNum" sz="quarter" idx="12"/>
          </p:nvPr>
        </p:nvSpPr>
        <p:spPr/>
        <p:txBody>
          <a:bodyPr/>
          <a:lstStyle>
            <a:lvl1pPr eaLnBrk="1" hangingPunct="1">
              <a:defRPr>
                <a:latin typeface="Storybook" pitchFamily="2" charset="0"/>
              </a:defRPr>
            </a:lvl1pPr>
          </a:lstStyle>
          <a:p>
            <a:fld id="{F52EC5D6-E5E2-4A70-A1D4-36F61D034FEB}" type="slidenum">
              <a:rPr lang="en-US" altLang="en-US"/>
              <a:pPr/>
              <a:t>‹#›</a:t>
            </a:fld>
            <a:endParaRPr lang="en-US" altLang="en-US"/>
          </a:p>
        </p:txBody>
      </p:sp>
    </p:spTree>
    <p:extLst>
      <p:ext uri="{BB962C8B-B14F-4D97-AF65-F5344CB8AC3E}">
        <p14:creationId xmlns:p14="http://schemas.microsoft.com/office/powerpoint/2010/main" val="2465272852"/>
      </p:ext>
    </p:extLst>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2AF84-A3DD-426A-B93B-8F7DA7C794D4}"/>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3" name="Footer Placeholder 2">
            <a:extLst>
              <a:ext uri="{FF2B5EF4-FFF2-40B4-BE49-F238E27FC236}">
                <a16:creationId xmlns:a16="http://schemas.microsoft.com/office/drawing/2014/main" id="{446C4B99-6FEE-48EF-B8DB-6FEFE681CAD3}"/>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4" name="Slide Number Placeholder 3">
            <a:extLst>
              <a:ext uri="{FF2B5EF4-FFF2-40B4-BE49-F238E27FC236}">
                <a16:creationId xmlns:a16="http://schemas.microsoft.com/office/drawing/2014/main" id="{8FB5C5EB-ADE1-4D30-9A13-07BEE18DC6E0}"/>
              </a:ext>
            </a:extLst>
          </p:cNvPr>
          <p:cNvSpPr>
            <a:spLocks noGrp="1"/>
          </p:cNvSpPr>
          <p:nvPr>
            <p:ph type="sldNum" sz="quarter" idx="12"/>
          </p:nvPr>
        </p:nvSpPr>
        <p:spPr/>
        <p:txBody>
          <a:bodyPr/>
          <a:lstStyle>
            <a:lvl1pPr eaLnBrk="1" hangingPunct="1">
              <a:defRPr>
                <a:latin typeface="Storybook" pitchFamily="2" charset="0"/>
              </a:defRPr>
            </a:lvl1pPr>
          </a:lstStyle>
          <a:p>
            <a:fld id="{53646916-2747-451F-A0D2-1A9701F438BE}" type="slidenum">
              <a:rPr lang="en-US" altLang="en-US"/>
              <a:pPr/>
              <a:t>‹#›</a:t>
            </a:fld>
            <a:endParaRPr lang="en-US" altLang="en-US"/>
          </a:p>
        </p:txBody>
      </p:sp>
    </p:spTree>
    <p:extLst>
      <p:ext uri="{BB962C8B-B14F-4D97-AF65-F5344CB8AC3E}">
        <p14:creationId xmlns:p14="http://schemas.microsoft.com/office/powerpoint/2010/main" val="2779103119"/>
      </p:ext>
    </p:extLst>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003390F-CED2-474E-8868-417A583FC6C0}"/>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6" name="Footer Placeholder 5">
            <a:extLst>
              <a:ext uri="{FF2B5EF4-FFF2-40B4-BE49-F238E27FC236}">
                <a16:creationId xmlns:a16="http://schemas.microsoft.com/office/drawing/2014/main" id="{E47EE79E-1023-4548-9F19-D2DD82F01DC1}"/>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7" name="Slide Number Placeholder 6">
            <a:extLst>
              <a:ext uri="{FF2B5EF4-FFF2-40B4-BE49-F238E27FC236}">
                <a16:creationId xmlns:a16="http://schemas.microsoft.com/office/drawing/2014/main" id="{D3325FA7-9B8F-4E58-8407-765AA1EF7935}"/>
              </a:ext>
            </a:extLst>
          </p:cNvPr>
          <p:cNvSpPr>
            <a:spLocks noGrp="1"/>
          </p:cNvSpPr>
          <p:nvPr>
            <p:ph type="sldNum" sz="quarter" idx="12"/>
          </p:nvPr>
        </p:nvSpPr>
        <p:spPr/>
        <p:txBody>
          <a:bodyPr/>
          <a:lstStyle>
            <a:lvl1pPr eaLnBrk="1" hangingPunct="1">
              <a:defRPr>
                <a:latin typeface="Storybook" pitchFamily="2" charset="0"/>
              </a:defRPr>
            </a:lvl1pPr>
          </a:lstStyle>
          <a:p>
            <a:fld id="{9471D1D1-B57A-4A0D-AA3B-98CC7B7E1054}" type="slidenum">
              <a:rPr lang="en-US" altLang="en-US"/>
              <a:pPr/>
              <a:t>‹#›</a:t>
            </a:fld>
            <a:endParaRPr lang="en-US" altLang="en-US"/>
          </a:p>
        </p:txBody>
      </p:sp>
    </p:spTree>
    <p:extLst>
      <p:ext uri="{BB962C8B-B14F-4D97-AF65-F5344CB8AC3E}">
        <p14:creationId xmlns:p14="http://schemas.microsoft.com/office/powerpoint/2010/main" val="1130066144"/>
      </p:ext>
    </p:extLst>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4E25FE1-AF6C-49B0-BD2E-C8C111985942}"/>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6" name="Footer Placeholder 5">
            <a:extLst>
              <a:ext uri="{FF2B5EF4-FFF2-40B4-BE49-F238E27FC236}">
                <a16:creationId xmlns:a16="http://schemas.microsoft.com/office/drawing/2014/main" id="{94E09B83-5C1D-4902-A200-E396A03AC711}"/>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7" name="Slide Number Placeholder 6">
            <a:extLst>
              <a:ext uri="{FF2B5EF4-FFF2-40B4-BE49-F238E27FC236}">
                <a16:creationId xmlns:a16="http://schemas.microsoft.com/office/drawing/2014/main" id="{B102181D-8CD9-44B6-8C46-F98266DA69B4}"/>
              </a:ext>
            </a:extLst>
          </p:cNvPr>
          <p:cNvSpPr>
            <a:spLocks noGrp="1"/>
          </p:cNvSpPr>
          <p:nvPr>
            <p:ph type="sldNum" sz="quarter" idx="12"/>
          </p:nvPr>
        </p:nvSpPr>
        <p:spPr/>
        <p:txBody>
          <a:bodyPr/>
          <a:lstStyle>
            <a:lvl1pPr eaLnBrk="1" hangingPunct="1">
              <a:defRPr>
                <a:latin typeface="Storybook" pitchFamily="2" charset="0"/>
              </a:defRPr>
            </a:lvl1pPr>
          </a:lstStyle>
          <a:p>
            <a:fld id="{B28E761D-6DA5-4E40-90DA-F8D226565CCB}" type="slidenum">
              <a:rPr lang="en-US" altLang="en-US"/>
              <a:pPr/>
              <a:t>‹#›</a:t>
            </a:fld>
            <a:endParaRPr lang="en-US" altLang="en-US"/>
          </a:p>
        </p:txBody>
      </p:sp>
    </p:spTree>
    <p:extLst>
      <p:ext uri="{BB962C8B-B14F-4D97-AF65-F5344CB8AC3E}">
        <p14:creationId xmlns:p14="http://schemas.microsoft.com/office/powerpoint/2010/main" val="221221865"/>
      </p:ext>
    </p:extLst>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F9AE0-FCC4-4660-A564-5B9FC1728A00}"/>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a:extLst>
              <a:ext uri="{FF2B5EF4-FFF2-40B4-BE49-F238E27FC236}">
                <a16:creationId xmlns:a16="http://schemas.microsoft.com/office/drawing/2014/main" id="{C65F4CF2-D77B-4911-9260-C0EFA99FD345}"/>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a:extLst>
              <a:ext uri="{FF2B5EF4-FFF2-40B4-BE49-F238E27FC236}">
                <a16:creationId xmlns:a16="http://schemas.microsoft.com/office/drawing/2014/main" id="{E730F376-05BB-4F89-B42A-5822AD7C2E6D}"/>
              </a:ext>
            </a:extLst>
          </p:cNvPr>
          <p:cNvSpPr>
            <a:spLocks noGrp="1"/>
          </p:cNvSpPr>
          <p:nvPr>
            <p:ph type="sldNum" sz="quarter" idx="12"/>
          </p:nvPr>
        </p:nvSpPr>
        <p:spPr/>
        <p:txBody>
          <a:bodyPr/>
          <a:lstStyle>
            <a:lvl1pPr eaLnBrk="1" hangingPunct="1">
              <a:defRPr>
                <a:latin typeface="Storybook" pitchFamily="2" charset="0"/>
              </a:defRPr>
            </a:lvl1pPr>
          </a:lstStyle>
          <a:p>
            <a:fld id="{16FD87A8-4374-485B-8E56-132A59CB4784}" type="slidenum">
              <a:rPr lang="en-US" altLang="en-US"/>
              <a:pPr/>
              <a:t>‹#›</a:t>
            </a:fld>
            <a:endParaRPr lang="en-US" altLang="en-US"/>
          </a:p>
        </p:txBody>
      </p:sp>
    </p:spTree>
    <p:extLst>
      <p:ext uri="{BB962C8B-B14F-4D97-AF65-F5344CB8AC3E}">
        <p14:creationId xmlns:p14="http://schemas.microsoft.com/office/powerpoint/2010/main" val="190278339"/>
      </p:ext>
    </p:extLst>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AD7BA-1A27-4D96-AD35-3CA4AA4F9233}"/>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a:extLst>
              <a:ext uri="{FF2B5EF4-FFF2-40B4-BE49-F238E27FC236}">
                <a16:creationId xmlns:a16="http://schemas.microsoft.com/office/drawing/2014/main" id="{954442F2-32EF-459C-82C8-4C7DCC8FA8D3}"/>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a:extLst>
              <a:ext uri="{FF2B5EF4-FFF2-40B4-BE49-F238E27FC236}">
                <a16:creationId xmlns:a16="http://schemas.microsoft.com/office/drawing/2014/main" id="{BA7149C0-C514-49A8-842A-242C1E1A1D67}"/>
              </a:ext>
            </a:extLst>
          </p:cNvPr>
          <p:cNvSpPr>
            <a:spLocks noGrp="1"/>
          </p:cNvSpPr>
          <p:nvPr>
            <p:ph type="sldNum" sz="quarter" idx="12"/>
          </p:nvPr>
        </p:nvSpPr>
        <p:spPr/>
        <p:txBody>
          <a:bodyPr/>
          <a:lstStyle>
            <a:lvl1pPr eaLnBrk="1" hangingPunct="1">
              <a:defRPr>
                <a:latin typeface="Storybook" pitchFamily="2" charset="0"/>
              </a:defRPr>
            </a:lvl1pPr>
          </a:lstStyle>
          <a:p>
            <a:fld id="{C97ABFB3-7C0A-4FE8-9618-AE7A503502E7}" type="slidenum">
              <a:rPr lang="en-US" altLang="en-US"/>
              <a:pPr/>
              <a:t>‹#›</a:t>
            </a:fld>
            <a:endParaRPr lang="en-US" altLang="en-US"/>
          </a:p>
        </p:txBody>
      </p:sp>
    </p:spTree>
    <p:extLst>
      <p:ext uri="{BB962C8B-B14F-4D97-AF65-F5344CB8AC3E}">
        <p14:creationId xmlns:p14="http://schemas.microsoft.com/office/powerpoint/2010/main" val="1503886069"/>
      </p:ext>
    </p:extLst>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2521BC4B-DB8D-4536-B188-19E8E12B334C}"/>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a:extLst>
              <a:ext uri="{FF2B5EF4-FFF2-40B4-BE49-F238E27FC236}">
                <a16:creationId xmlns:a16="http://schemas.microsoft.com/office/drawing/2014/main" id="{8D94A778-7AA0-41A9-A1A6-7FC50384BE1B}"/>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a:extLst>
              <a:ext uri="{FF2B5EF4-FFF2-40B4-BE49-F238E27FC236}">
                <a16:creationId xmlns:a16="http://schemas.microsoft.com/office/drawing/2014/main" id="{177E4834-7C6D-493C-B8A6-980FD0D44588}"/>
              </a:ext>
            </a:extLst>
          </p:cNvPr>
          <p:cNvSpPr>
            <a:spLocks noGrp="1"/>
          </p:cNvSpPr>
          <p:nvPr>
            <p:ph type="sldNum" sz="quarter" idx="12"/>
          </p:nvPr>
        </p:nvSpPr>
        <p:spPr/>
        <p:txBody>
          <a:bodyPr/>
          <a:lstStyle>
            <a:lvl1pPr eaLnBrk="1" hangingPunct="1">
              <a:defRPr>
                <a:latin typeface="Storybook" pitchFamily="2" charset="0"/>
              </a:defRPr>
            </a:lvl1pPr>
          </a:lstStyle>
          <a:p>
            <a:fld id="{02AA6816-8D5F-40CE-9F4E-E0C0C00D881A}" type="slidenum">
              <a:rPr lang="en-US" altLang="en-US"/>
              <a:pPr/>
              <a:t>‹#›</a:t>
            </a:fld>
            <a:endParaRPr lang="en-US" altLang="en-US"/>
          </a:p>
        </p:txBody>
      </p:sp>
    </p:spTree>
    <p:extLst>
      <p:ext uri="{BB962C8B-B14F-4D97-AF65-F5344CB8AC3E}">
        <p14:creationId xmlns:p14="http://schemas.microsoft.com/office/powerpoint/2010/main" val="2052418231"/>
      </p:ext>
    </p:extLst>
  </p:cSld>
  <p:clrMapOvr>
    <a:masterClrMapping/>
  </p:clrMapOvr>
  <p:transition spd="med">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17B85-8D5A-4818-A5C2-71F7E9FBAA5D}"/>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a:extLst>
              <a:ext uri="{FF2B5EF4-FFF2-40B4-BE49-F238E27FC236}">
                <a16:creationId xmlns:a16="http://schemas.microsoft.com/office/drawing/2014/main" id="{663DCE7A-56FC-4C1D-BFDA-DCE78CF8CBBB}"/>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a:extLst>
              <a:ext uri="{FF2B5EF4-FFF2-40B4-BE49-F238E27FC236}">
                <a16:creationId xmlns:a16="http://schemas.microsoft.com/office/drawing/2014/main" id="{2FAC2CB1-E454-41C9-803B-9E21CF67B9CB}"/>
              </a:ext>
            </a:extLst>
          </p:cNvPr>
          <p:cNvSpPr>
            <a:spLocks noGrp="1"/>
          </p:cNvSpPr>
          <p:nvPr>
            <p:ph type="sldNum" sz="quarter" idx="12"/>
          </p:nvPr>
        </p:nvSpPr>
        <p:spPr/>
        <p:txBody>
          <a:bodyPr/>
          <a:lstStyle>
            <a:lvl1pPr eaLnBrk="1" hangingPunct="1">
              <a:defRPr>
                <a:latin typeface="Storybook" pitchFamily="2" charset="0"/>
              </a:defRPr>
            </a:lvl1pPr>
          </a:lstStyle>
          <a:p>
            <a:fld id="{AF44E167-7B89-4FFB-B378-A31C6E304D48}" type="slidenum">
              <a:rPr lang="en-US" altLang="en-US"/>
              <a:pPr/>
              <a:t>‹#›</a:t>
            </a:fld>
            <a:endParaRPr lang="en-US" altLang="en-US"/>
          </a:p>
        </p:txBody>
      </p:sp>
    </p:spTree>
    <p:extLst>
      <p:ext uri="{BB962C8B-B14F-4D97-AF65-F5344CB8AC3E}">
        <p14:creationId xmlns:p14="http://schemas.microsoft.com/office/powerpoint/2010/main" val="2171200416"/>
      </p:ext>
    </p:extLst>
  </p:cSld>
  <p:clrMapOvr>
    <a:masterClrMapping/>
  </p:clrMapOvr>
  <p:transition spd="med">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FC6E8D93-92D8-4819-9AA9-E8DEB8C33670}"/>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a:extLst>
              <a:ext uri="{FF2B5EF4-FFF2-40B4-BE49-F238E27FC236}">
                <a16:creationId xmlns:a16="http://schemas.microsoft.com/office/drawing/2014/main" id="{EB8671DA-CAFF-4FB2-8E62-B3A645A4A3BA}"/>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a:extLst>
              <a:ext uri="{FF2B5EF4-FFF2-40B4-BE49-F238E27FC236}">
                <a16:creationId xmlns:a16="http://schemas.microsoft.com/office/drawing/2014/main" id="{2AD2F401-74C2-44BA-A7F7-D70F2706BA75}"/>
              </a:ext>
            </a:extLst>
          </p:cNvPr>
          <p:cNvSpPr>
            <a:spLocks noGrp="1"/>
          </p:cNvSpPr>
          <p:nvPr>
            <p:ph type="sldNum" sz="quarter" idx="12"/>
          </p:nvPr>
        </p:nvSpPr>
        <p:spPr/>
        <p:txBody>
          <a:bodyPr/>
          <a:lstStyle>
            <a:lvl1pPr eaLnBrk="1" hangingPunct="1">
              <a:defRPr>
                <a:latin typeface="Storybook" pitchFamily="2" charset="0"/>
              </a:defRPr>
            </a:lvl1pPr>
          </a:lstStyle>
          <a:p>
            <a:fld id="{B2C15629-6E75-424F-AABF-8EE1282030E5}" type="slidenum">
              <a:rPr lang="en-US" altLang="en-US"/>
              <a:pPr/>
              <a:t>‹#›</a:t>
            </a:fld>
            <a:endParaRPr lang="en-US" altLang="en-US"/>
          </a:p>
        </p:txBody>
      </p:sp>
    </p:spTree>
    <p:extLst>
      <p:ext uri="{BB962C8B-B14F-4D97-AF65-F5344CB8AC3E}">
        <p14:creationId xmlns:p14="http://schemas.microsoft.com/office/powerpoint/2010/main" val="1786995500"/>
      </p:ext>
    </p:extLst>
  </p:cSld>
  <p:clrMapOvr>
    <a:masterClrMapping/>
  </p:clrMapOvr>
  <p:transition spd="med">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58836D-3527-4546-82F5-71E3E83D34FC}"/>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6" name="Footer Placeholder 5">
            <a:extLst>
              <a:ext uri="{FF2B5EF4-FFF2-40B4-BE49-F238E27FC236}">
                <a16:creationId xmlns:a16="http://schemas.microsoft.com/office/drawing/2014/main" id="{16BAB2FF-9909-4800-82F8-12C1E945E452}"/>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7" name="Slide Number Placeholder 6">
            <a:extLst>
              <a:ext uri="{FF2B5EF4-FFF2-40B4-BE49-F238E27FC236}">
                <a16:creationId xmlns:a16="http://schemas.microsoft.com/office/drawing/2014/main" id="{108E79DE-CE4B-4259-B518-364DD3F8E6E7}"/>
              </a:ext>
            </a:extLst>
          </p:cNvPr>
          <p:cNvSpPr>
            <a:spLocks noGrp="1"/>
          </p:cNvSpPr>
          <p:nvPr>
            <p:ph type="sldNum" sz="quarter" idx="12"/>
          </p:nvPr>
        </p:nvSpPr>
        <p:spPr/>
        <p:txBody>
          <a:bodyPr/>
          <a:lstStyle>
            <a:lvl1pPr eaLnBrk="1" hangingPunct="1">
              <a:defRPr>
                <a:latin typeface="Storybook" pitchFamily="2" charset="0"/>
              </a:defRPr>
            </a:lvl1pPr>
          </a:lstStyle>
          <a:p>
            <a:fld id="{6FCF0E6C-A06D-4190-BAE4-7880F90795CD}" type="slidenum">
              <a:rPr lang="en-US" altLang="en-US"/>
              <a:pPr/>
              <a:t>‹#›</a:t>
            </a:fld>
            <a:endParaRPr lang="en-US" altLang="en-US"/>
          </a:p>
        </p:txBody>
      </p:sp>
    </p:spTree>
    <p:extLst>
      <p:ext uri="{BB962C8B-B14F-4D97-AF65-F5344CB8AC3E}">
        <p14:creationId xmlns:p14="http://schemas.microsoft.com/office/powerpoint/2010/main" val="3861549920"/>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6/14/2020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FF3930-A3BF-4B98-B137-56856F94C948}"/>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8" name="Footer Placeholder 7">
            <a:extLst>
              <a:ext uri="{FF2B5EF4-FFF2-40B4-BE49-F238E27FC236}">
                <a16:creationId xmlns:a16="http://schemas.microsoft.com/office/drawing/2014/main" id="{73496941-C825-4EF7-B20B-97A2BC580564}"/>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9" name="Slide Number Placeholder 8">
            <a:extLst>
              <a:ext uri="{FF2B5EF4-FFF2-40B4-BE49-F238E27FC236}">
                <a16:creationId xmlns:a16="http://schemas.microsoft.com/office/drawing/2014/main" id="{ABFDE370-8E3F-4011-A273-6F11A2C75BE0}"/>
              </a:ext>
            </a:extLst>
          </p:cNvPr>
          <p:cNvSpPr>
            <a:spLocks noGrp="1"/>
          </p:cNvSpPr>
          <p:nvPr>
            <p:ph type="sldNum" sz="quarter" idx="12"/>
          </p:nvPr>
        </p:nvSpPr>
        <p:spPr/>
        <p:txBody>
          <a:bodyPr/>
          <a:lstStyle>
            <a:lvl1pPr eaLnBrk="1" hangingPunct="1">
              <a:defRPr>
                <a:latin typeface="Storybook" pitchFamily="2" charset="0"/>
              </a:defRPr>
            </a:lvl1pPr>
          </a:lstStyle>
          <a:p>
            <a:fld id="{67DB7119-C30C-4BAC-AC69-D2F3643EFC9C}" type="slidenum">
              <a:rPr lang="en-US" altLang="en-US"/>
              <a:pPr/>
              <a:t>‹#›</a:t>
            </a:fld>
            <a:endParaRPr lang="en-US" altLang="en-US"/>
          </a:p>
        </p:txBody>
      </p:sp>
    </p:spTree>
    <p:extLst>
      <p:ext uri="{BB962C8B-B14F-4D97-AF65-F5344CB8AC3E}">
        <p14:creationId xmlns:p14="http://schemas.microsoft.com/office/powerpoint/2010/main" val="2930281638"/>
      </p:ext>
    </p:extLst>
  </p:cSld>
  <p:clrMapOvr>
    <a:masterClrMapping/>
  </p:clrMapOvr>
  <p:transition spd="med">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9816A4-D076-4D9C-8943-F1C6F575AE9B}"/>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4" name="Footer Placeholder 3">
            <a:extLst>
              <a:ext uri="{FF2B5EF4-FFF2-40B4-BE49-F238E27FC236}">
                <a16:creationId xmlns:a16="http://schemas.microsoft.com/office/drawing/2014/main" id="{AC3C877D-6506-4BC0-8ABF-41A36A2EC8ED}"/>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5" name="Slide Number Placeholder 4">
            <a:extLst>
              <a:ext uri="{FF2B5EF4-FFF2-40B4-BE49-F238E27FC236}">
                <a16:creationId xmlns:a16="http://schemas.microsoft.com/office/drawing/2014/main" id="{1EBB3B0B-FBD8-4186-91DA-CB513BF95BB5}"/>
              </a:ext>
            </a:extLst>
          </p:cNvPr>
          <p:cNvSpPr>
            <a:spLocks noGrp="1"/>
          </p:cNvSpPr>
          <p:nvPr>
            <p:ph type="sldNum" sz="quarter" idx="12"/>
          </p:nvPr>
        </p:nvSpPr>
        <p:spPr/>
        <p:txBody>
          <a:bodyPr/>
          <a:lstStyle>
            <a:lvl1pPr eaLnBrk="1" hangingPunct="1">
              <a:defRPr>
                <a:latin typeface="Storybook" pitchFamily="2" charset="0"/>
              </a:defRPr>
            </a:lvl1pPr>
          </a:lstStyle>
          <a:p>
            <a:fld id="{7BB59FF6-514F-4FD3-89AD-3E2542579185}" type="slidenum">
              <a:rPr lang="en-US" altLang="en-US"/>
              <a:pPr/>
              <a:t>‹#›</a:t>
            </a:fld>
            <a:endParaRPr lang="en-US" altLang="en-US"/>
          </a:p>
        </p:txBody>
      </p:sp>
    </p:spTree>
    <p:extLst>
      <p:ext uri="{BB962C8B-B14F-4D97-AF65-F5344CB8AC3E}">
        <p14:creationId xmlns:p14="http://schemas.microsoft.com/office/powerpoint/2010/main" val="2488736298"/>
      </p:ext>
    </p:extLst>
  </p:cSld>
  <p:clrMapOvr>
    <a:masterClrMapping/>
  </p:clrMapOvr>
  <p:transition spd="med">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7E220C-468F-464C-ACDF-24B42FE16C58}"/>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3" name="Footer Placeholder 2">
            <a:extLst>
              <a:ext uri="{FF2B5EF4-FFF2-40B4-BE49-F238E27FC236}">
                <a16:creationId xmlns:a16="http://schemas.microsoft.com/office/drawing/2014/main" id="{A94E6AE0-94A8-49DC-B57E-84C87C12A88A}"/>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4" name="Slide Number Placeholder 3">
            <a:extLst>
              <a:ext uri="{FF2B5EF4-FFF2-40B4-BE49-F238E27FC236}">
                <a16:creationId xmlns:a16="http://schemas.microsoft.com/office/drawing/2014/main" id="{2215CD3C-5561-4CD0-8791-BFD8204AFC5F}"/>
              </a:ext>
            </a:extLst>
          </p:cNvPr>
          <p:cNvSpPr>
            <a:spLocks noGrp="1"/>
          </p:cNvSpPr>
          <p:nvPr>
            <p:ph type="sldNum" sz="quarter" idx="12"/>
          </p:nvPr>
        </p:nvSpPr>
        <p:spPr/>
        <p:txBody>
          <a:bodyPr/>
          <a:lstStyle>
            <a:lvl1pPr eaLnBrk="1" hangingPunct="1">
              <a:defRPr>
                <a:latin typeface="Storybook" pitchFamily="2" charset="0"/>
              </a:defRPr>
            </a:lvl1pPr>
          </a:lstStyle>
          <a:p>
            <a:fld id="{C1BE012E-9D89-4C99-9C05-1D0895D72DAD}" type="slidenum">
              <a:rPr lang="en-US" altLang="en-US"/>
              <a:pPr/>
              <a:t>‹#›</a:t>
            </a:fld>
            <a:endParaRPr lang="en-US" altLang="en-US"/>
          </a:p>
        </p:txBody>
      </p:sp>
    </p:spTree>
    <p:extLst>
      <p:ext uri="{BB962C8B-B14F-4D97-AF65-F5344CB8AC3E}">
        <p14:creationId xmlns:p14="http://schemas.microsoft.com/office/powerpoint/2010/main" val="726720311"/>
      </p:ext>
    </p:extLst>
  </p:cSld>
  <p:clrMapOvr>
    <a:masterClrMapping/>
  </p:clrMapOvr>
  <p:transition spd="med">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75001A5-CB8E-46FE-8ECD-22CD3AFDFC37}"/>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6" name="Footer Placeholder 5">
            <a:extLst>
              <a:ext uri="{FF2B5EF4-FFF2-40B4-BE49-F238E27FC236}">
                <a16:creationId xmlns:a16="http://schemas.microsoft.com/office/drawing/2014/main" id="{D8FA2612-DC5F-4D3A-8EB5-C406DE553AB0}"/>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7" name="Slide Number Placeholder 6">
            <a:extLst>
              <a:ext uri="{FF2B5EF4-FFF2-40B4-BE49-F238E27FC236}">
                <a16:creationId xmlns:a16="http://schemas.microsoft.com/office/drawing/2014/main" id="{FDF98721-E008-48B7-82FF-E433B4BAFC0E}"/>
              </a:ext>
            </a:extLst>
          </p:cNvPr>
          <p:cNvSpPr>
            <a:spLocks noGrp="1"/>
          </p:cNvSpPr>
          <p:nvPr>
            <p:ph type="sldNum" sz="quarter" idx="12"/>
          </p:nvPr>
        </p:nvSpPr>
        <p:spPr/>
        <p:txBody>
          <a:bodyPr/>
          <a:lstStyle>
            <a:lvl1pPr eaLnBrk="1" hangingPunct="1">
              <a:defRPr>
                <a:latin typeface="Storybook" pitchFamily="2" charset="0"/>
              </a:defRPr>
            </a:lvl1pPr>
          </a:lstStyle>
          <a:p>
            <a:fld id="{18A3A1CF-1706-4DAD-84C4-C2E5CA425ED5}" type="slidenum">
              <a:rPr lang="en-US" altLang="en-US"/>
              <a:pPr/>
              <a:t>‹#›</a:t>
            </a:fld>
            <a:endParaRPr lang="en-US" altLang="en-US"/>
          </a:p>
        </p:txBody>
      </p:sp>
    </p:spTree>
    <p:extLst>
      <p:ext uri="{BB962C8B-B14F-4D97-AF65-F5344CB8AC3E}">
        <p14:creationId xmlns:p14="http://schemas.microsoft.com/office/powerpoint/2010/main" val="1679392218"/>
      </p:ext>
    </p:extLst>
  </p:cSld>
  <p:clrMapOvr>
    <a:masterClrMapping/>
  </p:clrMapOvr>
  <p:transition spd="med">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8F9E067-272C-4823-B797-6DF69108B4BE}"/>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6" name="Footer Placeholder 5">
            <a:extLst>
              <a:ext uri="{FF2B5EF4-FFF2-40B4-BE49-F238E27FC236}">
                <a16:creationId xmlns:a16="http://schemas.microsoft.com/office/drawing/2014/main" id="{8A04F924-B01B-48F9-A9C6-0D8D77C0195C}"/>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7" name="Slide Number Placeholder 6">
            <a:extLst>
              <a:ext uri="{FF2B5EF4-FFF2-40B4-BE49-F238E27FC236}">
                <a16:creationId xmlns:a16="http://schemas.microsoft.com/office/drawing/2014/main" id="{029311C2-DE05-46CE-B53D-4524CAFCF840}"/>
              </a:ext>
            </a:extLst>
          </p:cNvPr>
          <p:cNvSpPr>
            <a:spLocks noGrp="1"/>
          </p:cNvSpPr>
          <p:nvPr>
            <p:ph type="sldNum" sz="quarter" idx="12"/>
          </p:nvPr>
        </p:nvSpPr>
        <p:spPr/>
        <p:txBody>
          <a:bodyPr/>
          <a:lstStyle>
            <a:lvl1pPr eaLnBrk="1" hangingPunct="1">
              <a:defRPr>
                <a:latin typeface="Storybook" pitchFamily="2" charset="0"/>
              </a:defRPr>
            </a:lvl1pPr>
          </a:lstStyle>
          <a:p>
            <a:fld id="{E72AFAFA-84A1-48A9-A881-494C7E6F5A69}" type="slidenum">
              <a:rPr lang="en-US" altLang="en-US"/>
              <a:pPr/>
              <a:t>‹#›</a:t>
            </a:fld>
            <a:endParaRPr lang="en-US" altLang="en-US"/>
          </a:p>
        </p:txBody>
      </p:sp>
    </p:spTree>
    <p:extLst>
      <p:ext uri="{BB962C8B-B14F-4D97-AF65-F5344CB8AC3E}">
        <p14:creationId xmlns:p14="http://schemas.microsoft.com/office/powerpoint/2010/main" val="739144865"/>
      </p:ext>
    </p:extLst>
  </p:cSld>
  <p:clrMapOvr>
    <a:masterClrMapping/>
  </p:clrMapOvr>
  <p:transition spd="med">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E9F68-F66E-4DB1-8741-7D6B05C5B042}"/>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a:extLst>
              <a:ext uri="{FF2B5EF4-FFF2-40B4-BE49-F238E27FC236}">
                <a16:creationId xmlns:a16="http://schemas.microsoft.com/office/drawing/2014/main" id="{E76B6113-E02E-46A6-A791-BD6AADAA29ED}"/>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a:extLst>
              <a:ext uri="{FF2B5EF4-FFF2-40B4-BE49-F238E27FC236}">
                <a16:creationId xmlns:a16="http://schemas.microsoft.com/office/drawing/2014/main" id="{0F672B54-F5C7-4D0D-AA98-AC4E9CE8231A}"/>
              </a:ext>
            </a:extLst>
          </p:cNvPr>
          <p:cNvSpPr>
            <a:spLocks noGrp="1"/>
          </p:cNvSpPr>
          <p:nvPr>
            <p:ph type="sldNum" sz="quarter" idx="12"/>
          </p:nvPr>
        </p:nvSpPr>
        <p:spPr/>
        <p:txBody>
          <a:bodyPr/>
          <a:lstStyle>
            <a:lvl1pPr eaLnBrk="1" hangingPunct="1">
              <a:defRPr>
                <a:latin typeface="Storybook" pitchFamily="2" charset="0"/>
              </a:defRPr>
            </a:lvl1pPr>
          </a:lstStyle>
          <a:p>
            <a:fld id="{C1D0CFC9-ED3E-4EA8-8D34-88AA965FAA9A}" type="slidenum">
              <a:rPr lang="en-US" altLang="en-US"/>
              <a:pPr/>
              <a:t>‹#›</a:t>
            </a:fld>
            <a:endParaRPr lang="en-US" altLang="en-US"/>
          </a:p>
        </p:txBody>
      </p:sp>
    </p:spTree>
    <p:extLst>
      <p:ext uri="{BB962C8B-B14F-4D97-AF65-F5344CB8AC3E}">
        <p14:creationId xmlns:p14="http://schemas.microsoft.com/office/powerpoint/2010/main" val="95362653"/>
      </p:ext>
    </p:extLst>
  </p:cSld>
  <p:clrMapOvr>
    <a:masterClrMapping/>
  </p:clrMapOvr>
  <p:transition spd="med">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B4F0A-954D-4B14-A58B-F5C5CC9690BB}"/>
              </a:ext>
            </a:extLst>
          </p:cNvPr>
          <p:cNvSpPr>
            <a:spLocks noGrp="1"/>
          </p:cNvSpPr>
          <p:nvPr>
            <p:ph type="dt" sz="half" idx="10"/>
          </p:nvPr>
        </p:nvSpPr>
        <p:spPr/>
        <p:txBody>
          <a:bodyPr/>
          <a:lstStyle>
            <a:lvl1pPr eaLnBrk="1" hangingPunct="1">
              <a:defRPr>
                <a:latin typeface="Storybook" pitchFamily="2" charset="0"/>
              </a:defRPr>
            </a:lvl1pPr>
          </a:lstStyle>
          <a:p>
            <a:pPr>
              <a:defRPr/>
            </a:pPr>
            <a:endParaRPr lang="en-US"/>
          </a:p>
        </p:txBody>
      </p:sp>
      <p:sp>
        <p:nvSpPr>
          <p:cNvPr id="5" name="Footer Placeholder 4">
            <a:extLst>
              <a:ext uri="{FF2B5EF4-FFF2-40B4-BE49-F238E27FC236}">
                <a16:creationId xmlns:a16="http://schemas.microsoft.com/office/drawing/2014/main" id="{49E98BC0-6167-468C-AD43-3CBAC761883A}"/>
              </a:ext>
            </a:extLst>
          </p:cNvPr>
          <p:cNvSpPr>
            <a:spLocks noGrp="1"/>
          </p:cNvSpPr>
          <p:nvPr>
            <p:ph type="ftr" sz="quarter" idx="11"/>
          </p:nvPr>
        </p:nvSpPr>
        <p:spPr/>
        <p:txBody>
          <a:bodyPr/>
          <a:lstStyle>
            <a:lvl1pPr eaLnBrk="1" hangingPunct="1">
              <a:defRPr>
                <a:latin typeface="Storybook" pitchFamily="2" charset="0"/>
              </a:defRPr>
            </a:lvl1pPr>
          </a:lstStyle>
          <a:p>
            <a:pPr>
              <a:defRPr/>
            </a:pPr>
            <a:endParaRPr lang="en-US"/>
          </a:p>
        </p:txBody>
      </p:sp>
      <p:sp>
        <p:nvSpPr>
          <p:cNvPr id="6" name="Slide Number Placeholder 5">
            <a:extLst>
              <a:ext uri="{FF2B5EF4-FFF2-40B4-BE49-F238E27FC236}">
                <a16:creationId xmlns:a16="http://schemas.microsoft.com/office/drawing/2014/main" id="{50018512-456A-43EB-B86F-8BDC962D3FD9}"/>
              </a:ext>
            </a:extLst>
          </p:cNvPr>
          <p:cNvSpPr>
            <a:spLocks noGrp="1"/>
          </p:cNvSpPr>
          <p:nvPr>
            <p:ph type="sldNum" sz="quarter" idx="12"/>
          </p:nvPr>
        </p:nvSpPr>
        <p:spPr/>
        <p:txBody>
          <a:bodyPr/>
          <a:lstStyle>
            <a:lvl1pPr eaLnBrk="1" hangingPunct="1">
              <a:defRPr>
                <a:latin typeface="Storybook" pitchFamily="2" charset="0"/>
              </a:defRPr>
            </a:lvl1pPr>
          </a:lstStyle>
          <a:p>
            <a:fld id="{99C17A93-9C60-453B-8AAE-169D298C967D}" type="slidenum">
              <a:rPr lang="en-US" altLang="en-US"/>
              <a:pPr/>
              <a:t>‹#›</a:t>
            </a:fld>
            <a:endParaRPr lang="en-US" altLang="en-US"/>
          </a:p>
        </p:txBody>
      </p:sp>
    </p:spTree>
    <p:extLst>
      <p:ext uri="{BB962C8B-B14F-4D97-AF65-F5344CB8AC3E}">
        <p14:creationId xmlns:p14="http://schemas.microsoft.com/office/powerpoint/2010/main" val="960574838"/>
      </p:ext>
    </p:extLst>
  </p:cSld>
  <p:clrMapOvr>
    <a:masterClrMapping/>
  </p:clrMapOvr>
  <p:transition spd="med">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4C35EB2A-0136-4B55-B97D-04249439814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1F8470-560F-44A5-BF3B-1B67A84578D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148280-6588-4961-A329-260D66E3E673}"/>
              </a:ext>
            </a:extLst>
          </p:cNvPr>
          <p:cNvSpPr>
            <a:spLocks noGrp="1" noChangeArrowheads="1"/>
          </p:cNvSpPr>
          <p:nvPr>
            <p:ph type="sldNum" sz="quarter" idx="12"/>
          </p:nvPr>
        </p:nvSpPr>
        <p:spPr/>
        <p:txBody>
          <a:bodyPr/>
          <a:lstStyle>
            <a:lvl1pPr>
              <a:defRPr/>
            </a:lvl1pPr>
          </a:lstStyle>
          <a:p>
            <a:fld id="{CB58147F-CCC6-4BF3-9C33-828FA3F0782E}" type="slidenum">
              <a:rPr lang="en-US" altLang="en-US"/>
              <a:pPr/>
              <a:t>‹#›</a:t>
            </a:fld>
            <a:endParaRPr lang="en-US" altLang="en-US"/>
          </a:p>
        </p:txBody>
      </p:sp>
    </p:spTree>
    <p:extLst>
      <p:ext uri="{BB962C8B-B14F-4D97-AF65-F5344CB8AC3E}">
        <p14:creationId xmlns:p14="http://schemas.microsoft.com/office/powerpoint/2010/main" val="1171214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3E59EF-8BC5-4364-821D-2525ADFC58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52C9CD-73D4-48AB-99DF-C2257AAA9A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4D2360-3DCC-4487-B064-A509DEE54062}"/>
              </a:ext>
            </a:extLst>
          </p:cNvPr>
          <p:cNvSpPr>
            <a:spLocks noGrp="1" noChangeArrowheads="1"/>
          </p:cNvSpPr>
          <p:nvPr>
            <p:ph type="sldNum" sz="quarter" idx="12"/>
          </p:nvPr>
        </p:nvSpPr>
        <p:spPr>
          <a:ln/>
        </p:spPr>
        <p:txBody>
          <a:bodyPr/>
          <a:lstStyle>
            <a:lvl1pPr>
              <a:defRPr/>
            </a:lvl1pPr>
          </a:lstStyle>
          <a:p>
            <a:fld id="{474A6517-3A5C-4744-B964-F3F1E152E402}" type="slidenum">
              <a:rPr lang="en-US" altLang="en-US"/>
              <a:pPr/>
              <a:t>‹#›</a:t>
            </a:fld>
            <a:endParaRPr lang="en-US" altLang="en-US"/>
          </a:p>
        </p:txBody>
      </p:sp>
    </p:spTree>
    <p:extLst>
      <p:ext uri="{BB962C8B-B14F-4D97-AF65-F5344CB8AC3E}">
        <p14:creationId xmlns:p14="http://schemas.microsoft.com/office/powerpoint/2010/main" val="4048789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7E65DA5-E9F8-4445-8AF9-09603F7FE4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1EC2EC-3CF1-4F36-83E7-AE3A745574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53C3B6-8549-43FD-B8AD-55E7B4409F58}"/>
              </a:ext>
            </a:extLst>
          </p:cNvPr>
          <p:cNvSpPr>
            <a:spLocks noGrp="1" noChangeArrowheads="1"/>
          </p:cNvSpPr>
          <p:nvPr>
            <p:ph type="sldNum" sz="quarter" idx="12"/>
          </p:nvPr>
        </p:nvSpPr>
        <p:spPr>
          <a:ln/>
        </p:spPr>
        <p:txBody>
          <a:bodyPr/>
          <a:lstStyle>
            <a:lvl1pPr>
              <a:defRPr/>
            </a:lvl1pPr>
          </a:lstStyle>
          <a:p>
            <a:fld id="{126B9BFC-57E2-4879-83EF-D4D2D634A481}" type="slidenum">
              <a:rPr lang="en-US" altLang="en-US"/>
              <a:pPr/>
              <a:t>‹#›</a:t>
            </a:fld>
            <a:endParaRPr lang="en-US" altLang="en-US"/>
          </a:p>
        </p:txBody>
      </p:sp>
    </p:spTree>
    <p:extLst>
      <p:ext uri="{BB962C8B-B14F-4D97-AF65-F5344CB8AC3E}">
        <p14:creationId xmlns:p14="http://schemas.microsoft.com/office/powerpoint/2010/main" val="407025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6/14/2020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8AA158A-28DC-4318-A53D-41794B8033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9BFB39-9819-4783-9BE9-E150032DDB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7C1090-AB41-43AB-A159-86F251099029}"/>
              </a:ext>
            </a:extLst>
          </p:cNvPr>
          <p:cNvSpPr>
            <a:spLocks noGrp="1" noChangeArrowheads="1"/>
          </p:cNvSpPr>
          <p:nvPr>
            <p:ph type="sldNum" sz="quarter" idx="12"/>
          </p:nvPr>
        </p:nvSpPr>
        <p:spPr>
          <a:ln/>
        </p:spPr>
        <p:txBody>
          <a:bodyPr/>
          <a:lstStyle>
            <a:lvl1pPr>
              <a:defRPr/>
            </a:lvl1pPr>
          </a:lstStyle>
          <a:p>
            <a:fld id="{972597C1-1293-4F1F-AF99-FB32A50E9A13}" type="slidenum">
              <a:rPr lang="en-US" altLang="en-US"/>
              <a:pPr/>
              <a:t>‹#›</a:t>
            </a:fld>
            <a:endParaRPr lang="en-US" altLang="en-US"/>
          </a:p>
        </p:txBody>
      </p:sp>
    </p:spTree>
    <p:extLst>
      <p:ext uri="{BB962C8B-B14F-4D97-AF65-F5344CB8AC3E}">
        <p14:creationId xmlns:p14="http://schemas.microsoft.com/office/powerpoint/2010/main" val="36365062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B31DDD2-AD6A-4A90-AC0D-C1CFF51F9D9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BBD1063-D293-4C52-BD0E-B8A3859B4E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CF86CEE-92DA-464A-AA99-E38ABCF5923C}"/>
              </a:ext>
            </a:extLst>
          </p:cNvPr>
          <p:cNvSpPr>
            <a:spLocks noGrp="1" noChangeArrowheads="1"/>
          </p:cNvSpPr>
          <p:nvPr>
            <p:ph type="sldNum" sz="quarter" idx="12"/>
          </p:nvPr>
        </p:nvSpPr>
        <p:spPr>
          <a:ln/>
        </p:spPr>
        <p:txBody>
          <a:bodyPr/>
          <a:lstStyle>
            <a:lvl1pPr>
              <a:defRPr/>
            </a:lvl1pPr>
          </a:lstStyle>
          <a:p>
            <a:fld id="{1470E8CA-A1D9-40D4-AD9B-BCAA4B603BE4}" type="slidenum">
              <a:rPr lang="en-US" altLang="en-US"/>
              <a:pPr/>
              <a:t>‹#›</a:t>
            </a:fld>
            <a:endParaRPr lang="en-US" altLang="en-US"/>
          </a:p>
        </p:txBody>
      </p:sp>
    </p:spTree>
    <p:extLst>
      <p:ext uri="{BB962C8B-B14F-4D97-AF65-F5344CB8AC3E}">
        <p14:creationId xmlns:p14="http://schemas.microsoft.com/office/powerpoint/2010/main" val="22018710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EBDA8FA-C5FA-4660-9D8E-503EF047F9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2148BE4-9084-473C-925C-F10DDD4AA5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C064A95-2377-4951-B491-061B5DE9E731}"/>
              </a:ext>
            </a:extLst>
          </p:cNvPr>
          <p:cNvSpPr>
            <a:spLocks noGrp="1" noChangeArrowheads="1"/>
          </p:cNvSpPr>
          <p:nvPr>
            <p:ph type="sldNum" sz="quarter" idx="12"/>
          </p:nvPr>
        </p:nvSpPr>
        <p:spPr>
          <a:ln/>
        </p:spPr>
        <p:txBody>
          <a:bodyPr/>
          <a:lstStyle>
            <a:lvl1pPr>
              <a:defRPr/>
            </a:lvl1pPr>
          </a:lstStyle>
          <a:p>
            <a:fld id="{9D9A9BB0-A967-477A-9029-B12BAB691063}" type="slidenum">
              <a:rPr lang="en-US" altLang="en-US"/>
              <a:pPr/>
              <a:t>‹#›</a:t>
            </a:fld>
            <a:endParaRPr lang="en-US" altLang="en-US"/>
          </a:p>
        </p:txBody>
      </p:sp>
    </p:spTree>
    <p:extLst>
      <p:ext uri="{BB962C8B-B14F-4D97-AF65-F5344CB8AC3E}">
        <p14:creationId xmlns:p14="http://schemas.microsoft.com/office/powerpoint/2010/main" val="1129971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E3F5DD4-7B9B-43EA-BE05-DD4B6DBAA2B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6322B02-8671-4611-8DDF-72C3E96C4B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B6D6D2A-5DD1-4D82-95AB-A90FEFD6B3A2}"/>
              </a:ext>
            </a:extLst>
          </p:cNvPr>
          <p:cNvSpPr>
            <a:spLocks noGrp="1" noChangeArrowheads="1"/>
          </p:cNvSpPr>
          <p:nvPr>
            <p:ph type="sldNum" sz="quarter" idx="12"/>
          </p:nvPr>
        </p:nvSpPr>
        <p:spPr>
          <a:ln/>
        </p:spPr>
        <p:txBody>
          <a:bodyPr/>
          <a:lstStyle>
            <a:lvl1pPr>
              <a:defRPr/>
            </a:lvl1pPr>
          </a:lstStyle>
          <a:p>
            <a:fld id="{AE450AA3-41F5-4199-AC29-F2A90A0B6398}" type="slidenum">
              <a:rPr lang="en-US" altLang="en-US"/>
              <a:pPr/>
              <a:t>‹#›</a:t>
            </a:fld>
            <a:endParaRPr lang="en-US" altLang="en-US"/>
          </a:p>
        </p:txBody>
      </p:sp>
    </p:spTree>
    <p:extLst>
      <p:ext uri="{BB962C8B-B14F-4D97-AF65-F5344CB8AC3E}">
        <p14:creationId xmlns:p14="http://schemas.microsoft.com/office/powerpoint/2010/main" val="32034373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1CE59FC-8C43-40F0-B279-BAD0044A04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5AD7F8-BFA6-4E3C-8500-A233363AF2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23F61F-EF98-472E-879C-D47037462CEF}"/>
              </a:ext>
            </a:extLst>
          </p:cNvPr>
          <p:cNvSpPr>
            <a:spLocks noGrp="1" noChangeArrowheads="1"/>
          </p:cNvSpPr>
          <p:nvPr>
            <p:ph type="sldNum" sz="quarter" idx="12"/>
          </p:nvPr>
        </p:nvSpPr>
        <p:spPr>
          <a:ln/>
        </p:spPr>
        <p:txBody>
          <a:bodyPr/>
          <a:lstStyle>
            <a:lvl1pPr>
              <a:defRPr/>
            </a:lvl1pPr>
          </a:lstStyle>
          <a:p>
            <a:fld id="{7BA4AD15-79AD-4BBB-9700-8DA9DCA30DD7}" type="slidenum">
              <a:rPr lang="en-US" altLang="en-US"/>
              <a:pPr/>
              <a:t>‹#›</a:t>
            </a:fld>
            <a:endParaRPr lang="en-US" altLang="en-US"/>
          </a:p>
        </p:txBody>
      </p:sp>
    </p:spTree>
    <p:extLst>
      <p:ext uri="{BB962C8B-B14F-4D97-AF65-F5344CB8AC3E}">
        <p14:creationId xmlns:p14="http://schemas.microsoft.com/office/powerpoint/2010/main" val="35573536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56AD39-7CA9-4937-B78B-42EF070FA3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B12BAC-1C03-4836-9163-8069859D9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45EBD2-4A44-40DE-BF71-06FF8C96F18F}"/>
              </a:ext>
            </a:extLst>
          </p:cNvPr>
          <p:cNvSpPr>
            <a:spLocks noGrp="1" noChangeArrowheads="1"/>
          </p:cNvSpPr>
          <p:nvPr>
            <p:ph type="sldNum" sz="quarter" idx="12"/>
          </p:nvPr>
        </p:nvSpPr>
        <p:spPr>
          <a:ln/>
        </p:spPr>
        <p:txBody>
          <a:bodyPr/>
          <a:lstStyle>
            <a:lvl1pPr>
              <a:defRPr/>
            </a:lvl1pPr>
          </a:lstStyle>
          <a:p>
            <a:fld id="{93F6DAF3-E809-4905-BC88-989C7917328F}" type="slidenum">
              <a:rPr lang="en-US" altLang="en-US"/>
              <a:pPr/>
              <a:t>‹#›</a:t>
            </a:fld>
            <a:endParaRPr lang="en-US" altLang="en-US"/>
          </a:p>
        </p:txBody>
      </p:sp>
    </p:spTree>
    <p:extLst>
      <p:ext uri="{BB962C8B-B14F-4D97-AF65-F5344CB8AC3E}">
        <p14:creationId xmlns:p14="http://schemas.microsoft.com/office/powerpoint/2010/main" val="31163760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BA2A55-7500-4459-BFB4-25901DEB7B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FBD3B6-597B-407E-9BC8-3024511849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531EFD-179C-4454-9709-A473D64C6800}"/>
              </a:ext>
            </a:extLst>
          </p:cNvPr>
          <p:cNvSpPr>
            <a:spLocks noGrp="1" noChangeArrowheads="1"/>
          </p:cNvSpPr>
          <p:nvPr>
            <p:ph type="sldNum" sz="quarter" idx="12"/>
          </p:nvPr>
        </p:nvSpPr>
        <p:spPr>
          <a:ln/>
        </p:spPr>
        <p:txBody>
          <a:bodyPr/>
          <a:lstStyle>
            <a:lvl1pPr>
              <a:defRPr/>
            </a:lvl1pPr>
          </a:lstStyle>
          <a:p>
            <a:fld id="{86B5F89B-A98D-4448-9947-5EB5034C06BD}" type="slidenum">
              <a:rPr lang="en-US" altLang="en-US"/>
              <a:pPr/>
              <a:t>‹#›</a:t>
            </a:fld>
            <a:endParaRPr lang="en-US" altLang="en-US"/>
          </a:p>
        </p:txBody>
      </p:sp>
    </p:spTree>
    <p:extLst>
      <p:ext uri="{BB962C8B-B14F-4D97-AF65-F5344CB8AC3E}">
        <p14:creationId xmlns:p14="http://schemas.microsoft.com/office/powerpoint/2010/main" val="29498689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1F897A-78D1-4023-AACF-1BCC15BFFD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727DB2-AA2A-4B42-BD2C-952F19F697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CEC1B3-9A08-41D1-B043-965278A784E9}"/>
              </a:ext>
            </a:extLst>
          </p:cNvPr>
          <p:cNvSpPr>
            <a:spLocks noGrp="1" noChangeArrowheads="1"/>
          </p:cNvSpPr>
          <p:nvPr>
            <p:ph type="sldNum" sz="quarter" idx="12"/>
          </p:nvPr>
        </p:nvSpPr>
        <p:spPr>
          <a:ln/>
        </p:spPr>
        <p:txBody>
          <a:bodyPr/>
          <a:lstStyle>
            <a:lvl1pPr>
              <a:defRPr/>
            </a:lvl1pPr>
          </a:lstStyle>
          <a:p>
            <a:fld id="{B5F62DB4-7A1C-4B53-85CD-0CB510AD7D27}" type="slidenum">
              <a:rPr lang="en-US" altLang="en-US"/>
              <a:pPr/>
              <a:t>‹#›</a:t>
            </a:fld>
            <a:endParaRPr lang="en-US" altLang="en-US"/>
          </a:p>
        </p:txBody>
      </p:sp>
    </p:spTree>
    <p:extLst>
      <p:ext uri="{BB962C8B-B14F-4D97-AF65-F5344CB8AC3E}">
        <p14:creationId xmlns:p14="http://schemas.microsoft.com/office/powerpoint/2010/main" val="14366371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0A87148-C7B1-4A53-B80E-6C60735A25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B01FE4D-C46E-4583-B72E-1BAD839ADB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1D5BA6-7FE1-4585-95FD-138CA025624F}"/>
              </a:ext>
            </a:extLst>
          </p:cNvPr>
          <p:cNvSpPr>
            <a:spLocks noGrp="1" noChangeArrowheads="1"/>
          </p:cNvSpPr>
          <p:nvPr>
            <p:ph type="sldNum" sz="quarter" idx="12"/>
          </p:nvPr>
        </p:nvSpPr>
        <p:spPr>
          <a:ln/>
        </p:spPr>
        <p:txBody>
          <a:bodyPr/>
          <a:lstStyle>
            <a:lvl1pPr>
              <a:defRPr/>
            </a:lvl1pPr>
          </a:lstStyle>
          <a:p>
            <a:fld id="{AE20591C-FD0D-4571-BD6B-0E0F2C1F5D20}" type="slidenum">
              <a:rPr lang="en-US" altLang="en-US"/>
              <a:pPr/>
              <a:t>‹#›</a:t>
            </a:fld>
            <a:endParaRPr lang="en-US" altLang="en-US"/>
          </a:p>
        </p:txBody>
      </p:sp>
    </p:spTree>
    <p:extLst>
      <p:ext uri="{BB962C8B-B14F-4D97-AF65-F5344CB8AC3E}">
        <p14:creationId xmlns:p14="http://schemas.microsoft.com/office/powerpoint/2010/main" val="36826964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67970AD-BB04-44F8-9036-5D9E30F836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8ED0AA-7D34-43BB-B874-A6B666383D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FC5864-2A59-4DC9-A843-068A2A86A51A}"/>
              </a:ext>
            </a:extLst>
          </p:cNvPr>
          <p:cNvSpPr>
            <a:spLocks noGrp="1" noChangeArrowheads="1"/>
          </p:cNvSpPr>
          <p:nvPr>
            <p:ph type="sldNum" sz="quarter" idx="12"/>
          </p:nvPr>
        </p:nvSpPr>
        <p:spPr>
          <a:ln/>
        </p:spPr>
        <p:txBody>
          <a:bodyPr/>
          <a:lstStyle>
            <a:lvl1pPr>
              <a:defRPr/>
            </a:lvl1pPr>
          </a:lstStyle>
          <a:p>
            <a:fld id="{018C933A-CAE3-454A-817A-58D44425C323}" type="slidenum">
              <a:rPr lang="en-US" altLang="en-US"/>
              <a:pPr/>
              <a:t>‹#›</a:t>
            </a:fld>
            <a:endParaRPr lang="en-US" altLang="en-US"/>
          </a:p>
        </p:txBody>
      </p:sp>
    </p:spTree>
    <p:extLst>
      <p:ext uri="{BB962C8B-B14F-4D97-AF65-F5344CB8AC3E}">
        <p14:creationId xmlns:p14="http://schemas.microsoft.com/office/powerpoint/2010/main" val="3478511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6/14/2020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B5B7A0A-9605-4150-A4BA-3BBEC2109A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A10CB1-926B-437A-B831-39FA13152F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C6F136-7344-415E-8DDB-D54F78EC4339}"/>
              </a:ext>
            </a:extLst>
          </p:cNvPr>
          <p:cNvSpPr>
            <a:spLocks noGrp="1" noChangeArrowheads="1"/>
          </p:cNvSpPr>
          <p:nvPr>
            <p:ph type="sldNum" sz="quarter" idx="12"/>
          </p:nvPr>
        </p:nvSpPr>
        <p:spPr>
          <a:ln/>
        </p:spPr>
        <p:txBody>
          <a:bodyPr/>
          <a:lstStyle>
            <a:lvl1pPr>
              <a:defRPr/>
            </a:lvl1pPr>
          </a:lstStyle>
          <a:p>
            <a:fld id="{73DA5051-E8F1-4909-8C61-757BF1A8F16D}" type="slidenum">
              <a:rPr lang="en-US" altLang="en-US"/>
              <a:pPr/>
              <a:t>‹#›</a:t>
            </a:fld>
            <a:endParaRPr lang="en-US" altLang="en-US"/>
          </a:p>
        </p:txBody>
      </p:sp>
    </p:spTree>
    <p:extLst>
      <p:ext uri="{BB962C8B-B14F-4D97-AF65-F5344CB8AC3E}">
        <p14:creationId xmlns:p14="http://schemas.microsoft.com/office/powerpoint/2010/main" val="42844671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A9C0DED8-AEF4-4BA6-B1E0-CD3E8AD7C6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C323CE-563A-4C4E-865B-37466F69BC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5FAA54-7296-4E65-98A6-B43BCA79FD33}"/>
              </a:ext>
            </a:extLst>
          </p:cNvPr>
          <p:cNvSpPr>
            <a:spLocks noGrp="1" noChangeArrowheads="1"/>
          </p:cNvSpPr>
          <p:nvPr>
            <p:ph type="sldNum" sz="quarter" idx="12"/>
          </p:nvPr>
        </p:nvSpPr>
        <p:spPr>
          <a:ln/>
        </p:spPr>
        <p:txBody>
          <a:bodyPr/>
          <a:lstStyle>
            <a:lvl1pPr>
              <a:defRPr/>
            </a:lvl1pPr>
          </a:lstStyle>
          <a:p>
            <a:fld id="{48188612-4E60-4A45-974C-196F8EFD9631}" type="slidenum">
              <a:rPr lang="en-US" altLang="en-US"/>
              <a:pPr/>
              <a:t>‹#›</a:t>
            </a:fld>
            <a:endParaRPr lang="en-US" altLang="en-US"/>
          </a:p>
        </p:txBody>
      </p:sp>
    </p:spTree>
    <p:extLst>
      <p:ext uri="{BB962C8B-B14F-4D97-AF65-F5344CB8AC3E}">
        <p14:creationId xmlns:p14="http://schemas.microsoft.com/office/powerpoint/2010/main" val="6962636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0EA06EB-9C12-46C6-9E7A-F15AB8C640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B51079-90D6-4FB3-B27A-C54A743A6C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9B937CB-4547-45F1-A112-0DF9553E31D2}"/>
              </a:ext>
            </a:extLst>
          </p:cNvPr>
          <p:cNvSpPr>
            <a:spLocks noGrp="1" noChangeArrowheads="1"/>
          </p:cNvSpPr>
          <p:nvPr>
            <p:ph type="sldNum" sz="quarter" idx="12"/>
          </p:nvPr>
        </p:nvSpPr>
        <p:spPr>
          <a:ln/>
        </p:spPr>
        <p:txBody>
          <a:bodyPr/>
          <a:lstStyle>
            <a:lvl1pPr>
              <a:defRPr/>
            </a:lvl1pPr>
          </a:lstStyle>
          <a:p>
            <a:fld id="{43D3A524-FDC1-4D90-B946-6006D85DBF38}" type="slidenum">
              <a:rPr lang="en-US" altLang="en-US"/>
              <a:pPr/>
              <a:t>‹#›</a:t>
            </a:fld>
            <a:endParaRPr lang="en-US" altLang="en-US"/>
          </a:p>
        </p:txBody>
      </p:sp>
    </p:spTree>
    <p:extLst>
      <p:ext uri="{BB962C8B-B14F-4D97-AF65-F5344CB8AC3E}">
        <p14:creationId xmlns:p14="http://schemas.microsoft.com/office/powerpoint/2010/main" val="28346328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77F283E6-899F-45ED-8A89-5DDE084BF4D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5738C4-F1AC-4E42-ADE7-6D13E81A220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284AEA-C7A5-465F-A87E-08EA4A91A891}"/>
              </a:ext>
            </a:extLst>
          </p:cNvPr>
          <p:cNvSpPr>
            <a:spLocks noGrp="1" noChangeArrowheads="1"/>
          </p:cNvSpPr>
          <p:nvPr>
            <p:ph type="sldNum" sz="quarter" idx="12"/>
          </p:nvPr>
        </p:nvSpPr>
        <p:spPr/>
        <p:txBody>
          <a:bodyPr/>
          <a:lstStyle>
            <a:lvl1pPr>
              <a:defRPr/>
            </a:lvl1pPr>
          </a:lstStyle>
          <a:p>
            <a:fld id="{9D89902B-6305-4573-9A80-D7213B050E21}" type="slidenum">
              <a:rPr lang="en-US" altLang="en-US"/>
              <a:pPr/>
              <a:t>‹#›</a:t>
            </a:fld>
            <a:endParaRPr lang="en-US" altLang="en-US"/>
          </a:p>
        </p:txBody>
      </p:sp>
    </p:spTree>
    <p:extLst>
      <p:ext uri="{BB962C8B-B14F-4D97-AF65-F5344CB8AC3E}">
        <p14:creationId xmlns:p14="http://schemas.microsoft.com/office/powerpoint/2010/main" val="17852870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269A3A-9B66-4A03-B1C2-2B2FB6872A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32D938-72C5-4428-A442-771226E706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C9B530-791B-4789-AABA-D073232D3A26}"/>
              </a:ext>
            </a:extLst>
          </p:cNvPr>
          <p:cNvSpPr>
            <a:spLocks noGrp="1" noChangeArrowheads="1"/>
          </p:cNvSpPr>
          <p:nvPr>
            <p:ph type="sldNum" sz="quarter" idx="12"/>
          </p:nvPr>
        </p:nvSpPr>
        <p:spPr>
          <a:ln/>
        </p:spPr>
        <p:txBody>
          <a:bodyPr/>
          <a:lstStyle>
            <a:lvl1pPr>
              <a:defRPr/>
            </a:lvl1pPr>
          </a:lstStyle>
          <a:p>
            <a:fld id="{894F8A94-3B0B-434B-B214-6846A318A425}" type="slidenum">
              <a:rPr lang="en-US" altLang="en-US"/>
              <a:pPr/>
              <a:t>‹#›</a:t>
            </a:fld>
            <a:endParaRPr lang="en-US" altLang="en-US"/>
          </a:p>
        </p:txBody>
      </p:sp>
    </p:spTree>
    <p:extLst>
      <p:ext uri="{BB962C8B-B14F-4D97-AF65-F5344CB8AC3E}">
        <p14:creationId xmlns:p14="http://schemas.microsoft.com/office/powerpoint/2010/main" val="10458287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890FF8E-A70B-41D4-844C-1C226EB637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FD0C28-D35B-4C21-A2C5-0A1885ACC8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B18BBF-4E7F-454E-80F7-313424CA64B3}"/>
              </a:ext>
            </a:extLst>
          </p:cNvPr>
          <p:cNvSpPr>
            <a:spLocks noGrp="1" noChangeArrowheads="1"/>
          </p:cNvSpPr>
          <p:nvPr>
            <p:ph type="sldNum" sz="quarter" idx="12"/>
          </p:nvPr>
        </p:nvSpPr>
        <p:spPr>
          <a:ln/>
        </p:spPr>
        <p:txBody>
          <a:bodyPr/>
          <a:lstStyle>
            <a:lvl1pPr>
              <a:defRPr/>
            </a:lvl1pPr>
          </a:lstStyle>
          <a:p>
            <a:fld id="{87FF3F0C-DFDE-4F5A-A34E-03131FF1101C}" type="slidenum">
              <a:rPr lang="en-US" altLang="en-US"/>
              <a:pPr/>
              <a:t>‹#›</a:t>
            </a:fld>
            <a:endParaRPr lang="en-US" altLang="en-US"/>
          </a:p>
        </p:txBody>
      </p:sp>
    </p:spTree>
    <p:extLst>
      <p:ext uri="{BB962C8B-B14F-4D97-AF65-F5344CB8AC3E}">
        <p14:creationId xmlns:p14="http://schemas.microsoft.com/office/powerpoint/2010/main" val="32926919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98FF0A-AC59-4F53-8C96-DD6BF1335C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D6430F-BC53-4D06-B09B-403F0DA941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BFC24C-FCDF-45E9-96F9-5AD74AA7E649}"/>
              </a:ext>
            </a:extLst>
          </p:cNvPr>
          <p:cNvSpPr>
            <a:spLocks noGrp="1" noChangeArrowheads="1"/>
          </p:cNvSpPr>
          <p:nvPr>
            <p:ph type="sldNum" sz="quarter" idx="12"/>
          </p:nvPr>
        </p:nvSpPr>
        <p:spPr>
          <a:ln/>
        </p:spPr>
        <p:txBody>
          <a:bodyPr/>
          <a:lstStyle>
            <a:lvl1pPr>
              <a:defRPr/>
            </a:lvl1pPr>
          </a:lstStyle>
          <a:p>
            <a:fld id="{22918A77-EDAA-4416-B0E6-72C13B68C320}" type="slidenum">
              <a:rPr lang="en-US" altLang="en-US"/>
              <a:pPr/>
              <a:t>‹#›</a:t>
            </a:fld>
            <a:endParaRPr lang="en-US" altLang="en-US"/>
          </a:p>
        </p:txBody>
      </p:sp>
    </p:spTree>
    <p:extLst>
      <p:ext uri="{BB962C8B-B14F-4D97-AF65-F5344CB8AC3E}">
        <p14:creationId xmlns:p14="http://schemas.microsoft.com/office/powerpoint/2010/main" val="17540295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82C34E3-AF2A-44C9-80CC-FAC1BB99A6A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403BAD8-7464-4E49-959C-483D836015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69E682-3F80-4E31-946E-72F00EE32B0A}"/>
              </a:ext>
            </a:extLst>
          </p:cNvPr>
          <p:cNvSpPr>
            <a:spLocks noGrp="1" noChangeArrowheads="1"/>
          </p:cNvSpPr>
          <p:nvPr>
            <p:ph type="sldNum" sz="quarter" idx="12"/>
          </p:nvPr>
        </p:nvSpPr>
        <p:spPr>
          <a:ln/>
        </p:spPr>
        <p:txBody>
          <a:bodyPr/>
          <a:lstStyle>
            <a:lvl1pPr>
              <a:defRPr/>
            </a:lvl1pPr>
          </a:lstStyle>
          <a:p>
            <a:fld id="{722DA286-4276-4C69-BA20-84935EA4292A}" type="slidenum">
              <a:rPr lang="en-US" altLang="en-US"/>
              <a:pPr/>
              <a:t>‹#›</a:t>
            </a:fld>
            <a:endParaRPr lang="en-US" altLang="en-US"/>
          </a:p>
        </p:txBody>
      </p:sp>
    </p:spTree>
    <p:extLst>
      <p:ext uri="{BB962C8B-B14F-4D97-AF65-F5344CB8AC3E}">
        <p14:creationId xmlns:p14="http://schemas.microsoft.com/office/powerpoint/2010/main" val="25416985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244216E-DBD8-4714-8871-3BEF5E37884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27F28D8-09B8-4551-A7C8-53BF563CCE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4D7031-120B-4D26-A5EE-F72C6B40DC89}"/>
              </a:ext>
            </a:extLst>
          </p:cNvPr>
          <p:cNvSpPr>
            <a:spLocks noGrp="1" noChangeArrowheads="1"/>
          </p:cNvSpPr>
          <p:nvPr>
            <p:ph type="sldNum" sz="quarter" idx="12"/>
          </p:nvPr>
        </p:nvSpPr>
        <p:spPr>
          <a:ln/>
        </p:spPr>
        <p:txBody>
          <a:bodyPr/>
          <a:lstStyle>
            <a:lvl1pPr>
              <a:defRPr/>
            </a:lvl1pPr>
          </a:lstStyle>
          <a:p>
            <a:fld id="{10217597-A287-4947-BCA7-5DB9E319CD9A}" type="slidenum">
              <a:rPr lang="en-US" altLang="en-US"/>
              <a:pPr/>
              <a:t>‹#›</a:t>
            </a:fld>
            <a:endParaRPr lang="en-US" altLang="en-US"/>
          </a:p>
        </p:txBody>
      </p:sp>
    </p:spTree>
    <p:extLst>
      <p:ext uri="{BB962C8B-B14F-4D97-AF65-F5344CB8AC3E}">
        <p14:creationId xmlns:p14="http://schemas.microsoft.com/office/powerpoint/2010/main" val="42501969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8386D6-6DDA-4F75-BC53-AC3562A478F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563DD91-2EE8-479A-8FED-0C9BA20433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AA3349-1349-404E-B258-494AC9BA8B78}"/>
              </a:ext>
            </a:extLst>
          </p:cNvPr>
          <p:cNvSpPr>
            <a:spLocks noGrp="1" noChangeArrowheads="1"/>
          </p:cNvSpPr>
          <p:nvPr>
            <p:ph type="sldNum" sz="quarter" idx="12"/>
          </p:nvPr>
        </p:nvSpPr>
        <p:spPr>
          <a:ln/>
        </p:spPr>
        <p:txBody>
          <a:bodyPr/>
          <a:lstStyle>
            <a:lvl1pPr>
              <a:defRPr/>
            </a:lvl1pPr>
          </a:lstStyle>
          <a:p>
            <a:fld id="{CB0B1C23-F616-482E-9365-1FFDF123D8C4}" type="slidenum">
              <a:rPr lang="en-US" altLang="en-US"/>
              <a:pPr/>
              <a:t>‹#›</a:t>
            </a:fld>
            <a:endParaRPr lang="en-US" altLang="en-US"/>
          </a:p>
        </p:txBody>
      </p:sp>
    </p:spTree>
    <p:extLst>
      <p:ext uri="{BB962C8B-B14F-4D97-AF65-F5344CB8AC3E}">
        <p14:creationId xmlns:p14="http://schemas.microsoft.com/office/powerpoint/2010/main" val="221900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6/14/2020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5C7360-C8C0-44DE-8811-5AA452DB52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904735-C5F8-4BED-AF20-F1944A27D2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26C74E-B35B-410E-8143-3AB37C19E3D1}"/>
              </a:ext>
            </a:extLst>
          </p:cNvPr>
          <p:cNvSpPr>
            <a:spLocks noGrp="1" noChangeArrowheads="1"/>
          </p:cNvSpPr>
          <p:nvPr>
            <p:ph type="sldNum" sz="quarter" idx="12"/>
          </p:nvPr>
        </p:nvSpPr>
        <p:spPr>
          <a:ln/>
        </p:spPr>
        <p:txBody>
          <a:bodyPr/>
          <a:lstStyle>
            <a:lvl1pPr>
              <a:defRPr/>
            </a:lvl1pPr>
          </a:lstStyle>
          <a:p>
            <a:fld id="{14B9A701-FD6B-4DA5-B870-7E33725A9C03}" type="slidenum">
              <a:rPr lang="en-US" altLang="en-US"/>
              <a:pPr/>
              <a:t>‹#›</a:t>
            </a:fld>
            <a:endParaRPr lang="en-US" altLang="en-US"/>
          </a:p>
        </p:txBody>
      </p:sp>
    </p:spTree>
    <p:extLst>
      <p:ext uri="{BB962C8B-B14F-4D97-AF65-F5344CB8AC3E}">
        <p14:creationId xmlns:p14="http://schemas.microsoft.com/office/powerpoint/2010/main" val="22037633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43036B1-9C0F-4174-8843-A7580A37DA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B1EB36-D8B6-4A2B-9495-A4984BB760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F5A9ED-64BB-4C72-B658-E93DE64A18C9}"/>
              </a:ext>
            </a:extLst>
          </p:cNvPr>
          <p:cNvSpPr>
            <a:spLocks noGrp="1" noChangeArrowheads="1"/>
          </p:cNvSpPr>
          <p:nvPr>
            <p:ph type="sldNum" sz="quarter" idx="12"/>
          </p:nvPr>
        </p:nvSpPr>
        <p:spPr>
          <a:ln/>
        </p:spPr>
        <p:txBody>
          <a:bodyPr/>
          <a:lstStyle>
            <a:lvl1pPr>
              <a:defRPr/>
            </a:lvl1pPr>
          </a:lstStyle>
          <a:p>
            <a:fld id="{947A536F-086D-48A9-8797-03612702C779}" type="slidenum">
              <a:rPr lang="en-US" altLang="en-US"/>
              <a:pPr/>
              <a:t>‹#›</a:t>
            </a:fld>
            <a:endParaRPr lang="en-US" altLang="en-US"/>
          </a:p>
        </p:txBody>
      </p:sp>
    </p:spTree>
    <p:extLst>
      <p:ext uri="{BB962C8B-B14F-4D97-AF65-F5344CB8AC3E}">
        <p14:creationId xmlns:p14="http://schemas.microsoft.com/office/powerpoint/2010/main" val="35193559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3F7921-694F-4B73-A7F1-A2FCFCE049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CCECEB-A02C-4220-8DB3-8BF3E7B164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AD3F52-D6B3-42DB-8CE3-5F04E87C9721}"/>
              </a:ext>
            </a:extLst>
          </p:cNvPr>
          <p:cNvSpPr>
            <a:spLocks noGrp="1" noChangeArrowheads="1"/>
          </p:cNvSpPr>
          <p:nvPr>
            <p:ph type="sldNum" sz="quarter" idx="12"/>
          </p:nvPr>
        </p:nvSpPr>
        <p:spPr>
          <a:ln/>
        </p:spPr>
        <p:txBody>
          <a:bodyPr/>
          <a:lstStyle>
            <a:lvl1pPr>
              <a:defRPr/>
            </a:lvl1pPr>
          </a:lstStyle>
          <a:p>
            <a:fld id="{9131AC72-564A-438F-988A-28FAADC15966}" type="slidenum">
              <a:rPr lang="en-US" altLang="en-US"/>
              <a:pPr/>
              <a:t>‹#›</a:t>
            </a:fld>
            <a:endParaRPr lang="en-US" altLang="en-US"/>
          </a:p>
        </p:txBody>
      </p:sp>
    </p:spTree>
    <p:extLst>
      <p:ext uri="{BB962C8B-B14F-4D97-AF65-F5344CB8AC3E}">
        <p14:creationId xmlns:p14="http://schemas.microsoft.com/office/powerpoint/2010/main" val="9855636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E02A88-5D45-40CE-864B-5C91C046AB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E45C26-CD4C-4898-8B7A-FAC7AF49D6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7B7AC2-E7D5-4408-9CE1-AB3357A25EB6}"/>
              </a:ext>
            </a:extLst>
          </p:cNvPr>
          <p:cNvSpPr>
            <a:spLocks noGrp="1" noChangeArrowheads="1"/>
          </p:cNvSpPr>
          <p:nvPr>
            <p:ph type="sldNum" sz="quarter" idx="12"/>
          </p:nvPr>
        </p:nvSpPr>
        <p:spPr>
          <a:ln/>
        </p:spPr>
        <p:txBody>
          <a:bodyPr/>
          <a:lstStyle>
            <a:lvl1pPr>
              <a:defRPr/>
            </a:lvl1pPr>
          </a:lstStyle>
          <a:p>
            <a:fld id="{AE1D4618-56BD-4D65-94D6-A733FFFA3ED9}" type="slidenum">
              <a:rPr lang="en-US" altLang="en-US"/>
              <a:pPr/>
              <a:t>‹#›</a:t>
            </a:fld>
            <a:endParaRPr lang="en-US" altLang="en-US"/>
          </a:p>
        </p:txBody>
      </p:sp>
    </p:spTree>
    <p:extLst>
      <p:ext uri="{BB962C8B-B14F-4D97-AF65-F5344CB8AC3E}">
        <p14:creationId xmlns:p14="http://schemas.microsoft.com/office/powerpoint/2010/main" val="7194940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ED98BD5-A9E4-4F23-ABD8-C643AA9893F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505E318-A3A0-4530-B18D-030CC0362F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D6FEDE2-3CD3-498B-BE0E-DF546E27A5E8}"/>
              </a:ext>
            </a:extLst>
          </p:cNvPr>
          <p:cNvSpPr>
            <a:spLocks noGrp="1" noChangeArrowheads="1"/>
          </p:cNvSpPr>
          <p:nvPr>
            <p:ph type="sldNum" sz="quarter" idx="12"/>
          </p:nvPr>
        </p:nvSpPr>
        <p:spPr>
          <a:ln/>
        </p:spPr>
        <p:txBody>
          <a:bodyPr/>
          <a:lstStyle>
            <a:lvl1pPr>
              <a:defRPr/>
            </a:lvl1pPr>
          </a:lstStyle>
          <a:p>
            <a:fld id="{BE08BF8F-B793-4D47-9594-426258C58757}" type="slidenum">
              <a:rPr lang="en-US" altLang="en-US"/>
              <a:pPr/>
              <a:t>‹#›</a:t>
            </a:fld>
            <a:endParaRPr lang="en-US" altLang="en-US"/>
          </a:p>
        </p:txBody>
      </p:sp>
    </p:spTree>
    <p:extLst>
      <p:ext uri="{BB962C8B-B14F-4D97-AF65-F5344CB8AC3E}">
        <p14:creationId xmlns:p14="http://schemas.microsoft.com/office/powerpoint/2010/main" val="18376272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75CC3A3-1F40-4057-8784-0BE32D2422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5DEC46-C1D3-4F61-850D-ECCF0C6A4A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D3A392-9E46-4152-AC74-0088F57A453D}"/>
              </a:ext>
            </a:extLst>
          </p:cNvPr>
          <p:cNvSpPr>
            <a:spLocks noGrp="1" noChangeArrowheads="1"/>
          </p:cNvSpPr>
          <p:nvPr>
            <p:ph type="sldNum" sz="quarter" idx="12"/>
          </p:nvPr>
        </p:nvSpPr>
        <p:spPr>
          <a:ln/>
        </p:spPr>
        <p:txBody>
          <a:bodyPr/>
          <a:lstStyle>
            <a:lvl1pPr>
              <a:defRPr/>
            </a:lvl1pPr>
          </a:lstStyle>
          <a:p>
            <a:fld id="{CBC70E10-8896-4D82-9BF3-BFA98370C093}" type="slidenum">
              <a:rPr lang="en-US" altLang="en-US"/>
              <a:pPr/>
              <a:t>‹#›</a:t>
            </a:fld>
            <a:endParaRPr lang="en-US" altLang="en-US"/>
          </a:p>
        </p:txBody>
      </p:sp>
    </p:spTree>
    <p:extLst>
      <p:ext uri="{BB962C8B-B14F-4D97-AF65-F5344CB8AC3E}">
        <p14:creationId xmlns:p14="http://schemas.microsoft.com/office/powerpoint/2010/main" val="42552441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ADE1CEE2-CF2E-4516-A52B-C6DAB0E540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BD7030-A804-475D-8649-5E4E029A64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EABB4E-D5AA-4CE8-9624-D18EAC39B32B}"/>
              </a:ext>
            </a:extLst>
          </p:cNvPr>
          <p:cNvSpPr>
            <a:spLocks noGrp="1" noChangeArrowheads="1"/>
          </p:cNvSpPr>
          <p:nvPr>
            <p:ph type="sldNum" sz="quarter" idx="12"/>
          </p:nvPr>
        </p:nvSpPr>
        <p:spPr>
          <a:ln/>
        </p:spPr>
        <p:txBody>
          <a:bodyPr/>
          <a:lstStyle>
            <a:lvl1pPr>
              <a:defRPr/>
            </a:lvl1pPr>
          </a:lstStyle>
          <a:p>
            <a:fld id="{5F1F4690-56B7-4863-B6F4-C574D6A96EDB}" type="slidenum">
              <a:rPr lang="en-US" altLang="en-US"/>
              <a:pPr/>
              <a:t>‹#›</a:t>
            </a:fld>
            <a:endParaRPr lang="en-US" altLang="en-US"/>
          </a:p>
        </p:txBody>
      </p:sp>
    </p:spTree>
    <p:extLst>
      <p:ext uri="{BB962C8B-B14F-4D97-AF65-F5344CB8AC3E}">
        <p14:creationId xmlns:p14="http://schemas.microsoft.com/office/powerpoint/2010/main" val="24870142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D0BA6B79-D53B-4FE1-8274-83E309091F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C82CE7-486F-48FD-A77D-E78DB42A3F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E8ECF0-0128-42C8-B47E-DD5129A72EB5}"/>
              </a:ext>
            </a:extLst>
          </p:cNvPr>
          <p:cNvSpPr>
            <a:spLocks noGrp="1" noChangeArrowheads="1"/>
          </p:cNvSpPr>
          <p:nvPr>
            <p:ph type="sldNum" sz="quarter" idx="12"/>
          </p:nvPr>
        </p:nvSpPr>
        <p:spPr>
          <a:ln/>
        </p:spPr>
        <p:txBody>
          <a:bodyPr/>
          <a:lstStyle>
            <a:lvl1pPr>
              <a:defRPr/>
            </a:lvl1pPr>
          </a:lstStyle>
          <a:p>
            <a:fld id="{AABE76A5-8EE7-4C8D-BCCC-48DD66962AE5}" type="slidenum">
              <a:rPr lang="en-US" altLang="en-US"/>
              <a:pPr/>
              <a:t>‹#›</a:t>
            </a:fld>
            <a:endParaRPr lang="en-US" altLang="en-US"/>
          </a:p>
        </p:txBody>
      </p:sp>
    </p:spTree>
    <p:extLst>
      <p:ext uri="{BB962C8B-B14F-4D97-AF65-F5344CB8AC3E}">
        <p14:creationId xmlns:p14="http://schemas.microsoft.com/office/powerpoint/2010/main" val="23159120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DC3B98A-646B-4E42-9FC5-3A5F4F9B7F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2CE013-E389-448A-9E85-AEA631E378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BDAE11-7390-443E-BD79-48F00DBCEC22}"/>
              </a:ext>
            </a:extLst>
          </p:cNvPr>
          <p:cNvSpPr>
            <a:spLocks noGrp="1" noChangeArrowheads="1"/>
          </p:cNvSpPr>
          <p:nvPr>
            <p:ph type="sldNum" sz="quarter" idx="12"/>
          </p:nvPr>
        </p:nvSpPr>
        <p:spPr>
          <a:ln/>
        </p:spPr>
        <p:txBody>
          <a:bodyPr/>
          <a:lstStyle>
            <a:lvl1pPr>
              <a:defRPr/>
            </a:lvl1pPr>
          </a:lstStyle>
          <a:p>
            <a:fld id="{409599C7-BE19-45C2-B517-4B8B385C4E16}" type="slidenum">
              <a:rPr lang="en-US" altLang="en-US"/>
              <a:pPr/>
              <a:t>‹#›</a:t>
            </a:fld>
            <a:endParaRPr lang="en-US" altLang="en-US"/>
          </a:p>
        </p:txBody>
      </p:sp>
    </p:spTree>
    <p:extLst>
      <p:ext uri="{BB962C8B-B14F-4D97-AF65-F5344CB8AC3E}">
        <p14:creationId xmlns:p14="http://schemas.microsoft.com/office/powerpoint/2010/main" val="27413418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7B577B77-3C37-428D-A03B-F4170D6E6EE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FFD165-650B-4555-BAA4-A7326280E0B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F461D3-4753-4E01-B8CC-9FF27FDE6332}"/>
              </a:ext>
            </a:extLst>
          </p:cNvPr>
          <p:cNvSpPr>
            <a:spLocks noGrp="1" noChangeArrowheads="1"/>
          </p:cNvSpPr>
          <p:nvPr>
            <p:ph type="sldNum" sz="quarter" idx="12"/>
          </p:nvPr>
        </p:nvSpPr>
        <p:spPr/>
        <p:txBody>
          <a:bodyPr/>
          <a:lstStyle>
            <a:lvl1pPr>
              <a:defRPr/>
            </a:lvl1pPr>
          </a:lstStyle>
          <a:p>
            <a:fld id="{2B00205A-B2A2-4E03-83B6-AC6C1019A562}" type="slidenum">
              <a:rPr lang="en-US" altLang="en-US"/>
              <a:pPr/>
              <a:t>‹#›</a:t>
            </a:fld>
            <a:endParaRPr lang="en-US" altLang="en-US"/>
          </a:p>
        </p:txBody>
      </p:sp>
    </p:spTree>
    <p:extLst>
      <p:ext uri="{BB962C8B-B14F-4D97-AF65-F5344CB8AC3E}">
        <p14:creationId xmlns:p14="http://schemas.microsoft.com/office/powerpoint/2010/main" val="1946581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theme" Target="../theme/theme10.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1.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6.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6.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6.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image" Target="../media/image6.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image" Target="../media/image6.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8.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theme" Target="../theme/theme9.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6/14/2020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993583828"/>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6/14/2020</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85459793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C37117A-835E-4949-8670-D675227697FE}"/>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BDE9B9E8-D03C-4BCF-BBA0-3EB0B6CA1A4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3438FAB-8A46-4B23-97EC-596188B2B2D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06DFF16D-1FF8-44AF-966A-E5560AD98C1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003DC4D6-9E75-4672-86A4-15FDACC11B6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1149290-CAED-402A-A546-D433EB0CEFAF}" type="slidenum">
              <a:rPr lang="en-US" altLang="en-US"/>
              <a:pPr/>
              <a:t>‹#›</a:t>
            </a:fld>
            <a:endParaRPr lang="en-US" altLang="en-US"/>
          </a:p>
        </p:txBody>
      </p:sp>
    </p:spTree>
    <p:extLst>
      <p:ext uri="{BB962C8B-B14F-4D97-AF65-F5344CB8AC3E}">
        <p14:creationId xmlns:p14="http://schemas.microsoft.com/office/powerpoint/2010/main" val="35164357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77A9A2E-EA98-4245-B4A4-31B29635B049}"/>
              </a:ext>
            </a:extLst>
          </p:cNvPr>
          <p:cNvSpPr>
            <a:spLocks noGrp="1" noChangeArrowheads="1"/>
          </p:cNvSpPr>
          <p:nvPr>
            <p:ph type="title"/>
          </p:nvPr>
        </p:nvSpPr>
        <p:spPr bwMode="auto">
          <a:xfrm>
            <a:off x="1828800" y="152400"/>
            <a:ext cx="1026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EA06A9EE-F5CE-49A0-8C54-4E502648D027}"/>
              </a:ext>
            </a:extLst>
          </p:cNvPr>
          <p:cNvSpPr>
            <a:spLocks noGrp="1" noChangeArrowheads="1"/>
          </p:cNvSpPr>
          <p:nvPr>
            <p:ph type="body" idx="1"/>
          </p:nvPr>
        </p:nvSpPr>
        <p:spPr bwMode="auto">
          <a:xfrm>
            <a:off x="1930400" y="2362200"/>
            <a:ext cx="1016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28B7B23-4317-49FE-A950-9FF9401B00E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44" charset="0"/>
              </a:defRPr>
            </a:lvl1pPr>
          </a:lstStyle>
          <a:p>
            <a:pPr>
              <a:defRPr/>
            </a:pPr>
            <a:endParaRPr lang="en-US"/>
          </a:p>
        </p:txBody>
      </p:sp>
      <p:sp>
        <p:nvSpPr>
          <p:cNvPr id="1029" name="Rectangle 5">
            <a:extLst>
              <a:ext uri="{FF2B5EF4-FFF2-40B4-BE49-F238E27FC236}">
                <a16:creationId xmlns:a16="http://schemas.microsoft.com/office/drawing/2014/main" id="{B3352319-6C84-4B8F-A094-7AC7140359E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44" charset="0"/>
              </a:defRPr>
            </a:lvl1pPr>
          </a:lstStyle>
          <a:p>
            <a:pPr>
              <a:defRPr/>
            </a:pPr>
            <a:endParaRPr lang="en-US"/>
          </a:p>
        </p:txBody>
      </p:sp>
      <p:sp>
        <p:nvSpPr>
          <p:cNvPr id="1030" name="Rectangle 6">
            <a:extLst>
              <a:ext uri="{FF2B5EF4-FFF2-40B4-BE49-F238E27FC236}">
                <a16:creationId xmlns:a16="http://schemas.microsoft.com/office/drawing/2014/main" id="{E95DF5DF-691D-460A-9579-4BADC51CB75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724603F7-0796-4C6F-9842-4FCEA374E93A}" type="slidenum">
              <a:rPr lang="en-US" altLang="en-US"/>
              <a:pPr/>
              <a:t>‹#›</a:t>
            </a:fld>
            <a:endParaRPr lang="en-US" altLang="en-US"/>
          </a:p>
        </p:txBody>
      </p:sp>
    </p:spTree>
    <p:extLst>
      <p:ext uri="{BB962C8B-B14F-4D97-AF65-F5344CB8AC3E}">
        <p14:creationId xmlns:p14="http://schemas.microsoft.com/office/powerpoint/2010/main" val="15024080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Times New Roman" pitchFamily="-44" charset="0"/>
          <a:ea typeface="ヒラギノ角ゴ Pro W3" pitchFamily="-44" charset="-128"/>
        </a:defRPr>
      </a:lvl2pPr>
      <a:lvl3pPr algn="l" rtl="0" eaLnBrk="0" fontAlgn="base" hangingPunct="0">
        <a:spcBef>
          <a:spcPct val="0"/>
        </a:spcBef>
        <a:spcAft>
          <a:spcPct val="0"/>
        </a:spcAft>
        <a:defRPr sz="4000" b="1">
          <a:solidFill>
            <a:schemeClr val="tx2"/>
          </a:solidFill>
          <a:latin typeface="Times New Roman" pitchFamily="-44" charset="0"/>
          <a:ea typeface="ヒラギノ角ゴ Pro W3" pitchFamily="-44" charset="-128"/>
        </a:defRPr>
      </a:lvl3pPr>
      <a:lvl4pPr algn="l" rtl="0" eaLnBrk="0" fontAlgn="base" hangingPunct="0">
        <a:spcBef>
          <a:spcPct val="0"/>
        </a:spcBef>
        <a:spcAft>
          <a:spcPct val="0"/>
        </a:spcAft>
        <a:defRPr sz="4000" b="1">
          <a:solidFill>
            <a:schemeClr val="tx2"/>
          </a:solidFill>
          <a:latin typeface="Times New Roman" pitchFamily="-44" charset="0"/>
          <a:ea typeface="ヒラギノ角ゴ Pro W3" pitchFamily="-44" charset="-128"/>
        </a:defRPr>
      </a:lvl4pPr>
      <a:lvl5pPr algn="l" rtl="0" eaLnBrk="0" fontAlgn="base" hangingPunct="0">
        <a:spcBef>
          <a:spcPct val="0"/>
        </a:spcBef>
        <a:spcAft>
          <a:spcPct val="0"/>
        </a:spcAft>
        <a:defRPr sz="4000" b="1">
          <a:solidFill>
            <a:schemeClr val="tx2"/>
          </a:solidFill>
          <a:latin typeface="Times New Roman" pitchFamily="-44" charset="0"/>
          <a:ea typeface="ヒラギノ角ゴ Pro W3" pitchFamily="-44" charset="-128"/>
        </a:defRPr>
      </a:lvl5pPr>
      <a:lvl6pPr marL="457200" algn="l" rtl="0" fontAlgn="base">
        <a:spcBef>
          <a:spcPct val="0"/>
        </a:spcBef>
        <a:spcAft>
          <a:spcPct val="0"/>
        </a:spcAft>
        <a:defRPr sz="4000" b="1">
          <a:solidFill>
            <a:schemeClr val="tx2"/>
          </a:solidFill>
          <a:latin typeface="Times New Roman" pitchFamily="-44" charset="0"/>
          <a:ea typeface="ヒラギノ角ゴ Pro W3" pitchFamily="-44" charset="-128"/>
        </a:defRPr>
      </a:lvl6pPr>
      <a:lvl7pPr marL="914400" algn="l" rtl="0" fontAlgn="base">
        <a:spcBef>
          <a:spcPct val="0"/>
        </a:spcBef>
        <a:spcAft>
          <a:spcPct val="0"/>
        </a:spcAft>
        <a:defRPr sz="4000" b="1">
          <a:solidFill>
            <a:schemeClr val="tx2"/>
          </a:solidFill>
          <a:latin typeface="Times New Roman" pitchFamily="-44" charset="0"/>
          <a:ea typeface="ヒラギノ角ゴ Pro W3" pitchFamily="-44" charset="-128"/>
        </a:defRPr>
      </a:lvl7pPr>
      <a:lvl8pPr marL="1371600" algn="l" rtl="0" fontAlgn="base">
        <a:spcBef>
          <a:spcPct val="0"/>
        </a:spcBef>
        <a:spcAft>
          <a:spcPct val="0"/>
        </a:spcAft>
        <a:defRPr sz="4000" b="1">
          <a:solidFill>
            <a:schemeClr val="tx2"/>
          </a:solidFill>
          <a:latin typeface="Times New Roman" pitchFamily="-44" charset="0"/>
          <a:ea typeface="ヒラギノ角ゴ Pro W3" pitchFamily="-44" charset="-128"/>
        </a:defRPr>
      </a:lvl8pPr>
      <a:lvl9pPr marL="1828800" algn="l" rtl="0" fontAlgn="base">
        <a:spcBef>
          <a:spcPct val="0"/>
        </a:spcBef>
        <a:spcAft>
          <a:spcPct val="0"/>
        </a:spcAft>
        <a:defRPr sz="4000" b="1">
          <a:solidFill>
            <a:schemeClr val="tx2"/>
          </a:solidFill>
          <a:latin typeface="Times New Roman" pitchFamily="-44" charset="0"/>
          <a:ea typeface="ヒラギノ角ゴ Pro W3" pitchFamily="-4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586440A-E282-4F07-9D29-7797A709AA45}"/>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B252A955-8306-4935-9555-C6CB9181EA6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E8F81D8-F07B-46ED-BADA-6F0A8B037951}"/>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070195B5-7A86-4122-9193-05CD8F941B3C}"/>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6DA575F6-06F6-4383-9831-5C50F17602E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defRPr>
            </a:lvl1pPr>
          </a:lstStyle>
          <a:p>
            <a:fld id="{7618B39F-FCF9-43B3-A091-2D6ABC4E50D2}" type="slidenum">
              <a:rPr lang="en-US" altLang="en-US"/>
              <a:pPr/>
              <a:t>‹#›</a:t>
            </a:fld>
            <a:endParaRPr lang="en-US" altLang="en-US"/>
          </a:p>
        </p:txBody>
      </p:sp>
    </p:spTree>
    <p:extLst>
      <p:ext uri="{BB962C8B-B14F-4D97-AF65-F5344CB8AC3E}">
        <p14:creationId xmlns:p14="http://schemas.microsoft.com/office/powerpoint/2010/main" val="194821095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pitchFamily="-108" charset="-128"/>
        </a:defRPr>
      </a:lvl2pPr>
      <a:lvl3pPr algn="ctr" rtl="0" eaLnBrk="0" fontAlgn="base" hangingPunct="0">
        <a:spcBef>
          <a:spcPct val="0"/>
        </a:spcBef>
        <a:spcAft>
          <a:spcPct val="0"/>
        </a:spcAft>
        <a:defRPr sz="4400">
          <a:solidFill>
            <a:schemeClr val="tx2"/>
          </a:solidFill>
          <a:latin typeface="Arial" charset="0"/>
          <a:ea typeface="ヒラギノ角ゴ Pro W3" pitchFamily="-108" charset="-128"/>
        </a:defRPr>
      </a:lvl3pPr>
      <a:lvl4pPr algn="ctr" rtl="0" eaLnBrk="0" fontAlgn="base" hangingPunct="0">
        <a:spcBef>
          <a:spcPct val="0"/>
        </a:spcBef>
        <a:spcAft>
          <a:spcPct val="0"/>
        </a:spcAft>
        <a:defRPr sz="4400">
          <a:solidFill>
            <a:schemeClr val="tx2"/>
          </a:solidFill>
          <a:latin typeface="Arial" charset="0"/>
          <a:ea typeface="ヒラギノ角ゴ Pro W3" pitchFamily="-108" charset="-128"/>
        </a:defRPr>
      </a:lvl4pPr>
      <a:lvl5pPr algn="ctr" rtl="0" eaLnBrk="0" fontAlgn="base" hangingPunct="0">
        <a:spcBef>
          <a:spcPct val="0"/>
        </a:spcBef>
        <a:spcAft>
          <a:spcPct val="0"/>
        </a:spcAft>
        <a:defRPr sz="4400">
          <a:solidFill>
            <a:schemeClr val="tx2"/>
          </a:solidFill>
          <a:latin typeface="Arial" charset="0"/>
          <a:ea typeface="ヒラギノ角ゴ Pro W3" pitchFamily="-108" charset="-128"/>
        </a:defRPr>
      </a:lvl5pPr>
      <a:lvl6pPr marL="457200" algn="ctr" rtl="0" fontAlgn="base">
        <a:spcBef>
          <a:spcPct val="0"/>
        </a:spcBef>
        <a:spcAft>
          <a:spcPct val="0"/>
        </a:spcAft>
        <a:defRPr sz="4400">
          <a:solidFill>
            <a:schemeClr val="tx2"/>
          </a:solidFill>
          <a:latin typeface="Arial" charset="0"/>
          <a:ea typeface="ヒラギノ角ゴ Pro W3" pitchFamily="-108" charset="-128"/>
        </a:defRPr>
      </a:lvl6pPr>
      <a:lvl7pPr marL="914400" algn="ctr" rtl="0" fontAlgn="base">
        <a:spcBef>
          <a:spcPct val="0"/>
        </a:spcBef>
        <a:spcAft>
          <a:spcPct val="0"/>
        </a:spcAft>
        <a:defRPr sz="4400">
          <a:solidFill>
            <a:schemeClr val="tx2"/>
          </a:solidFill>
          <a:latin typeface="Arial" charset="0"/>
          <a:ea typeface="ヒラギノ角ゴ Pro W3" pitchFamily="-108" charset="-128"/>
        </a:defRPr>
      </a:lvl7pPr>
      <a:lvl8pPr marL="1371600" algn="ctr" rtl="0" fontAlgn="base">
        <a:spcBef>
          <a:spcPct val="0"/>
        </a:spcBef>
        <a:spcAft>
          <a:spcPct val="0"/>
        </a:spcAft>
        <a:defRPr sz="4400">
          <a:solidFill>
            <a:schemeClr val="tx2"/>
          </a:solidFill>
          <a:latin typeface="Arial" charset="0"/>
          <a:ea typeface="ヒラギノ角ゴ Pro W3" pitchFamily="-108" charset="-128"/>
        </a:defRPr>
      </a:lvl8pPr>
      <a:lvl9pPr marL="1828800" algn="ctr" rtl="0" fontAlgn="base">
        <a:spcBef>
          <a:spcPct val="0"/>
        </a:spcBef>
        <a:spcAft>
          <a:spcPct val="0"/>
        </a:spcAft>
        <a:defRPr sz="4400">
          <a:solidFill>
            <a:schemeClr val="tx2"/>
          </a:solidFill>
          <a:latin typeface="Arial" charset="0"/>
          <a:ea typeface="ヒラギノ角ゴ Pro W3"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54041ED-42CA-4593-989E-957429A93479}"/>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Rectangle 3">
            <a:extLst>
              <a:ext uri="{FF2B5EF4-FFF2-40B4-BE49-F238E27FC236}">
                <a16:creationId xmlns:a16="http://schemas.microsoft.com/office/drawing/2014/main" id="{B67196DD-9AAD-46B3-A827-84620D738DFC}"/>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E00EB4D-E028-4972-8FAB-53D9DF61B96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EC249449-6342-4AED-99EF-74CC7DCF24E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5C9B6A41-140E-4292-A47B-BB5C84605A64}"/>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defRPr>
            </a:lvl1pPr>
          </a:lstStyle>
          <a:p>
            <a:fld id="{4D31C8F6-10D8-48EC-913A-A97216502148}" type="slidenum">
              <a:rPr lang="en-US" altLang="en-US"/>
              <a:pPr/>
              <a:t>‹#›</a:t>
            </a:fld>
            <a:endParaRPr lang="en-US" altLang="en-US"/>
          </a:p>
        </p:txBody>
      </p:sp>
    </p:spTree>
    <p:extLst>
      <p:ext uri="{BB962C8B-B14F-4D97-AF65-F5344CB8AC3E}">
        <p14:creationId xmlns:p14="http://schemas.microsoft.com/office/powerpoint/2010/main" val="233658914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pitchFamily="-108" charset="-128"/>
        </a:defRPr>
      </a:lvl2pPr>
      <a:lvl3pPr algn="ctr" rtl="0" eaLnBrk="0" fontAlgn="base" hangingPunct="0">
        <a:spcBef>
          <a:spcPct val="0"/>
        </a:spcBef>
        <a:spcAft>
          <a:spcPct val="0"/>
        </a:spcAft>
        <a:defRPr sz="4400">
          <a:solidFill>
            <a:schemeClr val="tx2"/>
          </a:solidFill>
          <a:latin typeface="Arial" charset="0"/>
          <a:ea typeface="ヒラギノ角ゴ Pro W3" pitchFamily="-108" charset="-128"/>
        </a:defRPr>
      </a:lvl3pPr>
      <a:lvl4pPr algn="ctr" rtl="0" eaLnBrk="0" fontAlgn="base" hangingPunct="0">
        <a:spcBef>
          <a:spcPct val="0"/>
        </a:spcBef>
        <a:spcAft>
          <a:spcPct val="0"/>
        </a:spcAft>
        <a:defRPr sz="4400">
          <a:solidFill>
            <a:schemeClr val="tx2"/>
          </a:solidFill>
          <a:latin typeface="Arial" charset="0"/>
          <a:ea typeface="ヒラギノ角ゴ Pro W3" pitchFamily="-108" charset="-128"/>
        </a:defRPr>
      </a:lvl4pPr>
      <a:lvl5pPr algn="ctr" rtl="0" eaLnBrk="0" fontAlgn="base" hangingPunct="0">
        <a:spcBef>
          <a:spcPct val="0"/>
        </a:spcBef>
        <a:spcAft>
          <a:spcPct val="0"/>
        </a:spcAft>
        <a:defRPr sz="4400">
          <a:solidFill>
            <a:schemeClr val="tx2"/>
          </a:solidFill>
          <a:latin typeface="Arial" charset="0"/>
          <a:ea typeface="ヒラギノ角ゴ Pro W3" pitchFamily="-108" charset="-128"/>
        </a:defRPr>
      </a:lvl5pPr>
      <a:lvl6pPr marL="457200" algn="ctr" rtl="0" fontAlgn="base">
        <a:spcBef>
          <a:spcPct val="0"/>
        </a:spcBef>
        <a:spcAft>
          <a:spcPct val="0"/>
        </a:spcAft>
        <a:defRPr sz="4400">
          <a:solidFill>
            <a:schemeClr val="tx2"/>
          </a:solidFill>
          <a:latin typeface="Arial" charset="0"/>
          <a:ea typeface="ヒラギノ角ゴ Pro W3" pitchFamily="-108" charset="-128"/>
        </a:defRPr>
      </a:lvl6pPr>
      <a:lvl7pPr marL="914400" algn="ctr" rtl="0" fontAlgn="base">
        <a:spcBef>
          <a:spcPct val="0"/>
        </a:spcBef>
        <a:spcAft>
          <a:spcPct val="0"/>
        </a:spcAft>
        <a:defRPr sz="4400">
          <a:solidFill>
            <a:schemeClr val="tx2"/>
          </a:solidFill>
          <a:latin typeface="Arial" charset="0"/>
          <a:ea typeface="ヒラギノ角ゴ Pro W3" pitchFamily="-108" charset="-128"/>
        </a:defRPr>
      </a:lvl7pPr>
      <a:lvl8pPr marL="1371600" algn="ctr" rtl="0" fontAlgn="base">
        <a:spcBef>
          <a:spcPct val="0"/>
        </a:spcBef>
        <a:spcAft>
          <a:spcPct val="0"/>
        </a:spcAft>
        <a:defRPr sz="4400">
          <a:solidFill>
            <a:schemeClr val="tx2"/>
          </a:solidFill>
          <a:latin typeface="Arial" charset="0"/>
          <a:ea typeface="ヒラギノ角ゴ Pro W3" pitchFamily="-108" charset="-128"/>
        </a:defRPr>
      </a:lvl8pPr>
      <a:lvl9pPr marL="1828800" algn="ctr" rtl="0" fontAlgn="base">
        <a:spcBef>
          <a:spcPct val="0"/>
        </a:spcBef>
        <a:spcAft>
          <a:spcPct val="0"/>
        </a:spcAft>
        <a:defRPr sz="4400">
          <a:solidFill>
            <a:schemeClr val="tx2"/>
          </a:solidFill>
          <a:latin typeface="Arial" charset="0"/>
          <a:ea typeface="ヒラギノ角ゴ Pro W3"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23CEBEF-ACC3-4F1A-8C69-62B2552E03DE}"/>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86CF6478-FC3D-45A0-9F11-620AA795531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698AA6F-9A87-4E41-B0A1-01CA5C03A8C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20140764-301C-4207-84F7-F20819799CB6}"/>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74B418A0-F946-4617-AC86-A0A9E715B22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40EB3079-CE4F-46BD-AB53-B9D77DB962BA}" type="slidenum">
              <a:rPr lang="en-US" altLang="en-US"/>
              <a:pPr/>
              <a:t>‹#›</a:t>
            </a:fld>
            <a:endParaRPr lang="en-US" altLang="en-US"/>
          </a:p>
        </p:txBody>
      </p:sp>
    </p:spTree>
    <p:extLst>
      <p:ext uri="{BB962C8B-B14F-4D97-AF65-F5344CB8AC3E}">
        <p14:creationId xmlns:p14="http://schemas.microsoft.com/office/powerpoint/2010/main" val="72484363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E7BF7D2-7A6A-4771-A62A-24E031CE921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E2EBC213-2067-49B7-B294-5E22C62AA0E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21D17FB-847F-4B2D-8179-8FDCA2620C3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5775B5F4-4472-405B-8CE8-51FE6D62E78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39B974DF-BD2A-4CE2-BB38-CFCC337A4F8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FA4268D5-2606-4723-A6AD-7430B2BCFE7C}" type="slidenum">
              <a:rPr lang="en-US" altLang="en-US"/>
              <a:pPr/>
              <a:t>‹#›</a:t>
            </a:fld>
            <a:endParaRPr lang="en-US" altLang="en-US"/>
          </a:p>
        </p:txBody>
      </p:sp>
    </p:spTree>
    <p:extLst>
      <p:ext uri="{BB962C8B-B14F-4D97-AF65-F5344CB8AC3E}">
        <p14:creationId xmlns:p14="http://schemas.microsoft.com/office/powerpoint/2010/main" val="38960108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4DEA844-B6B9-46D4-AA71-27D54CF0434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0E93AF4F-EF15-4017-8E02-4E5B708AD67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B27D550-6968-4A91-AEF6-EE5A00A92FF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E8691D12-C63C-4870-8F72-61A6FA54238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DAFA002F-9D55-4658-88D6-E7F6DCFC573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EFE89A13-4DBA-4D17-9281-6FC2950987D9}" type="slidenum">
              <a:rPr lang="en-US" altLang="en-US"/>
              <a:pPr/>
              <a:t>‹#›</a:t>
            </a:fld>
            <a:endParaRPr lang="en-US" altLang="en-US"/>
          </a:p>
        </p:txBody>
      </p:sp>
    </p:spTree>
    <p:extLst>
      <p:ext uri="{BB962C8B-B14F-4D97-AF65-F5344CB8AC3E}">
        <p14:creationId xmlns:p14="http://schemas.microsoft.com/office/powerpoint/2010/main" val="302206397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BF2FA93-839F-40F3-BD34-29F738E7B45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39E2FBDC-505B-4835-BE55-233B8C1736A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32669D3-2F1C-4557-A5EA-6FFB5D04320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482D8F54-BE36-4926-8F4B-C84A79D40CA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341D616E-EAD0-4330-B231-1D7FF9F05CC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A179C8F8-7FD2-49E9-8B1F-CC423E176BC8}" type="slidenum">
              <a:rPr lang="en-US" altLang="en-US"/>
              <a:pPr/>
              <a:t>‹#›</a:t>
            </a:fld>
            <a:endParaRPr lang="en-US" altLang="en-US"/>
          </a:p>
        </p:txBody>
      </p:sp>
    </p:spTree>
    <p:extLst>
      <p:ext uri="{BB962C8B-B14F-4D97-AF65-F5344CB8AC3E}">
        <p14:creationId xmlns:p14="http://schemas.microsoft.com/office/powerpoint/2010/main" val="134988072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 id="2147483890"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slide" Target="slide2.xml"/><Relationship Id="rId5" Type="http://schemas.openxmlformats.org/officeDocument/2006/relationships/image" Target="../media/image13.png"/><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1.xml"/><Relationship Id="rId1" Type="http://schemas.openxmlformats.org/officeDocument/2006/relationships/slideLayout" Target="../slideLayouts/slideLayout89.xml"/></Relationships>
</file>

<file path=ppt/slides/_rels/slide10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2.xml"/><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4.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3" Type="http://schemas.openxmlformats.org/officeDocument/2006/relationships/hyperlink" Target="https://www.azquotes.com/author/1638-Dietrich_Bonhoeffer" TargetMode="External"/><Relationship Id="rId2" Type="http://schemas.openxmlformats.org/officeDocument/2006/relationships/hyperlink" Target="https://www.azquotes.com/quote/759194" TargetMode="Externa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13.xml"/><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114.xml"/><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15.xml"/><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16.xml"/><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7.xml"/><Relationship Id="rId1" Type="http://schemas.openxmlformats.org/officeDocument/2006/relationships/slideLayout" Target="../slideLayouts/slideLayout19.xml"/><Relationship Id="rId4" Type="http://schemas.openxmlformats.org/officeDocument/2006/relationships/image" Target="../media/image75.gif"/></Relationships>
</file>

<file path=ppt/slides/_rels/slide1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8.xml"/><Relationship Id="rId1" Type="http://schemas.openxmlformats.org/officeDocument/2006/relationships/slideLayout" Target="../slideLayouts/slideLayout18.xml"/><Relationship Id="rId4" Type="http://schemas.openxmlformats.org/officeDocument/2006/relationships/image" Target="../media/image77.jpeg"/></Relationships>
</file>

<file path=ppt/slides/_rels/slide1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9.xml"/><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0.xml"/><Relationship Id="rId1" Type="http://schemas.openxmlformats.org/officeDocument/2006/relationships/slideLayout" Target="../slideLayouts/slideLayout19.xml"/><Relationship Id="rId4" Type="http://schemas.openxmlformats.org/officeDocument/2006/relationships/image" Target="../media/image79.jpeg"/></Relationships>
</file>

<file path=ppt/slides/_rels/slide1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1.xml"/><Relationship Id="rId1" Type="http://schemas.openxmlformats.org/officeDocument/2006/relationships/slideLayout" Target="../slideLayouts/slideLayout19.xml"/><Relationship Id="rId4" Type="http://schemas.openxmlformats.org/officeDocument/2006/relationships/image" Target="../media/image79.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2.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3.xml"/><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5.xml"/><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2.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16.xml"/></Relationships>
</file>

<file path=ppt/slides/_rels/slide1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4.xml"/><Relationship Id="rId1" Type="http://schemas.openxmlformats.org/officeDocument/2006/relationships/slideLayout" Target="../slideLayouts/slideLayout140.xml"/><Relationship Id="rId4" Type="http://schemas.openxmlformats.org/officeDocument/2006/relationships/image" Target="../media/image77.jpeg"/></Relationships>
</file>

<file path=ppt/slides/_rels/slide14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56.xml"/></Relationships>
</file>

<file path=ppt/slides/_rels/slide1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5.xml"/><Relationship Id="rId1" Type="http://schemas.openxmlformats.org/officeDocument/2006/relationships/slideLayout" Target="../slideLayouts/slideLayout136.xml"/></Relationships>
</file>

<file path=ppt/slides/_rels/slide1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6.xml"/><Relationship Id="rId1" Type="http://schemas.openxmlformats.org/officeDocument/2006/relationships/slideLayout" Target="../slideLayouts/slideLayout136.xml"/></Relationships>
</file>

<file path=ppt/slides/_rels/slide1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7.xml"/><Relationship Id="rId1" Type="http://schemas.openxmlformats.org/officeDocument/2006/relationships/slideLayout" Target="../slideLayouts/slideLayout136.xml"/></Relationships>
</file>

<file path=ppt/slides/_rels/slide1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8.xml"/><Relationship Id="rId1" Type="http://schemas.openxmlformats.org/officeDocument/2006/relationships/slideLayout" Target="../slideLayouts/slideLayout136.xml"/></Relationships>
</file>

<file path=ppt/slides/_rels/slide1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9.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2.jpeg"/></Relationships>
</file>

<file path=ppt/slides/_rels/slide1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0.xml"/><Relationship Id="rId1" Type="http://schemas.openxmlformats.org/officeDocument/2006/relationships/slideLayout" Target="../slideLayouts/slideLayout1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3.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9.xml"/></Relationships>
</file>

<file path=ppt/slides/_rels/slide1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5.xml"/><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6.xml"/><Relationship Id="rId1" Type="http://schemas.openxmlformats.org/officeDocument/2006/relationships/slideLayout" Target="../slideLayouts/slideLayout19.xml"/></Relationships>
</file>

<file path=ppt/slides/_rels/slide1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5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18.png"/><Relationship Id="rId2" Type="http://schemas.openxmlformats.org/officeDocument/2006/relationships/notesSlide" Target="../notesSlides/notesSlide147.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88.png"/><Relationship Id="rId4" Type="http://schemas.openxmlformats.org/officeDocument/2006/relationships/image" Target="../media/image12.jpeg"/></Relationships>
</file>

<file path=ppt/slides/_rels/slide1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8.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slide" Target="slide211.xml"/><Relationship Id="rId3" Type="http://schemas.openxmlformats.org/officeDocument/2006/relationships/image" Target="../media/image17.jpeg"/><Relationship Id="rId7" Type="http://schemas.openxmlformats.org/officeDocument/2006/relationships/slide" Target="slide210.xml"/><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2.jpeg"/></Relationships>
</file>

<file path=ppt/slides/_rels/slide1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9.xml"/><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0.xml"/><Relationship Id="rId1" Type="http://schemas.openxmlformats.org/officeDocument/2006/relationships/slideLayout" Target="../slideLayouts/slideLayout19.xml"/></Relationships>
</file>

<file path=ppt/slides/_rels/slide1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1.xml"/><Relationship Id="rId1" Type="http://schemas.openxmlformats.org/officeDocument/2006/relationships/slideLayout" Target="../slideLayouts/slideLayout19.xml"/></Relationships>
</file>

<file path=ppt/slides/_rels/slide1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2.xml"/><Relationship Id="rId1" Type="http://schemas.openxmlformats.org/officeDocument/2006/relationships/slideLayout" Target="../slideLayouts/slideLayout19.xml"/></Relationships>
</file>

<file path=ppt/slides/_rels/slide1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3.xml"/><Relationship Id="rId1" Type="http://schemas.openxmlformats.org/officeDocument/2006/relationships/slideLayout" Target="../slideLayouts/slideLayout19.xml"/></Relationships>
</file>

<file path=ppt/slides/_rels/slide1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4.xml"/><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5.xml"/><Relationship Id="rId1" Type="http://schemas.openxmlformats.org/officeDocument/2006/relationships/slideLayout" Target="../slideLayouts/slideLayout19.xml"/></Relationships>
</file>

<file path=ppt/slides/_rels/slide1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6.xml"/><Relationship Id="rId1" Type="http://schemas.openxmlformats.org/officeDocument/2006/relationships/slideLayout" Target="../slideLayouts/slideLayout19.xml"/></Relationships>
</file>

<file path=ppt/slides/_rels/slide1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7.xml"/><Relationship Id="rId1" Type="http://schemas.openxmlformats.org/officeDocument/2006/relationships/slideLayout" Target="../slideLayouts/slideLayout19.xml"/></Relationships>
</file>

<file path=ppt/slides/_rels/slide1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2.jpeg"/></Relationships>
</file>

<file path=ppt/slides/_rels/slide1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9.xml"/><Relationship Id="rId1" Type="http://schemas.openxmlformats.org/officeDocument/2006/relationships/slideLayout" Target="../slideLayouts/slideLayout19.xml"/></Relationships>
</file>

<file path=ppt/slides/_rels/slide1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0.xml"/><Relationship Id="rId1" Type="http://schemas.openxmlformats.org/officeDocument/2006/relationships/slideLayout" Target="../slideLayouts/slideLayout19.xml"/></Relationships>
</file>

<file path=ppt/slides/_rels/slide1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1.xml"/><Relationship Id="rId1" Type="http://schemas.openxmlformats.org/officeDocument/2006/relationships/slideLayout" Target="../slideLayouts/slideLayout19.xml"/></Relationships>
</file>

<file path=ppt/slides/_rels/slide1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2.xml"/><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3.xml"/><Relationship Id="rId1" Type="http://schemas.openxmlformats.org/officeDocument/2006/relationships/slideLayout" Target="../slideLayouts/slideLayout23.xml"/><Relationship Id="rId4" Type="http://schemas.openxmlformats.org/officeDocument/2006/relationships/image" Target="../media/image93.gif"/></Relationships>
</file>

<file path=ppt/slides/_rels/slide1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64.xml"/><Relationship Id="rId1" Type="http://schemas.openxmlformats.org/officeDocument/2006/relationships/slideLayout" Target="../slideLayouts/slideLayout19.xml"/><Relationship Id="rId4" Type="http://schemas.openxmlformats.org/officeDocument/2006/relationships/hyperlink" Target="The%20People%20Said.docx"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www.godtube.com/watch/?v=9EFCJMNU" TargetMode="External"/><Relationship Id="rId2" Type="http://schemas.openxmlformats.org/officeDocument/2006/relationships/notesSlide" Target="../notesSlides/notesSlide165.xml"/><Relationship Id="rId1" Type="http://schemas.openxmlformats.org/officeDocument/2006/relationships/slideLayout" Target="../slideLayouts/slideLayout73.xml"/></Relationships>
</file>

<file path=ppt/slides/_rels/slide1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66.xml"/><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12.jpeg"/></Relationships>
</file>

<file path=ppt/slides/_rels/slide1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8.xml"/><Relationship Id="rId1" Type="http://schemas.openxmlformats.org/officeDocument/2006/relationships/slideLayout" Target="../slideLayouts/slideLayout19.xml"/></Relationships>
</file>

<file path=ppt/slides/_rels/slide1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9.xml"/><Relationship Id="rId1" Type="http://schemas.openxmlformats.org/officeDocument/2006/relationships/slideLayout" Target="../slideLayouts/slideLayout19.xml"/></Relationships>
</file>

<file path=ppt/slides/_rels/slide1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0.xml"/><Relationship Id="rId1" Type="http://schemas.openxmlformats.org/officeDocument/2006/relationships/slideLayout" Target="../slideLayouts/slideLayout19.xml"/></Relationships>
</file>

<file path=ppt/slides/_rels/slide18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1.xml"/><Relationship Id="rId1" Type="http://schemas.openxmlformats.org/officeDocument/2006/relationships/slideLayout" Target="../slideLayouts/slideLayout19.xml"/></Relationships>
</file>

<file path=ppt/slides/_rels/slide184.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172.xml"/><Relationship Id="rId1" Type="http://schemas.openxmlformats.org/officeDocument/2006/relationships/slideLayout" Target="../slideLayouts/slideLayout19.xml"/><Relationship Id="rId5" Type="http://schemas.openxmlformats.org/officeDocument/2006/relationships/image" Target="../media/image77.jpeg"/><Relationship Id="rId4" Type="http://schemas.openxmlformats.org/officeDocument/2006/relationships/image" Target="../media/image96.jpeg"/></Relationships>
</file>

<file path=ppt/slides/_rels/slide185.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gif"/><Relationship Id="rId2" Type="http://schemas.openxmlformats.org/officeDocument/2006/relationships/notesSlide" Target="../notesSlides/notesSlide173.xml"/><Relationship Id="rId1" Type="http://schemas.openxmlformats.org/officeDocument/2006/relationships/slideLayout" Target="../slideLayouts/slideLayout19.xml"/><Relationship Id="rId6" Type="http://schemas.openxmlformats.org/officeDocument/2006/relationships/image" Target="../media/image99.gif"/><Relationship Id="rId5" Type="http://schemas.openxmlformats.org/officeDocument/2006/relationships/image" Target="../media/image98.gif"/><Relationship Id="rId4" Type="http://schemas.openxmlformats.org/officeDocument/2006/relationships/image" Target="../media/image97.gif"/></Relationships>
</file>

<file path=ppt/slides/_rels/slide1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4.xml"/><Relationship Id="rId1" Type="http://schemas.openxmlformats.org/officeDocument/2006/relationships/slideLayout" Target="../slideLayouts/slideLayout24.xml"/></Relationships>
</file>

<file path=ppt/slides/_rels/slide18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75.xml"/><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76.xml"/><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7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12.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106.png"/><Relationship Id="rId4" Type="http://schemas.openxmlformats.org/officeDocument/2006/relationships/image" Target="../media/image105.jpeg"/></Relationships>
</file>

<file path=ppt/slides/_rels/slide19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79.xml"/><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80.xml"/><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9.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9.xml"/></Relationships>
</file>

<file path=ppt/slides/_rels/slide19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9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83.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19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84.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19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85.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19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86.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slide" Target="slide79.xml"/><Relationship Id="rId5" Type="http://schemas.openxmlformats.org/officeDocument/2006/relationships/slide" Target="slide30.xml"/><Relationship Id="rId4" Type="http://schemas.openxmlformats.org/officeDocument/2006/relationships/slide" Target="slide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12.jpeg"/></Relationships>
</file>

<file path=ppt/slides/_rels/slide20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87.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0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88.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0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89.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0.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0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1.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2.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3.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4.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0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5.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6.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12.jpeg"/></Relationships>
</file>

<file path=ppt/slides/_rels/slide21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7.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1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8.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1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99.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0.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1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1.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1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2.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3.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4.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5.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1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6.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2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7.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26.jpeg"/><Relationship Id="rId5" Type="http://schemas.openxmlformats.org/officeDocument/2006/relationships/image" Target="../media/image27.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56.xml"/><Relationship Id="rId5" Type="http://schemas.openxmlformats.org/officeDocument/2006/relationships/image" Target="../media/image26.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26.jpeg"/><Relationship Id="rId5" Type="http://schemas.openxmlformats.org/officeDocument/2006/relationships/image" Target="../media/image30.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slide" Target="slide2.xml"/><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8.jpeg"/><Relationship Id="rId7" Type="http://schemas.openxmlformats.org/officeDocument/2006/relationships/slide" Target="slide213.xml"/><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slide" Target="slide212.xml"/><Relationship Id="rId5" Type="http://schemas.openxmlformats.org/officeDocument/2006/relationships/image" Target="../media/image41.png"/><Relationship Id="rId4" Type="http://schemas.openxmlformats.org/officeDocument/2006/relationships/image" Target="../media/image12.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12.jpe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8.jpeg"/><Relationship Id="rId7"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image" Target="../media/image44.png"/><Relationship Id="rId5" Type="http://schemas.openxmlformats.org/officeDocument/2006/relationships/image" Target="../media/image18.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12.jpe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12.jpeg"/></Relationships>
</file>

<file path=ppt/slides/_rels/slide4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8.jpeg"/><Relationship Id="rId7"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42.png"/><Relationship Id="rId4" Type="http://schemas.openxmlformats.org/officeDocument/2006/relationships/image" Target="../media/image12.jpeg"/></Relationships>
</file>

<file path=ppt/slides/_rels/slide43.xml.rels><?xml version="1.0" encoding="UTF-8" standalone="yes"?>
<Relationships xmlns="http://schemas.openxmlformats.org/package/2006/relationships"><Relationship Id="rId8" Type="http://schemas.openxmlformats.org/officeDocument/2006/relationships/slide" Target="slide214.xml"/><Relationship Id="rId3" Type="http://schemas.openxmlformats.org/officeDocument/2006/relationships/image" Target="../media/image46.jpeg"/><Relationship Id="rId7"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2.jpeg"/></Relationships>
</file>

<file path=ppt/slides/_rels/slide44.xml.rels><?xml version="1.0" encoding="UTF-8" standalone="yes"?>
<Relationships xmlns="http://schemas.openxmlformats.org/package/2006/relationships"><Relationship Id="rId8" Type="http://schemas.openxmlformats.org/officeDocument/2006/relationships/slide" Target="slide215.xml"/><Relationship Id="rId3" Type="http://schemas.openxmlformats.org/officeDocument/2006/relationships/image" Target="../media/image46.jpeg"/><Relationship Id="rId7"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2.jpeg"/></Relationships>
</file>

<file path=ppt/slides/_rels/slide45.xml.rels><?xml version="1.0" encoding="UTF-8" standalone="yes"?>
<Relationships xmlns="http://schemas.openxmlformats.org/package/2006/relationships"><Relationship Id="rId8" Type="http://schemas.openxmlformats.org/officeDocument/2006/relationships/slide" Target="slide216.xml"/><Relationship Id="rId3" Type="http://schemas.openxmlformats.org/officeDocument/2006/relationships/image" Target="../media/image46.jpeg"/><Relationship Id="rId7"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2.jpeg"/></Relationships>
</file>

<file path=ppt/slides/_rels/slide46.xml.rels><?xml version="1.0" encoding="UTF-8" standalone="yes"?>
<Relationships xmlns="http://schemas.openxmlformats.org/package/2006/relationships"><Relationship Id="rId8" Type="http://schemas.openxmlformats.org/officeDocument/2006/relationships/slide" Target="slide216.xml"/><Relationship Id="rId3" Type="http://schemas.openxmlformats.org/officeDocument/2006/relationships/image" Target="../media/image46.jpeg"/><Relationship Id="rId7"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2.jpeg"/></Relationships>
</file>

<file path=ppt/slides/_rels/slide47.xml.rels><?xml version="1.0" encoding="UTF-8" standalone="yes"?>
<Relationships xmlns="http://schemas.openxmlformats.org/package/2006/relationships"><Relationship Id="rId8" Type="http://schemas.openxmlformats.org/officeDocument/2006/relationships/slide" Target="slide217.xml"/><Relationship Id="rId3" Type="http://schemas.openxmlformats.org/officeDocument/2006/relationships/image" Target="../media/image46.jpeg"/><Relationship Id="rId7"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2.jpeg"/></Relationships>
</file>

<file path=ppt/slides/_rels/slide48.xml.rels><?xml version="1.0" encoding="UTF-8" standalone="yes"?>
<Relationships xmlns="http://schemas.openxmlformats.org/package/2006/relationships"><Relationship Id="rId8" Type="http://schemas.openxmlformats.org/officeDocument/2006/relationships/slide" Target="slide218.xml"/><Relationship Id="rId3" Type="http://schemas.openxmlformats.org/officeDocument/2006/relationships/image" Target="../media/image46.jpeg"/><Relationship Id="rId7"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35.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vmlDrawing" Target="../drawings/vmlDrawing1.vml"/><Relationship Id="rId5" Type="http://schemas.openxmlformats.org/officeDocument/2006/relationships/image" Target="../media/image54.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4.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3" Type="http://schemas.openxmlformats.org/officeDocument/2006/relationships/hyperlink" Target="Count%20Our%20Holiday%20Blessings.docx"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9.xml"/><Relationship Id="rId1" Type="http://schemas.openxmlformats.org/officeDocument/2006/relationships/themeOverride" Target="../theme/themeOverride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8.xml"/><Relationship Id="rId1" Type="http://schemas.openxmlformats.org/officeDocument/2006/relationships/themeOverride" Target="../theme/themeOverride6.xml"/><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4.xml"/><Relationship Id="rId1" Type="http://schemas.openxmlformats.org/officeDocument/2006/relationships/themeOverride" Target="../theme/themeOverride7.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jpeg"/></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35.xml"/><Relationship Id="rId6" Type="http://schemas.openxmlformats.org/officeDocument/2006/relationships/image" Target="../media/image56.png"/><Relationship Id="rId5" Type="http://schemas.openxmlformats.org/officeDocument/2006/relationships/slide" Target="slide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6.xml"/><Relationship Id="rId1" Type="http://schemas.openxmlformats.org/officeDocument/2006/relationships/slideLayout" Target="../slideLayouts/slideLayout35.xml"/><Relationship Id="rId6" Type="http://schemas.openxmlformats.org/officeDocument/2006/relationships/image" Target="../media/image56.png"/><Relationship Id="rId5" Type="http://schemas.openxmlformats.org/officeDocument/2006/relationships/image" Target="../media/image37.png"/><Relationship Id="rId4" Type="http://schemas.openxmlformats.org/officeDocument/2006/relationships/image" Target="../media/image12.jpeg"/></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35.xml"/><Relationship Id="rId6" Type="http://schemas.openxmlformats.org/officeDocument/2006/relationships/image" Target="../media/image39.png"/><Relationship Id="rId5" Type="http://schemas.openxmlformats.org/officeDocument/2006/relationships/image" Target="../media/image18.png"/><Relationship Id="rId4" Type="http://schemas.openxmlformats.org/officeDocument/2006/relationships/image" Target="../media/image12.jpeg"/></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6.png"/><Relationship Id="rId2" Type="http://schemas.openxmlformats.org/officeDocument/2006/relationships/notesSlide" Target="../notesSlides/notesSlide78.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image" Target="../media/image12.jpeg"/></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image" Target="../media/image12.jpeg"/></Relationships>
</file>

<file path=ppt/slides/_rels/slide8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8.jpeg"/><Relationship Id="rId7" Type="http://schemas.openxmlformats.org/officeDocument/2006/relationships/image" Target="../media/image59.png"/><Relationship Id="rId2" Type="http://schemas.openxmlformats.org/officeDocument/2006/relationships/notesSlide" Target="../notesSlides/notesSlide80.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image" Target="../media/image12.jpeg"/></Relationships>
</file>

<file path=ppt/slides/_rels/slide8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8.jpeg"/><Relationship Id="rId7" Type="http://schemas.openxmlformats.org/officeDocument/2006/relationships/slide" Target="slide220.xml"/><Relationship Id="rId2" Type="http://schemas.openxmlformats.org/officeDocument/2006/relationships/notesSlide" Target="../notesSlides/notesSlide81.xml"/><Relationship Id="rId1" Type="http://schemas.openxmlformats.org/officeDocument/2006/relationships/slideLayout" Target="../slideLayouts/slideLayout35.xml"/><Relationship Id="rId6" Type="http://schemas.openxmlformats.org/officeDocument/2006/relationships/slide" Target="slide219.xml"/><Relationship Id="rId5" Type="http://schemas.openxmlformats.org/officeDocument/2006/relationships/image" Target="../media/image41.png"/><Relationship Id="rId4" Type="http://schemas.openxmlformats.org/officeDocument/2006/relationships/image" Target="../media/image12.jpeg"/></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6.png"/><Relationship Id="rId2" Type="http://schemas.openxmlformats.org/officeDocument/2006/relationships/notesSlide" Target="../notesSlides/notesSlide82.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42.png"/><Relationship Id="rId4" Type="http://schemas.openxmlformats.org/officeDocument/2006/relationships/image" Target="../media/image12.jpeg"/></Relationships>
</file>

<file path=ppt/slides/_rels/slide8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6.png"/><Relationship Id="rId2" Type="http://schemas.openxmlformats.org/officeDocument/2006/relationships/notesSlide" Target="../notesSlides/notesSlide83.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42.png"/><Relationship Id="rId4" Type="http://schemas.openxmlformats.org/officeDocument/2006/relationships/image" Target="../media/image12.jpeg"/></Relationships>
</file>

<file path=ppt/slides/_rels/slide8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56.png"/><Relationship Id="rId2" Type="http://schemas.openxmlformats.org/officeDocument/2006/relationships/notesSlide" Target="../notesSlides/notesSlide84.xml"/><Relationship Id="rId1" Type="http://schemas.openxmlformats.org/officeDocument/2006/relationships/slideLayout" Target="../slideLayouts/slideLayout35.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12.jpeg"/></Relationships>
</file>

<file path=ppt/slides/_rels/slide8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8.jpeg"/><Relationship Id="rId7" Type="http://schemas.openxmlformats.org/officeDocument/2006/relationships/slide" Target="slide126.xml"/><Relationship Id="rId2" Type="http://schemas.openxmlformats.org/officeDocument/2006/relationships/notesSlide" Target="../notesSlides/notesSlide85.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42.png"/><Relationship Id="rId4" Type="http://schemas.openxmlformats.org/officeDocument/2006/relationships/image" Target="../media/image12.jpeg"/><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9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86.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42.png"/><Relationship Id="rId4" Type="http://schemas.openxmlformats.org/officeDocument/2006/relationships/image" Target="../media/image12.jpeg"/></Relationships>
</file>

<file path=ppt/slides/_rels/slide91.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56.png"/><Relationship Id="rId2" Type="http://schemas.openxmlformats.org/officeDocument/2006/relationships/notesSlide" Target="../notesSlides/notesSlide87.xml"/><Relationship Id="rId1" Type="http://schemas.openxmlformats.org/officeDocument/2006/relationships/slideLayout" Target="../slideLayouts/slideLayout35.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12.jpeg"/></Relationships>
</file>

<file path=ppt/slides/_rels/slide9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35.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12.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5AC74-6838-4CD9-B157-B3BB3E2F541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sp useBgFill="1">
        <p:nvSpPr>
          <p:cNvPr id="83"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99829"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804336" y="1623412"/>
            <a:ext cx="3503122" cy="2287229"/>
          </a:xfrm>
        </p:spPr>
        <p:txBody>
          <a:bodyPr>
            <a:normAutofit fontScale="90000"/>
          </a:bodyPr>
          <a:lstStyle/>
          <a:p>
            <a:pPr algn="l"/>
            <a:r>
              <a:rPr lang="en-US" dirty="0"/>
              <a:t>The Disciple’s Model Prayer</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804335" y="4009771"/>
            <a:ext cx="3503122" cy="1244361"/>
          </a:xfrm>
        </p:spPr>
        <p:txBody>
          <a:bodyPr>
            <a:normAutofit/>
          </a:bodyPr>
          <a:lstStyle/>
          <a:p>
            <a:pPr algn="l"/>
            <a:r>
              <a:rPr lang="en-US" sz="2000" dirty="0">
                <a:solidFill>
                  <a:srgbClr val="FC05CB"/>
                </a:solidFill>
              </a:rPr>
              <a:t>by David Lee Burris</a:t>
            </a:r>
          </a:p>
        </p:txBody>
      </p:sp>
    </p:spTree>
    <p:extLst>
      <p:ext uri="{BB962C8B-B14F-4D97-AF65-F5344CB8AC3E}">
        <p14:creationId xmlns:p14="http://schemas.microsoft.com/office/powerpoint/2010/main" val="194657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2258" name="Group 12">
            <a:extLst>
              <a:ext uri="{FF2B5EF4-FFF2-40B4-BE49-F238E27FC236}">
                <a16:creationId xmlns:a16="http://schemas.microsoft.com/office/drawing/2014/main" id="{94E3B398-BB0D-47E3-B560-DAC71C8184F8}"/>
              </a:ext>
            </a:extLst>
          </p:cNvPr>
          <p:cNvGrpSpPr>
            <a:grpSpLocks/>
          </p:cNvGrpSpPr>
          <p:nvPr/>
        </p:nvGrpSpPr>
        <p:grpSpPr bwMode="auto">
          <a:xfrm>
            <a:off x="0" y="0"/>
            <a:ext cx="12192000" cy="6859588"/>
            <a:chOff x="0" y="-1"/>
            <a:chExt cx="5760" cy="4321"/>
          </a:xfrm>
        </p:grpSpPr>
        <p:pic>
          <p:nvPicPr>
            <p:cNvPr id="352261" name="Picture 13" descr="breadtitle">
              <a:extLst>
                <a:ext uri="{FF2B5EF4-FFF2-40B4-BE49-F238E27FC236}">
                  <a16:creationId xmlns:a16="http://schemas.microsoft.com/office/drawing/2014/main" id="{103ABD6B-5C7D-4B58-B248-F0D9B32DF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62" name="Picture 14" descr="rosewatermarklp">
              <a:extLst>
                <a:ext uri="{FF2B5EF4-FFF2-40B4-BE49-F238E27FC236}">
                  <a16:creationId xmlns:a16="http://schemas.microsoft.com/office/drawing/2014/main" id="{DFA8043A-B977-446B-8F20-98806DE60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2259" name="Picture 15" descr="breadpet">
            <a:extLst>
              <a:ext uri="{FF2B5EF4-FFF2-40B4-BE49-F238E27FC236}">
                <a16:creationId xmlns:a16="http://schemas.microsoft.com/office/drawing/2014/main" id="{014B558B-DD5A-4AE8-86D3-39C4ADB416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287589"/>
            <a:ext cx="76200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1688" name="AutoShape 8">
            <a:hlinkClick r:id="rId6" action="ppaction://hlinksldjump" highlightClick="1"/>
            <a:extLst>
              <a:ext uri="{FF2B5EF4-FFF2-40B4-BE49-F238E27FC236}">
                <a16:creationId xmlns:a16="http://schemas.microsoft.com/office/drawing/2014/main" id="{80A0A716-5FBC-469E-958C-0A7BF97F4AA4}"/>
              </a:ext>
            </a:extLst>
          </p:cNvPr>
          <p:cNvSpPr>
            <a:spLocks noChangeArrowheads="1"/>
          </p:cNvSpPr>
          <p:nvPr/>
        </p:nvSpPr>
        <p:spPr bwMode="auto">
          <a:xfrm>
            <a:off x="9144000" y="6096000"/>
            <a:ext cx="1447800" cy="6858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800" b="1" dirty="0">
                <a:solidFill>
                  <a:srgbClr val="3F5F90"/>
                </a:solidFill>
                <a:effectLst>
                  <a:outerShdw blurRad="38100" dist="38100" dir="2700000" algn="tl">
                    <a:srgbClr val="000000"/>
                  </a:outerShdw>
                </a:effectLst>
                <a:latin typeface="Times New Roman" pitchFamily="-44" charset="0"/>
                <a:hlinkClick r:id="rId6" action="ppaction://hlinksldjump"/>
              </a:rPr>
              <a:t>M</a:t>
            </a:r>
            <a:r>
              <a:rPr lang="en-US" sz="2000" b="1" dirty="0">
                <a:solidFill>
                  <a:srgbClr val="3F5F90"/>
                </a:solidFill>
                <a:effectLst>
                  <a:outerShdw blurRad="38100" dist="38100" dir="2700000" algn="tl">
                    <a:srgbClr val="000000"/>
                  </a:outerShdw>
                </a:effectLst>
                <a:latin typeface="Times New Roman" pitchFamily="-44" charset="0"/>
                <a:hlinkClick r:id="rId6" action="ppaction://hlinksldjump"/>
              </a:rPr>
              <a:t>ENU</a:t>
            </a:r>
            <a:endParaRPr lang="en-US" sz="2800" b="1" dirty="0">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451586" name="Rectangle 2">
            <a:extLst>
              <a:ext uri="{FF2B5EF4-FFF2-40B4-BE49-F238E27FC236}">
                <a16:creationId xmlns:a16="http://schemas.microsoft.com/office/drawing/2014/main" id="{1B3A863D-3A7A-4D32-A0F6-00FA237E05A9}"/>
              </a:ext>
            </a:extLst>
          </p:cNvPr>
          <p:cNvSpPr>
            <a:spLocks noGrp="1" noChangeArrowheads="1"/>
          </p:cNvSpPr>
          <p:nvPr>
            <p:ph type="title"/>
          </p:nvPr>
        </p:nvSpPr>
        <p:spPr>
          <a:xfrm>
            <a:off x="2209800" y="228600"/>
            <a:ext cx="7772400" cy="1143000"/>
          </a:xfrm>
        </p:spPr>
        <p:txBody>
          <a:bodyPr/>
          <a:lstStyle/>
          <a:p>
            <a:pPr eaLnBrk="1" hangingPunct="1"/>
            <a:r>
              <a:rPr lang="en-US" altLang="en-US">
                <a:solidFill>
                  <a:schemeClr val="accent2"/>
                </a:solidFill>
                <a:latin typeface="Comic Sans MS Bold" panose="030F0902030302020204" pitchFamily="66" charset="0"/>
              </a:rPr>
              <a:t>Temptation</a:t>
            </a:r>
            <a:br>
              <a:rPr lang="en-US" altLang="en-US">
                <a:latin typeface="Comic Sans MS Bold" panose="030F0902030302020204" pitchFamily="66" charset="0"/>
              </a:rPr>
            </a:br>
            <a:r>
              <a:rPr lang="en-US" altLang="en-US" sz="2800">
                <a:solidFill>
                  <a:srgbClr val="089EA3"/>
                </a:solidFill>
                <a:latin typeface="Comic Sans MS Bold" panose="030F0902030302020204" pitchFamily="66" charset="0"/>
              </a:rPr>
              <a:t>peirasmos </a:t>
            </a:r>
            <a:r>
              <a:rPr lang="en-US" altLang="en-US" sz="2800" i="1">
                <a:solidFill>
                  <a:srgbClr val="089EA3"/>
                </a:solidFill>
                <a:latin typeface="Comic Sans MS Bold" panose="030F0902030302020204" pitchFamily="66" charset="0"/>
              </a:rPr>
              <a:t>pi-ras-mos</a:t>
            </a:r>
            <a:br>
              <a:rPr lang="en-US" altLang="en-US" sz="2800" i="1">
                <a:solidFill>
                  <a:schemeClr val="accent1"/>
                </a:solidFill>
                <a:latin typeface="Comic Sans MS Bold" panose="030F0902030302020204" pitchFamily="66" charset="0"/>
              </a:rPr>
            </a:br>
            <a:endParaRPr lang="en-US" altLang="en-US" sz="1200" i="1">
              <a:solidFill>
                <a:srgbClr val="000000"/>
              </a:solidFill>
              <a:latin typeface="Comic Sans MS Bold" panose="030F0902030302020204" pitchFamily="66" charset="0"/>
            </a:endParaRPr>
          </a:p>
        </p:txBody>
      </p:sp>
      <p:sp>
        <p:nvSpPr>
          <p:cNvPr id="2099203" name="Rectangle 3">
            <a:extLst>
              <a:ext uri="{FF2B5EF4-FFF2-40B4-BE49-F238E27FC236}">
                <a16:creationId xmlns:a16="http://schemas.microsoft.com/office/drawing/2014/main" id="{3C13B585-5CDE-4B88-BF0A-19F5702C32CC}"/>
              </a:ext>
            </a:extLst>
          </p:cNvPr>
          <p:cNvSpPr>
            <a:spLocks noGrp="1" noChangeArrowheads="1"/>
          </p:cNvSpPr>
          <p:nvPr>
            <p:ph type="body" idx="1"/>
          </p:nvPr>
        </p:nvSpPr>
        <p:spPr>
          <a:xfrm>
            <a:off x="1981200" y="2139951"/>
            <a:ext cx="8229600" cy="3986213"/>
          </a:xfrm>
        </p:spPr>
        <p:txBody>
          <a:bodyPr/>
          <a:lstStyle/>
          <a:p>
            <a:pPr eaLnBrk="1" hangingPunct="1">
              <a:lnSpc>
                <a:spcPct val="90000"/>
              </a:lnSpc>
              <a:defRPr/>
            </a:pPr>
            <a:r>
              <a:rPr lang="en-US" b="1" i="1">
                <a:solidFill>
                  <a:schemeClr val="accent1"/>
                </a:solidFill>
                <a:effectLst>
                  <a:outerShdw blurRad="38100" dist="38100" dir="2700000" algn="tl">
                    <a:srgbClr val="000000"/>
                  </a:outerShdw>
                </a:effectLst>
                <a:latin typeface="Comic Sans MS Bold" pitchFamily="-80" charset="0"/>
              </a:rPr>
              <a:t>Translated as the fatal piercing of a spear </a:t>
            </a:r>
          </a:p>
          <a:p>
            <a:pPr eaLnBrk="1" hangingPunct="1">
              <a:lnSpc>
                <a:spcPct val="90000"/>
              </a:lnSpc>
              <a:defRPr/>
            </a:pPr>
            <a:r>
              <a:rPr lang="en-US" b="1" i="1">
                <a:solidFill>
                  <a:schemeClr val="accent1"/>
                </a:solidFill>
                <a:effectLst>
                  <a:outerShdw blurRad="38100" dist="38100" dir="2700000" algn="tl">
                    <a:srgbClr val="000000"/>
                  </a:outerShdw>
                </a:effectLst>
                <a:latin typeface="Comic Sans MS Bold" pitchFamily="-80" charset="0"/>
              </a:rPr>
              <a:t>That assault which is beyond the grace and strength we have presently experienced</a:t>
            </a:r>
          </a:p>
          <a:p>
            <a:pPr eaLnBrk="1" hangingPunct="1">
              <a:lnSpc>
                <a:spcPct val="90000"/>
              </a:lnSpc>
              <a:defRPr/>
            </a:pPr>
            <a:r>
              <a:rPr lang="en-US" b="1" i="1">
                <a:solidFill>
                  <a:schemeClr val="accent1"/>
                </a:solidFill>
                <a:effectLst>
                  <a:outerShdw blurRad="38100" dist="38100" dir="2700000" algn="tl">
                    <a:srgbClr val="000000"/>
                  </a:outerShdw>
                </a:effectLst>
                <a:latin typeface="Comic Sans MS Bold" pitchFamily="-80" charset="0"/>
              </a:rPr>
              <a:t>A trial that finds its root in the intent and work of Satan to destroy us</a:t>
            </a:r>
            <a:endParaRPr lang="en-US" b="1" i="1">
              <a:solidFill>
                <a:schemeClr val="accent1"/>
              </a:solidFill>
              <a:effectLst>
                <a:outerShdw blurRad="38100" dist="38100" dir="2700000" algn="tl">
                  <a:srgbClr val="000000"/>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99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99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992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03"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9" name="Rectangle 5">
            <a:extLst>
              <a:ext uri="{FF2B5EF4-FFF2-40B4-BE49-F238E27FC236}">
                <a16:creationId xmlns:a16="http://schemas.microsoft.com/office/drawing/2014/main" id="{C13D5F8D-2A97-42D7-AC06-368334A18426}"/>
              </a:ext>
            </a:extLst>
          </p:cNvPr>
          <p:cNvSpPr>
            <a:spLocks noChangeArrowheads="1"/>
          </p:cNvSpPr>
          <p:nvPr/>
        </p:nvSpPr>
        <p:spPr bwMode="auto">
          <a:xfrm>
            <a:off x="0" y="-2"/>
            <a:ext cx="12192000" cy="685800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endParaRPr lang="en-US" altLang="en-US">
              <a:solidFill>
                <a:srgbClr val="000000"/>
              </a:solidFill>
            </a:endParaRPr>
          </a:p>
        </p:txBody>
      </p:sp>
      <p:sp>
        <p:nvSpPr>
          <p:cNvPr id="441350" name="Rectangle 6">
            <a:extLst>
              <a:ext uri="{FF2B5EF4-FFF2-40B4-BE49-F238E27FC236}">
                <a16:creationId xmlns:a16="http://schemas.microsoft.com/office/drawing/2014/main" id="{7BCE7DB7-07F3-45A6-9D01-F3CEE2CAAE24}"/>
              </a:ext>
            </a:extLst>
          </p:cNvPr>
          <p:cNvSpPr>
            <a:spLocks noChangeArrowheads="1"/>
          </p:cNvSpPr>
          <p:nvPr/>
        </p:nvSpPr>
        <p:spPr bwMode="auto">
          <a:xfrm>
            <a:off x="0" y="990600"/>
            <a:ext cx="6096000" cy="58674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endParaRPr lang="en-US" altLang="en-US">
              <a:solidFill>
                <a:srgbClr val="000000"/>
              </a:solidFill>
            </a:endParaRPr>
          </a:p>
        </p:txBody>
      </p:sp>
      <p:sp>
        <p:nvSpPr>
          <p:cNvPr id="441351" name="Rectangle 7">
            <a:extLst>
              <a:ext uri="{FF2B5EF4-FFF2-40B4-BE49-F238E27FC236}">
                <a16:creationId xmlns:a16="http://schemas.microsoft.com/office/drawing/2014/main" id="{FB62763A-2F86-47BD-99A4-88CAA1E6BEA8}"/>
              </a:ext>
            </a:extLst>
          </p:cNvPr>
          <p:cNvSpPr>
            <a:spLocks noChangeArrowheads="1"/>
          </p:cNvSpPr>
          <p:nvPr/>
        </p:nvSpPr>
        <p:spPr bwMode="auto">
          <a:xfrm>
            <a:off x="6096000" y="990600"/>
            <a:ext cx="6096000" cy="58674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endParaRPr lang="en-US" altLang="en-US">
              <a:solidFill>
                <a:srgbClr val="000000"/>
              </a:solidFill>
            </a:endParaRPr>
          </a:p>
        </p:txBody>
      </p:sp>
      <p:pic>
        <p:nvPicPr>
          <p:cNvPr id="3" name="Picture 2">
            <a:extLst>
              <a:ext uri="{FF2B5EF4-FFF2-40B4-BE49-F238E27FC236}">
                <a16:creationId xmlns:a16="http://schemas.microsoft.com/office/drawing/2014/main" id="{8380EC10-23D4-4BE0-9946-433A43E35E71}"/>
              </a:ext>
            </a:extLst>
          </p:cNvPr>
          <p:cNvPicPr>
            <a:picLocks noChangeAspect="1"/>
          </p:cNvPicPr>
          <p:nvPr/>
        </p:nvPicPr>
        <p:blipFill>
          <a:blip r:embed="rId3"/>
          <a:stretch>
            <a:fillRect/>
          </a:stretch>
        </p:blipFill>
        <p:spPr>
          <a:xfrm>
            <a:off x="499621" y="433633"/>
            <a:ext cx="11161336" cy="6033155"/>
          </a:xfrm>
          <a:prstGeom prst="rect">
            <a:avLst/>
          </a:prstGeom>
        </p:spPr>
      </p:pic>
    </p:spTree>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1" descr="Temptation.jpg">
            <a:extLst>
              <a:ext uri="{FF2B5EF4-FFF2-40B4-BE49-F238E27FC236}">
                <a16:creationId xmlns:a16="http://schemas.microsoft.com/office/drawing/2014/main" id="{C24B8D83-67D7-4F8E-80F9-A281C33026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39999">
              <a:srgbClr val="0A128C"/>
            </a:gs>
            <a:gs pos="70000">
              <a:srgbClr val="181CC7"/>
            </a:gs>
            <a:gs pos="88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452610" name="Rectangle 2">
            <a:extLst>
              <a:ext uri="{FF2B5EF4-FFF2-40B4-BE49-F238E27FC236}">
                <a16:creationId xmlns:a16="http://schemas.microsoft.com/office/drawing/2014/main" id="{A218A7B1-D00B-4991-9BA0-216FF523A05B}"/>
              </a:ext>
            </a:extLst>
          </p:cNvPr>
          <p:cNvSpPr>
            <a:spLocks noGrp="1" noChangeArrowheads="1"/>
          </p:cNvSpPr>
          <p:nvPr>
            <p:ph type="title"/>
          </p:nvPr>
        </p:nvSpPr>
        <p:spPr>
          <a:xfrm>
            <a:off x="2133600" y="152400"/>
            <a:ext cx="7772400" cy="762000"/>
          </a:xfrm>
        </p:spPr>
        <p:txBody>
          <a:bodyPr/>
          <a:lstStyle/>
          <a:p>
            <a:pPr eaLnBrk="1" hangingPunct="1"/>
            <a:r>
              <a:rPr lang="en-US" altLang="en-US">
                <a:solidFill>
                  <a:schemeClr val="bg1"/>
                </a:solidFill>
                <a:latin typeface="Comic Sans MS Bold" panose="030F0902030302020204" pitchFamily="66" charset="0"/>
              </a:rPr>
              <a:t>Understanding Temptation</a:t>
            </a:r>
            <a:endParaRPr lang="en-US" altLang="en-US">
              <a:latin typeface="Comic Sans MS Bold" panose="030F0902030302020204" pitchFamily="66" charset="0"/>
            </a:endParaRPr>
          </a:p>
        </p:txBody>
      </p:sp>
      <p:sp>
        <p:nvSpPr>
          <p:cNvPr id="2101251" name="Rectangle 3">
            <a:extLst>
              <a:ext uri="{FF2B5EF4-FFF2-40B4-BE49-F238E27FC236}">
                <a16:creationId xmlns:a16="http://schemas.microsoft.com/office/drawing/2014/main" id="{B849F5BB-CD26-4E6F-B5D0-9C3770711AAD}"/>
              </a:ext>
            </a:extLst>
          </p:cNvPr>
          <p:cNvSpPr>
            <a:spLocks noGrp="1" noChangeArrowheads="1"/>
          </p:cNvSpPr>
          <p:nvPr>
            <p:ph type="body" idx="1"/>
          </p:nvPr>
        </p:nvSpPr>
        <p:spPr>
          <a:xfrm>
            <a:off x="1524000" y="1371600"/>
            <a:ext cx="8686800" cy="4343400"/>
          </a:xfrm>
        </p:spPr>
        <p:txBody>
          <a:bodyPr/>
          <a:lstStyle/>
          <a:p>
            <a:pPr eaLnBrk="1" hangingPunct="1">
              <a:defRPr/>
            </a:pPr>
            <a:r>
              <a:rPr lang="en-US" sz="2800" b="1">
                <a:solidFill>
                  <a:srgbClr val="FFF899"/>
                </a:solidFill>
                <a:effectLst>
                  <a:outerShdw blurRad="38100" dist="38100" dir="2700000" algn="tl">
                    <a:srgbClr val="FFFFFF"/>
                  </a:outerShdw>
                </a:effectLst>
                <a:latin typeface="Comic Sans MS Bold" pitchFamily="-80" charset="0"/>
              </a:rPr>
              <a:t>Something that seeks to overcome the limits of my </a:t>
            </a:r>
            <a:r>
              <a:rPr lang="en-US" sz="2800" b="1" u="sng">
                <a:solidFill>
                  <a:srgbClr val="FFF899"/>
                </a:solidFill>
                <a:effectLst>
                  <a:outerShdw blurRad="38100" dist="38100" dir="2700000" algn="tl">
                    <a:srgbClr val="FFFFFF"/>
                  </a:outerShdw>
                </a:effectLst>
                <a:latin typeface="Comic Sans MS Bold" pitchFamily="-80" charset="0"/>
              </a:rPr>
              <a:t>strength and resources</a:t>
            </a:r>
          </a:p>
          <a:p>
            <a:pPr eaLnBrk="1" hangingPunct="1">
              <a:defRPr/>
            </a:pPr>
            <a:r>
              <a:rPr lang="en-US" sz="2800" b="1">
                <a:solidFill>
                  <a:srgbClr val="FFF899"/>
                </a:solidFill>
                <a:effectLst>
                  <a:outerShdw blurRad="38100" dist="38100" dir="2700000" algn="tl">
                    <a:srgbClr val="FFFFFF"/>
                  </a:outerShdw>
                </a:effectLst>
                <a:latin typeface="Comic Sans MS Bold" pitchFamily="-80" charset="0"/>
              </a:rPr>
              <a:t>That which would </a:t>
            </a:r>
            <a:r>
              <a:rPr lang="en-US" sz="2800" b="1" u="sng">
                <a:solidFill>
                  <a:srgbClr val="FFF899"/>
                </a:solidFill>
                <a:effectLst>
                  <a:outerShdw blurRad="38100" dist="38100" dir="2700000" algn="tl">
                    <a:srgbClr val="FFFFFF"/>
                  </a:outerShdw>
                </a:effectLst>
                <a:latin typeface="Comic Sans MS Bold" pitchFamily="-80" charset="0"/>
              </a:rPr>
              <a:t>compromise</a:t>
            </a:r>
            <a:r>
              <a:rPr lang="en-US" sz="2800" b="1">
                <a:solidFill>
                  <a:srgbClr val="FFF899"/>
                </a:solidFill>
                <a:effectLst>
                  <a:outerShdw blurRad="38100" dist="38100" dir="2700000" algn="tl">
                    <a:srgbClr val="FFFFFF"/>
                  </a:outerShdw>
                </a:effectLst>
                <a:latin typeface="Comic Sans MS Bold" pitchFamily="-80" charset="0"/>
              </a:rPr>
              <a:t> the integrity of my character</a:t>
            </a:r>
          </a:p>
          <a:p>
            <a:pPr eaLnBrk="1" hangingPunct="1">
              <a:defRPr/>
            </a:pPr>
            <a:r>
              <a:rPr lang="en-US" sz="2800" b="1">
                <a:solidFill>
                  <a:srgbClr val="FFF899"/>
                </a:solidFill>
                <a:effectLst>
                  <a:outerShdw blurRad="38100" dist="38100" dir="2700000" algn="tl">
                    <a:srgbClr val="FFFFFF"/>
                  </a:outerShdw>
                </a:effectLst>
                <a:latin typeface="Comic Sans MS Bold" pitchFamily="-80" charset="0"/>
              </a:rPr>
              <a:t>That which allows the </a:t>
            </a:r>
            <a:r>
              <a:rPr lang="en-US" sz="2800" b="1" u="sng">
                <a:solidFill>
                  <a:srgbClr val="FFF899"/>
                </a:solidFill>
                <a:effectLst>
                  <a:outerShdw blurRad="38100" dist="38100" dir="2700000" algn="tl">
                    <a:srgbClr val="FFFFFF"/>
                  </a:outerShdw>
                </a:effectLst>
                <a:latin typeface="Comic Sans MS Bold" pitchFamily="-80" charset="0"/>
              </a:rPr>
              <a:t>weakness</a:t>
            </a:r>
            <a:r>
              <a:rPr lang="en-US" sz="2800" b="1">
                <a:solidFill>
                  <a:srgbClr val="FFF899"/>
                </a:solidFill>
                <a:effectLst>
                  <a:outerShdw blurRad="38100" dist="38100" dir="2700000" algn="tl">
                    <a:srgbClr val="FFFFFF"/>
                  </a:outerShdw>
                </a:effectLst>
                <a:latin typeface="Comic Sans MS Bold" pitchFamily="-80" charset="0"/>
              </a:rPr>
              <a:t> of the flesh to be victorious</a:t>
            </a:r>
          </a:p>
          <a:p>
            <a:pPr eaLnBrk="1" hangingPunct="1">
              <a:defRPr/>
            </a:pPr>
            <a:r>
              <a:rPr lang="en-US" sz="2800" b="1">
                <a:solidFill>
                  <a:srgbClr val="FFF899"/>
                </a:solidFill>
                <a:effectLst>
                  <a:outerShdw blurRad="38100" dist="38100" dir="2700000" algn="tl">
                    <a:srgbClr val="FFFFFF"/>
                  </a:outerShdw>
                </a:effectLst>
                <a:latin typeface="Comic Sans MS Bold" pitchFamily="-80" charset="0"/>
              </a:rPr>
              <a:t>That </a:t>
            </a:r>
            <a:r>
              <a:rPr lang="en-US" sz="2800" b="1" u="sng">
                <a:solidFill>
                  <a:srgbClr val="FFF899"/>
                </a:solidFill>
                <a:effectLst>
                  <a:outerShdw blurRad="38100" dist="38100" dir="2700000" algn="tl">
                    <a:srgbClr val="FFFFFF"/>
                  </a:outerShdw>
                </a:effectLst>
                <a:latin typeface="Comic Sans MS Bold" pitchFamily="-80" charset="0"/>
              </a:rPr>
              <a:t>mindset</a:t>
            </a:r>
            <a:r>
              <a:rPr lang="en-US" sz="2800" b="1">
                <a:solidFill>
                  <a:srgbClr val="FFF899"/>
                </a:solidFill>
                <a:effectLst>
                  <a:outerShdw blurRad="38100" dist="38100" dir="2700000" algn="tl">
                    <a:srgbClr val="FFFFFF"/>
                  </a:outerShdw>
                </a:effectLst>
                <a:latin typeface="Comic Sans MS Bold" pitchFamily="-80" charset="0"/>
              </a:rPr>
              <a:t> which results in my rebelling against God</a:t>
            </a:r>
          </a:p>
          <a:p>
            <a:pPr eaLnBrk="1" hangingPunct="1">
              <a:defRPr/>
            </a:pPr>
            <a:r>
              <a:rPr lang="en-US" sz="2800" b="1">
                <a:solidFill>
                  <a:srgbClr val="FFF899"/>
                </a:solidFill>
                <a:effectLst>
                  <a:outerShdw blurRad="38100" dist="38100" dir="2700000" algn="tl">
                    <a:srgbClr val="FFFFFF"/>
                  </a:outerShdw>
                </a:effectLst>
                <a:latin typeface="Comic Sans MS Bold" pitchFamily="-80" charset="0"/>
              </a:rPr>
              <a:t>That assault that comes from the </a:t>
            </a:r>
            <a:r>
              <a:rPr lang="en-US" sz="2800" b="1" u="sng">
                <a:solidFill>
                  <a:srgbClr val="FFF899"/>
                </a:solidFill>
                <a:effectLst>
                  <a:outerShdw blurRad="38100" dist="38100" dir="2700000" algn="tl">
                    <a:srgbClr val="FFFFFF"/>
                  </a:outerShdw>
                </a:effectLst>
                <a:latin typeface="Comic Sans MS Bold" pitchFamily="-80" charset="0"/>
              </a:rPr>
              <a:t>evil one</a:t>
            </a:r>
            <a:endParaRPr lang="en-US" sz="2400" u="sng">
              <a:solidFill>
                <a:srgbClr val="FFF899"/>
              </a:solidFill>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01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012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012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0125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012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1251"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39999">
              <a:srgbClr val="0A128C"/>
            </a:gs>
            <a:gs pos="70000">
              <a:srgbClr val="181CC7"/>
            </a:gs>
            <a:gs pos="88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103298" name="Rectangle 2">
            <a:extLst>
              <a:ext uri="{FF2B5EF4-FFF2-40B4-BE49-F238E27FC236}">
                <a16:creationId xmlns:a16="http://schemas.microsoft.com/office/drawing/2014/main" id="{59903CA5-24D9-4FB9-A264-6AB2A90B30AD}"/>
              </a:ext>
            </a:extLst>
          </p:cNvPr>
          <p:cNvSpPr>
            <a:spLocks noGrp="1" noChangeArrowheads="1"/>
          </p:cNvSpPr>
          <p:nvPr>
            <p:ph type="title"/>
          </p:nvPr>
        </p:nvSpPr>
        <p:spPr>
          <a:xfrm>
            <a:off x="2133600" y="0"/>
            <a:ext cx="7772400" cy="1143000"/>
          </a:xfrm>
        </p:spPr>
        <p:txBody>
          <a:bodyPr/>
          <a:lstStyle/>
          <a:p>
            <a:pPr eaLnBrk="1" hangingPunct="1">
              <a:defRPr/>
            </a:pPr>
            <a:r>
              <a:rPr lang="en-US" sz="4800" b="1">
                <a:solidFill>
                  <a:schemeClr val="bg1"/>
                </a:solidFill>
                <a:effectLst>
                  <a:outerShdw blurRad="38100" dist="38100" dir="2700000" algn="tl">
                    <a:srgbClr val="808080"/>
                  </a:outerShdw>
                </a:effectLst>
                <a:latin typeface="Comic Sans MS Bold" pitchFamily="-80" charset="0"/>
              </a:rPr>
              <a:t>A Few Observations</a:t>
            </a:r>
            <a:endParaRPr lang="en-US">
              <a:solidFill>
                <a:srgbClr val="FFF899"/>
              </a:solidFill>
              <a:latin typeface="Comic Sans MS Bold" pitchFamily="-80" charset="0"/>
            </a:endParaRPr>
          </a:p>
        </p:txBody>
      </p:sp>
      <p:sp>
        <p:nvSpPr>
          <p:cNvPr id="2103299" name="Rectangle 3">
            <a:extLst>
              <a:ext uri="{FF2B5EF4-FFF2-40B4-BE49-F238E27FC236}">
                <a16:creationId xmlns:a16="http://schemas.microsoft.com/office/drawing/2014/main" id="{2764879B-1381-4467-9899-2EF31A5409F9}"/>
              </a:ext>
            </a:extLst>
          </p:cNvPr>
          <p:cNvSpPr>
            <a:spLocks noGrp="1" noChangeArrowheads="1"/>
          </p:cNvSpPr>
          <p:nvPr>
            <p:ph type="body" idx="1"/>
          </p:nvPr>
        </p:nvSpPr>
        <p:spPr>
          <a:xfrm>
            <a:off x="1905000" y="1143000"/>
            <a:ext cx="8229600" cy="5562600"/>
          </a:xfrm>
        </p:spPr>
        <p:txBody>
          <a:bodyPr/>
          <a:lstStyle/>
          <a:p>
            <a:pPr eaLnBrk="1" hangingPunct="1"/>
            <a:r>
              <a:rPr lang="en-US" altLang="en-US" sz="3600">
                <a:solidFill>
                  <a:srgbClr val="FFF899"/>
                </a:solidFill>
                <a:latin typeface="Comic Sans MS Bold" panose="030F0902030302020204" pitchFamily="66" charset="0"/>
              </a:rPr>
              <a:t>There is a power hierarchy</a:t>
            </a:r>
          </a:p>
          <a:p>
            <a:pPr lvl="2" eaLnBrk="1" hangingPunct="1">
              <a:buFontTx/>
              <a:buNone/>
            </a:pPr>
            <a:r>
              <a:rPr lang="en-US" altLang="en-US" sz="3200" b="1">
                <a:solidFill>
                  <a:schemeClr val="bg1"/>
                </a:solidFill>
                <a:latin typeface="Comic Sans MS Bold" panose="030F0902030302020204" pitchFamily="66" charset="0"/>
              </a:rPr>
              <a:t>God </a:t>
            </a:r>
          </a:p>
          <a:p>
            <a:pPr lvl="2" eaLnBrk="1" hangingPunct="1">
              <a:buFontTx/>
              <a:buNone/>
            </a:pPr>
            <a:endParaRPr lang="en-US" altLang="en-US" sz="3200" b="1">
              <a:solidFill>
                <a:schemeClr val="bg1"/>
              </a:solidFill>
              <a:latin typeface="Comic Sans MS Bold" panose="030F0902030302020204" pitchFamily="66" charset="0"/>
            </a:endParaRPr>
          </a:p>
          <a:p>
            <a:pPr lvl="2" eaLnBrk="1" hangingPunct="1">
              <a:buFontTx/>
              <a:buNone/>
            </a:pPr>
            <a:r>
              <a:rPr lang="en-US" altLang="en-US" sz="3200" b="1">
                <a:solidFill>
                  <a:schemeClr val="bg1"/>
                </a:solidFill>
                <a:latin typeface="Comic Sans MS Bold" panose="030F0902030302020204" pitchFamily="66" charset="0"/>
              </a:rPr>
              <a:t>Angels/demons</a:t>
            </a:r>
          </a:p>
          <a:p>
            <a:pPr lvl="2" eaLnBrk="1" hangingPunct="1">
              <a:buFontTx/>
              <a:buNone/>
            </a:pPr>
            <a:endParaRPr lang="en-US" altLang="en-US" sz="3200" b="1">
              <a:solidFill>
                <a:schemeClr val="bg1"/>
              </a:solidFill>
              <a:latin typeface="Comic Sans MS Bold" panose="030F0902030302020204" pitchFamily="66" charset="0"/>
            </a:endParaRPr>
          </a:p>
          <a:p>
            <a:pPr lvl="2" eaLnBrk="1" hangingPunct="1">
              <a:buFontTx/>
              <a:buNone/>
            </a:pPr>
            <a:r>
              <a:rPr lang="en-US" altLang="en-US" sz="3200" b="1">
                <a:solidFill>
                  <a:schemeClr val="bg1"/>
                </a:solidFill>
                <a:latin typeface="Comic Sans MS Bold" panose="030F0902030302020204" pitchFamily="66" charset="0"/>
              </a:rPr>
              <a:t>Humanity</a:t>
            </a:r>
            <a:endParaRPr lang="en-US" altLang="en-US" sz="2800">
              <a:solidFill>
                <a:srgbClr val="FFF899"/>
              </a:solidFill>
              <a:latin typeface="Comic Sans MS Bold" panose="030F0902030302020204" pitchFamily="66" charset="0"/>
            </a:endParaRPr>
          </a:p>
          <a:p>
            <a:pPr eaLnBrk="1" hangingPunct="1"/>
            <a:endParaRPr lang="en-US" altLang="en-US" sz="3600">
              <a:solidFill>
                <a:srgbClr val="FFF899"/>
              </a:solidFill>
              <a:latin typeface="Comic Sans MS Bold" panose="030F0902030302020204" pitchFamily="66" charset="0"/>
            </a:endParaRPr>
          </a:p>
          <a:p>
            <a:pPr eaLnBrk="1" hangingPunct="1"/>
            <a:r>
              <a:rPr lang="en-US" altLang="en-US" sz="3600">
                <a:solidFill>
                  <a:srgbClr val="FFF899"/>
                </a:solidFill>
                <a:latin typeface="Comic Sans MS Bold" panose="030F0902030302020204" pitchFamily="66" charset="0"/>
              </a:rPr>
              <a:t>We </a:t>
            </a:r>
            <a:r>
              <a:rPr lang="en-US" altLang="en-US" sz="3600" u="sng">
                <a:solidFill>
                  <a:srgbClr val="FFF899"/>
                </a:solidFill>
                <a:latin typeface="Comic Sans MS Bold" panose="030F0902030302020204" pitchFamily="66" charset="0"/>
              </a:rPr>
              <a:t>cannot</a:t>
            </a:r>
            <a:r>
              <a:rPr lang="en-US" altLang="en-US" sz="3600">
                <a:solidFill>
                  <a:srgbClr val="FFF899"/>
                </a:solidFill>
                <a:latin typeface="Comic Sans MS Bold" panose="030F0902030302020204" pitchFamily="66" charset="0"/>
              </a:rPr>
              <a:t> resist temptation.  Try and you’ll see!</a:t>
            </a:r>
            <a:endParaRPr lang="en-US" altLang="en-US">
              <a:solidFill>
                <a:srgbClr val="FFF899"/>
              </a:solidFill>
              <a:latin typeface="Comic Sans MS Bold" panose="030F0902030302020204" pitchFamily="66" charset="0"/>
            </a:endParaRPr>
          </a:p>
        </p:txBody>
      </p:sp>
      <p:sp>
        <p:nvSpPr>
          <p:cNvPr id="2103300" name="AutoShape 4">
            <a:extLst>
              <a:ext uri="{FF2B5EF4-FFF2-40B4-BE49-F238E27FC236}">
                <a16:creationId xmlns:a16="http://schemas.microsoft.com/office/drawing/2014/main" id="{93AA5948-D903-4F99-B0FD-1AE2B7B3CDBE}"/>
              </a:ext>
            </a:extLst>
          </p:cNvPr>
          <p:cNvSpPr>
            <a:spLocks noChangeArrowheads="1"/>
          </p:cNvSpPr>
          <p:nvPr/>
        </p:nvSpPr>
        <p:spPr bwMode="auto">
          <a:xfrm>
            <a:off x="2209800" y="1600200"/>
            <a:ext cx="457200" cy="2819400"/>
          </a:xfrm>
          <a:prstGeom prst="upArrow">
            <a:avLst>
              <a:gd name="adj1" fmla="val 50000"/>
              <a:gd name="adj2" fmla="val 154167"/>
            </a:avLst>
          </a:prstGeom>
          <a:solidFill>
            <a:srgbClr val="FFF899"/>
          </a:solidFill>
          <a:ln w="9525">
            <a:solidFill>
              <a:schemeClr val="tx1"/>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endParaRPr lang="en-US" altLang="en-US">
              <a:solidFill>
                <a:srgbClr val="00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032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032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0329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0329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03299">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03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299" grpId="0" build="p" bldLvl="3" autoUpdateAnimBg="0"/>
      <p:bldP spid="2103300"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39999">
              <a:srgbClr val="0A128C"/>
            </a:gs>
            <a:gs pos="70000">
              <a:srgbClr val="181CC7"/>
            </a:gs>
            <a:gs pos="88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454658" name="Rectangle 2">
            <a:extLst>
              <a:ext uri="{FF2B5EF4-FFF2-40B4-BE49-F238E27FC236}">
                <a16:creationId xmlns:a16="http://schemas.microsoft.com/office/drawing/2014/main" id="{76E8CD2B-640D-47EE-A09A-A5741AC08198}"/>
              </a:ext>
            </a:extLst>
          </p:cNvPr>
          <p:cNvSpPr>
            <a:spLocks noGrp="1" noChangeArrowheads="1"/>
          </p:cNvSpPr>
          <p:nvPr>
            <p:ph type="title"/>
          </p:nvPr>
        </p:nvSpPr>
        <p:spPr>
          <a:xfrm>
            <a:off x="2209800" y="0"/>
            <a:ext cx="7772400" cy="914400"/>
          </a:xfrm>
        </p:spPr>
        <p:txBody>
          <a:bodyPr/>
          <a:lstStyle/>
          <a:p>
            <a:pPr eaLnBrk="1" hangingPunct="1"/>
            <a:r>
              <a:rPr lang="en-US" altLang="en-US">
                <a:solidFill>
                  <a:schemeClr val="bg1"/>
                </a:solidFill>
                <a:latin typeface="Comic Sans MS Bold" panose="030F0902030302020204" pitchFamily="66" charset="0"/>
              </a:rPr>
              <a:t>A Few Observations</a:t>
            </a:r>
            <a:endParaRPr lang="en-US" altLang="en-US">
              <a:solidFill>
                <a:schemeClr val="bg1"/>
              </a:solidFill>
            </a:endParaRPr>
          </a:p>
        </p:txBody>
      </p:sp>
      <p:sp>
        <p:nvSpPr>
          <p:cNvPr id="2105347" name="Rectangle 3">
            <a:extLst>
              <a:ext uri="{FF2B5EF4-FFF2-40B4-BE49-F238E27FC236}">
                <a16:creationId xmlns:a16="http://schemas.microsoft.com/office/drawing/2014/main" id="{F8B1B13D-6A24-40E2-8369-20669EB6F9BE}"/>
              </a:ext>
            </a:extLst>
          </p:cNvPr>
          <p:cNvSpPr>
            <a:spLocks noGrp="1" noChangeArrowheads="1"/>
          </p:cNvSpPr>
          <p:nvPr>
            <p:ph type="body" idx="1"/>
          </p:nvPr>
        </p:nvSpPr>
        <p:spPr>
          <a:xfrm>
            <a:off x="1676400" y="914400"/>
            <a:ext cx="8763000" cy="5715000"/>
          </a:xfrm>
        </p:spPr>
        <p:txBody>
          <a:bodyPr/>
          <a:lstStyle/>
          <a:p>
            <a:pPr eaLnBrk="1" hangingPunct="1"/>
            <a:r>
              <a:rPr lang="en-US" altLang="en-US" sz="3600">
                <a:solidFill>
                  <a:srgbClr val="FFF899"/>
                </a:solidFill>
                <a:latin typeface="Comic Sans MS Bold" panose="030F0902030302020204" pitchFamily="66" charset="0"/>
              </a:rPr>
              <a:t>God has promised in every situation</a:t>
            </a:r>
          </a:p>
          <a:p>
            <a:pPr lvl="1" eaLnBrk="1" hangingPunct="1"/>
            <a:r>
              <a:rPr lang="en-US" altLang="en-US" sz="3200">
                <a:solidFill>
                  <a:schemeClr val="bg1"/>
                </a:solidFill>
                <a:latin typeface="Comic Sans MS Bold" panose="030F0902030302020204" pitchFamily="66" charset="0"/>
              </a:rPr>
              <a:t>We would not be tempted beyond what </a:t>
            </a:r>
            <a:r>
              <a:rPr lang="en-US" altLang="en-US" sz="3200" u="sng">
                <a:solidFill>
                  <a:schemeClr val="bg1"/>
                </a:solidFill>
                <a:latin typeface="Comic Sans MS Bold" panose="030F0902030302020204" pitchFamily="66" charset="0"/>
              </a:rPr>
              <a:t>we can bear</a:t>
            </a:r>
            <a:endParaRPr lang="en-US" altLang="en-US" sz="3200">
              <a:solidFill>
                <a:schemeClr val="bg1"/>
              </a:solidFill>
              <a:latin typeface="Comic Sans MS Bold" panose="030F0902030302020204" pitchFamily="66" charset="0"/>
            </a:endParaRPr>
          </a:p>
          <a:p>
            <a:pPr lvl="1" eaLnBrk="1" hangingPunct="1"/>
            <a:r>
              <a:rPr lang="en-US" altLang="en-US" sz="3200">
                <a:solidFill>
                  <a:schemeClr val="bg1"/>
                </a:solidFill>
                <a:latin typeface="Comic Sans MS Bold" panose="030F0902030302020204" pitchFamily="66" charset="0"/>
              </a:rPr>
              <a:t>He will provide in every situation a </a:t>
            </a:r>
            <a:r>
              <a:rPr lang="en-US" altLang="en-US" sz="3200" u="sng">
                <a:solidFill>
                  <a:schemeClr val="bg1"/>
                </a:solidFill>
                <a:latin typeface="Comic Sans MS Bold" panose="030F0902030302020204" pitchFamily="66" charset="0"/>
              </a:rPr>
              <a:t>way of escape</a:t>
            </a:r>
            <a:endParaRPr lang="en-US" altLang="en-US" sz="3200" u="sng">
              <a:solidFill>
                <a:srgbClr val="FFF899"/>
              </a:solidFill>
              <a:latin typeface="Comic Sans MS Bold" panose="030F0902030302020204" pitchFamily="66" charset="0"/>
            </a:endParaRPr>
          </a:p>
          <a:p>
            <a:pPr eaLnBrk="1" hangingPunct="1"/>
            <a:r>
              <a:rPr lang="en-US" altLang="en-US" sz="3600">
                <a:solidFill>
                  <a:srgbClr val="FFF899"/>
                </a:solidFill>
                <a:latin typeface="Comic Sans MS Bold" panose="030F0902030302020204" pitchFamily="66" charset="0"/>
              </a:rPr>
              <a:t>The only </a:t>
            </a:r>
            <a:r>
              <a:rPr lang="en-US" altLang="en-US" sz="3600" u="sng">
                <a:solidFill>
                  <a:srgbClr val="FFF899"/>
                </a:solidFill>
                <a:latin typeface="Comic Sans MS Bold" panose="030F0902030302020204" pitchFamily="66" charset="0"/>
              </a:rPr>
              <a:t>guaranteed</a:t>
            </a:r>
            <a:r>
              <a:rPr lang="en-US" altLang="en-US" sz="3600">
                <a:solidFill>
                  <a:srgbClr val="FFF899"/>
                </a:solidFill>
                <a:latin typeface="Comic Sans MS Bold" panose="030F0902030302020204" pitchFamily="66" charset="0"/>
              </a:rPr>
              <a:t> means of escape is yielding to the One who is more powerful and can make us more than conquerors</a:t>
            </a:r>
            <a:endParaRPr lang="en-US" altLang="en-US" sz="2800">
              <a:solidFill>
                <a:srgbClr val="FFF899"/>
              </a:solidFill>
              <a:latin typeface="Comic Sans MS Bold" panose="030F0902030302020204" pitchFamily="66" charset="0"/>
            </a:endParaRPr>
          </a:p>
          <a:p>
            <a:pPr eaLnBrk="1" hangingPunct="1"/>
            <a:endParaRPr lang="en-US" altLang="en-US" sz="28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05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053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053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053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5347" grpId="0" build="p" bldLvl="2"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09250" name="Picture 2" descr="&#10;DrDrTrans.jpg                                                  000428D5Macintosh HD                   B746AFEA:">
            <a:extLst>
              <a:ext uri="{FF2B5EF4-FFF2-40B4-BE49-F238E27FC236}">
                <a16:creationId xmlns:a16="http://schemas.microsoft.com/office/drawing/2014/main" id="{E076F5EE-E688-4828-9F54-94A7EE1E6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1" name="Text Box 3">
            <a:extLst>
              <a:ext uri="{FF2B5EF4-FFF2-40B4-BE49-F238E27FC236}">
                <a16:creationId xmlns:a16="http://schemas.microsoft.com/office/drawing/2014/main" id="{4BD63A2A-B25D-47F1-ADA0-4CACE4847CEB}"/>
              </a:ext>
            </a:extLst>
          </p:cNvPr>
          <p:cNvSpPr txBox="1">
            <a:spLocks noChangeArrowheads="1"/>
          </p:cNvSpPr>
          <p:nvPr/>
        </p:nvSpPr>
        <p:spPr bwMode="auto">
          <a:xfrm>
            <a:off x="1905001" y="381001"/>
            <a:ext cx="5726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33399"/>
                </a:solidFill>
                <a:effectLst/>
                <a:uLnTx/>
                <a:uFillTx/>
                <a:latin typeface="Humnst777 Blk BT" charset="0"/>
                <a:ea typeface="+mn-ea"/>
                <a:cs typeface="+mn-cs"/>
              </a:rPr>
              <a:t>We have all been told we should be content.</a:t>
            </a:r>
          </a:p>
        </p:txBody>
      </p:sp>
      <p:sp>
        <p:nvSpPr>
          <p:cNvPr id="309252" name="Text Box 4">
            <a:extLst>
              <a:ext uri="{FF2B5EF4-FFF2-40B4-BE49-F238E27FC236}">
                <a16:creationId xmlns:a16="http://schemas.microsoft.com/office/drawing/2014/main" id="{FD4CFDE9-0E68-4077-B77C-A2FD456D5042}"/>
              </a:ext>
            </a:extLst>
          </p:cNvPr>
          <p:cNvSpPr txBox="1">
            <a:spLocks noChangeArrowheads="1"/>
          </p:cNvSpPr>
          <p:nvPr/>
        </p:nvSpPr>
        <p:spPr bwMode="auto">
          <a:xfrm>
            <a:off x="1905001" y="914401"/>
            <a:ext cx="49286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33399"/>
                </a:solidFill>
                <a:effectLst/>
                <a:uLnTx/>
                <a:uFillTx/>
                <a:latin typeface="Humnst777 Blk BT" charset="0"/>
                <a:ea typeface="+mn-ea"/>
                <a:cs typeface="+mn-cs"/>
              </a:rPr>
              <a:t>But there are some instances in which</a:t>
            </a:r>
          </a:p>
        </p:txBody>
      </p:sp>
      <p:sp>
        <p:nvSpPr>
          <p:cNvPr id="309253" name="Text Box 5">
            <a:extLst>
              <a:ext uri="{FF2B5EF4-FFF2-40B4-BE49-F238E27FC236}">
                <a16:creationId xmlns:a16="http://schemas.microsoft.com/office/drawing/2014/main" id="{42DCC3B2-7438-45DC-963A-85393E798EE8}"/>
              </a:ext>
            </a:extLst>
          </p:cNvPr>
          <p:cNvSpPr txBox="1">
            <a:spLocks noChangeArrowheads="1"/>
          </p:cNvSpPr>
          <p:nvPr/>
        </p:nvSpPr>
        <p:spPr bwMode="auto">
          <a:xfrm>
            <a:off x="1905000" y="1447801"/>
            <a:ext cx="55186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33399"/>
                </a:solidFill>
                <a:effectLst/>
                <a:uLnTx/>
                <a:uFillTx/>
                <a:latin typeface="Humnst777 Blk BT" charset="0"/>
                <a:ea typeface="+mn-ea"/>
                <a:cs typeface="+mn-cs"/>
              </a:rPr>
              <a:t>being “good enough” is NOT good enough!</a:t>
            </a:r>
          </a:p>
        </p:txBody>
      </p:sp>
      <p:sp>
        <p:nvSpPr>
          <p:cNvPr id="309254" name="Text Box 6">
            <a:extLst>
              <a:ext uri="{FF2B5EF4-FFF2-40B4-BE49-F238E27FC236}">
                <a16:creationId xmlns:a16="http://schemas.microsoft.com/office/drawing/2014/main" id="{E5FBD35D-4961-4AEE-9719-3BF4E0317C7C}"/>
              </a:ext>
            </a:extLst>
          </p:cNvPr>
          <p:cNvSpPr txBox="1">
            <a:spLocks noChangeArrowheads="1"/>
          </p:cNvSpPr>
          <p:nvPr/>
        </p:nvSpPr>
        <p:spPr bwMode="auto">
          <a:xfrm>
            <a:off x="5611813" y="1981201"/>
            <a:ext cx="3667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41D99"/>
                </a:solidFill>
                <a:effectLst/>
                <a:uLnTx/>
                <a:uFillTx/>
                <a:latin typeface="Humnst777 Blk BT" charset="0"/>
                <a:ea typeface="+mn-ea"/>
                <a:cs typeface="+mn-cs"/>
              </a:rPr>
              <a:t>Name some other instances</a:t>
            </a:r>
          </a:p>
        </p:txBody>
      </p:sp>
      <p:sp>
        <p:nvSpPr>
          <p:cNvPr id="309255" name="Text Box 7">
            <a:extLst>
              <a:ext uri="{FF2B5EF4-FFF2-40B4-BE49-F238E27FC236}">
                <a16:creationId xmlns:a16="http://schemas.microsoft.com/office/drawing/2014/main" id="{D450C6E9-97D8-441B-8B8D-99DD796EB053}"/>
              </a:ext>
            </a:extLst>
          </p:cNvPr>
          <p:cNvSpPr txBox="1">
            <a:spLocks noChangeArrowheads="1"/>
          </p:cNvSpPr>
          <p:nvPr/>
        </p:nvSpPr>
        <p:spPr bwMode="auto">
          <a:xfrm>
            <a:off x="4502150" y="2438401"/>
            <a:ext cx="44912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41D99"/>
                </a:solidFill>
                <a:effectLst/>
                <a:uLnTx/>
                <a:uFillTx/>
                <a:latin typeface="Humnst777 Blk BT" charset="0"/>
                <a:ea typeface="+mn-ea"/>
                <a:cs typeface="+mn-cs"/>
              </a:rPr>
              <a:t>where it’s </a:t>
            </a:r>
            <a:r>
              <a:rPr kumimoji="0" lang="en-US" altLang="en-US" sz="2400" b="0" i="1" u="none" strike="noStrike" kern="1200" cap="none" spc="0" normalizeH="0" baseline="0" noProof="0">
                <a:ln>
                  <a:noFill/>
                </a:ln>
                <a:solidFill>
                  <a:srgbClr val="841D99"/>
                </a:solidFill>
                <a:effectLst/>
                <a:uLnTx/>
                <a:uFillTx/>
                <a:latin typeface="Humnst777 Blk BT" charset="0"/>
                <a:ea typeface="+mn-ea"/>
                <a:cs typeface="+mn-cs"/>
              </a:rPr>
              <a:t>not</a:t>
            </a:r>
            <a:r>
              <a:rPr kumimoji="0" lang="en-US" altLang="en-US" sz="2400" b="0" i="0" u="none" strike="noStrike" kern="1200" cap="none" spc="0" normalizeH="0" baseline="0" noProof="0">
                <a:ln>
                  <a:noFill/>
                </a:ln>
                <a:solidFill>
                  <a:srgbClr val="841D99"/>
                </a:solidFill>
                <a:effectLst/>
                <a:uLnTx/>
                <a:uFillTx/>
                <a:latin typeface="Humnst777 Blk BT" charset="0"/>
                <a:ea typeface="+mn-ea"/>
                <a:cs typeface="+mn-cs"/>
              </a:rPr>
              <a:t> good to be satisfied.</a:t>
            </a:r>
          </a:p>
        </p:txBody>
      </p:sp>
      <p:sp>
        <p:nvSpPr>
          <p:cNvPr id="309256" name="Text Box 8">
            <a:extLst>
              <a:ext uri="{FF2B5EF4-FFF2-40B4-BE49-F238E27FC236}">
                <a16:creationId xmlns:a16="http://schemas.microsoft.com/office/drawing/2014/main" id="{F98171C8-A3C7-4B25-A1BE-7DA9C80AE535}"/>
              </a:ext>
            </a:extLst>
          </p:cNvPr>
          <p:cNvSpPr txBox="1">
            <a:spLocks noChangeArrowheads="1"/>
          </p:cNvSpPr>
          <p:nvPr/>
        </p:nvSpPr>
        <p:spPr bwMode="auto">
          <a:xfrm>
            <a:off x="1981200" y="2971801"/>
            <a:ext cx="4845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978EE"/>
                </a:solidFill>
                <a:effectLst/>
                <a:uLnTx/>
                <a:uFillTx/>
                <a:latin typeface="Humnst777 Blk BT" charset="0"/>
                <a:ea typeface="+mn-ea"/>
                <a:cs typeface="+mn-cs"/>
              </a:rPr>
              <a:t>The Bible tells us that Christians must</a:t>
            </a:r>
            <a:endParaRPr kumimoji="0" lang="en-US" altLang="en-US" sz="2400" b="0" i="0" u="none" strike="noStrike" kern="1200" cap="none" spc="0" normalizeH="0" baseline="0" noProof="0">
              <a:ln>
                <a:noFill/>
              </a:ln>
              <a:solidFill>
                <a:srgbClr val="3478F8"/>
              </a:solidFill>
              <a:effectLst/>
              <a:uLnTx/>
              <a:uFillTx/>
              <a:latin typeface="Humnst777 Blk BT" charset="0"/>
              <a:ea typeface="+mn-ea"/>
              <a:cs typeface="+mn-cs"/>
            </a:endParaRPr>
          </a:p>
        </p:txBody>
      </p:sp>
      <p:sp>
        <p:nvSpPr>
          <p:cNvPr id="309257" name="Text Box 9">
            <a:extLst>
              <a:ext uri="{FF2B5EF4-FFF2-40B4-BE49-F238E27FC236}">
                <a16:creationId xmlns:a16="http://schemas.microsoft.com/office/drawing/2014/main" id="{FC0EC6DB-84AD-4E09-BB8A-94479498BE38}"/>
              </a:ext>
            </a:extLst>
          </p:cNvPr>
          <p:cNvSpPr txBox="1">
            <a:spLocks noChangeArrowheads="1"/>
          </p:cNvSpPr>
          <p:nvPr/>
        </p:nvSpPr>
        <p:spPr bwMode="auto">
          <a:xfrm>
            <a:off x="1981200" y="3276601"/>
            <a:ext cx="41388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978EE"/>
                </a:solidFill>
                <a:effectLst/>
                <a:uLnTx/>
                <a:uFillTx/>
                <a:latin typeface="Humnst777 Blk BT" charset="0"/>
                <a:ea typeface="+mn-ea"/>
                <a:cs typeface="+mn-cs"/>
              </a:rPr>
              <a:t>continue to grow into maturity. </a:t>
            </a:r>
            <a:endParaRPr kumimoji="0" lang="en-US" altLang="en-US" sz="2400" b="0" i="0" u="none" strike="noStrike" kern="1200" cap="none" spc="0" normalizeH="0" baseline="0" noProof="0">
              <a:ln>
                <a:noFill/>
              </a:ln>
              <a:solidFill>
                <a:srgbClr val="3478F8"/>
              </a:solidFill>
              <a:effectLst/>
              <a:uLnTx/>
              <a:uFillTx/>
              <a:latin typeface="Humnst777 Blk BT" charset="0"/>
              <a:ea typeface="+mn-ea"/>
              <a:cs typeface="+mn-cs"/>
            </a:endParaRPr>
          </a:p>
        </p:txBody>
      </p:sp>
      <p:sp>
        <p:nvSpPr>
          <p:cNvPr id="309258" name="Text Box 10">
            <a:extLst>
              <a:ext uri="{FF2B5EF4-FFF2-40B4-BE49-F238E27FC236}">
                <a16:creationId xmlns:a16="http://schemas.microsoft.com/office/drawing/2014/main" id="{938151E4-7938-4BFE-83BF-E51E7AB161E3}"/>
              </a:ext>
            </a:extLst>
          </p:cNvPr>
          <p:cNvSpPr txBox="1">
            <a:spLocks noChangeArrowheads="1"/>
          </p:cNvSpPr>
          <p:nvPr/>
        </p:nvSpPr>
        <p:spPr bwMode="auto">
          <a:xfrm>
            <a:off x="3709989" y="3810001"/>
            <a:ext cx="5091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B242EE"/>
                </a:solidFill>
                <a:effectLst/>
                <a:uLnTx/>
                <a:uFillTx/>
                <a:latin typeface="Humnst777 Blk BT" charset="0"/>
                <a:ea typeface="+mn-ea"/>
                <a:cs typeface="+mn-cs"/>
              </a:rPr>
              <a:t>Read these three passages of Scripture</a:t>
            </a:r>
            <a:r>
              <a:rPr kumimoji="0" lang="en-US" altLang="en-US" sz="2400" b="0" i="0" u="none" strike="noStrike" kern="1200" cap="none" spc="0" normalizeH="0" baseline="0" noProof="0">
                <a:ln>
                  <a:noFill/>
                </a:ln>
                <a:solidFill>
                  <a:srgbClr val="3978EE"/>
                </a:solidFill>
                <a:effectLst/>
                <a:uLnTx/>
                <a:uFillTx/>
                <a:latin typeface="Humnst777 Blk BT" charset="0"/>
                <a:ea typeface="+mn-ea"/>
                <a:cs typeface="+mn-cs"/>
              </a:rPr>
              <a:t> </a:t>
            </a:r>
          </a:p>
        </p:txBody>
      </p:sp>
      <p:sp>
        <p:nvSpPr>
          <p:cNvPr id="309259" name="Text Box 11">
            <a:extLst>
              <a:ext uri="{FF2B5EF4-FFF2-40B4-BE49-F238E27FC236}">
                <a16:creationId xmlns:a16="http://schemas.microsoft.com/office/drawing/2014/main" id="{028689FA-AA9D-4BE0-BA0C-5A6143D411C5}"/>
              </a:ext>
            </a:extLst>
          </p:cNvPr>
          <p:cNvSpPr txBox="1">
            <a:spLocks noChangeArrowheads="1"/>
          </p:cNvSpPr>
          <p:nvPr/>
        </p:nvSpPr>
        <p:spPr bwMode="auto">
          <a:xfrm>
            <a:off x="3100388" y="4148139"/>
            <a:ext cx="46128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B242EE"/>
                </a:solidFill>
                <a:effectLst/>
                <a:uLnTx/>
                <a:uFillTx/>
                <a:latin typeface="Humnst777 Blk BT" charset="0"/>
                <a:ea typeface="+mn-ea"/>
                <a:cs typeface="+mn-cs"/>
              </a:rPr>
              <a:t>to discover areas in which we must </a:t>
            </a:r>
          </a:p>
        </p:txBody>
      </p:sp>
      <p:sp>
        <p:nvSpPr>
          <p:cNvPr id="309260" name="Text Box 12">
            <a:extLst>
              <a:ext uri="{FF2B5EF4-FFF2-40B4-BE49-F238E27FC236}">
                <a16:creationId xmlns:a16="http://schemas.microsoft.com/office/drawing/2014/main" id="{2A74AC66-2776-4896-B980-360732492DD8}"/>
              </a:ext>
            </a:extLst>
          </p:cNvPr>
          <p:cNvSpPr txBox="1">
            <a:spLocks noChangeArrowheads="1"/>
          </p:cNvSpPr>
          <p:nvPr/>
        </p:nvSpPr>
        <p:spPr bwMode="auto">
          <a:xfrm>
            <a:off x="2590801" y="4572001"/>
            <a:ext cx="47095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B242EE"/>
                </a:solidFill>
                <a:effectLst/>
                <a:uLnTx/>
                <a:uFillTx/>
                <a:latin typeface="Humnst777 Blk BT" charset="0"/>
                <a:ea typeface="+mn-ea"/>
                <a:cs typeface="+mn-cs"/>
              </a:rPr>
              <a:t>resist the temptation to be satisfied:</a:t>
            </a:r>
          </a:p>
        </p:txBody>
      </p:sp>
      <p:sp>
        <p:nvSpPr>
          <p:cNvPr id="309261" name="Text Box 13">
            <a:extLst>
              <a:ext uri="{FF2B5EF4-FFF2-40B4-BE49-F238E27FC236}">
                <a16:creationId xmlns:a16="http://schemas.microsoft.com/office/drawing/2014/main" id="{FE86088D-A990-4BE0-9D9E-B3019834F7CE}"/>
              </a:ext>
            </a:extLst>
          </p:cNvPr>
          <p:cNvSpPr txBox="1">
            <a:spLocks noChangeArrowheads="1"/>
          </p:cNvSpPr>
          <p:nvPr/>
        </p:nvSpPr>
        <p:spPr bwMode="auto">
          <a:xfrm>
            <a:off x="2514600" y="4995864"/>
            <a:ext cx="23773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33399"/>
                </a:solidFill>
                <a:effectLst/>
                <a:uLnTx/>
                <a:uFillTx/>
                <a:latin typeface="Humnst777 Blk BT" charset="0"/>
                <a:ea typeface="+mn-ea"/>
                <a:cs typeface="+mn-cs"/>
              </a:rPr>
              <a:t> Hebrews 5:11-14</a:t>
            </a:r>
            <a:endParaRPr kumimoji="0" lang="en-US" altLang="en-US" sz="2400" b="0" i="0" u="none" strike="noStrike" kern="1200" cap="none" spc="0" normalizeH="0" baseline="0" noProof="0">
              <a:ln>
                <a:noFill/>
              </a:ln>
              <a:solidFill>
                <a:srgbClr val="3478F8"/>
              </a:solidFill>
              <a:effectLst/>
              <a:uLnTx/>
              <a:uFillTx/>
              <a:latin typeface="Humnst777 Blk BT" charset="0"/>
              <a:ea typeface="+mn-ea"/>
              <a:cs typeface="+mn-cs"/>
            </a:endParaRPr>
          </a:p>
        </p:txBody>
      </p:sp>
      <p:sp>
        <p:nvSpPr>
          <p:cNvPr id="309262" name="Text Box 14">
            <a:extLst>
              <a:ext uri="{FF2B5EF4-FFF2-40B4-BE49-F238E27FC236}">
                <a16:creationId xmlns:a16="http://schemas.microsoft.com/office/drawing/2014/main" id="{0D8152F6-683F-41A9-A289-E990A8383A14}"/>
              </a:ext>
            </a:extLst>
          </p:cNvPr>
          <p:cNvSpPr txBox="1">
            <a:spLocks noChangeArrowheads="1"/>
          </p:cNvSpPr>
          <p:nvPr/>
        </p:nvSpPr>
        <p:spPr bwMode="auto">
          <a:xfrm>
            <a:off x="4419601" y="5432426"/>
            <a:ext cx="2100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A49DE"/>
                </a:solidFill>
                <a:effectLst/>
                <a:uLnTx/>
                <a:uFillTx/>
                <a:latin typeface="Humnst777 Blk BT" charset="0"/>
                <a:ea typeface="+mn-ea"/>
                <a:cs typeface="+mn-cs"/>
              </a:rPr>
              <a:t>Colossians 1:10</a:t>
            </a:r>
          </a:p>
        </p:txBody>
      </p:sp>
      <p:sp>
        <p:nvSpPr>
          <p:cNvPr id="309263" name="Text Box 15">
            <a:extLst>
              <a:ext uri="{FF2B5EF4-FFF2-40B4-BE49-F238E27FC236}">
                <a16:creationId xmlns:a16="http://schemas.microsoft.com/office/drawing/2014/main" id="{EBC38A83-FF7A-407E-8AA3-DA367106159B}"/>
              </a:ext>
            </a:extLst>
          </p:cNvPr>
          <p:cNvSpPr txBox="1">
            <a:spLocks noChangeArrowheads="1"/>
          </p:cNvSpPr>
          <p:nvPr/>
        </p:nvSpPr>
        <p:spPr bwMode="auto">
          <a:xfrm>
            <a:off x="6248400" y="5891214"/>
            <a:ext cx="25571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478F8"/>
                </a:solidFill>
                <a:effectLst/>
                <a:uLnTx/>
                <a:uFillTx/>
                <a:latin typeface="Humnst777 Blk BT" charset="0"/>
                <a:ea typeface="+mn-ea"/>
                <a:cs typeface="+mn-cs"/>
              </a:rPr>
              <a:t>Colossians 1:11, 12</a:t>
            </a:r>
          </a:p>
        </p:txBody>
      </p:sp>
      <p:sp>
        <p:nvSpPr>
          <p:cNvPr id="309264" name="Rectangle 16">
            <a:extLst>
              <a:ext uri="{FF2B5EF4-FFF2-40B4-BE49-F238E27FC236}">
                <a16:creationId xmlns:a16="http://schemas.microsoft.com/office/drawing/2014/main" id="{8E5B86E0-0BDC-4B1F-B76A-99271EB1DE23}"/>
              </a:ext>
            </a:extLst>
          </p:cNvPr>
          <p:cNvSpPr>
            <a:spLocks noChangeArrowheads="1"/>
          </p:cNvSpPr>
          <p:nvPr/>
        </p:nvSpPr>
        <p:spPr bwMode="auto">
          <a:xfrm>
            <a:off x="2438400" y="5018088"/>
            <a:ext cx="3048000" cy="457200"/>
          </a:xfrm>
          <a:prstGeom prst="rect">
            <a:avLst/>
          </a:prstGeom>
          <a:noFill/>
          <a:ln w="25400">
            <a:solidFill>
              <a:srgbClr val="D72B9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309265" name="Rectangle 17">
            <a:extLst>
              <a:ext uri="{FF2B5EF4-FFF2-40B4-BE49-F238E27FC236}">
                <a16:creationId xmlns:a16="http://schemas.microsoft.com/office/drawing/2014/main" id="{E93E516A-02F0-4F86-80C3-12C0C571E53E}"/>
              </a:ext>
            </a:extLst>
          </p:cNvPr>
          <p:cNvSpPr>
            <a:spLocks noChangeArrowheads="1"/>
          </p:cNvSpPr>
          <p:nvPr/>
        </p:nvSpPr>
        <p:spPr bwMode="auto">
          <a:xfrm>
            <a:off x="4267200" y="5410200"/>
            <a:ext cx="2895600" cy="533400"/>
          </a:xfrm>
          <a:prstGeom prst="rect">
            <a:avLst/>
          </a:prstGeom>
          <a:noFill/>
          <a:ln w="25400">
            <a:solidFill>
              <a:srgbClr val="D72B9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309266" name="Rectangle 18">
            <a:extLst>
              <a:ext uri="{FF2B5EF4-FFF2-40B4-BE49-F238E27FC236}">
                <a16:creationId xmlns:a16="http://schemas.microsoft.com/office/drawing/2014/main" id="{EC462454-5637-4BC9-BAB7-6577BADBCE65}"/>
              </a:ext>
            </a:extLst>
          </p:cNvPr>
          <p:cNvSpPr>
            <a:spLocks noChangeArrowheads="1"/>
          </p:cNvSpPr>
          <p:nvPr/>
        </p:nvSpPr>
        <p:spPr bwMode="auto">
          <a:xfrm>
            <a:off x="6172200" y="5857875"/>
            <a:ext cx="3276600" cy="533400"/>
          </a:xfrm>
          <a:prstGeom prst="rect">
            <a:avLst/>
          </a:prstGeom>
          <a:noFill/>
          <a:ln w="25400">
            <a:solidFill>
              <a:srgbClr val="D72B9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309267" name="Line 19">
            <a:extLst>
              <a:ext uri="{FF2B5EF4-FFF2-40B4-BE49-F238E27FC236}">
                <a16:creationId xmlns:a16="http://schemas.microsoft.com/office/drawing/2014/main" id="{430FC327-521D-4515-A085-18A09F89C362}"/>
              </a:ext>
            </a:extLst>
          </p:cNvPr>
          <p:cNvSpPr>
            <a:spLocks noChangeShapeType="1"/>
          </p:cNvSpPr>
          <p:nvPr/>
        </p:nvSpPr>
        <p:spPr bwMode="auto">
          <a:xfrm>
            <a:off x="2057400" y="2897188"/>
            <a:ext cx="7924800"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309268" name="Line 20">
            <a:extLst>
              <a:ext uri="{FF2B5EF4-FFF2-40B4-BE49-F238E27FC236}">
                <a16:creationId xmlns:a16="http://schemas.microsoft.com/office/drawing/2014/main" id="{8DA057AC-E656-444A-91F5-7A79F851C40F}"/>
              </a:ext>
            </a:extLst>
          </p:cNvPr>
          <p:cNvSpPr>
            <a:spLocks noChangeShapeType="1"/>
          </p:cNvSpPr>
          <p:nvPr/>
        </p:nvSpPr>
        <p:spPr bwMode="auto">
          <a:xfrm>
            <a:off x="2057400" y="2971800"/>
            <a:ext cx="7924800"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nodeType="afterEffect">
                                  <p:stCondLst>
                                    <p:cond delay="2000"/>
                                  </p:stCondLst>
                                  <p:childTnLst>
                                    <p:set>
                                      <p:cBhvr>
                                        <p:cTn id="6" dur="1" fill="hold">
                                          <p:stCondLst>
                                            <p:cond delay="0"/>
                                          </p:stCondLst>
                                        </p:cTn>
                                        <p:tgtEl>
                                          <p:spTgt spid="309250"/>
                                        </p:tgtEl>
                                        <p:attrNameLst>
                                          <p:attrName>style.visibility</p:attrName>
                                        </p:attrNameLst>
                                      </p:cBhvr>
                                      <p:to>
                                        <p:strVal val="visible"/>
                                      </p:to>
                                    </p:set>
                                    <p:animEffect transition="in" filter="randombar(vertical)">
                                      <p:cBhvr>
                                        <p:cTn id="7" dur="500"/>
                                        <p:tgtEl>
                                          <p:spTgt spid="309250"/>
                                        </p:tgtEl>
                                      </p:cBhvr>
                                    </p:animEffect>
                                  </p:childTnLst>
                                </p:cTn>
                              </p:par>
                            </p:childTnLst>
                          </p:cTn>
                        </p:par>
                        <p:par>
                          <p:cTn id="8" fill="hold" nodeType="afterGroup">
                            <p:stCondLst>
                              <p:cond delay="2500"/>
                            </p:stCondLst>
                            <p:childTnLst>
                              <p:par>
                                <p:cTn id="9" presetID="3" presetClass="entr" presetSubtype="10" fill="hold" grpId="0" nodeType="afterEffect">
                                  <p:stCondLst>
                                    <p:cond delay="2000"/>
                                  </p:stCondLst>
                                  <p:iterate type="wd">
                                    <p:tmPct val="100000"/>
                                  </p:iterate>
                                  <p:childTnLst>
                                    <p:set>
                                      <p:cBhvr>
                                        <p:cTn id="10" dur="1" fill="hold">
                                          <p:stCondLst>
                                            <p:cond delay="0"/>
                                          </p:stCondLst>
                                        </p:cTn>
                                        <p:tgtEl>
                                          <p:spTgt spid="309251"/>
                                        </p:tgtEl>
                                        <p:attrNameLst>
                                          <p:attrName>style.visibility</p:attrName>
                                        </p:attrNameLst>
                                      </p:cBhvr>
                                      <p:to>
                                        <p:strVal val="visible"/>
                                      </p:to>
                                    </p:set>
                                    <p:animEffect transition="in" filter="blinds(horizontal)">
                                      <p:cBhvr>
                                        <p:cTn id="11" dur="300"/>
                                        <p:tgtEl>
                                          <p:spTgt spid="309251"/>
                                        </p:tgtEl>
                                      </p:cBhvr>
                                    </p:animEffect>
                                  </p:childTnLst>
                                </p:cTn>
                              </p:par>
                            </p:childTnLst>
                          </p:cTn>
                        </p:par>
                        <p:par>
                          <p:cTn id="12" fill="hold" nodeType="afterGroup">
                            <p:stCondLst>
                              <p:cond delay="7500"/>
                            </p:stCondLst>
                            <p:childTnLst>
                              <p:par>
                                <p:cTn id="13" presetID="3" presetClass="entr" presetSubtype="10" fill="hold" grpId="0" nodeType="afterEffect">
                                  <p:stCondLst>
                                    <p:cond delay="2000"/>
                                  </p:stCondLst>
                                  <p:iterate type="wd">
                                    <p:tmPct val="100000"/>
                                  </p:iterate>
                                  <p:childTnLst>
                                    <p:set>
                                      <p:cBhvr>
                                        <p:cTn id="14" dur="1" fill="hold">
                                          <p:stCondLst>
                                            <p:cond delay="0"/>
                                          </p:stCondLst>
                                        </p:cTn>
                                        <p:tgtEl>
                                          <p:spTgt spid="309252"/>
                                        </p:tgtEl>
                                        <p:attrNameLst>
                                          <p:attrName>style.visibility</p:attrName>
                                        </p:attrNameLst>
                                      </p:cBhvr>
                                      <p:to>
                                        <p:strVal val="visible"/>
                                      </p:to>
                                    </p:set>
                                    <p:animEffect transition="in" filter="blinds(horizontal)">
                                      <p:cBhvr>
                                        <p:cTn id="15" dur="300"/>
                                        <p:tgtEl>
                                          <p:spTgt spid="309252"/>
                                        </p:tgtEl>
                                      </p:cBhvr>
                                    </p:animEffect>
                                  </p:childTnLst>
                                </p:cTn>
                              </p:par>
                            </p:childTnLst>
                          </p:cTn>
                        </p:par>
                        <p:par>
                          <p:cTn id="16" fill="hold" nodeType="afterGroup">
                            <p:stCondLst>
                              <p:cond delay="11600"/>
                            </p:stCondLst>
                            <p:childTnLst>
                              <p:par>
                                <p:cTn id="17" presetID="3" presetClass="entr" presetSubtype="10" fill="hold" grpId="0" nodeType="afterEffect">
                                  <p:stCondLst>
                                    <p:cond delay="0"/>
                                  </p:stCondLst>
                                  <p:iterate type="wd">
                                    <p:tmPct val="100000"/>
                                  </p:iterate>
                                  <p:childTnLst>
                                    <p:set>
                                      <p:cBhvr>
                                        <p:cTn id="18" dur="1" fill="hold">
                                          <p:stCondLst>
                                            <p:cond delay="0"/>
                                          </p:stCondLst>
                                        </p:cTn>
                                        <p:tgtEl>
                                          <p:spTgt spid="309253"/>
                                        </p:tgtEl>
                                        <p:attrNameLst>
                                          <p:attrName>style.visibility</p:attrName>
                                        </p:attrNameLst>
                                      </p:cBhvr>
                                      <p:to>
                                        <p:strVal val="visible"/>
                                      </p:to>
                                    </p:set>
                                    <p:animEffect transition="in" filter="blinds(horizontal)">
                                      <p:cBhvr>
                                        <p:cTn id="19" dur="300"/>
                                        <p:tgtEl>
                                          <p:spTgt spid="309253"/>
                                        </p:tgtEl>
                                      </p:cBhvr>
                                    </p:animEffect>
                                  </p:childTnLst>
                                </p:cTn>
                              </p:par>
                            </p:childTnLst>
                          </p:cTn>
                        </p:par>
                        <p:par>
                          <p:cTn id="20" fill="hold" nodeType="afterGroup">
                            <p:stCondLst>
                              <p:cond delay="14600"/>
                            </p:stCondLst>
                            <p:childTnLst>
                              <p:par>
                                <p:cTn id="21" presetID="3" presetClass="entr" presetSubtype="10" fill="hold" grpId="0" nodeType="afterEffect">
                                  <p:stCondLst>
                                    <p:cond delay="2000"/>
                                  </p:stCondLst>
                                  <p:iterate type="wd">
                                    <p:tmPct val="100000"/>
                                  </p:iterate>
                                  <p:childTnLst>
                                    <p:set>
                                      <p:cBhvr>
                                        <p:cTn id="22" dur="1" fill="hold">
                                          <p:stCondLst>
                                            <p:cond delay="0"/>
                                          </p:stCondLst>
                                        </p:cTn>
                                        <p:tgtEl>
                                          <p:spTgt spid="309254"/>
                                        </p:tgtEl>
                                        <p:attrNameLst>
                                          <p:attrName>style.visibility</p:attrName>
                                        </p:attrNameLst>
                                      </p:cBhvr>
                                      <p:to>
                                        <p:strVal val="visible"/>
                                      </p:to>
                                    </p:set>
                                    <p:animEffect transition="in" filter="blinds(horizontal)">
                                      <p:cBhvr>
                                        <p:cTn id="23" dur="300"/>
                                        <p:tgtEl>
                                          <p:spTgt spid="309254"/>
                                        </p:tgtEl>
                                      </p:cBhvr>
                                    </p:animEffect>
                                  </p:childTnLst>
                                </p:cTn>
                              </p:par>
                            </p:childTnLst>
                          </p:cTn>
                        </p:par>
                        <p:par>
                          <p:cTn id="24" fill="hold" nodeType="afterGroup">
                            <p:stCondLst>
                              <p:cond delay="17800"/>
                            </p:stCondLst>
                            <p:childTnLst>
                              <p:par>
                                <p:cTn id="25" presetID="3" presetClass="entr" presetSubtype="10" fill="hold" grpId="0" nodeType="afterEffect">
                                  <p:stCondLst>
                                    <p:cond delay="0"/>
                                  </p:stCondLst>
                                  <p:iterate type="wd">
                                    <p:tmPct val="100000"/>
                                  </p:iterate>
                                  <p:childTnLst>
                                    <p:set>
                                      <p:cBhvr>
                                        <p:cTn id="26" dur="1" fill="hold">
                                          <p:stCondLst>
                                            <p:cond delay="0"/>
                                          </p:stCondLst>
                                        </p:cTn>
                                        <p:tgtEl>
                                          <p:spTgt spid="309255"/>
                                        </p:tgtEl>
                                        <p:attrNameLst>
                                          <p:attrName>style.visibility</p:attrName>
                                        </p:attrNameLst>
                                      </p:cBhvr>
                                      <p:to>
                                        <p:strVal val="visible"/>
                                      </p:to>
                                    </p:set>
                                    <p:animEffect transition="in" filter="blinds(horizontal)">
                                      <p:cBhvr>
                                        <p:cTn id="27" dur="300"/>
                                        <p:tgtEl>
                                          <p:spTgt spid="309255"/>
                                        </p:tgtEl>
                                      </p:cBhvr>
                                    </p:animEffect>
                                  </p:childTnLst>
                                </p:cTn>
                              </p:par>
                            </p:childTnLst>
                          </p:cTn>
                        </p:par>
                        <p:par>
                          <p:cTn id="28" fill="hold" nodeType="afterGroup">
                            <p:stCondLst>
                              <p:cond delay="20200"/>
                            </p:stCondLst>
                            <p:childTnLst>
                              <p:par>
                                <p:cTn id="29" presetID="7" presetClass="entr" presetSubtype="8" fill="hold" nodeType="afterEffect">
                                  <p:stCondLst>
                                    <p:cond delay="3000"/>
                                  </p:stCondLst>
                                  <p:childTnLst>
                                    <p:set>
                                      <p:cBhvr>
                                        <p:cTn id="30" dur="1" fill="hold">
                                          <p:stCondLst>
                                            <p:cond delay="0"/>
                                          </p:stCondLst>
                                        </p:cTn>
                                        <p:tgtEl>
                                          <p:spTgt spid="309267"/>
                                        </p:tgtEl>
                                        <p:attrNameLst>
                                          <p:attrName>style.visibility</p:attrName>
                                        </p:attrNameLst>
                                      </p:cBhvr>
                                      <p:to>
                                        <p:strVal val="visible"/>
                                      </p:to>
                                    </p:set>
                                    <p:anim calcmode="lin" valueType="num">
                                      <p:cBhvr additive="base">
                                        <p:cTn id="31" dur="5000" fill="hold"/>
                                        <p:tgtEl>
                                          <p:spTgt spid="309267"/>
                                        </p:tgtEl>
                                        <p:attrNameLst>
                                          <p:attrName>ppt_x</p:attrName>
                                        </p:attrNameLst>
                                      </p:cBhvr>
                                      <p:tavLst>
                                        <p:tav tm="0">
                                          <p:val>
                                            <p:strVal val="0-#ppt_w/2"/>
                                          </p:val>
                                        </p:tav>
                                        <p:tav tm="100000">
                                          <p:val>
                                            <p:strVal val="#ppt_x"/>
                                          </p:val>
                                        </p:tav>
                                      </p:tavLst>
                                    </p:anim>
                                    <p:anim calcmode="lin" valueType="num">
                                      <p:cBhvr additive="base">
                                        <p:cTn id="32" dur="5000" fill="hold"/>
                                        <p:tgtEl>
                                          <p:spTgt spid="309267"/>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28200"/>
                            </p:stCondLst>
                            <p:childTnLst>
                              <p:par>
                                <p:cTn id="34" presetID="7" presetClass="entr" presetSubtype="2" fill="hold" nodeType="afterEffect">
                                  <p:stCondLst>
                                    <p:cond delay="3000"/>
                                  </p:stCondLst>
                                  <p:childTnLst>
                                    <p:set>
                                      <p:cBhvr>
                                        <p:cTn id="35" dur="1" fill="hold">
                                          <p:stCondLst>
                                            <p:cond delay="0"/>
                                          </p:stCondLst>
                                        </p:cTn>
                                        <p:tgtEl>
                                          <p:spTgt spid="309268"/>
                                        </p:tgtEl>
                                        <p:attrNameLst>
                                          <p:attrName>style.visibility</p:attrName>
                                        </p:attrNameLst>
                                      </p:cBhvr>
                                      <p:to>
                                        <p:strVal val="visible"/>
                                      </p:to>
                                    </p:set>
                                    <p:anim calcmode="lin" valueType="num">
                                      <p:cBhvr additive="base">
                                        <p:cTn id="36" dur="5000" fill="hold"/>
                                        <p:tgtEl>
                                          <p:spTgt spid="309268"/>
                                        </p:tgtEl>
                                        <p:attrNameLst>
                                          <p:attrName>ppt_x</p:attrName>
                                        </p:attrNameLst>
                                      </p:cBhvr>
                                      <p:tavLst>
                                        <p:tav tm="0">
                                          <p:val>
                                            <p:strVal val="1+#ppt_w/2"/>
                                          </p:val>
                                        </p:tav>
                                        <p:tav tm="100000">
                                          <p:val>
                                            <p:strVal val="#ppt_x"/>
                                          </p:val>
                                        </p:tav>
                                      </p:tavLst>
                                    </p:anim>
                                    <p:anim calcmode="lin" valueType="num">
                                      <p:cBhvr additive="base">
                                        <p:cTn id="37" dur="5000" fill="hold"/>
                                        <p:tgtEl>
                                          <p:spTgt spid="309268"/>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36200"/>
                            </p:stCondLst>
                            <p:childTnLst>
                              <p:par>
                                <p:cTn id="39" presetID="3" presetClass="entr" presetSubtype="5" fill="hold" grpId="0" nodeType="afterEffect">
                                  <p:stCondLst>
                                    <p:cond delay="3000"/>
                                  </p:stCondLst>
                                  <p:iterate type="wd">
                                    <p:tmPct val="100000"/>
                                  </p:iterate>
                                  <p:childTnLst>
                                    <p:set>
                                      <p:cBhvr>
                                        <p:cTn id="40" dur="1" fill="hold">
                                          <p:stCondLst>
                                            <p:cond delay="0"/>
                                          </p:stCondLst>
                                        </p:cTn>
                                        <p:tgtEl>
                                          <p:spTgt spid="309256"/>
                                        </p:tgtEl>
                                        <p:attrNameLst>
                                          <p:attrName>style.visibility</p:attrName>
                                        </p:attrNameLst>
                                      </p:cBhvr>
                                      <p:to>
                                        <p:strVal val="visible"/>
                                      </p:to>
                                    </p:set>
                                    <p:animEffect transition="in" filter="blinds(vertical)">
                                      <p:cBhvr>
                                        <p:cTn id="41" dur="300"/>
                                        <p:tgtEl>
                                          <p:spTgt spid="309256"/>
                                        </p:tgtEl>
                                      </p:cBhvr>
                                    </p:animEffect>
                                  </p:childTnLst>
                                </p:cTn>
                              </p:par>
                            </p:childTnLst>
                          </p:cTn>
                        </p:par>
                        <p:par>
                          <p:cTn id="42" fill="hold" nodeType="afterGroup">
                            <p:stCondLst>
                              <p:cond delay="41300"/>
                            </p:stCondLst>
                            <p:childTnLst>
                              <p:par>
                                <p:cTn id="43" presetID="3" presetClass="entr" presetSubtype="5" fill="hold" grpId="0" nodeType="afterEffect">
                                  <p:stCondLst>
                                    <p:cond delay="0"/>
                                  </p:stCondLst>
                                  <p:iterate type="wd">
                                    <p:tmPct val="100000"/>
                                  </p:iterate>
                                  <p:childTnLst>
                                    <p:set>
                                      <p:cBhvr>
                                        <p:cTn id="44" dur="1" fill="hold">
                                          <p:stCondLst>
                                            <p:cond delay="0"/>
                                          </p:stCondLst>
                                        </p:cTn>
                                        <p:tgtEl>
                                          <p:spTgt spid="309257"/>
                                        </p:tgtEl>
                                        <p:attrNameLst>
                                          <p:attrName>style.visibility</p:attrName>
                                        </p:attrNameLst>
                                      </p:cBhvr>
                                      <p:to>
                                        <p:strVal val="visible"/>
                                      </p:to>
                                    </p:set>
                                    <p:animEffect transition="in" filter="blinds(vertical)">
                                      <p:cBhvr>
                                        <p:cTn id="45" dur="300"/>
                                        <p:tgtEl>
                                          <p:spTgt spid="309257"/>
                                        </p:tgtEl>
                                      </p:cBhvr>
                                    </p:animEffect>
                                  </p:childTnLst>
                                </p:cTn>
                              </p:par>
                            </p:childTnLst>
                          </p:cTn>
                        </p:par>
                        <p:par>
                          <p:cTn id="46" fill="hold" nodeType="afterGroup">
                            <p:stCondLst>
                              <p:cond delay="43100"/>
                            </p:stCondLst>
                            <p:childTnLst>
                              <p:par>
                                <p:cTn id="47" presetID="3" presetClass="entr" presetSubtype="5" fill="hold" grpId="0" nodeType="afterEffect">
                                  <p:stCondLst>
                                    <p:cond delay="2000"/>
                                  </p:stCondLst>
                                  <p:iterate type="wd">
                                    <p:tmPct val="100000"/>
                                  </p:iterate>
                                  <p:childTnLst>
                                    <p:set>
                                      <p:cBhvr>
                                        <p:cTn id="48" dur="1" fill="hold">
                                          <p:stCondLst>
                                            <p:cond delay="0"/>
                                          </p:stCondLst>
                                        </p:cTn>
                                        <p:tgtEl>
                                          <p:spTgt spid="309258"/>
                                        </p:tgtEl>
                                        <p:attrNameLst>
                                          <p:attrName>style.visibility</p:attrName>
                                        </p:attrNameLst>
                                      </p:cBhvr>
                                      <p:to>
                                        <p:strVal val="visible"/>
                                      </p:to>
                                    </p:set>
                                    <p:animEffect transition="in" filter="blinds(vertical)">
                                      <p:cBhvr>
                                        <p:cTn id="49" dur="300"/>
                                        <p:tgtEl>
                                          <p:spTgt spid="309258"/>
                                        </p:tgtEl>
                                      </p:cBhvr>
                                    </p:animEffect>
                                  </p:childTnLst>
                                </p:cTn>
                              </p:par>
                            </p:childTnLst>
                          </p:cTn>
                        </p:par>
                        <p:par>
                          <p:cTn id="50" fill="hold" nodeType="afterGroup">
                            <p:stCondLst>
                              <p:cond delay="46900"/>
                            </p:stCondLst>
                            <p:childTnLst>
                              <p:par>
                                <p:cTn id="51" presetID="3" presetClass="entr" presetSubtype="5" fill="hold" grpId="0" nodeType="afterEffect">
                                  <p:stCondLst>
                                    <p:cond delay="0"/>
                                  </p:stCondLst>
                                  <p:iterate type="wd">
                                    <p:tmPct val="100000"/>
                                  </p:iterate>
                                  <p:childTnLst>
                                    <p:set>
                                      <p:cBhvr>
                                        <p:cTn id="52" dur="1" fill="hold">
                                          <p:stCondLst>
                                            <p:cond delay="0"/>
                                          </p:stCondLst>
                                        </p:cTn>
                                        <p:tgtEl>
                                          <p:spTgt spid="309259"/>
                                        </p:tgtEl>
                                        <p:attrNameLst>
                                          <p:attrName>style.visibility</p:attrName>
                                        </p:attrNameLst>
                                      </p:cBhvr>
                                      <p:to>
                                        <p:strVal val="visible"/>
                                      </p:to>
                                    </p:set>
                                    <p:animEffect transition="in" filter="blinds(vertical)">
                                      <p:cBhvr>
                                        <p:cTn id="53" dur="300"/>
                                        <p:tgtEl>
                                          <p:spTgt spid="309259"/>
                                        </p:tgtEl>
                                      </p:cBhvr>
                                    </p:animEffect>
                                  </p:childTnLst>
                                </p:cTn>
                              </p:par>
                            </p:childTnLst>
                          </p:cTn>
                        </p:par>
                        <p:par>
                          <p:cTn id="54" fill="hold" nodeType="afterGroup">
                            <p:stCondLst>
                              <p:cond delay="49000"/>
                            </p:stCondLst>
                            <p:childTnLst>
                              <p:par>
                                <p:cTn id="55" presetID="3" presetClass="entr" presetSubtype="5" fill="hold" grpId="0" nodeType="afterEffect">
                                  <p:stCondLst>
                                    <p:cond delay="0"/>
                                  </p:stCondLst>
                                  <p:iterate type="wd">
                                    <p:tmPct val="100000"/>
                                  </p:iterate>
                                  <p:childTnLst>
                                    <p:set>
                                      <p:cBhvr>
                                        <p:cTn id="56" dur="1" fill="hold">
                                          <p:stCondLst>
                                            <p:cond delay="0"/>
                                          </p:stCondLst>
                                        </p:cTn>
                                        <p:tgtEl>
                                          <p:spTgt spid="309260"/>
                                        </p:tgtEl>
                                        <p:attrNameLst>
                                          <p:attrName>style.visibility</p:attrName>
                                        </p:attrNameLst>
                                      </p:cBhvr>
                                      <p:to>
                                        <p:strVal val="visible"/>
                                      </p:to>
                                    </p:set>
                                    <p:animEffect transition="in" filter="blinds(vertical)">
                                      <p:cBhvr>
                                        <p:cTn id="57" dur="300"/>
                                        <p:tgtEl>
                                          <p:spTgt spid="309260"/>
                                        </p:tgtEl>
                                      </p:cBhvr>
                                    </p:animEffect>
                                  </p:childTnLst>
                                </p:cTn>
                              </p:par>
                            </p:childTnLst>
                          </p:cTn>
                        </p:par>
                        <p:par>
                          <p:cTn id="58" fill="hold" nodeType="afterGroup">
                            <p:stCondLst>
                              <p:cond delay="51100"/>
                            </p:stCondLst>
                            <p:childTnLst>
                              <p:par>
                                <p:cTn id="59" presetID="3" presetClass="entr" presetSubtype="5" fill="hold" grpId="0" nodeType="afterEffect">
                                  <p:stCondLst>
                                    <p:cond delay="2000"/>
                                  </p:stCondLst>
                                  <p:iterate type="wd">
                                    <p:tmPct val="100000"/>
                                  </p:iterate>
                                  <p:childTnLst>
                                    <p:set>
                                      <p:cBhvr>
                                        <p:cTn id="60" dur="1" fill="hold">
                                          <p:stCondLst>
                                            <p:cond delay="0"/>
                                          </p:stCondLst>
                                        </p:cTn>
                                        <p:tgtEl>
                                          <p:spTgt spid="309261"/>
                                        </p:tgtEl>
                                        <p:attrNameLst>
                                          <p:attrName>style.visibility</p:attrName>
                                        </p:attrNameLst>
                                      </p:cBhvr>
                                      <p:to>
                                        <p:strVal val="visible"/>
                                      </p:to>
                                    </p:set>
                                    <p:animEffect transition="in" filter="blinds(vertical)">
                                      <p:cBhvr>
                                        <p:cTn id="61" dur="300"/>
                                        <p:tgtEl>
                                          <p:spTgt spid="309261"/>
                                        </p:tgtEl>
                                      </p:cBhvr>
                                    </p:animEffect>
                                  </p:childTnLst>
                                </p:cTn>
                              </p:par>
                            </p:childTnLst>
                          </p:cTn>
                        </p:par>
                        <p:par>
                          <p:cTn id="62" fill="hold" nodeType="afterGroup">
                            <p:stCondLst>
                              <p:cond delay="53700"/>
                            </p:stCondLst>
                            <p:childTnLst>
                              <p:par>
                                <p:cTn id="63" presetID="22" presetClass="entr" presetSubtype="8" fill="hold" grpId="0" nodeType="afterEffect">
                                  <p:stCondLst>
                                    <p:cond delay="1000"/>
                                  </p:stCondLst>
                                  <p:childTnLst>
                                    <p:set>
                                      <p:cBhvr>
                                        <p:cTn id="64" dur="1" fill="hold">
                                          <p:stCondLst>
                                            <p:cond delay="0"/>
                                          </p:stCondLst>
                                        </p:cTn>
                                        <p:tgtEl>
                                          <p:spTgt spid="309264"/>
                                        </p:tgtEl>
                                        <p:attrNameLst>
                                          <p:attrName>style.visibility</p:attrName>
                                        </p:attrNameLst>
                                      </p:cBhvr>
                                      <p:to>
                                        <p:strVal val="visible"/>
                                      </p:to>
                                    </p:set>
                                    <p:animEffect transition="in" filter="wipe(left)">
                                      <p:cBhvr>
                                        <p:cTn id="65" dur="500"/>
                                        <p:tgtEl>
                                          <p:spTgt spid="309264"/>
                                        </p:tgtEl>
                                      </p:cBhvr>
                                    </p:animEffect>
                                  </p:childTnLst>
                                </p:cTn>
                              </p:par>
                            </p:childTnLst>
                          </p:cTn>
                        </p:par>
                        <p:par>
                          <p:cTn id="66" fill="hold" nodeType="afterGroup">
                            <p:stCondLst>
                              <p:cond delay="55200"/>
                            </p:stCondLst>
                            <p:childTnLst>
                              <p:par>
                                <p:cTn id="67" presetID="3" presetClass="entr" presetSubtype="5" fill="hold" grpId="0" nodeType="afterEffect">
                                  <p:stCondLst>
                                    <p:cond delay="1000"/>
                                  </p:stCondLst>
                                  <p:iterate type="wd">
                                    <p:tmPct val="100000"/>
                                  </p:iterate>
                                  <p:childTnLst>
                                    <p:set>
                                      <p:cBhvr>
                                        <p:cTn id="68" dur="1" fill="hold">
                                          <p:stCondLst>
                                            <p:cond delay="0"/>
                                          </p:stCondLst>
                                        </p:cTn>
                                        <p:tgtEl>
                                          <p:spTgt spid="309262"/>
                                        </p:tgtEl>
                                        <p:attrNameLst>
                                          <p:attrName>style.visibility</p:attrName>
                                        </p:attrNameLst>
                                      </p:cBhvr>
                                      <p:to>
                                        <p:strVal val="visible"/>
                                      </p:to>
                                    </p:set>
                                    <p:animEffect transition="in" filter="blinds(vertical)">
                                      <p:cBhvr>
                                        <p:cTn id="69" dur="300"/>
                                        <p:tgtEl>
                                          <p:spTgt spid="309262"/>
                                        </p:tgtEl>
                                      </p:cBhvr>
                                    </p:animEffect>
                                  </p:childTnLst>
                                </p:cTn>
                              </p:par>
                            </p:childTnLst>
                          </p:cTn>
                        </p:par>
                        <p:par>
                          <p:cTn id="70" fill="hold" nodeType="afterGroup">
                            <p:stCondLst>
                              <p:cond delay="56800"/>
                            </p:stCondLst>
                            <p:childTnLst>
                              <p:par>
                                <p:cTn id="71" presetID="22" presetClass="entr" presetSubtype="8" fill="hold" grpId="0" nodeType="afterEffect">
                                  <p:stCondLst>
                                    <p:cond delay="2000"/>
                                  </p:stCondLst>
                                  <p:childTnLst>
                                    <p:set>
                                      <p:cBhvr>
                                        <p:cTn id="72" dur="1" fill="hold">
                                          <p:stCondLst>
                                            <p:cond delay="0"/>
                                          </p:stCondLst>
                                        </p:cTn>
                                        <p:tgtEl>
                                          <p:spTgt spid="309265"/>
                                        </p:tgtEl>
                                        <p:attrNameLst>
                                          <p:attrName>style.visibility</p:attrName>
                                        </p:attrNameLst>
                                      </p:cBhvr>
                                      <p:to>
                                        <p:strVal val="visible"/>
                                      </p:to>
                                    </p:set>
                                    <p:animEffect transition="in" filter="wipe(left)">
                                      <p:cBhvr>
                                        <p:cTn id="73" dur="500"/>
                                        <p:tgtEl>
                                          <p:spTgt spid="309265"/>
                                        </p:tgtEl>
                                      </p:cBhvr>
                                    </p:animEffect>
                                  </p:childTnLst>
                                </p:cTn>
                              </p:par>
                            </p:childTnLst>
                          </p:cTn>
                        </p:par>
                        <p:par>
                          <p:cTn id="74" fill="hold" nodeType="afterGroup">
                            <p:stCondLst>
                              <p:cond delay="59300"/>
                            </p:stCondLst>
                            <p:childTnLst>
                              <p:par>
                                <p:cTn id="75" presetID="3" presetClass="entr" presetSubtype="5" fill="hold" grpId="0" nodeType="afterEffect">
                                  <p:stCondLst>
                                    <p:cond delay="2000"/>
                                  </p:stCondLst>
                                  <p:iterate type="wd">
                                    <p:tmPct val="100000"/>
                                  </p:iterate>
                                  <p:childTnLst>
                                    <p:set>
                                      <p:cBhvr>
                                        <p:cTn id="76" dur="1" fill="hold">
                                          <p:stCondLst>
                                            <p:cond delay="0"/>
                                          </p:stCondLst>
                                        </p:cTn>
                                        <p:tgtEl>
                                          <p:spTgt spid="309263"/>
                                        </p:tgtEl>
                                        <p:attrNameLst>
                                          <p:attrName>style.visibility</p:attrName>
                                        </p:attrNameLst>
                                      </p:cBhvr>
                                      <p:to>
                                        <p:strVal val="visible"/>
                                      </p:to>
                                    </p:set>
                                    <p:animEffect transition="in" filter="blinds(vertical)">
                                      <p:cBhvr>
                                        <p:cTn id="77" dur="300"/>
                                        <p:tgtEl>
                                          <p:spTgt spid="309263"/>
                                        </p:tgtEl>
                                      </p:cBhvr>
                                    </p:animEffect>
                                  </p:childTnLst>
                                </p:cTn>
                              </p:par>
                            </p:childTnLst>
                          </p:cTn>
                        </p:par>
                        <p:par>
                          <p:cTn id="78" fill="hold" nodeType="afterGroup">
                            <p:stCondLst>
                              <p:cond delay="62500"/>
                            </p:stCondLst>
                            <p:childTnLst>
                              <p:par>
                                <p:cTn id="79" presetID="22" presetClass="entr" presetSubtype="8" fill="hold" grpId="0" nodeType="afterEffect">
                                  <p:stCondLst>
                                    <p:cond delay="1000"/>
                                  </p:stCondLst>
                                  <p:childTnLst>
                                    <p:set>
                                      <p:cBhvr>
                                        <p:cTn id="80" dur="1" fill="hold">
                                          <p:stCondLst>
                                            <p:cond delay="0"/>
                                          </p:stCondLst>
                                        </p:cTn>
                                        <p:tgtEl>
                                          <p:spTgt spid="309266"/>
                                        </p:tgtEl>
                                        <p:attrNameLst>
                                          <p:attrName>style.visibility</p:attrName>
                                        </p:attrNameLst>
                                      </p:cBhvr>
                                      <p:to>
                                        <p:strVal val="visible"/>
                                      </p:to>
                                    </p:set>
                                    <p:animEffect transition="in" filter="wipe(left)">
                                      <p:cBhvr>
                                        <p:cTn id="81" dur="500"/>
                                        <p:tgtEl>
                                          <p:spTgt spid="309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autoUpdateAnimBg="0"/>
      <p:bldP spid="309252" grpId="0" autoUpdateAnimBg="0"/>
      <p:bldP spid="309253" grpId="0" autoUpdateAnimBg="0"/>
      <p:bldP spid="309254" grpId="0" autoUpdateAnimBg="0"/>
      <p:bldP spid="309255" grpId="0" autoUpdateAnimBg="0"/>
      <p:bldP spid="309256" grpId="0" autoUpdateAnimBg="0"/>
      <p:bldP spid="309257" grpId="0" autoUpdateAnimBg="0"/>
      <p:bldP spid="309258" grpId="0" autoUpdateAnimBg="0"/>
      <p:bldP spid="309259" grpId="0" autoUpdateAnimBg="0"/>
      <p:bldP spid="309260" grpId="0" autoUpdateAnimBg="0"/>
      <p:bldP spid="309261" grpId="0" autoUpdateAnimBg="0"/>
      <p:bldP spid="309262" grpId="0" autoUpdateAnimBg="0"/>
      <p:bldP spid="309263" grpId="0" autoUpdateAnimBg="0"/>
      <p:bldP spid="309264" grpId="0" animBg="1"/>
      <p:bldP spid="309265" grpId="0" animBg="1"/>
      <p:bldP spid="309266"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5594B3D4-B9BF-4B2C-A7D6-D241D0062516}"/>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3200">
                <a:solidFill>
                  <a:srgbClr val="FFFF00"/>
                </a:solidFill>
                <a:effectLst>
                  <a:outerShdw blurRad="38100" dist="38100" dir="2700000" algn="tl">
                    <a:srgbClr val="C0C0C0"/>
                  </a:outerShdw>
                </a:effectLst>
              </a:rPr>
              <a:t>Cultural Context:  “Lead Us Not Into Temptation,</a:t>
            </a:r>
            <a:r>
              <a:rPr lang="en-US"/>
              <a:t>  </a:t>
            </a:r>
            <a:endParaRPr lang="en-US" sz="6000">
              <a:latin typeface="Calligrapher" pitchFamily="2" charset="0"/>
            </a:endParaRPr>
          </a:p>
        </p:txBody>
      </p:sp>
      <p:sp>
        <p:nvSpPr>
          <p:cNvPr id="89091" name="Rectangle 3">
            <a:extLst>
              <a:ext uri="{FF2B5EF4-FFF2-40B4-BE49-F238E27FC236}">
                <a16:creationId xmlns:a16="http://schemas.microsoft.com/office/drawing/2014/main" id="{4C8470B2-FF04-44AD-9EA3-FF38360C266D}"/>
              </a:ext>
            </a:extLst>
          </p:cNvPr>
          <p:cNvSpPr>
            <a:spLocks noGrp="1" noChangeArrowheads="1"/>
          </p:cNvSpPr>
          <p:nvPr>
            <p:ph type="body" idx="1"/>
          </p:nvPr>
        </p:nvSpPr>
        <p:spPr>
          <a:xfrm>
            <a:off x="1524000" y="609600"/>
            <a:ext cx="9144000" cy="6248400"/>
          </a:xfrm>
        </p:spPr>
        <p:txBody>
          <a:bodyPr/>
          <a:lstStyle/>
          <a:p>
            <a:pPr marL="533400" indent="-533400" eaLnBrk="1" hangingPunct="1">
              <a:buNone/>
              <a:defRPr/>
            </a:pPr>
            <a:r>
              <a:rPr lang="en-US" sz="1800" dirty="0">
                <a:solidFill>
                  <a:srgbClr val="FFFF00"/>
                </a:solidFill>
              </a:rPr>
              <a:t>1)    </a:t>
            </a:r>
            <a:r>
              <a:rPr lang="en-US" sz="1800" dirty="0">
                <a:solidFill>
                  <a:srgbClr val="FFFF00"/>
                </a:solidFill>
                <a:effectLst>
                  <a:outerShdw blurRad="38100" dist="38100" dir="2700000" algn="tl">
                    <a:srgbClr val="C0C0C0"/>
                  </a:outerShdw>
                </a:effectLst>
              </a:rPr>
              <a:t>Once Again, An Example Of Hebrew Parallelism With The Second Line Reinforcing The First.</a:t>
            </a:r>
          </a:p>
          <a:p>
            <a:pPr marL="533400" indent="-533400" eaLnBrk="1" hangingPunct="1">
              <a:buNone/>
              <a:defRPr/>
            </a:pPr>
            <a:r>
              <a:rPr lang="en-US" sz="1800" dirty="0">
                <a:solidFill>
                  <a:srgbClr val="FFFF00"/>
                </a:solidFill>
                <a:effectLst>
                  <a:outerShdw blurRad="38100" dist="38100" dir="2700000" algn="tl">
                    <a:srgbClr val="C0C0C0"/>
                  </a:outerShdw>
                </a:effectLst>
              </a:rPr>
              <a:t>2)    With This Situation,  The Second Phrase Elaborates More Fully As To Resulting Implications.</a:t>
            </a:r>
          </a:p>
          <a:p>
            <a:pPr marL="533400" indent="-533400" eaLnBrk="1" hangingPunct="1">
              <a:buNone/>
              <a:defRPr/>
            </a:pPr>
            <a:r>
              <a:rPr lang="en-US" sz="1800" dirty="0">
                <a:solidFill>
                  <a:srgbClr val="FFFF00"/>
                </a:solidFill>
                <a:effectLst>
                  <a:outerShdw blurRad="38100" dist="38100" dir="2700000" algn="tl">
                    <a:srgbClr val="C0C0C0"/>
                  </a:outerShdw>
                </a:effectLst>
              </a:rPr>
              <a:t>3)    The Word “Temptation” In The Hebrew Frequently Has The Sense Of  “Testing” Or “Trials.”</a:t>
            </a:r>
          </a:p>
          <a:p>
            <a:pPr marL="533400" indent="-533400" eaLnBrk="1" hangingPunct="1">
              <a:buNone/>
              <a:defRPr/>
            </a:pPr>
            <a:r>
              <a:rPr lang="en-US" sz="1800" dirty="0">
                <a:solidFill>
                  <a:srgbClr val="FFFF00"/>
                </a:solidFill>
                <a:effectLst>
                  <a:outerShdw blurRad="38100" dist="38100" dir="2700000" algn="tl">
                    <a:srgbClr val="C0C0C0"/>
                  </a:outerShdw>
                </a:effectLst>
              </a:rPr>
              <a:t>4)    The Narrative Of Jesus’ Temptation Relates Three Tests Administered By Satan In An Attempt To Make Him Stumble.</a:t>
            </a:r>
          </a:p>
          <a:p>
            <a:pPr marL="533400" indent="-533400" eaLnBrk="1" hangingPunct="1">
              <a:buNone/>
              <a:defRPr/>
            </a:pPr>
            <a:r>
              <a:rPr lang="en-US" sz="1800" dirty="0">
                <a:solidFill>
                  <a:srgbClr val="FFFF00"/>
                </a:solidFill>
                <a:effectLst>
                  <a:outerShdw blurRad="38100" dist="38100" dir="2700000" algn="tl">
                    <a:srgbClr val="C0C0C0"/>
                  </a:outerShdw>
                </a:effectLst>
              </a:rPr>
              <a:t>5)     In The Context Of The Disciples’ Prayer,  The Word “Temptation” Points In Pre-Supposition To The Natural Inclination Of Human Beings Toward Sinful Behavior;  To Avoid Sin,  One Must Not Place Themselves In A Position To Be Put To The Test!</a:t>
            </a:r>
          </a:p>
          <a:p>
            <a:pPr marL="533400" indent="-533400" eaLnBrk="1" hangingPunct="1">
              <a:buNone/>
              <a:defRPr/>
            </a:pPr>
            <a:r>
              <a:rPr lang="en-US" sz="1800" dirty="0">
                <a:solidFill>
                  <a:srgbClr val="FFFF00"/>
                </a:solidFill>
                <a:effectLst>
                  <a:outerShdw blurRad="38100" dist="38100" dir="2700000" algn="tl">
                    <a:srgbClr val="C0C0C0"/>
                  </a:outerShdw>
                </a:effectLst>
              </a:rPr>
              <a:t>6)     According To The Rabbis This Was King David’s Mistake – He Brought Himself To The Test &amp; Failed Miserably.</a:t>
            </a:r>
          </a:p>
          <a:p>
            <a:pPr marL="533400" indent="-533400" eaLnBrk="1" hangingPunct="1">
              <a:buNone/>
              <a:defRPr/>
            </a:pPr>
            <a:r>
              <a:rPr lang="en-US" sz="1800" dirty="0">
                <a:solidFill>
                  <a:srgbClr val="FFFF00"/>
                </a:solidFill>
                <a:effectLst>
                  <a:outerShdw blurRad="38100" dist="38100" dir="2700000" algn="tl">
                    <a:srgbClr val="C0C0C0"/>
                  </a:outerShdw>
                </a:effectLst>
              </a:rPr>
              <a:t>7)     The Tradition Teaches Warning.  To Paraphrase:  One Can Estimate Neither The Power Of Temptation Nor Their Ability To Resist – The Safest Course Is To Resist Through Running – To Find An Avenue Of Escape!</a:t>
            </a:r>
            <a:endParaRPr lang="en-US" sz="1800" dirty="0">
              <a:solidFill>
                <a:srgbClr val="FFFF00"/>
              </a:solidFill>
              <a:effectLst>
                <a:outerShdw blurRad="38100" dist="38100" dir="2700000" algn="tl">
                  <a:srgbClr val="C0C0C0"/>
                </a:outerShdw>
              </a:effectLst>
              <a:latin typeface="Calligrapher" pitchFamily="2" charset="0"/>
            </a:endParaRPr>
          </a:p>
          <a:p>
            <a:pPr marL="533400" indent="-533400" eaLnBrk="1" hangingPunct="1">
              <a:buNone/>
              <a:defRPr/>
            </a:pPr>
            <a:r>
              <a:rPr lang="en-US" sz="6000" dirty="0">
                <a:solidFill>
                  <a:srgbClr val="FF3300"/>
                </a:solidFill>
                <a:effectLst>
                  <a:outerShdw blurRad="38100" dist="38100" dir="2700000" algn="tl">
                    <a:srgbClr val="C0C0C0"/>
                  </a:outerShdw>
                </a:effectLst>
                <a:latin typeface="Calligrapher" pitchFamily="2" charset="0"/>
              </a:rPr>
              <a:t>BUT DELIVER US FROM EVIL!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p:cTn id="7" dur="500" fill="hold"/>
                                        <p:tgtEl>
                                          <p:spTgt spid="890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90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9091">
                                            <p:txEl>
                                              <p:pRg st="1" end="1"/>
                                            </p:txEl>
                                          </p:spTgt>
                                        </p:tgtEl>
                                        <p:attrNameLst>
                                          <p:attrName>style.visibility</p:attrName>
                                        </p:attrNameLst>
                                      </p:cBhvr>
                                      <p:to>
                                        <p:strVal val="visible"/>
                                      </p:to>
                                    </p:set>
                                    <p:anim calcmode="lin" valueType="num">
                                      <p:cBhvr>
                                        <p:cTn id="13" dur="500" fill="hold"/>
                                        <p:tgtEl>
                                          <p:spTgt spid="890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909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9091">
                                            <p:txEl>
                                              <p:pRg st="2" end="2"/>
                                            </p:txEl>
                                          </p:spTgt>
                                        </p:tgtEl>
                                        <p:attrNameLst>
                                          <p:attrName>style.visibility</p:attrName>
                                        </p:attrNameLst>
                                      </p:cBhvr>
                                      <p:to>
                                        <p:strVal val="visible"/>
                                      </p:to>
                                    </p:set>
                                    <p:anim calcmode="lin" valueType="num">
                                      <p:cBhvr>
                                        <p:cTn id="19" dur="500" fill="hold"/>
                                        <p:tgtEl>
                                          <p:spTgt spid="8909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909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89091">
                                            <p:txEl>
                                              <p:pRg st="3" end="3"/>
                                            </p:txEl>
                                          </p:spTgt>
                                        </p:tgtEl>
                                        <p:attrNameLst>
                                          <p:attrName>style.visibility</p:attrName>
                                        </p:attrNameLst>
                                      </p:cBhvr>
                                      <p:to>
                                        <p:strVal val="visible"/>
                                      </p:to>
                                    </p:set>
                                    <p:anim calcmode="lin" valueType="num">
                                      <p:cBhvr>
                                        <p:cTn id="25" dur="500" fill="hold"/>
                                        <p:tgtEl>
                                          <p:spTgt spid="8909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8909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89091">
                                            <p:txEl>
                                              <p:pRg st="4" end="4"/>
                                            </p:txEl>
                                          </p:spTgt>
                                        </p:tgtEl>
                                        <p:attrNameLst>
                                          <p:attrName>style.visibility</p:attrName>
                                        </p:attrNameLst>
                                      </p:cBhvr>
                                      <p:to>
                                        <p:strVal val="visible"/>
                                      </p:to>
                                    </p:set>
                                    <p:anim calcmode="lin" valueType="num">
                                      <p:cBhvr>
                                        <p:cTn id="31" dur="500" fill="hold"/>
                                        <p:tgtEl>
                                          <p:spTgt spid="8909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8909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89091">
                                            <p:txEl>
                                              <p:pRg st="5" end="5"/>
                                            </p:txEl>
                                          </p:spTgt>
                                        </p:tgtEl>
                                        <p:attrNameLst>
                                          <p:attrName>style.visibility</p:attrName>
                                        </p:attrNameLst>
                                      </p:cBhvr>
                                      <p:to>
                                        <p:strVal val="visible"/>
                                      </p:to>
                                    </p:set>
                                    <p:anim calcmode="lin" valueType="num">
                                      <p:cBhvr>
                                        <p:cTn id="37" dur="500" fill="hold"/>
                                        <p:tgtEl>
                                          <p:spTgt spid="8909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8909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89091">
                                            <p:txEl>
                                              <p:pRg st="6" end="6"/>
                                            </p:txEl>
                                          </p:spTgt>
                                        </p:tgtEl>
                                        <p:attrNameLst>
                                          <p:attrName>style.visibility</p:attrName>
                                        </p:attrNameLst>
                                      </p:cBhvr>
                                      <p:to>
                                        <p:strVal val="visible"/>
                                      </p:to>
                                    </p:set>
                                    <p:anim calcmode="lin" valueType="num">
                                      <p:cBhvr>
                                        <p:cTn id="43" dur="500" fill="hold"/>
                                        <p:tgtEl>
                                          <p:spTgt spid="8909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8909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89091">
                                            <p:txEl>
                                              <p:pRg st="7" end="7"/>
                                            </p:txEl>
                                          </p:spTgt>
                                        </p:tgtEl>
                                        <p:attrNameLst>
                                          <p:attrName>style.visibility</p:attrName>
                                        </p:attrNameLst>
                                      </p:cBhvr>
                                      <p:to>
                                        <p:strVal val="visible"/>
                                      </p:to>
                                    </p:set>
                                    <p:anim calcmode="lin" valueType="num">
                                      <p:cBhvr>
                                        <p:cTn id="49" dur="500" fill="hold"/>
                                        <p:tgtEl>
                                          <p:spTgt spid="89091">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89091">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402575"/>
            </a:gs>
          </a:gsLst>
          <a:lin ang="5400000" scaled="1"/>
        </a:gradFill>
        <a:effectLst/>
      </p:bgPr>
    </p:bg>
    <p:spTree>
      <p:nvGrpSpPr>
        <p:cNvPr id="1" name=""/>
        <p:cNvGrpSpPr/>
        <p:nvPr/>
      </p:nvGrpSpPr>
      <p:grpSpPr>
        <a:xfrm>
          <a:off x="0" y="0"/>
          <a:ext cx="0" cy="0"/>
          <a:chOff x="0" y="0"/>
          <a:chExt cx="0" cy="0"/>
        </a:xfrm>
      </p:grpSpPr>
      <p:sp>
        <p:nvSpPr>
          <p:cNvPr id="2078722" name="Rectangle 2">
            <a:extLst>
              <a:ext uri="{FF2B5EF4-FFF2-40B4-BE49-F238E27FC236}">
                <a16:creationId xmlns:a16="http://schemas.microsoft.com/office/drawing/2014/main" id="{5A92E3C6-4E73-46FF-8B15-7A67D8775FBD}"/>
              </a:ext>
            </a:extLst>
          </p:cNvPr>
          <p:cNvSpPr>
            <a:spLocks noChangeArrowheads="1"/>
          </p:cNvSpPr>
          <p:nvPr/>
        </p:nvSpPr>
        <p:spPr bwMode="auto">
          <a:xfrm>
            <a:off x="970961" y="763571"/>
            <a:ext cx="10143242" cy="5762370"/>
          </a:xfrm>
          <a:prstGeom prst="rect">
            <a:avLst/>
          </a:prstGeom>
          <a:noFill/>
          <a:ln w="9525">
            <a:noFill/>
            <a:miter lim="800000"/>
            <a:headEnd/>
            <a:tailEnd/>
          </a:ln>
          <a:effectLst/>
        </p:spPr>
        <p:txBody>
          <a:bodyPr wrap="square">
            <a:spAutoFit/>
          </a:bodyPr>
          <a:lstStyle/>
          <a:p>
            <a:pPr algn="ctr" eaLnBrk="0" fontAlgn="base" hangingPunct="0">
              <a:lnSpc>
                <a:spcPct val="90000"/>
              </a:lnSpc>
              <a:spcBef>
                <a:spcPct val="0"/>
              </a:spcBef>
              <a:spcAft>
                <a:spcPct val="0"/>
              </a:spcAft>
              <a:defRPr/>
            </a:pPr>
            <a:r>
              <a:rPr lang="en-US" sz="5400" dirty="0">
                <a:solidFill>
                  <a:srgbClr val="FFFFFF"/>
                </a:solidFill>
                <a:effectLst>
                  <a:outerShdw blurRad="38100" dist="38100" dir="2700000" algn="tl">
                    <a:srgbClr val="000000"/>
                  </a:outerShdw>
                </a:effectLst>
                <a:latin typeface="Chalkboard Bold" pitchFamily="-80" charset="0"/>
              </a:rPr>
              <a:t>And forgive us our sins, as we forgive those sin against us</a:t>
            </a:r>
          </a:p>
          <a:p>
            <a:pPr algn="ctr" eaLnBrk="0" fontAlgn="base" hangingPunct="0">
              <a:lnSpc>
                <a:spcPct val="90000"/>
              </a:lnSpc>
              <a:spcBef>
                <a:spcPct val="0"/>
              </a:spcBef>
              <a:spcAft>
                <a:spcPct val="0"/>
              </a:spcAft>
              <a:defRPr/>
            </a:pPr>
            <a:r>
              <a:rPr lang="en-US" sz="5400" i="1" u="sng" dirty="0">
                <a:solidFill>
                  <a:srgbClr val="FFF899"/>
                </a:solidFill>
                <a:effectLst>
                  <a:outerShdw blurRad="38100" dist="38100" dir="2700000" algn="tl">
                    <a:srgbClr val="000000"/>
                  </a:outerShdw>
                </a:effectLst>
                <a:latin typeface="Chalkboard Bold" pitchFamily="-80" charset="0"/>
              </a:rPr>
              <a:t>And lead us not into temptation, but deliver us from evil</a:t>
            </a:r>
            <a:r>
              <a:rPr lang="en-US" sz="5400" u="sng" dirty="0">
                <a:solidFill>
                  <a:srgbClr val="FFF899"/>
                </a:solidFill>
                <a:effectLst>
                  <a:outerShdw blurRad="38100" dist="38100" dir="2700000" algn="tl">
                    <a:srgbClr val="000000"/>
                  </a:outerShdw>
                </a:effectLst>
                <a:latin typeface="Chalkboard Bold" pitchFamily="-80" charset="0"/>
              </a:rPr>
              <a:t>:</a:t>
            </a:r>
            <a:r>
              <a:rPr lang="en-US" sz="5400" dirty="0">
                <a:solidFill>
                  <a:srgbClr val="FFFFFF"/>
                </a:solidFill>
                <a:effectLst>
                  <a:outerShdw blurRad="38100" dist="38100" dir="2700000" algn="tl">
                    <a:srgbClr val="000000"/>
                  </a:outerShdw>
                </a:effectLst>
                <a:latin typeface="Chalkboard Bold" pitchFamily="-80" charset="0"/>
              </a:rPr>
              <a:t> </a:t>
            </a:r>
          </a:p>
          <a:p>
            <a:pPr algn="ctr" eaLnBrk="0" fontAlgn="base" hangingPunct="0">
              <a:lnSpc>
                <a:spcPct val="90000"/>
              </a:lnSpc>
              <a:spcBef>
                <a:spcPct val="0"/>
              </a:spcBef>
              <a:spcAft>
                <a:spcPct val="0"/>
              </a:spcAft>
              <a:defRPr/>
            </a:pPr>
            <a:r>
              <a:rPr lang="en-US" sz="5400" dirty="0">
                <a:solidFill>
                  <a:srgbClr val="FFFFFF"/>
                </a:solidFill>
                <a:effectLst>
                  <a:outerShdw blurRad="38100" dist="38100" dir="2700000" algn="tl">
                    <a:srgbClr val="000000"/>
                  </a:outerShdw>
                </a:effectLst>
                <a:latin typeface="Chalkboard Bold" pitchFamily="-80" charset="0"/>
              </a:rPr>
              <a:t>For Thine is the kingdom, and the power, and the glory, forever. Amen.</a:t>
            </a:r>
            <a:endParaRPr lang="en-US" sz="4000" b="1" dirty="0">
              <a:solidFill>
                <a:srgbClr val="FFFFFF"/>
              </a:solidFill>
              <a:effectLst>
                <a:outerShdw blurRad="38100" dist="38100" dir="2700000" algn="tl">
                  <a:srgbClr val="000000"/>
                </a:outerShdw>
              </a:effectLst>
              <a:latin typeface="Comic Sans MS" pitchFamily="66" charset="0"/>
            </a:endParaRPr>
          </a:p>
          <a:p>
            <a:pPr algn="ctr" eaLnBrk="0" fontAlgn="base" hangingPunct="0">
              <a:spcBef>
                <a:spcPct val="0"/>
              </a:spcBef>
              <a:spcAft>
                <a:spcPct val="0"/>
              </a:spcAft>
              <a:defRPr/>
            </a:pPr>
            <a:endParaRPr lang="en-US" sz="1600" dirty="0">
              <a:solidFill>
                <a:srgbClr val="000000"/>
              </a:solidFill>
              <a:latin typeface="Geneva" pitchFamily="-80" charset="0"/>
            </a:endParaRPr>
          </a:p>
        </p:txBody>
      </p:sp>
    </p:spTree>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FABFA57C-851D-40C1-AEAD-08527436AA0E}"/>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3200">
                <a:solidFill>
                  <a:srgbClr val="FFFF00"/>
                </a:solidFill>
                <a:effectLst>
                  <a:outerShdw blurRad="38100" dist="38100" dir="2700000" algn="tl">
                    <a:srgbClr val="C0C0C0"/>
                  </a:outerShdw>
                </a:effectLst>
              </a:rPr>
              <a:t>Cultural Context:  “Lead Us Not Into Temptation,</a:t>
            </a:r>
            <a:r>
              <a:rPr lang="en-US"/>
              <a:t>  </a:t>
            </a:r>
            <a:endParaRPr lang="en-US" sz="6000">
              <a:latin typeface="Calligrapher" pitchFamily="2" charset="0"/>
            </a:endParaRPr>
          </a:p>
        </p:txBody>
      </p:sp>
      <p:sp>
        <p:nvSpPr>
          <p:cNvPr id="130051" name="Rectangle 3">
            <a:extLst>
              <a:ext uri="{FF2B5EF4-FFF2-40B4-BE49-F238E27FC236}">
                <a16:creationId xmlns:a16="http://schemas.microsoft.com/office/drawing/2014/main" id="{0115D74C-EB70-40DF-B11E-5729CB1DDAAB}"/>
              </a:ext>
            </a:extLst>
          </p:cNvPr>
          <p:cNvSpPr>
            <a:spLocks noGrp="1" noChangeArrowheads="1"/>
          </p:cNvSpPr>
          <p:nvPr>
            <p:ph type="body" idx="1"/>
          </p:nvPr>
        </p:nvSpPr>
        <p:spPr>
          <a:xfrm>
            <a:off x="1524000" y="685800"/>
            <a:ext cx="9144000" cy="6172200"/>
          </a:xfrm>
        </p:spPr>
        <p:txBody>
          <a:bodyPr/>
          <a:lstStyle/>
          <a:p>
            <a:pPr marL="533400" indent="-533400" eaLnBrk="1" hangingPunct="1">
              <a:lnSpc>
                <a:spcPct val="90000"/>
              </a:lnSpc>
              <a:buNone/>
              <a:defRPr/>
            </a:pPr>
            <a:r>
              <a:rPr lang="en-US" sz="5400" dirty="0">
                <a:solidFill>
                  <a:srgbClr val="CC3300"/>
                </a:solidFill>
                <a:effectLst>
                  <a:outerShdw blurRad="38100" dist="38100" dir="2700000" algn="tl">
                    <a:srgbClr val="C0C0C0"/>
                  </a:outerShdw>
                </a:effectLst>
                <a:latin typeface="Calligrapher" pitchFamily="2" charset="0"/>
              </a:rPr>
              <a:t>   BUT </a:t>
            </a:r>
            <a:r>
              <a:rPr lang="en-US" sz="5400" b="1" dirty="0">
                <a:solidFill>
                  <a:srgbClr val="CC3300"/>
                </a:solidFill>
                <a:effectLst>
                  <a:outerShdw blurRad="38100" dist="38100" dir="2700000" algn="tl">
                    <a:srgbClr val="C0C0C0"/>
                  </a:outerShdw>
                </a:effectLst>
                <a:latin typeface="Calligrapher" pitchFamily="2" charset="0"/>
              </a:rPr>
              <a:t>DELIVER US FROM EVIL!</a:t>
            </a:r>
          </a:p>
          <a:p>
            <a:pPr marL="533400" indent="-533400" eaLnBrk="1" hangingPunct="1">
              <a:lnSpc>
                <a:spcPct val="90000"/>
              </a:lnSpc>
              <a:buFontTx/>
              <a:buAutoNum type="arabicParenR" startAt="8"/>
              <a:defRPr/>
            </a:pPr>
            <a:r>
              <a:rPr lang="en-US" sz="1600" b="1" dirty="0">
                <a:solidFill>
                  <a:srgbClr val="FF3300"/>
                </a:solidFill>
                <a:effectLst>
                  <a:outerShdw blurRad="38100" dist="38100" dir="2700000" algn="tl">
                    <a:srgbClr val="C0C0C0"/>
                  </a:outerShdw>
                </a:effectLst>
              </a:rPr>
              <a:t>The Next Line Of The Parallelism,  “Deliver Us From Evil,”  Goes Beyond The Sense Of One’s Test Or Trial – It Introduces The Idea Of Our Supplication To Be Saved From The Evil Force Connected With Our Temptation.</a:t>
            </a:r>
          </a:p>
          <a:p>
            <a:pPr marL="533400" indent="-533400" eaLnBrk="1" hangingPunct="1">
              <a:lnSpc>
                <a:spcPct val="90000"/>
              </a:lnSpc>
              <a:buFontTx/>
              <a:buAutoNum type="arabicParenR" startAt="9"/>
              <a:defRPr/>
            </a:pPr>
            <a:r>
              <a:rPr lang="en-US" sz="1600" b="1" dirty="0">
                <a:solidFill>
                  <a:srgbClr val="FF3300"/>
                </a:solidFill>
                <a:effectLst>
                  <a:outerShdw blurRad="38100" dist="38100" dir="2700000" algn="tl">
                    <a:srgbClr val="C0C0C0"/>
                  </a:outerShdw>
                </a:effectLst>
              </a:rPr>
              <a:t>Prayers Of The Late Jewish Antiquity Display An Awareness Of The Awesome Power Of Evil  –  Which Can Overcome An Individual &amp; Control Them.</a:t>
            </a:r>
          </a:p>
          <a:p>
            <a:pPr marL="533400" indent="-533400" eaLnBrk="1" hangingPunct="1">
              <a:lnSpc>
                <a:spcPct val="90000"/>
              </a:lnSpc>
              <a:buFontTx/>
              <a:buAutoNum type="arabicParenR" startAt="10"/>
              <a:defRPr/>
            </a:pPr>
            <a:r>
              <a:rPr lang="en-US" sz="1600" b="1" dirty="0">
                <a:solidFill>
                  <a:srgbClr val="FF3300"/>
                </a:solidFill>
                <a:effectLst>
                  <a:outerShdw blurRad="38100" dist="38100" dir="2700000" algn="tl">
                    <a:srgbClr val="C0C0C0"/>
                  </a:outerShdw>
                </a:effectLst>
              </a:rPr>
              <a:t>One Of The Psalm Scrolls Among Those Of The Dead Sea Reads:   “Do Not Let Satan Rule Over Me To Lead Me Astray.”</a:t>
            </a:r>
          </a:p>
          <a:p>
            <a:pPr marL="533400" indent="-533400" eaLnBrk="1" hangingPunct="1">
              <a:lnSpc>
                <a:spcPct val="90000"/>
              </a:lnSpc>
              <a:buFontTx/>
              <a:buAutoNum type="arabicParenR" startAt="11"/>
              <a:defRPr/>
            </a:pPr>
            <a:r>
              <a:rPr lang="en-US" sz="1600" b="1" dirty="0">
                <a:solidFill>
                  <a:srgbClr val="FF3300"/>
                </a:solidFill>
                <a:effectLst>
                  <a:outerShdw blurRad="38100" dist="38100" dir="2700000" algn="tl">
                    <a:srgbClr val="C0C0C0"/>
                  </a:outerShdw>
                </a:effectLst>
              </a:rPr>
              <a:t>This Reading In Hebrew Is Almost Identical To That Of David’s Psalm 119:  133 –     “Let No Iniquity Get Dominion Over Me.”</a:t>
            </a:r>
          </a:p>
          <a:p>
            <a:pPr marL="533400" indent="-533400" eaLnBrk="1" hangingPunct="1">
              <a:lnSpc>
                <a:spcPct val="90000"/>
              </a:lnSpc>
              <a:buNone/>
              <a:defRPr/>
            </a:pPr>
            <a:r>
              <a:rPr lang="en-US" sz="1600" b="1" dirty="0">
                <a:solidFill>
                  <a:srgbClr val="FF3300"/>
                </a:solidFill>
                <a:effectLst>
                  <a:outerShdw blurRad="38100" dist="38100" dir="2700000" algn="tl">
                    <a:srgbClr val="C0C0C0"/>
                  </a:outerShdw>
                </a:effectLst>
              </a:rPr>
              <a:t>12)    The Request Involves Much More Than Merely Asking To Overcome A Desire To Sin.   </a:t>
            </a:r>
          </a:p>
          <a:p>
            <a:pPr marL="533400" indent="-533400" eaLnBrk="1" hangingPunct="1">
              <a:lnSpc>
                <a:spcPct val="90000"/>
              </a:lnSpc>
              <a:buNone/>
              <a:defRPr/>
            </a:pPr>
            <a:r>
              <a:rPr lang="en-US" sz="1600" b="1" dirty="0">
                <a:solidFill>
                  <a:srgbClr val="FF3300"/>
                </a:solidFill>
                <a:effectLst>
                  <a:outerShdw blurRad="38100" dist="38100" dir="2700000" algn="tl">
                    <a:srgbClr val="C0C0C0"/>
                  </a:outerShdw>
                </a:effectLst>
              </a:rPr>
              <a:t>13)    One Must Defeat This Powerful &amp; Concrete Force That Seeks To Influence One’s Life.</a:t>
            </a:r>
          </a:p>
          <a:p>
            <a:pPr marL="533400" indent="-533400" eaLnBrk="1" hangingPunct="1">
              <a:lnSpc>
                <a:spcPct val="90000"/>
              </a:lnSpc>
              <a:buFontTx/>
              <a:buAutoNum type="arabicParenR" startAt="14"/>
              <a:defRPr/>
            </a:pPr>
            <a:r>
              <a:rPr lang="en-US" sz="1600" b="1" dirty="0">
                <a:solidFill>
                  <a:srgbClr val="FF3300"/>
                </a:solidFill>
                <a:effectLst>
                  <a:outerShdw blurRad="38100" dist="38100" dir="2700000" algn="tl">
                    <a:srgbClr val="C0C0C0"/>
                  </a:outerShdw>
                </a:effectLst>
              </a:rPr>
              <a:t>In Other Words,  All Christians Everywhere,  Throughout History,  Must Each Battle &amp; Defeat Not Only Our Own Flesh But That Contrary Supernatural Personality – That Old Adversary Of Man &amp; Woman From Way Back In The Garden – Satan!</a:t>
            </a:r>
          </a:p>
          <a:p>
            <a:pPr marL="533400" indent="-533400" eaLnBrk="1" hangingPunct="1">
              <a:lnSpc>
                <a:spcPct val="90000"/>
              </a:lnSpc>
              <a:buFontTx/>
              <a:buAutoNum type="arabicParenR" startAt="15"/>
              <a:defRPr/>
            </a:pPr>
            <a:r>
              <a:rPr lang="en-US" sz="1600" b="1" dirty="0">
                <a:solidFill>
                  <a:srgbClr val="FF3300"/>
                </a:solidFill>
                <a:effectLst>
                  <a:outerShdw blurRad="38100" dist="38100" dir="2700000" algn="tl">
                    <a:srgbClr val="C0C0C0"/>
                  </a:outerShdw>
                </a:effectLst>
              </a:rPr>
              <a:t>In This Personal Conflict From The Dawn Of Human History We Have Help From God.  As The Apostle Paul Writes In 1</a:t>
            </a:r>
            <a:r>
              <a:rPr lang="en-US" sz="1600" b="1" baseline="30000" dirty="0">
                <a:solidFill>
                  <a:srgbClr val="FF3300"/>
                </a:solidFill>
                <a:effectLst>
                  <a:outerShdw blurRad="38100" dist="38100" dir="2700000" algn="tl">
                    <a:srgbClr val="C0C0C0"/>
                  </a:outerShdw>
                </a:effectLst>
              </a:rPr>
              <a:t>st</a:t>
            </a:r>
            <a:r>
              <a:rPr lang="en-US" sz="1600" b="1" dirty="0">
                <a:solidFill>
                  <a:srgbClr val="FF3300"/>
                </a:solidFill>
                <a:effectLst>
                  <a:outerShdw blurRad="38100" dist="38100" dir="2700000" algn="tl">
                    <a:srgbClr val="C0C0C0"/>
                  </a:outerShdw>
                </a:effectLst>
              </a:rPr>
              <a:t> Corinthians 10: 13 –  “No Temptation Has Overtaken You That Is Not Common To Man.  God Is Faithful, &amp; He Will Not Let You Be Tempted Beyond Your Strength,  But With That Temptation Will Also Provide The Way Of Escape,  That You May Be Able To Endure It.”</a:t>
            </a:r>
          </a:p>
          <a:p>
            <a:pPr marL="533400" indent="-533400" eaLnBrk="1" hangingPunct="1">
              <a:lnSpc>
                <a:spcPct val="90000"/>
              </a:lnSpc>
              <a:buFontTx/>
              <a:buAutoNum type="arabicParenR" startAt="16"/>
              <a:defRPr/>
            </a:pPr>
            <a:r>
              <a:rPr lang="en-US" sz="1600" b="1" dirty="0">
                <a:solidFill>
                  <a:srgbClr val="FF3300"/>
                </a:solidFill>
                <a:effectLst>
                  <a:outerShdw blurRad="38100" dist="38100" dir="2700000" algn="tl">
                    <a:srgbClr val="C0C0C0"/>
                  </a:outerShdw>
                </a:effectLst>
              </a:rPr>
              <a:t>However,  We Are Often Brought To The Brink Of Our Breaking Point Such That We Discover For Ourselves Those Spiritual Strengths &amp; Weaknesses On Which We Need         To 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p:cTn id="7" dur="500" fill="hold"/>
                                        <p:tgtEl>
                                          <p:spTgt spid="1300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00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30051">
                                            <p:txEl>
                                              <p:pRg st="1" end="1"/>
                                            </p:txEl>
                                          </p:spTgt>
                                        </p:tgtEl>
                                        <p:attrNameLst>
                                          <p:attrName>style.visibility</p:attrName>
                                        </p:attrNameLst>
                                      </p:cBhvr>
                                      <p:to>
                                        <p:strVal val="visible"/>
                                      </p:to>
                                    </p:set>
                                    <p:anim calcmode="lin" valueType="num">
                                      <p:cBhvr>
                                        <p:cTn id="13" dur="500" fill="hold"/>
                                        <p:tgtEl>
                                          <p:spTgt spid="13005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3005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30051">
                                            <p:txEl>
                                              <p:pRg st="2" end="2"/>
                                            </p:txEl>
                                          </p:spTgt>
                                        </p:tgtEl>
                                        <p:attrNameLst>
                                          <p:attrName>style.visibility</p:attrName>
                                        </p:attrNameLst>
                                      </p:cBhvr>
                                      <p:to>
                                        <p:strVal val="visible"/>
                                      </p:to>
                                    </p:set>
                                    <p:anim calcmode="lin" valueType="num">
                                      <p:cBhvr>
                                        <p:cTn id="19" dur="500" fill="hold"/>
                                        <p:tgtEl>
                                          <p:spTgt spid="13005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3005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30051">
                                            <p:txEl>
                                              <p:pRg st="3" end="3"/>
                                            </p:txEl>
                                          </p:spTgt>
                                        </p:tgtEl>
                                        <p:attrNameLst>
                                          <p:attrName>style.visibility</p:attrName>
                                        </p:attrNameLst>
                                      </p:cBhvr>
                                      <p:to>
                                        <p:strVal val="visible"/>
                                      </p:to>
                                    </p:set>
                                    <p:anim calcmode="lin" valueType="num">
                                      <p:cBhvr>
                                        <p:cTn id="25" dur="500" fill="hold"/>
                                        <p:tgtEl>
                                          <p:spTgt spid="13005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3005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30051">
                                            <p:txEl>
                                              <p:pRg st="4" end="4"/>
                                            </p:txEl>
                                          </p:spTgt>
                                        </p:tgtEl>
                                        <p:attrNameLst>
                                          <p:attrName>style.visibility</p:attrName>
                                        </p:attrNameLst>
                                      </p:cBhvr>
                                      <p:to>
                                        <p:strVal val="visible"/>
                                      </p:to>
                                    </p:set>
                                    <p:anim calcmode="lin" valueType="num">
                                      <p:cBhvr>
                                        <p:cTn id="31" dur="500" fill="hold"/>
                                        <p:tgtEl>
                                          <p:spTgt spid="13005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3005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30051">
                                            <p:txEl>
                                              <p:pRg st="5" end="5"/>
                                            </p:txEl>
                                          </p:spTgt>
                                        </p:tgtEl>
                                        <p:attrNameLst>
                                          <p:attrName>style.visibility</p:attrName>
                                        </p:attrNameLst>
                                      </p:cBhvr>
                                      <p:to>
                                        <p:strVal val="visible"/>
                                      </p:to>
                                    </p:set>
                                    <p:anim calcmode="lin" valueType="num">
                                      <p:cBhvr>
                                        <p:cTn id="37" dur="500" fill="hold"/>
                                        <p:tgtEl>
                                          <p:spTgt spid="13005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3005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30051">
                                            <p:txEl>
                                              <p:pRg st="6" end="6"/>
                                            </p:txEl>
                                          </p:spTgt>
                                        </p:tgtEl>
                                        <p:attrNameLst>
                                          <p:attrName>style.visibility</p:attrName>
                                        </p:attrNameLst>
                                      </p:cBhvr>
                                      <p:to>
                                        <p:strVal val="visible"/>
                                      </p:to>
                                    </p:set>
                                    <p:anim calcmode="lin" valueType="num">
                                      <p:cBhvr>
                                        <p:cTn id="43" dur="500" fill="hold"/>
                                        <p:tgtEl>
                                          <p:spTgt spid="13005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3005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30051">
                                            <p:txEl>
                                              <p:pRg st="7" end="7"/>
                                            </p:txEl>
                                          </p:spTgt>
                                        </p:tgtEl>
                                        <p:attrNameLst>
                                          <p:attrName>style.visibility</p:attrName>
                                        </p:attrNameLst>
                                      </p:cBhvr>
                                      <p:to>
                                        <p:strVal val="visible"/>
                                      </p:to>
                                    </p:set>
                                    <p:anim calcmode="lin" valueType="num">
                                      <p:cBhvr>
                                        <p:cTn id="49" dur="500" fill="hold"/>
                                        <p:tgtEl>
                                          <p:spTgt spid="130051">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30051">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30051">
                                            <p:txEl>
                                              <p:pRg st="8" end="8"/>
                                            </p:txEl>
                                          </p:spTgt>
                                        </p:tgtEl>
                                        <p:attrNameLst>
                                          <p:attrName>style.visibility</p:attrName>
                                        </p:attrNameLst>
                                      </p:cBhvr>
                                      <p:to>
                                        <p:strVal val="visible"/>
                                      </p:to>
                                    </p:set>
                                    <p:anim calcmode="lin" valueType="num">
                                      <p:cBhvr>
                                        <p:cTn id="55" dur="500" fill="hold"/>
                                        <p:tgtEl>
                                          <p:spTgt spid="130051">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30051">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30051">
                                            <p:txEl>
                                              <p:pRg st="9" end="9"/>
                                            </p:txEl>
                                          </p:spTgt>
                                        </p:tgtEl>
                                        <p:attrNameLst>
                                          <p:attrName>style.visibility</p:attrName>
                                        </p:attrNameLst>
                                      </p:cBhvr>
                                      <p:to>
                                        <p:strVal val="visible"/>
                                      </p:to>
                                    </p:set>
                                    <p:anim calcmode="lin" valueType="num">
                                      <p:cBhvr>
                                        <p:cTn id="61" dur="500" fill="hold"/>
                                        <p:tgtEl>
                                          <p:spTgt spid="130051">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130051">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3282" name="Group 19">
            <a:extLst>
              <a:ext uri="{FF2B5EF4-FFF2-40B4-BE49-F238E27FC236}">
                <a16:creationId xmlns:a16="http://schemas.microsoft.com/office/drawing/2014/main" id="{6E454950-CBDF-466A-84C3-05527C89AAD4}"/>
              </a:ext>
            </a:extLst>
          </p:cNvPr>
          <p:cNvGrpSpPr>
            <a:grpSpLocks/>
          </p:cNvGrpSpPr>
          <p:nvPr/>
        </p:nvGrpSpPr>
        <p:grpSpPr bwMode="auto">
          <a:xfrm>
            <a:off x="0" y="1"/>
            <a:ext cx="12192000" cy="6873875"/>
            <a:chOff x="0" y="-5"/>
            <a:chExt cx="5760" cy="4330"/>
          </a:xfrm>
        </p:grpSpPr>
        <p:pic>
          <p:nvPicPr>
            <p:cNvPr id="353287" name="Picture 20" descr="breadbgloaf">
              <a:extLst>
                <a:ext uri="{FF2B5EF4-FFF2-40B4-BE49-F238E27FC236}">
                  <a16:creationId xmlns:a16="http://schemas.microsoft.com/office/drawing/2014/main" id="{0A33AF80-FAD8-4C88-9EF0-E30C4176D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
              <a:ext cx="5760" cy="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8" name="Picture 21" descr="rosewatermarklp">
              <a:extLst>
                <a:ext uri="{FF2B5EF4-FFF2-40B4-BE49-F238E27FC236}">
                  <a16:creationId xmlns:a16="http://schemas.microsoft.com/office/drawing/2014/main" id="{AF702DB8-3623-4087-8535-FDC057644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3750" name="Rectangle 22">
            <a:extLst>
              <a:ext uri="{FF2B5EF4-FFF2-40B4-BE49-F238E27FC236}">
                <a16:creationId xmlns:a16="http://schemas.microsoft.com/office/drawing/2014/main" id="{29BC9E44-75D9-4A1F-A07F-1C92D7091805}"/>
              </a:ext>
            </a:extLst>
          </p:cNvPr>
          <p:cNvSpPr>
            <a:spLocks noGrp="1" noChangeArrowheads="1"/>
          </p:cNvSpPr>
          <p:nvPr>
            <p:ph type="body" idx="1"/>
          </p:nvPr>
        </p:nvSpPr>
        <p:spPr>
          <a:xfrm>
            <a:off x="3352800" y="3360738"/>
            <a:ext cx="4038600" cy="2209800"/>
          </a:xfrm>
          <a:effectLst>
            <a:outerShdw dist="12700" dir="2700000" algn="ctr" rotWithShape="0">
              <a:schemeClr val="tx1"/>
            </a:outerShdw>
          </a:effectLst>
        </p:spPr>
        <p:txBody>
          <a:bodyPr/>
          <a:lstStyle/>
          <a:p>
            <a:pPr eaLnBrk="1" hangingPunct="1">
              <a:lnSpc>
                <a:spcPct val="90000"/>
              </a:lnSpc>
              <a:buFontTx/>
              <a:buNone/>
              <a:defRPr/>
            </a:pPr>
            <a:r>
              <a:rPr lang="en-US" sz="4800" b="1">
                <a:solidFill>
                  <a:srgbClr val="3F5F90"/>
                </a:solidFill>
              </a:rPr>
              <a:t>God’s </a:t>
            </a:r>
          </a:p>
          <a:p>
            <a:pPr eaLnBrk="1" hangingPunct="1">
              <a:lnSpc>
                <a:spcPct val="90000"/>
              </a:lnSpc>
              <a:buFontTx/>
              <a:buNone/>
              <a:defRPr/>
            </a:pPr>
            <a:r>
              <a:rPr lang="en-US" sz="4800" b="1">
                <a:solidFill>
                  <a:srgbClr val="3F5F90"/>
                </a:solidFill>
              </a:rPr>
              <a:t>	Providence</a:t>
            </a:r>
            <a:endParaRPr lang="en-US" sz="4800"/>
          </a:p>
        </p:txBody>
      </p:sp>
      <p:pic>
        <p:nvPicPr>
          <p:cNvPr id="353284" name="Picture 23" descr="breadpet2">
            <a:extLst>
              <a:ext uri="{FF2B5EF4-FFF2-40B4-BE49-F238E27FC236}">
                <a16:creationId xmlns:a16="http://schemas.microsoft.com/office/drawing/2014/main" id="{6BE383F5-117B-4F10-B3C5-09E0EE2041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7938"/>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5" name="Picture 24">
            <a:extLst>
              <a:ext uri="{FF2B5EF4-FFF2-40B4-BE49-F238E27FC236}">
                <a16:creationId xmlns:a16="http://schemas.microsoft.com/office/drawing/2014/main" id="{1433C3DE-9BDD-404F-ADD9-D458C7666E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33" t="17773" r="8350" b="53345"/>
          <a:stretch>
            <a:fillRect/>
          </a:stretch>
        </p:blipFill>
        <p:spPr bwMode="auto">
          <a:xfrm>
            <a:off x="2667000" y="860425"/>
            <a:ext cx="66294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54A8718-453D-474B-ACEE-A04C754DD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158" y="612949"/>
            <a:ext cx="10400044" cy="55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2079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5C0F979-FDF6-4331-A15E-42015C9A7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9281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DEDE84-7C99-4646-8303-4846B73A7A55}"/>
              </a:ext>
            </a:extLst>
          </p:cNvPr>
          <p:cNvSpPr/>
          <p:nvPr/>
        </p:nvSpPr>
        <p:spPr>
          <a:xfrm>
            <a:off x="1792705" y="1082842"/>
            <a:ext cx="8470231" cy="3970318"/>
          </a:xfrm>
          <a:prstGeom prst="rect">
            <a:avLst/>
          </a:prstGeom>
        </p:spPr>
        <p:txBody>
          <a:bodyPr wrap="square">
            <a:spAutoFit/>
          </a:bodyPr>
          <a:lstStyle/>
          <a:p>
            <a:pPr fontAlgn="base"/>
            <a:r>
              <a:rPr lang="en-US" sz="2800" dirty="0">
                <a:solidFill>
                  <a:srgbClr val="333333"/>
                </a:solidFill>
                <a:latin typeface="Open Sans"/>
                <a:hlinkClick r:id="rId2"/>
              </a:rPr>
              <a:t>The deceit, the lie of the devil consists of this, that he wishes to make man believe that he can live without God's Word. Thus he dangles before man's fantasy a kingdom of faith, of power, and of peace, into which only he can enter who consents to the temptations; and conceals from men that he, as the devil, is the most unfortunate and unhappy of beings, since he  is finally and eternally rejected by God.</a:t>
            </a:r>
            <a:endParaRPr lang="en-US" sz="2800" dirty="0">
              <a:solidFill>
                <a:srgbClr val="333333"/>
              </a:solidFill>
              <a:latin typeface="Open Sans"/>
            </a:endParaRPr>
          </a:p>
          <a:p>
            <a:pPr fontAlgn="base"/>
            <a:r>
              <a:rPr lang="en-US" sz="2800" b="1" dirty="0">
                <a:solidFill>
                  <a:srgbClr val="A94C1C"/>
                </a:solidFill>
                <a:latin typeface="Open Sans"/>
                <a:hlinkClick r:id="rId3"/>
              </a:rPr>
              <a:t>Dietrich Bonhoeffer</a:t>
            </a:r>
            <a:endParaRPr lang="en-US" sz="2800" dirty="0">
              <a:solidFill>
                <a:srgbClr val="000000"/>
              </a:solidFill>
              <a:latin typeface="Open Sans"/>
            </a:endParaRPr>
          </a:p>
        </p:txBody>
      </p:sp>
    </p:spTree>
    <p:extLst>
      <p:ext uri="{BB962C8B-B14F-4D97-AF65-F5344CB8AC3E}">
        <p14:creationId xmlns:p14="http://schemas.microsoft.com/office/powerpoint/2010/main" val="13176591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2850" name="Picture 2" descr="image002">
            <a:extLst>
              <a:ext uri="{FF2B5EF4-FFF2-40B4-BE49-F238E27FC236}">
                <a16:creationId xmlns:a16="http://schemas.microsoft.com/office/drawing/2014/main" id="{E722DD9A-CB2F-4791-8A11-C5E08AD37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1" name="WordArt 3">
            <a:extLst>
              <a:ext uri="{FF2B5EF4-FFF2-40B4-BE49-F238E27FC236}">
                <a16:creationId xmlns:a16="http://schemas.microsoft.com/office/drawing/2014/main" id="{24C75C37-9215-4FAD-8995-914762722ACB}"/>
              </a:ext>
            </a:extLst>
          </p:cNvPr>
          <p:cNvSpPr>
            <a:spLocks noChangeArrowheads="1" noChangeShapeType="1" noTextEdit="1"/>
          </p:cNvSpPr>
          <p:nvPr/>
        </p:nvSpPr>
        <p:spPr bwMode="auto">
          <a:xfrm>
            <a:off x="2819400" y="3124200"/>
            <a:ext cx="6413500" cy="33528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333399"/>
                  </a:solidFill>
                  <a:round/>
                  <a:headEnd/>
                  <a:tailEnd/>
                </a:ln>
                <a:solidFill>
                  <a:srgbClr val="FFCC00"/>
                </a:solidFill>
                <a:effectLst>
                  <a:outerShdw dist="53882" dir="2700000" algn="ctr" rotWithShape="0">
                    <a:srgbClr val="9999FF"/>
                  </a:outerShdw>
                </a:effectLst>
                <a:latin typeface="Impact" panose="020B0806030902050204" pitchFamily="34" charset="0"/>
              </a:rPr>
              <a:t>Unclogging Our Spiritual Arteries</a:t>
            </a:r>
          </a:p>
        </p:txBody>
      </p:sp>
      <p:sp>
        <p:nvSpPr>
          <p:cNvPr id="462852" name="Text Box 4">
            <a:extLst>
              <a:ext uri="{FF2B5EF4-FFF2-40B4-BE49-F238E27FC236}">
                <a16:creationId xmlns:a16="http://schemas.microsoft.com/office/drawing/2014/main" id="{A35FCE0F-C7E6-4E60-8D9F-E19E0BCC5FA3}"/>
              </a:ext>
            </a:extLst>
          </p:cNvPr>
          <p:cNvSpPr txBox="1">
            <a:spLocks noChangeArrowheads="1"/>
          </p:cNvSpPr>
          <p:nvPr/>
        </p:nvSpPr>
        <p:spPr bwMode="auto">
          <a:xfrm>
            <a:off x="1828800" y="228600"/>
            <a:ext cx="320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3200">
                <a:solidFill>
                  <a:srgbClr val="000000"/>
                </a:solidFill>
                <a:latin typeface="Comic Sans MS Bold" panose="030F0902030302020204" pitchFamily="66" charset="0"/>
                <a:ea typeface="ＭＳ Ｐゴシック" panose="020B0600070205080204" pitchFamily="34" charset="-128"/>
              </a:rPr>
              <a:t>The Artery Of Protection 2</a:t>
            </a:r>
            <a:endParaRPr lang="en-US" altLang="en-US" sz="2400">
              <a:solidFill>
                <a:srgbClr val="000000"/>
              </a:solidFill>
              <a:latin typeface="Arial" panose="020B0604020202020204" pitchFamily="34" charset="0"/>
              <a:ea typeface="ＭＳ Ｐゴシック" panose="020B0600070205080204" pitchFamily="34" charset="-128"/>
            </a:endParaRPr>
          </a:p>
        </p:txBody>
      </p:sp>
      <p:sp>
        <p:nvSpPr>
          <p:cNvPr id="462853" name="Text Box 5">
            <a:extLst>
              <a:ext uri="{FF2B5EF4-FFF2-40B4-BE49-F238E27FC236}">
                <a16:creationId xmlns:a16="http://schemas.microsoft.com/office/drawing/2014/main" id="{C80B9D71-0B58-40A2-9110-C58A96CF43B3}"/>
              </a:ext>
            </a:extLst>
          </p:cNvPr>
          <p:cNvSpPr txBox="1">
            <a:spLocks noChangeArrowheads="1"/>
          </p:cNvSpPr>
          <p:nvPr/>
        </p:nvSpPr>
        <p:spPr bwMode="auto">
          <a:xfrm>
            <a:off x="7239000" y="228600"/>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3200">
                <a:solidFill>
                  <a:srgbClr val="000000"/>
                </a:solidFill>
                <a:latin typeface="Comic Sans MS Bold" panose="030F0902030302020204" pitchFamily="66" charset="0"/>
                <a:ea typeface="ＭＳ Ｐゴシック" panose="020B0600070205080204" pitchFamily="34" charset="-128"/>
              </a:rPr>
              <a:t>Deliver us from evil (evil one)</a:t>
            </a:r>
            <a:endParaRPr lang="en-US" altLang="en-US" sz="2400">
              <a:solidFill>
                <a:srgbClr val="000000"/>
              </a:solidFill>
              <a:latin typeface="Arial" panose="020B0604020202020204" pitchFamily="34" charset="0"/>
              <a:ea typeface="ＭＳ Ｐゴシック" panose="020B0600070205080204" pitchFamily="34" charset="-128"/>
            </a:endParaRPr>
          </a:p>
        </p:txBody>
      </p:sp>
    </p:spTree>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440322" name="Rectangle 2">
            <a:extLst>
              <a:ext uri="{FF2B5EF4-FFF2-40B4-BE49-F238E27FC236}">
                <a16:creationId xmlns:a16="http://schemas.microsoft.com/office/drawing/2014/main" id="{DB1405FD-1675-46EA-B323-5AE69239874E}"/>
              </a:ext>
            </a:extLst>
          </p:cNvPr>
          <p:cNvSpPr>
            <a:spLocks noGrp="1" noChangeArrowheads="1"/>
          </p:cNvSpPr>
          <p:nvPr>
            <p:ph type="title"/>
          </p:nvPr>
        </p:nvSpPr>
        <p:spPr/>
        <p:txBody>
          <a:bodyPr/>
          <a:lstStyle/>
          <a:p>
            <a:pPr eaLnBrk="1" hangingPunct="1"/>
            <a:r>
              <a:rPr lang="en-US" altLang="en-US" sz="7200" dirty="0">
                <a:solidFill>
                  <a:srgbClr val="FF0000"/>
                </a:solidFill>
                <a:effectLst>
                  <a:outerShdw blurRad="38100" dist="38100" dir="2700000" algn="tl">
                    <a:srgbClr val="000000">
                      <a:alpha val="43137"/>
                    </a:srgbClr>
                  </a:outerShdw>
                </a:effectLst>
                <a:latin typeface="Calligrapher" pitchFamily="2" charset="0"/>
              </a:rPr>
              <a:t>Our Spiritual Arteries</a:t>
            </a:r>
          </a:p>
        </p:txBody>
      </p:sp>
      <p:sp>
        <p:nvSpPr>
          <p:cNvPr id="1887235" name="Rectangle 3">
            <a:extLst>
              <a:ext uri="{FF2B5EF4-FFF2-40B4-BE49-F238E27FC236}">
                <a16:creationId xmlns:a16="http://schemas.microsoft.com/office/drawing/2014/main" id="{07C5C395-EC32-4A02-9A7D-0361DD5D2708}"/>
              </a:ext>
            </a:extLst>
          </p:cNvPr>
          <p:cNvSpPr>
            <a:spLocks noGrp="1" noChangeArrowheads="1"/>
          </p:cNvSpPr>
          <p:nvPr>
            <p:ph type="body" idx="1"/>
          </p:nvPr>
        </p:nvSpPr>
        <p:spPr>
          <a:xfrm>
            <a:off x="539015" y="1742173"/>
            <a:ext cx="10828421" cy="4383991"/>
          </a:xfrm>
        </p:spPr>
        <p:txBody>
          <a:bodyPr/>
          <a:lstStyle/>
          <a:p>
            <a:pPr algn="ctr" eaLnBrk="1" hangingPunct="1">
              <a:buFontTx/>
              <a:buNone/>
            </a:pPr>
            <a:r>
              <a:rPr lang="en-US" altLang="en-US" sz="6000" i="1"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The need for </a:t>
            </a:r>
            <a:r>
              <a:rPr lang="en-US" altLang="en-US" sz="6000" i="1" u="sng"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protection</a:t>
            </a:r>
          </a:p>
          <a:p>
            <a:pPr algn="ctr" eaLnBrk="1" hangingPunct="1">
              <a:buFontTx/>
              <a:buNone/>
            </a:pPr>
            <a:endParaRPr lang="en-US" altLang="en-US" sz="4400" i="1" dirty="0">
              <a:solidFill>
                <a:schemeClr val="accent6">
                  <a:lumMod val="40000"/>
                  <a:lumOff val="60000"/>
                </a:schemeClr>
              </a:solidFill>
              <a:latin typeface="Chalkboard Bold" pitchFamily="-80" charset="0"/>
            </a:endParaRPr>
          </a:p>
          <a:p>
            <a:pPr lvl="1" algn="ctr" eaLnBrk="1" hangingPunct="1">
              <a:buNone/>
            </a:pPr>
            <a:r>
              <a:rPr lang="en-US" sz="6000" dirty="0">
                <a:solidFill>
                  <a:srgbClr val="472F30"/>
                </a:solidFill>
                <a:effectLst>
                  <a:outerShdw blurRad="38100" dist="38100" dir="2700000" algn="tl">
                    <a:srgbClr val="FFFFFF"/>
                  </a:outerShdw>
                </a:effectLst>
                <a:latin typeface="Chalkboard Bold" pitchFamily="-80" charset="0"/>
              </a:rPr>
              <a:t>And lead us not into temptation, but deliver us from evil, </a:t>
            </a:r>
            <a:endParaRPr lang="en-US" altLang="en-US" sz="6000" dirty="0">
              <a:latin typeface="Chalkboard Bold" pitchFamily="-80" charset="0"/>
            </a:endParaRPr>
          </a:p>
        </p:txBody>
      </p:sp>
    </p:spTree>
    <p:extLst>
      <p:ext uri="{BB962C8B-B14F-4D97-AF65-F5344CB8AC3E}">
        <p14:creationId xmlns:p14="http://schemas.microsoft.com/office/powerpoint/2010/main" val="403233007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7235">
                                            <p:txEl>
                                              <p:pRg st="0" end="0"/>
                                            </p:txEl>
                                          </p:spTgt>
                                        </p:tgtEl>
                                        <p:attrNameLst>
                                          <p:attrName>style.visibility</p:attrName>
                                        </p:attrNameLst>
                                      </p:cBhvr>
                                      <p:to>
                                        <p:strVal val="visible"/>
                                      </p:to>
                                    </p:set>
                                    <p:anim calcmode="lin" valueType="num">
                                      <p:cBhvr additive="base">
                                        <p:cTn id="7" dur="300" fill="hold"/>
                                        <p:tgtEl>
                                          <p:spTgt spid="188723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723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1887235">
                                            <p:txEl>
                                              <p:pRg st="2" end="2"/>
                                            </p:txEl>
                                          </p:spTgt>
                                        </p:tgtEl>
                                        <p:attrNameLst>
                                          <p:attrName>style.visibility</p:attrName>
                                        </p:attrNameLst>
                                      </p:cBhvr>
                                      <p:to>
                                        <p:strVal val="visible"/>
                                      </p:to>
                                    </p:set>
                                    <p:anim calcmode="lin" valueType="num">
                                      <p:cBhvr additive="base">
                                        <p:cTn id="11" dur="300" fill="hold"/>
                                        <p:tgtEl>
                                          <p:spTgt spid="1887235">
                                            <p:txEl>
                                              <p:pRg st="2" end="2"/>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188723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7235"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2123778" name="Rectangle 2">
            <a:extLst>
              <a:ext uri="{FF2B5EF4-FFF2-40B4-BE49-F238E27FC236}">
                <a16:creationId xmlns:a16="http://schemas.microsoft.com/office/drawing/2014/main" id="{610A6E85-3C4F-4DCE-94BA-A6F910C1E42D}"/>
              </a:ext>
            </a:extLst>
          </p:cNvPr>
          <p:cNvSpPr>
            <a:spLocks noGrp="1" noChangeArrowheads="1"/>
          </p:cNvSpPr>
          <p:nvPr>
            <p:ph type="title" idx="4294967295"/>
          </p:nvPr>
        </p:nvSpPr>
        <p:spPr>
          <a:xfrm>
            <a:off x="1981200" y="228600"/>
            <a:ext cx="7924800" cy="762000"/>
          </a:xfrm>
        </p:spPr>
        <p:txBody>
          <a:bodyPr/>
          <a:lstStyle/>
          <a:p>
            <a:pPr eaLnBrk="1" hangingPunct="1">
              <a:defRPr/>
            </a:pPr>
            <a:r>
              <a:rPr lang="en-US" b="1">
                <a:solidFill>
                  <a:schemeClr val="accent2"/>
                </a:solidFill>
                <a:effectLst>
                  <a:outerShdw blurRad="38100" dist="38100" dir="2700000" algn="tl">
                    <a:srgbClr val="000000"/>
                  </a:outerShdw>
                </a:effectLst>
                <a:latin typeface="Comic Sans MS" pitchFamily="66" charset="0"/>
              </a:rPr>
              <a:t>The Armor of God</a:t>
            </a:r>
            <a:br>
              <a:rPr lang="en-US" b="1">
                <a:solidFill>
                  <a:schemeClr val="accent2"/>
                </a:solidFill>
                <a:effectLst>
                  <a:outerShdw blurRad="38100" dist="38100" dir="2700000" algn="tl">
                    <a:srgbClr val="000000"/>
                  </a:outerShdw>
                </a:effectLst>
                <a:latin typeface="Comic Sans MS" pitchFamily="66" charset="0"/>
              </a:rPr>
            </a:br>
            <a:r>
              <a:rPr lang="en-US" b="1">
                <a:solidFill>
                  <a:schemeClr val="accent2"/>
                </a:solidFill>
                <a:effectLst>
                  <a:outerShdw blurRad="38100" dist="38100" dir="2700000" algn="tl">
                    <a:srgbClr val="000000"/>
                  </a:outerShdw>
                </a:effectLst>
                <a:latin typeface="Comic Sans MS" pitchFamily="66" charset="0"/>
              </a:rPr>
              <a:t>Ephesians 6:13-17</a:t>
            </a:r>
            <a:endParaRPr lang="en-US"/>
          </a:p>
        </p:txBody>
      </p:sp>
      <p:sp>
        <p:nvSpPr>
          <p:cNvPr id="2123779" name="Rectangle 3">
            <a:extLst>
              <a:ext uri="{FF2B5EF4-FFF2-40B4-BE49-F238E27FC236}">
                <a16:creationId xmlns:a16="http://schemas.microsoft.com/office/drawing/2014/main" id="{070EE1A4-C0D0-497A-834E-5006FF850137}"/>
              </a:ext>
            </a:extLst>
          </p:cNvPr>
          <p:cNvSpPr>
            <a:spLocks noGrp="1" noChangeArrowheads="1"/>
          </p:cNvSpPr>
          <p:nvPr>
            <p:ph type="body" idx="4294967295"/>
          </p:nvPr>
        </p:nvSpPr>
        <p:spPr>
          <a:xfrm>
            <a:off x="1524000" y="1295400"/>
            <a:ext cx="9144000" cy="5562600"/>
          </a:xfrm>
        </p:spPr>
        <p:txBody>
          <a:bodyPr/>
          <a:lstStyle/>
          <a:p>
            <a:pPr algn="ctr" eaLnBrk="1" hangingPunct="1">
              <a:lnSpc>
                <a:spcPct val="90000"/>
              </a:lnSpc>
              <a:buFontTx/>
              <a:buNone/>
              <a:defRPr/>
            </a:pPr>
            <a:r>
              <a:rPr lang="en-US" sz="3600" b="1">
                <a:solidFill>
                  <a:srgbClr val="7D0110"/>
                </a:solidFill>
                <a:effectLst>
                  <a:outerShdw blurRad="38100" dist="38100" dir="2700000" algn="tl">
                    <a:srgbClr val="000000"/>
                  </a:outerShdw>
                </a:effectLst>
                <a:latin typeface="Comic Sans MS" pitchFamily="66" charset="0"/>
              </a:rPr>
              <a:t>Use every piece of God’s armor to resist the enemy in the time of evil, so that after the battle you will still be standing firm.</a:t>
            </a:r>
          </a:p>
          <a:p>
            <a:pPr algn="ctr" eaLnBrk="1" hangingPunct="1">
              <a:lnSpc>
                <a:spcPct val="90000"/>
              </a:lnSpc>
              <a:buFontTx/>
              <a:buNone/>
              <a:defRPr/>
            </a:pPr>
            <a:r>
              <a:rPr lang="en-US" sz="3600" b="1">
                <a:solidFill>
                  <a:srgbClr val="7D0110"/>
                </a:solidFill>
                <a:effectLst>
                  <a:outerShdw blurRad="38100" dist="38100" dir="2700000" algn="tl">
                    <a:srgbClr val="000000"/>
                  </a:outerShdw>
                </a:effectLst>
                <a:latin typeface="Comic Sans MS" pitchFamily="66" charset="0"/>
              </a:rPr>
              <a:t>Stand your ground, putting on the sturdy belt of truth and the body armor of God’s righteousness.</a:t>
            </a:r>
          </a:p>
          <a:p>
            <a:pPr algn="ctr" eaLnBrk="1" hangingPunct="1">
              <a:lnSpc>
                <a:spcPct val="90000"/>
              </a:lnSpc>
              <a:buFontTx/>
              <a:buNone/>
              <a:defRPr/>
            </a:pPr>
            <a:r>
              <a:rPr lang="en-US" sz="3600" b="1">
                <a:solidFill>
                  <a:srgbClr val="7D0110"/>
                </a:solidFill>
                <a:effectLst>
                  <a:outerShdw blurRad="38100" dist="38100" dir="2700000" algn="tl">
                    <a:srgbClr val="000000"/>
                  </a:outerShdw>
                </a:effectLst>
                <a:latin typeface="Comic Sans MS" pitchFamily="66" charset="0"/>
              </a:rPr>
              <a:t>For shoes, put on the peace that comes from the Good News, so that you will be fully prepared.</a:t>
            </a:r>
            <a:endParaRPr lang="en-US" sz="2400" b="1">
              <a:solidFill>
                <a:srgbClr val="7D0110"/>
              </a:solidFill>
              <a:effectLst>
                <a:outerShdw blurRad="38100" dist="38100" dir="2700000" algn="tl">
                  <a:srgbClr val="000000"/>
                </a:outerShdw>
              </a:effectLst>
              <a:latin typeface="Comic Sans MS" pitchFamily="66" charset="0"/>
            </a:endParaRPr>
          </a:p>
        </p:txBody>
      </p:sp>
    </p:spTree>
  </p:cSld>
  <p:clrMapOvr>
    <a:masterClrMapping/>
  </p:clrMapOvr>
  <p:transition>
    <p:random/>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2125826" name="Rectangle 2">
            <a:extLst>
              <a:ext uri="{FF2B5EF4-FFF2-40B4-BE49-F238E27FC236}">
                <a16:creationId xmlns:a16="http://schemas.microsoft.com/office/drawing/2014/main" id="{5AA8A7FD-32D0-4F79-A20C-9130640647A3}"/>
              </a:ext>
            </a:extLst>
          </p:cNvPr>
          <p:cNvSpPr>
            <a:spLocks noGrp="1" noChangeArrowheads="1"/>
          </p:cNvSpPr>
          <p:nvPr>
            <p:ph type="body" idx="1"/>
          </p:nvPr>
        </p:nvSpPr>
        <p:spPr>
          <a:xfrm>
            <a:off x="2209800" y="838200"/>
            <a:ext cx="7772400" cy="5257800"/>
          </a:xfrm>
        </p:spPr>
        <p:txBody>
          <a:bodyPr/>
          <a:lstStyle/>
          <a:p>
            <a:pPr algn="ctr" eaLnBrk="1" hangingPunct="1">
              <a:lnSpc>
                <a:spcPct val="90000"/>
              </a:lnSpc>
              <a:buFontTx/>
              <a:buNone/>
              <a:defRPr/>
            </a:pPr>
            <a:r>
              <a:rPr lang="en-US" sz="4000" b="1">
                <a:solidFill>
                  <a:srgbClr val="7D0110"/>
                </a:solidFill>
                <a:effectLst>
                  <a:outerShdw blurRad="38100" dist="38100" dir="2700000" algn="tl">
                    <a:srgbClr val="000000"/>
                  </a:outerShdw>
                </a:effectLst>
                <a:latin typeface="Comic Sans MS" pitchFamily="66" charset="0"/>
              </a:rPr>
              <a:t>In every battle you will need faith as your shield to stop the fiery arrows aimed at you by Satan.</a:t>
            </a:r>
          </a:p>
          <a:p>
            <a:pPr algn="ctr" eaLnBrk="1" hangingPunct="1">
              <a:lnSpc>
                <a:spcPct val="90000"/>
              </a:lnSpc>
              <a:buFontTx/>
              <a:buNone/>
              <a:defRPr/>
            </a:pPr>
            <a:r>
              <a:rPr lang="en-US" sz="4000" b="1">
                <a:solidFill>
                  <a:srgbClr val="7D0110"/>
                </a:solidFill>
                <a:effectLst>
                  <a:outerShdw blurRad="38100" dist="38100" dir="2700000" algn="tl">
                    <a:srgbClr val="000000"/>
                  </a:outerShdw>
                </a:effectLst>
                <a:latin typeface="Comic Sans MS" pitchFamily="66" charset="0"/>
              </a:rPr>
              <a:t>Put on salvation as your helmet, and take the sword of the Spirit, which is the word of God.</a:t>
            </a:r>
            <a:endParaRPr lang="en-US" sz="1000">
              <a:solidFill>
                <a:srgbClr val="000000"/>
              </a:solidFill>
              <a:latin typeface="Geneva" pitchFamily="-80" charset="0"/>
            </a:endParaRPr>
          </a:p>
          <a:p>
            <a:pPr eaLnBrk="1" hangingPunct="1">
              <a:lnSpc>
                <a:spcPct val="90000"/>
              </a:lnSpc>
              <a:defRPr/>
            </a:pPr>
            <a:endParaRPr lang="en-US"/>
          </a:p>
        </p:txBody>
      </p:sp>
    </p:spTree>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465922" name="Rectangle 2">
            <a:extLst>
              <a:ext uri="{FF2B5EF4-FFF2-40B4-BE49-F238E27FC236}">
                <a16:creationId xmlns:a16="http://schemas.microsoft.com/office/drawing/2014/main" id="{923352CF-0D57-4156-AF6C-C2E0F08AC6B0}"/>
              </a:ext>
            </a:extLst>
          </p:cNvPr>
          <p:cNvSpPr>
            <a:spLocks noGrp="1" noChangeArrowheads="1"/>
          </p:cNvSpPr>
          <p:nvPr>
            <p:ph type="title"/>
          </p:nvPr>
        </p:nvSpPr>
        <p:spPr>
          <a:xfrm>
            <a:off x="2209800" y="152400"/>
            <a:ext cx="7772400" cy="762000"/>
          </a:xfrm>
        </p:spPr>
        <p:txBody>
          <a:bodyPr/>
          <a:lstStyle/>
          <a:p>
            <a:pPr eaLnBrk="1" hangingPunct="1"/>
            <a:r>
              <a:rPr lang="en-US" altLang="en-US">
                <a:solidFill>
                  <a:schemeClr val="accent2"/>
                </a:solidFill>
                <a:latin typeface="Comic Sans MS Bold" panose="030F0902030302020204" pitchFamily="66" charset="0"/>
              </a:rPr>
              <a:t>Understanding The Text</a:t>
            </a:r>
            <a:endParaRPr lang="en-US" altLang="en-US"/>
          </a:p>
        </p:txBody>
      </p:sp>
      <p:sp>
        <p:nvSpPr>
          <p:cNvPr id="2127875" name="Rectangle 3">
            <a:extLst>
              <a:ext uri="{FF2B5EF4-FFF2-40B4-BE49-F238E27FC236}">
                <a16:creationId xmlns:a16="http://schemas.microsoft.com/office/drawing/2014/main" id="{7D526942-8470-45FD-BD38-0A2D13888FCF}"/>
              </a:ext>
            </a:extLst>
          </p:cNvPr>
          <p:cNvSpPr>
            <a:spLocks noGrp="1" noChangeArrowheads="1"/>
          </p:cNvSpPr>
          <p:nvPr>
            <p:ph type="body" idx="1"/>
          </p:nvPr>
        </p:nvSpPr>
        <p:spPr>
          <a:xfrm>
            <a:off x="1752600" y="1371600"/>
            <a:ext cx="8534400" cy="5105400"/>
          </a:xfrm>
        </p:spPr>
        <p:txBody>
          <a:bodyPr/>
          <a:lstStyle/>
          <a:p>
            <a:pPr eaLnBrk="1" hangingPunct="1"/>
            <a:r>
              <a:rPr lang="en-US" altLang="en-US">
                <a:latin typeface="Comic Sans MS Bold" panose="030F0902030302020204" pitchFamily="66" charset="0"/>
              </a:rPr>
              <a:t>Deliver us from evil (evil one)</a:t>
            </a:r>
          </a:p>
          <a:p>
            <a:pPr lvl="1" eaLnBrk="1" hangingPunct="1"/>
            <a:r>
              <a:rPr lang="en-US" altLang="en-US">
                <a:solidFill>
                  <a:srgbClr val="23246C"/>
                </a:solidFill>
                <a:latin typeface="Comic Sans MS Bold" panose="030F0902030302020204" pitchFamily="66" charset="0"/>
              </a:rPr>
              <a:t>rhoumai </a:t>
            </a:r>
            <a:r>
              <a:rPr lang="en-US" altLang="en-US" i="1">
                <a:solidFill>
                  <a:srgbClr val="23246C"/>
                </a:solidFill>
                <a:latin typeface="Comic Sans MS Bold" panose="030F0902030302020204" pitchFamily="66" charset="0"/>
              </a:rPr>
              <a:t>rhoo'-om-ahee,</a:t>
            </a:r>
            <a:r>
              <a:rPr lang="en-US" altLang="en-US">
                <a:solidFill>
                  <a:srgbClr val="7D0110"/>
                </a:solidFill>
                <a:latin typeface="Comic Sans MS Bold" panose="030F0902030302020204" pitchFamily="66" charset="0"/>
              </a:rPr>
              <a:t> middle voice (We can’t do it ourselves) deliver, deliverer</a:t>
            </a:r>
          </a:p>
          <a:p>
            <a:pPr lvl="1" eaLnBrk="1" hangingPunct="1"/>
            <a:r>
              <a:rPr lang="en-US" altLang="en-US">
                <a:solidFill>
                  <a:srgbClr val="23246C"/>
                </a:solidFill>
                <a:latin typeface="Comic Sans MS Bold" panose="030F0902030302020204" pitchFamily="66" charset="0"/>
              </a:rPr>
              <a:t>poneros </a:t>
            </a:r>
            <a:r>
              <a:rPr lang="en-US" altLang="en-US" i="1">
                <a:solidFill>
                  <a:srgbClr val="23246C"/>
                </a:solidFill>
                <a:latin typeface="Comic Sans MS Bold" panose="030F0902030302020204" pitchFamily="66" charset="0"/>
              </a:rPr>
              <a:t>pon-ay-ros</a:t>
            </a:r>
            <a:r>
              <a:rPr lang="en-US" altLang="en-US" i="1">
                <a:solidFill>
                  <a:srgbClr val="7D0110"/>
                </a:solidFill>
                <a:latin typeface="Comic Sans MS Bold" panose="030F0902030302020204" pitchFamily="66" charset="0"/>
              </a:rPr>
              <a:t> </a:t>
            </a:r>
            <a:r>
              <a:rPr lang="en-US" altLang="en-US">
                <a:solidFill>
                  <a:srgbClr val="7D0110"/>
                </a:solidFill>
                <a:latin typeface="Comic Sans MS Bold" panose="030F0902030302020204" pitchFamily="66" charset="0"/>
              </a:rPr>
              <a:t>nominative case translated KJV as evil, wicked, bad but in this case the intent of Christ is to refer to Satan “the Evil One”. Satan is the </a:t>
            </a:r>
            <a:r>
              <a:rPr lang="en-US" altLang="en-US" u="sng">
                <a:solidFill>
                  <a:srgbClr val="7D0110"/>
                </a:solidFill>
                <a:latin typeface="Comic Sans MS Bold" panose="030F0902030302020204" pitchFamily="66" charset="0"/>
              </a:rPr>
              <a:t>personification</a:t>
            </a:r>
            <a:r>
              <a:rPr lang="en-US" altLang="en-US">
                <a:solidFill>
                  <a:srgbClr val="7D0110"/>
                </a:solidFill>
                <a:latin typeface="Comic Sans MS Bold" panose="030F0902030302020204" pitchFamily="66" charset="0"/>
              </a:rPr>
              <a:t> of evil</a:t>
            </a:r>
            <a:endParaRPr lang="en-US" altLang="en-US">
              <a:solidFill>
                <a:srgbClr val="000000"/>
              </a:solidFill>
              <a:latin typeface="Comic Sans MS Bold" panose="030F0902030302020204" pitchFamily="66" charset="0"/>
            </a:endParaRPr>
          </a:p>
          <a:p>
            <a:pPr eaLnBrk="1" hangingPunct="1"/>
            <a:r>
              <a:rPr lang="en-US" altLang="en-US">
                <a:solidFill>
                  <a:srgbClr val="000000"/>
                </a:solidFill>
                <a:latin typeface="Comic Sans MS Bold" panose="030F0902030302020204" pitchFamily="66" charset="0"/>
              </a:rPr>
              <a:t>Be our </a:t>
            </a:r>
            <a:r>
              <a:rPr lang="en-US" altLang="en-US" u="sng">
                <a:solidFill>
                  <a:srgbClr val="000000"/>
                </a:solidFill>
                <a:latin typeface="Comic Sans MS Bold" panose="030F0902030302020204" pitchFamily="66" charset="0"/>
              </a:rPr>
              <a:t>deliverer</a:t>
            </a:r>
            <a:r>
              <a:rPr lang="en-US" altLang="en-US">
                <a:solidFill>
                  <a:srgbClr val="000000"/>
                </a:solidFill>
                <a:latin typeface="Comic Sans MS Bold" panose="030F0902030302020204" pitchFamily="66" charset="0"/>
              </a:rPr>
              <a:t> from the wicked/evil one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27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278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278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278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7875" grpId="0" build="p" bldLvl="2"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466946" name="WordArt 2">
            <a:extLst>
              <a:ext uri="{FF2B5EF4-FFF2-40B4-BE49-F238E27FC236}">
                <a16:creationId xmlns:a16="http://schemas.microsoft.com/office/drawing/2014/main" id="{EA7D3422-6CF1-4C3F-ABEC-4EB094E8EAA0}"/>
              </a:ext>
            </a:extLst>
          </p:cNvPr>
          <p:cNvSpPr>
            <a:spLocks noChangeArrowheads="1" noChangeShapeType="1" noTextEdit="1"/>
          </p:cNvSpPr>
          <p:nvPr/>
        </p:nvSpPr>
        <p:spPr bwMode="auto">
          <a:xfrm>
            <a:off x="1981200" y="457200"/>
            <a:ext cx="84582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solidFill>
                  <a:srgbClr val="003300"/>
                </a:solidFill>
                <a:effectLst>
                  <a:outerShdw dist="35921" dir="2700000" algn="ctr" rotWithShape="0">
                    <a:srgbClr val="C0C0C0"/>
                  </a:outerShdw>
                </a:effectLst>
                <a:latin typeface="Impact" panose="020B0806030902050204" pitchFamily="34" charset="0"/>
              </a:rPr>
              <a:t>Deliver us from evil,  (Evil One)</a:t>
            </a:r>
          </a:p>
        </p:txBody>
      </p:sp>
      <p:sp>
        <p:nvSpPr>
          <p:cNvPr id="2129923" name="Text Box 3">
            <a:extLst>
              <a:ext uri="{FF2B5EF4-FFF2-40B4-BE49-F238E27FC236}">
                <a16:creationId xmlns:a16="http://schemas.microsoft.com/office/drawing/2014/main" id="{8EE08550-233F-4A08-9C72-F228C4C271B5}"/>
              </a:ext>
            </a:extLst>
          </p:cNvPr>
          <p:cNvSpPr txBox="1">
            <a:spLocks noChangeArrowheads="1"/>
          </p:cNvSpPr>
          <p:nvPr/>
        </p:nvSpPr>
        <p:spPr bwMode="auto">
          <a:xfrm>
            <a:off x="2057400" y="1600200"/>
            <a:ext cx="8229600" cy="4973638"/>
          </a:xfrm>
          <a:prstGeom prst="rect">
            <a:avLst/>
          </a:prstGeom>
          <a:noFill/>
          <a:ln w="9525">
            <a:noFill/>
            <a:miter lim="800000"/>
            <a:headEnd/>
            <a:tailEnd/>
          </a:ln>
          <a:effectLst/>
        </p:spPr>
        <p:txBody>
          <a:bodyPr>
            <a:spAutoFit/>
          </a:bodyPr>
          <a:lstStyle/>
          <a:p>
            <a:pPr marL="457200" indent="-457200" eaLnBrk="0" fontAlgn="base" hangingPunct="0">
              <a:spcBef>
                <a:spcPct val="0"/>
              </a:spcBef>
              <a:spcAft>
                <a:spcPct val="0"/>
              </a:spcAft>
              <a:buClr>
                <a:srgbClr val="000000"/>
              </a:buClr>
              <a:buFont typeface="Arial" charset="0"/>
              <a:buAutoNum type="arabicPeriod"/>
              <a:defRPr/>
            </a:pPr>
            <a:r>
              <a:rPr lang="en-US" sz="3600" b="1">
                <a:solidFill>
                  <a:srgbClr val="FFEAA3"/>
                </a:solidFill>
                <a:effectLst>
                  <a:outerShdw blurRad="38100" dist="38100" dir="2700000" algn="tl">
                    <a:srgbClr val="000000"/>
                  </a:outerShdw>
                </a:effectLst>
                <a:latin typeface="Comic Sans MS" pitchFamily="66" charset="0"/>
              </a:rPr>
              <a:t>We are in a battle</a:t>
            </a:r>
          </a:p>
          <a:p>
            <a:pPr marL="457200" indent="-457200" eaLnBrk="0" fontAlgn="base" hangingPunct="0">
              <a:spcBef>
                <a:spcPct val="0"/>
              </a:spcBef>
              <a:spcAft>
                <a:spcPct val="0"/>
              </a:spcAft>
              <a:buClr>
                <a:srgbClr val="000000"/>
              </a:buClr>
              <a:buFont typeface="Arial" charset="0"/>
              <a:buAutoNum type="arabicPeriod"/>
              <a:defRPr/>
            </a:pPr>
            <a:r>
              <a:rPr lang="en-US" sz="3600" b="1">
                <a:solidFill>
                  <a:srgbClr val="FFEAA3"/>
                </a:solidFill>
                <a:effectLst>
                  <a:outerShdw blurRad="38100" dist="38100" dir="2700000" algn="tl">
                    <a:srgbClr val="000000"/>
                  </a:outerShdw>
                </a:effectLst>
                <a:latin typeface="Comic Sans MS" pitchFamily="66" charset="0"/>
              </a:rPr>
              <a:t>It is a battle for which we are ill-equipped in the natural</a:t>
            </a:r>
          </a:p>
          <a:p>
            <a:pPr marL="457200" indent="-457200" eaLnBrk="0" fontAlgn="base" hangingPunct="0">
              <a:spcBef>
                <a:spcPct val="0"/>
              </a:spcBef>
              <a:spcAft>
                <a:spcPct val="0"/>
              </a:spcAft>
              <a:buClr>
                <a:srgbClr val="000000"/>
              </a:buClr>
              <a:buFont typeface="Arial" charset="0"/>
              <a:buAutoNum type="arabicPeriod"/>
              <a:defRPr/>
            </a:pPr>
            <a:r>
              <a:rPr lang="en-US" sz="3600" b="1">
                <a:solidFill>
                  <a:srgbClr val="FFEAA3"/>
                </a:solidFill>
                <a:effectLst>
                  <a:outerShdw blurRad="38100" dist="38100" dir="2700000" algn="tl">
                    <a:srgbClr val="000000"/>
                  </a:outerShdw>
                </a:effectLst>
                <a:latin typeface="Comic Sans MS" pitchFamily="66" charset="0"/>
              </a:rPr>
              <a:t>Our battle is not against flesh   &amp; blood but against principalities &amp; powers  and against spiritual wickedness in high places. Satan is out to get us!</a:t>
            </a:r>
            <a:endParaRPr lang="en-US" sz="3200" b="1">
              <a:solidFill>
                <a:srgbClr val="000000"/>
              </a:solidFill>
              <a:effectLst>
                <a:outerShdw blurRad="38100" dist="38100" dir="2700000" algn="tl">
                  <a:srgbClr val="FFFFFF"/>
                </a:outerShdw>
              </a:effectLst>
              <a:latin typeface="Comic Sans MS" pitchFamily="66" charset="0"/>
            </a:endParaRPr>
          </a:p>
          <a:p>
            <a:pPr marL="457200" indent="-457200" eaLnBrk="0" fontAlgn="base" hangingPunct="0">
              <a:spcBef>
                <a:spcPct val="0"/>
              </a:spcBef>
              <a:spcAft>
                <a:spcPct val="0"/>
              </a:spcAft>
              <a:buClr>
                <a:srgbClr val="000000"/>
              </a:buClr>
              <a:buFont typeface="Arial" charset="0"/>
              <a:buAutoNum type="arabicPeriod"/>
              <a:defRPr/>
            </a:pPr>
            <a:endParaRPr lang="en-US" sz="3200" b="1">
              <a:solidFill>
                <a:srgbClr val="000000"/>
              </a:solidFill>
              <a:effectLst>
                <a:outerShdw blurRad="38100" dist="38100" dir="2700000" algn="tl">
                  <a:srgbClr val="FFFFFF"/>
                </a:outerShdw>
              </a:effectLst>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29923">
                                            <p:txEl>
                                              <p:pRg st="0" end="0"/>
                                            </p:txEl>
                                          </p:spTgt>
                                        </p:tgtEl>
                                        <p:attrNameLst>
                                          <p:attrName>style.visibility</p:attrName>
                                        </p:attrNameLst>
                                      </p:cBhvr>
                                      <p:to>
                                        <p:strVal val="visible"/>
                                      </p:to>
                                    </p:set>
                                    <p:anim calcmode="lin" valueType="num">
                                      <p:cBhvr additive="base">
                                        <p:cTn id="7" dur="500" fill="hold"/>
                                        <p:tgtEl>
                                          <p:spTgt spid="21299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29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29923">
                                            <p:txEl>
                                              <p:pRg st="1" end="1"/>
                                            </p:txEl>
                                          </p:spTgt>
                                        </p:tgtEl>
                                        <p:attrNameLst>
                                          <p:attrName>style.visibility</p:attrName>
                                        </p:attrNameLst>
                                      </p:cBhvr>
                                      <p:to>
                                        <p:strVal val="visible"/>
                                      </p:to>
                                    </p:set>
                                    <p:anim calcmode="lin" valueType="num">
                                      <p:cBhvr additive="base">
                                        <p:cTn id="13" dur="500" fill="hold"/>
                                        <p:tgtEl>
                                          <p:spTgt spid="21299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29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29923">
                                            <p:txEl>
                                              <p:pRg st="2" end="2"/>
                                            </p:txEl>
                                          </p:spTgt>
                                        </p:tgtEl>
                                        <p:attrNameLst>
                                          <p:attrName>style.visibility</p:attrName>
                                        </p:attrNameLst>
                                      </p:cBhvr>
                                      <p:to>
                                        <p:strVal val="visible"/>
                                      </p:to>
                                    </p:set>
                                    <p:anim calcmode="lin" valueType="num">
                                      <p:cBhvr additive="base">
                                        <p:cTn id="19" dur="500" fill="hold"/>
                                        <p:tgtEl>
                                          <p:spTgt spid="21299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299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23"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31970" name="Rectangle 2">
            <a:extLst>
              <a:ext uri="{FF2B5EF4-FFF2-40B4-BE49-F238E27FC236}">
                <a16:creationId xmlns:a16="http://schemas.microsoft.com/office/drawing/2014/main" id="{5ABA9E8D-7905-4375-B955-400A542C40D0}"/>
              </a:ext>
            </a:extLst>
          </p:cNvPr>
          <p:cNvSpPr>
            <a:spLocks noGrp="1" noChangeArrowheads="1"/>
          </p:cNvSpPr>
          <p:nvPr>
            <p:ph type="body" idx="1"/>
          </p:nvPr>
        </p:nvSpPr>
        <p:spPr>
          <a:xfrm>
            <a:off x="1524000" y="228600"/>
            <a:ext cx="9144000" cy="5943600"/>
          </a:xfrm>
        </p:spPr>
        <p:txBody>
          <a:bodyPr/>
          <a:lstStyle/>
          <a:p>
            <a:pPr marL="609600" indent="-609600">
              <a:lnSpc>
                <a:spcPct val="90000"/>
              </a:lnSpc>
              <a:spcBef>
                <a:spcPct val="0"/>
              </a:spcBef>
              <a:buFontTx/>
              <a:buAutoNum type="arabicPeriod" startAt="4"/>
              <a:defRPr/>
            </a:pPr>
            <a:r>
              <a:rPr lang="en-US" sz="3600" b="1">
                <a:solidFill>
                  <a:srgbClr val="FFEAA3"/>
                </a:solidFill>
                <a:effectLst>
                  <a:outerShdw blurRad="38100" dist="38100" dir="2700000" algn="tl">
                    <a:srgbClr val="000000"/>
                  </a:outerShdw>
                </a:effectLst>
                <a:latin typeface="Comic Sans MS" pitchFamily="66" charset="0"/>
              </a:rPr>
              <a:t>We need to know that the victory over the evil one is not won </a:t>
            </a:r>
            <a:r>
              <a:rPr lang="en-US" sz="3600" b="1" u="sng">
                <a:solidFill>
                  <a:srgbClr val="FFEAA3"/>
                </a:solidFill>
                <a:effectLst>
                  <a:outerShdw blurRad="38100" dist="38100" dir="2700000" algn="tl">
                    <a:srgbClr val="000000"/>
                  </a:outerShdw>
                </a:effectLst>
                <a:latin typeface="Comic Sans MS" pitchFamily="66" charset="0"/>
              </a:rPr>
              <a:t>by us</a:t>
            </a:r>
            <a:r>
              <a:rPr lang="en-US" sz="3600" b="1">
                <a:solidFill>
                  <a:srgbClr val="FFEAA3"/>
                </a:solidFill>
                <a:effectLst>
                  <a:outerShdw blurRad="38100" dist="38100" dir="2700000" algn="tl">
                    <a:srgbClr val="000000"/>
                  </a:outerShdw>
                </a:effectLst>
                <a:latin typeface="Comic Sans MS" pitchFamily="66" charset="0"/>
              </a:rPr>
              <a:t> but has been won </a:t>
            </a:r>
            <a:r>
              <a:rPr lang="en-US" sz="3600" b="1" u="sng">
                <a:solidFill>
                  <a:srgbClr val="FFEAA3"/>
                </a:solidFill>
                <a:effectLst>
                  <a:outerShdw blurRad="38100" dist="38100" dir="2700000" algn="tl">
                    <a:srgbClr val="000000"/>
                  </a:outerShdw>
                </a:effectLst>
                <a:latin typeface="Comic Sans MS" pitchFamily="66" charset="0"/>
              </a:rPr>
              <a:t>for us</a:t>
            </a:r>
          </a:p>
          <a:p>
            <a:pPr marL="609600" indent="-609600">
              <a:lnSpc>
                <a:spcPct val="90000"/>
              </a:lnSpc>
              <a:spcBef>
                <a:spcPct val="0"/>
              </a:spcBef>
              <a:buFontTx/>
              <a:buAutoNum type="arabicPeriod" startAt="4"/>
              <a:defRPr/>
            </a:pPr>
            <a:r>
              <a:rPr lang="en-US" sz="3600" b="1">
                <a:solidFill>
                  <a:srgbClr val="FFEAA3"/>
                </a:solidFill>
                <a:effectLst>
                  <a:outerShdw blurRad="38100" dist="38100" dir="2700000" algn="tl">
                    <a:srgbClr val="000000"/>
                  </a:outerShdw>
                </a:effectLst>
                <a:latin typeface="Comic Sans MS" pitchFamily="66" charset="0"/>
              </a:rPr>
              <a:t>Satan mounts an attack on all fronts</a:t>
            </a:r>
            <a:endParaRPr lang="en-US" sz="3600" b="1">
              <a:effectLst>
                <a:outerShdw blurRad="38100" dist="38100" dir="2700000" algn="tl">
                  <a:srgbClr val="FFFFFF"/>
                </a:outerShdw>
              </a:effectLst>
              <a:latin typeface="Comic Sans MS" pitchFamily="66" charset="0"/>
            </a:endParaRPr>
          </a:p>
          <a:p>
            <a:pPr marL="990600" lvl="1" indent="-533400">
              <a:lnSpc>
                <a:spcPct val="90000"/>
              </a:lnSpc>
              <a:spcBef>
                <a:spcPct val="0"/>
              </a:spcBef>
              <a:buFont typeface="Times" pitchFamily="-80" charset="0"/>
              <a:buChar char="•"/>
              <a:defRPr/>
            </a:pPr>
            <a:r>
              <a:rPr lang="en-US" sz="3600" b="1">
                <a:solidFill>
                  <a:schemeClr val="accent2"/>
                </a:solidFill>
                <a:effectLst>
                  <a:outerShdw blurRad="38100" dist="38100" dir="2700000" algn="tl">
                    <a:srgbClr val="000000"/>
                  </a:outerShdw>
                </a:effectLst>
                <a:latin typeface="Comic Sans MS" pitchFamily="66" charset="0"/>
              </a:rPr>
              <a:t>The </a:t>
            </a:r>
            <a:r>
              <a:rPr lang="en-US" sz="3600" b="1" u="sng">
                <a:solidFill>
                  <a:schemeClr val="accent2"/>
                </a:solidFill>
                <a:effectLst>
                  <a:outerShdw blurRad="38100" dist="38100" dir="2700000" algn="tl">
                    <a:srgbClr val="000000"/>
                  </a:outerShdw>
                </a:effectLst>
                <a:latin typeface="Comic Sans MS" pitchFamily="66" charset="0"/>
              </a:rPr>
              <a:t>eye</a:t>
            </a:r>
            <a:r>
              <a:rPr lang="en-US" sz="3600" b="1">
                <a:solidFill>
                  <a:schemeClr val="accent2"/>
                </a:solidFill>
                <a:effectLst>
                  <a:outerShdw blurRad="38100" dist="38100" dir="2700000" algn="tl">
                    <a:srgbClr val="000000"/>
                  </a:outerShdw>
                </a:effectLst>
                <a:latin typeface="Comic Sans MS" pitchFamily="66" charset="0"/>
              </a:rPr>
              <a:t> gate</a:t>
            </a:r>
          </a:p>
          <a:p>
            <a:pPr marL="990600" lvl="1" indent="-533400">
              <a:lnSpc>
                <a:spcPct val="90000"/>
              </a:lnSpc>
              <a:spcBef>
                <a:spcPct val="0"/>
              </a:spcBef>
              <a:buFont typeface="Times" pitchFamily="-80" charset="0"/>
              <a:buChar char="•"/>
              <a:defRPr/>
            </a:pPr>
            <a:r>
              <a:rPr lang="en-US" sz="3600" b="1">
                <a:solidFill>
                  <a:schemeClr val="accent2"/>
                </a:solidFill>
                <a:effectLst>
                  <a:outerShdw blurRad="38100" dist="38100" dir="2700000" algn="tl">
                    <a:srgbClr val="000000"/>
                  </a:outerShdw>
                </a:effectLst>
                <a:latin typeface="Comic Sans MS" pitchFamily="66" charset="0"/>
              </a:rPr>
              <a:t>The </a:t>
            </a:r>
            <a:r>
              <a:rPr lang="en-US" sz="3600" b="1" u="sng">
                <a:solidFill>
                  <a:schemeClr val="accent2"/>
                </a:solidFill>
                <a:effectLst>
                  <a:outerShdw blurRad="38100" dist="38100" dir="2700000" algn="tl">
                    <a:srgbClr val="000000"/>
                  </a:outerShdw>
                </a:effectLst>
                <a:latin typeface="Comic Sans MS" pitchFamily="66" charset="0"/>
              </a:rPr>
              <a:t>ear</a:t>
            </a:r>
            <a:r>
              <a:rPr lang="en-US" sz="3600" b="1">
                <a:solidFill>
                  <a:schemeClr val="accent2"/>
                </a:solidFill>
                <a:effectLst>
                  <a:outerShdw blurRad="38100" dist="38100" dir="2700000" algn="tl">
                    <a:srgbClr val="000000"/>
                  </a:outerShdw>
                </a:effectLst>
                <a:latin typeface="Comic Sans MS" pitchFamily="66" charset="0"/>
              </a:rPr>
              <a:t> gate</a:t>
            </a:r>
          </a:p>
          <a:p>
            <a:pPr marL="990600" lvl="1" indent="-533400">
              <a:lnSpc>
                <a:spcPct val="90000"/>
              </a:lnSpc>
              <a:spcBef>
                <a:spcPct val="0"/>
              </a:spcBef>
              <a:buFont typeface="Times" pitchFamily="-80" charset="0"/>
              <a:buChar char="•"/>
              <a:defRPr/>
            </a:pPr>
            <a:r>
              <a:rPr lang="en-US" sz="3600" b="1">
                <a:solidFill>
                  <a:schemeClr val="accent2"/>
                </a:solidFill>
                <a:effectLst>
                  <a:outerShdw blurRad="38100" dist="38100" dir="2700000" algn="tl">
                    <a:srgbClr val="000000"/>
                  </a:outerShdw>
                </a:effectLst>
                <a:latin typeface="Comic Sans MS" pitchFamily="66" charset="0"/>
              </a:rPr>
              <a:t>The </a:t>
            </a:r>
            <a:r>
              <a:rPr lang="en-US" sz="3600" b="1" u="sng">
                <a:solidFill>
                  <a:schemeClr val="accent2"/>
                </a:solidFill>
                <a:effectLst>
                  <a:outerShdw blurRad="38100" dist="38100" dir="2700000" algn="tl">
                    <a:srgbClr val="000000"/>
                  </a:outerShdw>
                </a:effectLst>
                <a:latin typeface="Comic Sans MS" pitchFamily="66" charset="0"/>
              </a:rPr>
              <a:t>emotional</a:t>
            </a:r>
            <a:r>
              <a:rPr lang="en-US" sz="3600" b="1">
                <a:solidFill>
                  <a:schemeClr val="accent2"/>
                </a:solidFill>
                <a:effectLst>
                  <a:outerShdw blurRad="38100" dist="38100" dir="2700000" algn="tl">
                    <a:srgbClr val="000000"/>
                  </a:outerShdw>
                </a:effectLst>
                <a:latin typeface="Comic Sans MS" pitchFamily="66" charset="0"/>
              </a:rPr>
              <a:t> gate </a:t>
            </a:r>
          </a:p>
          <a:p>
            <a:pPr marL="990600" lvl="1" indent="-533400">
              <a:lnSpc>
                <a:spcPct val="90000"/>
              </a:lnSpc>
              <a:spcBef>
                <a:spcPct val="0"/>
              </a:spcBef>
              <a:buFont typeface="Times" pitchFamily="-80" charset="0"/>
              <a:buChar char="•"/>
              <a:defRPr/>
            </a:pPr>
            <a:r>
              <a:rPr lang="en-US" sz="3600" b="1">
                <a:solidFill>
                  <a:schemeClr val="accent2"/>
                </a:solidFill>
                <a:effectLst>
                  <a:outerShdw blurRad="38100" dist="38100" dir="2700000" algn="tl">
                    <a:srgbClr val="000000"/>
                  </a:outerShdw>
                </a:effectLst>
                <a:latin typeface="Comic Sans MS" pitchFamily="66" charset="0"/>
              </a:rPr>
              <a:t>The </a:t>
            </a:r>
            <a:r>
              <a:rPr lang="en-US" sz="3600" b="1" u="sng">
                <a:solidFill>
                  <a:schemeClr val="accent2"/>
                </a:solidFill>
                <a:effectLst>
                  <a:outerShdw blurRad="38100" dist="38100" dir="2700000" algn="tl">
                    <a:srgbClr val="000000"/>
                  </a:outerShdw>
                </a:effectLst>
                <a:latin typeface="Comic Sans MS" pitchFamily="66" charset="0"/>
              </a:rPr>
              <a:t>mind</a:t>
            </a:r>
            <a:r>
              <a:rPr lang="en-US" sz="3600" b="1">
                <a:solidFill>
                  <a:schemeClr val="accent2"/>
                </a:solidFill>
                <a:effectLst>
                  <a:outerShdw blurRad="38100" dist="38100" dir="2700000" algn="tl">
                    <a:srgbClr val="000000"/>
                  </a:outerShdw>
                </a:effectLst>
                <a:latin typeface="Comic Sans MS" pitchFamily="66" charset="0"/>
              </a:rPr>
              <a:t> gate</a:t>
            </a:r>
          </a:p>
          <a:p>
            <a:pPr marL="990600" lvl="1" indent="-533400">
              <a:lnSpc>
                <a:spcPct val="90000"/>
              </a:lnSpc>
              <a:spcBef>
                <a:spcPct val="0"/>
              </a:spcBef>
              <a:buFont typeface="Times" pitchFamily="-80" charset="0"/>
              <a:buChar char="•"/>
              <a:defRPr/>
            </a:pPr>
            <a:r>
              <a:rPr lang="en-US" sz="3600" b="1">
                <a:solidFill>
                  <a:schemeClr val="accent2"/>
                </a:solidFill>
                <a:effectLst>
                  <a:outerShdw blurRad="38100" dist="38100" dir="2700000" algn="tl">
                    <a:srgbClr val="000000"/>
                  </a:outerShdw>
                </a:effectLst>
                <a:latin typeface="Comic Sans MS" pitchFamily="66" charset="0"/>
              </a:rPr>
              <a:t>The </a:t>
            </a:r>
            <a:r>
              <a:rPr lang="en-US" sz="3600" b="1" u="sng">
                <a:solidFill>
                  <a:schemeClr val="accent2"/>
                </a:solidFill>
                <a:effectLst>
                  <a:outerShdw blurRad="38100" dist="38100" dir="2700000" algn="tl">
                    <a:srgbClr val="000000"/>
                  </a:outerShdw>
                </a:effectLst>
                <a:latin typeface="Comic Sans MS" pitchFamily="66" charset="0"/>
              </a:rPr>
              <a:t>will</a:t>
            </a:r>
            <a:r>
              <a:rPr lang="en-US" sz="3600" b="1">
                <a:solidFill>
                  <a:schemeClr val="accent2"/>
                </a:solidFill>
                <a:effectLst>
                  <a:outerShdw blurRad="38100" dist="38100" dir="2700000" algn="tl">
                    <a:srgbClr val="000000"/>
                  </a:outerShdw>
                </a:effectLst>
                <a:latin typeface="Comic Sans MS" pitchFamily="66" charset="0"/>
              </a:rPr>
              <a:t> gate</a:t>
            </a:r>
          </a:p>
          <a:p>
            <a:pPr marL="990600" lvl="1" indent="-533400">
              <a:lnSpc>
                <a:spcPct val="90000"/>
              </a:lnSpc>
              <a:spcBef>
                <a:spcPct val="0"/>
              </a:spcBef>
              <a:buFont typeface="Times" pitchFamily="-80" charset="0"/>
              <a:buChar char="•"/>
              <a:defRPr/>
            </a:pPr>
            <a:r>
              <a:rPr lang="en-US" sz="3600" b="1">
                <a:solidFill>
                  <a:schemeClr val="accent2"/>
                </a:solidFill>
                <a:effectLst>
                  <a:outerShdw blurRad="38100" dist="38100" dir="2700000" algn="tl">
                    <a:srgbClr val="000000"/>
                  </a:outerShdw>
                </a:effectLst>
                <a:latin typeface="Comic Sans MS" pitchFamily="66" charset="0"/>
              </a:rPr>
              <a:t>Any other gates he can get in. That’s what </a:t>
            </a:r>
            <a:r>
              <a:rPr lang="en-US" sz="3600" b="1" u="sng">
                <a:solidFill>
                  <a:schemeClr val="accent2"/>
                </a:solidFill>
                <a:effectLst>
                  <a:outerShdw blurRad="38100" dist="38100" dir="2700000" algn="tl">
                    <a:srgbClr val="000000"/>
                  </a:outerShdw>
                </a:effectLst>
                <a:latin typeface="Comic Sans MS" pitchFamily="66" charset="0"/>
              </a:rPr>
              <a:t>tempatation</a:t>
            </a:r>
            <a:r>
              <a:rPr lang="en-US" sz="3600" b="1">
                <a:solidFill>
                  <a:schemeClr val="accent2"/>
                </a:solidFill>
                <a:effectLst>
                  <a:outerShdw blurRad="38100" dist="38100" dir="2700000" algn="tl">
                    <a:srgbClr val="000000"/>
                  </a:outerShdw>
                </a:effectLst>
                <a:latin typeface="Comic Sans MS" pitchFamily="66" charset="0"/>
              </a:rPr>
              <a:t> is about</a:t>
            </a:r>
            <a:endParaRPr lang="en-US" b="1">
              <a:effectLst>
                <a:outerShdw blurRad="38100" dist="38100" dir="2700000" algn="tl">
                  <a:srgbClr val="FFFFFF"/>
                </a:outerShdw>
              </a:effectLst>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319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319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3197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3197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3197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3197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3197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13197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1970"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54306" name="Group 15">
            <a:extLst>
              <a:ext uri="{FF2B5EF4-FFF2-40B4-BE49-F238E27FC236}">
                <a16:creationId xmlns:a16="http://schemas.microsoft.com/office/drawing/2014/main" id="{41F86B5D-AE99-463F-BE27-08F0E580D460}"/>
              </a:ext>
            </a:extLst>
          </p:cNvPr>
          <p:cNvGrpSpPr>
            <a:grpSpLocks/>
          </p:cNvGrpSpPr>
          <p:nvPr/>
        </p:nvGrpSpPr>
        <p:grpSpPr bwMode="auto">
          <a:xfrm>
            <a:off x="0" y="0"/>
            <a:ext cx="12192000" cy="6859588"/>
            <a:chOff x="0" y="-1"/>
            <a:chExt cx="5760" cy="4321"/>
          </a:xfrm>
        </p:grpSpPr>
        <p:pic>
          <p:nvPicPr>
            <p:cNvPr id="354313" name="Picture 16" descr="breadbg">
              <a:extLst>
                <a:ext uri="{FF2B5EF4-FFF2-40B4-BE49-F238E27FC236}">
                  <a16:creationId xmlns:a16="http://schemas.microsoft.com/office/drawing/2014/main" id="{424B060D-F86B-47B8-A2FD-5F83F3990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4" name="Picture 17" descr="rosewatermarklp">
              <a:extLst>
                <a:ext uri="{FF2B5EF4-FFF2-40B4-BE49-F238E27FC236}">
                  <a16:creationId xmlns:a16="http://schemas.microsoft.com/office/drawing/2014/main" id="{F62F9954-AB92-4D62-A213-2922E24C4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1986" name="Rectangle 18">
            <a:extLst>
              <a:ext uri="{FF2B5EF4-FFF2-40B4-BE49-F238E27FC236}">
                <a16:creationId xmlns:a16="http://schemas.microsoft.com/office/drawing/2014/main" id="{A89C426B-3D83-4BC3-A0A5-80AE074E490E}"/>
              </a:ext>
            </a:extLst>
          </p:cNvPr>
          <p:cNvSpPr>
            <a:spLocks noGrp="1" noChangeArrowheads="1"/>
          </p:cNvSpPr>
          <p:nvPr>
            <p:ph type="body" idx="1"/>
          </p:nvPr>
        </p:nvSpPr>
        <p:spPr>
          <a:xfrm>
            <a:off x="2971800" y="2363788"/>
            <a:ext cx="7620000" cy="4114800"/>
          </a:xfrm>
          <a:noFill/>
        </p:spPr>
        <p:txBody>
          <a:bodyPr/>
          <a:lstStyle/>
          <a:p>
            <a:pPr eaLnBrk="1" hangingPunct="1">
              <a:buFontTx/>
              <a:buBlip>
                <a:blip r:embed="rId5"/>
              </a:buBlip>
            </a:pPr>
            <a:r>
              <a:rPr lang="en-US" altLang="en-US" sz="3500" dirty="0">
                <a:solidFill>
                  <a:srgbClr val="211D1E"/>
                </a:solidFill>
              </a:rPr>
              <a:t>God is able to provide for all </a:t>
            </a:r>
            <a:br>
              <a:rPr lang="en-US" altLang="en-US" sz="3500" dirty="0">
                <a:solidFill>
                  <a:srgbClr val="211D1E"/>
                </a:solidFill>
              </a:rPr>
            </a:br>
            <a:r>
              <a:rPr lang="en-US" altLang="en-US" sz="3500" dirty="0">
                <a:solidFill>
                  <a:srgbClr val="211D1E"/>
                </a:solidFill>
              </a:rPr>
              <a:t>our needs. </a:t>
            </a:r>
          </a:p>
          <a:p>
            <a:pPr eaLnBrk="1" hangingPunct="1">
              <a:buFontTx/>
              <a:buBlip>
                <a:blip r:embed="rId5"/>
              </a:buBlip>
            </a:pPr>
            <a:r>
              <a:rPr lang="en-US" altLang="en-US" sz="3500" dirty="0">
                <a:solidFill>
                  <a:srgbClr val="211D1E"/>
                </a:solidFill>
              </a:rPr>
              <a:t>The Greek word for “bread” </a:t>
            </a:r>
            <a:br>
              <a:rPr lang="en-US" altLang="en-US" sz="3500" dirty="0">
                <a:solidFill>
                  <a:srgbClr val="211D1E"/>
                </a:solidFill>
              </a:rPr>
            </a:br>
            <a:r>
              <a:rPr lang="en-US" altLang="en-US" sz="3500" dirty="0">
                <a:solidFill>
                  <a:srgbClr val="211D1E"/>
                </a:solidFill>
              </a:rPr>
              <a:t>represents not just food, but every physical thing we need. </a:t>
            </a:r>
            <a:endParaRPr lang="en-US" altLang="en-US" sz="2400" dirty="0"/>
          </a:p>
        </p:txBody>
      </p:sp>
      <p:sp>
        <p:nvSpPr>
          <p:cNvPr id="354308" name="Rectangle 19">
            <a:extLst>
              <a:ext uri="{FF2B5EF4-FFF2-40B4-BE49-F238E27FC236}">
                <a16:creationId xmlns:a16="http://schemas.microsoft.com/office/drawing/2014/main" id="{0ED7D549-C77D-419A-B66D-45C05DC3A13F}"/>
              </a:ext>
            </a:extLst>
          </p:cNvPr>
          <p:cNvSpPr>
            <a:spLocks noChangeArrowheads="1"/>
          </p:cNvSpPr>
          <p:nvPr/>
        </p:nvSpPr>
        <p:spPr bwMode="auto">
          <a:xfrm>
            <a:off x="6994525" y="2608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54309" name="Rectangle 20">
            <a:extLst>
              <a:ext uri="{FF2B5EF4-FFF2-40B4-BE49-F238E27FC236}">
                <a16:creationId xmlns:a16="http://schemas.microsoft.com/office/drawing/2014/main" id="{33389E7A-4DD3-4BBA-94A6-35D337C8E935}"/>
              </a:ext>
            </a:extLst>
          </p:cNvPr>
          <p:cNvSpPr>
            <a:spLocks noChangeArrowheads="1"/>
          </p:cNvSpPr>
          <p:nvPr/>
        </p:nvSpPr>
        <p:spPr bwMode="auto">
          <a:xfrm>
            <a:off x="7426325" y="26209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54310" name="Rectangle 21">
            <a:extLst>
              <a:ext uri="{FF2B5EF4-FFF2-40B4-BE49-F238E27FC236}">
                <a16:creationId xmlns:a16="http://schemas.microsoft.com/office/drawing/2014/main" id="{767504A6-A877-4B97-8FF9-CA0363A8DEA9}"/>
              </a:ext>
            </a:extLst>
          </p:cNvPr>
          <p:cNvSpPr>
            <a:spLocks noChangeArrowheads="1"/>
          </p:cNvSpPr>
          <p:nvPr/>
        </p:nvSpPr>
        <p:spPr bwMode="auto">
          <a:xfrm>
            <a:off x="6499225" y="2633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pic>
        <p:nvPicPr>
          <p:cNvPr id="354311" name="Picture 22" descr="breadpet2">
            <a:extLst>
              <a:ext uri="{FF2B5EF4-FFF2-40B4-BE49-F238E27FC236}">
                <a16:creationId xmlns:a16="http://schemas.microsoft.com/office/drawing/2014/main" id="{7E56014F-11E5-4824-9D4A-100563C188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588"/>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2" name="Picture 23">
            <a:extLst>
              <a:ext uri="{FF2B5EF4-FFF2-40B4-BE49-F238E27FC236}">
                <a16:creationId xmlns:a16="http://schemas.microsoft.com/office/drawing/2014/main" id="{BE5E3FBB-003C-41A5-AC8F-3A18D82163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7626" y="1047751"/>
            <a:ext cx="716597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19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519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86"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34018" name="Rectangle 2">
            <a:extLst>
              <a:ext uri="{FF2B5EF4-FFF2-40B4-BE49-F238E27FC236}">
                <a16:creationId xmlns:a16="http://schemas.microsoft.com/office/drawing/2014/main" id="{16E77C23-4D65-47A4-BDB2-7A42558A0177}"/>
              </a:ext>
            </a:extLst>
          </p:cNvPr>
          <p:cNvSpPr>
            <a:spLocks noGrp="1" noChangeArrowheads="1"/>
          </p:cNvSpPr>
          <p:nvPr>
            <p:ph type="body" idx="1"/>
          </p:nvPr>
        </p:nvSpPr>
        <p:spPr>
          <a:xfrm>
            <a:off x="1752600" y="457200"/>
            <a:ext cx="8686800" cy="5867400"/>
          </a:xfrm>
        </p:spPr>
        <p:txBody>
          <a:bodyPr/>
          <a:lstStyle/>
          <a:p>
            <a:pPr marL="609600" indent="-609600" eaLnBrk="1" hangingPunct="1">
              <a:buFontTx/>
              <a:buAutoNum type="arabicPeriod" startAt="5"/>
              <a:defRPr/>
            </a:pPr>
            <a:r>
              <a:rPr lang="en-US" sz="3600">
                <a:solidFill>
                  <a:srgbClr val="FFEAA3"/>
                </a:solidFill>
                <a:effectLst>
                  <a:outerShdw blurRad="38100" dist="38100" dir="2700000" algn="tl">
                    <a:srgbClr val="000000"/>
                  </a:outerShdw>
                </a:effectLst>
                <a:latin typeface="Comic Sans MS Bold" pitchFamily="-80" charset="0"/>
              </a:rPr>
              <a:t>We </a:t>
            </a:r>
            <a:r>
              <a:rPr lang="en-US" sz="3600" u="sng">
                <a:solidFill>
                  <a:srgbClr val="FFEAA3"/>
                </a:solidFill>
                <a:effectLst>
                  <a:outerShdw blurRad="38100" dist="38100" dir="2700000" algn="tl">
                    <a:srgbClr val="000000"/>
                  </a:outerShdw>
                </a:effectLst>
                <a:latin typeface="Comic Sans MS Bold" pitchFamily="-80" charset="0"/>
              </a:rPr>
              <a:t>cannot</a:t>
            </a:r>
            <a:r>
              <a:rPr lang="en-US" sz="3600">
                <a:solidFill>
                  <a:srgbClr val="FFEAA3"/>
                </a:solidFill>
                <a:effectLst>
                  <a:outerShdw blurRad="38100" dist="38100" dir="2700000" algn="tl">
                    <a:srgbClr val="000000"/>
                  </a:outerShdw>
                </a:effectLst>
                <a:latin typeface="Comic Sans MS Bold" pitchFamily="-80" charset="0"/>
              </a:rPr>
              <a:t> defeat Satan by ourselves and do not have the strength for victory on our own</a:t>
            </a:r>
          </a:p>
          <a:p>
            <a:pPr marL="609600" indent="-609600" eaLnBrk="1" hangingPunct="1">
              <a:buFontTx/>
              <a:buAutoNum type="arabicPeriod" startAt="5"/>
              <a:defRPr/>
            </a:pPr>
            <a:r>
              <a:rPr lang="en-US" sz="3600">
                <a:solidFill>
                  <a:srgbClr val="FFEAA3"/>
                </a:solidFill>
                <a:effectLst>
                  <a:outerShdw blurRad="38100" dist="38100" dir="2700000" algn="tl">
                    <a:srgbClr val="000000"/>
                  </a:outerShdw>
                </a:effectLst>
                <a:latin typeface="Comic Sans MS Bold" pitchFamily="-80" charset="0"/>
              </a:rPr>
              <a:t>We are in a Spiritual Battle-Zone. Satan wants </a:t>
            </a:r>
            <a:r>
              <a:rPr lang="en-US" sz="3600" u="sng">
                <a:solidFill>
                  <a:srgbClr val="FFEAA3"/>
                </a:solidFill>
                <a:effectLst>
                  <a:outerShdw blurRad="38100" dist="38100" dir="2700000" algn="tl">
                    <a:srgbClr val="000000"/>
                  </a:outerShdw>
                </a:effectLst>
                <a:latin typeface="Comic Sans MS Bold" pitchFamily="-80" charset="0"/>
              </a:rPr>
              <a:t>spiritually impotent</a:t>
            </a:r>
            <a:r>
              <a:rPr lang="en-US" sz="3600">
                <a:solidFill>
                  <a:srgbClr val="FFEAA3"/>
                </a:solidFill>
                <a:effectLst>
                  <a:outerShdw blurRad="38100" dist="38100" dir="2700000" algn="tl">
                    <a:srgbClr val="000000"/>
                  </a:outerShdw>
                </a:effectLst>
                <a:latin typeface="Comic Sans MS Bold" pitchFamily="-80" charset="0"/>
              </a:rPr>
              <a:t> Christians who are no threat to him.</a:t>
            </a:r>
          </a:p>
          <a:p>
            <a:pPr marL="609600" indent="-609600" eaLnBrk="1" hangingPunct="1">
              <a:buFontTx/>
              <a:buAutoNum type="arabicPeriod" startAt="5"/>
              <a:defRPr/>
            </a:pPr>
            <a:r>
              <a:rPr lang="en-US" sz="3600">
                <a:solidFill>
                  <a:srgbClr val="FFEAA3"/>
                </a:solidFill>
                <a:effectLst>
                  <a:outerShdw blurRad="38100" dist="38100" dir="2700000" algn="tl">
                    <a:srgbClr val="000000"/>
                  </a:outerShdw>
                </a:effectLst>
                <a:latin typeface="Comic Sans MS Bold" pitchFamily="-80" charset="0"/>
              </a:rPr>
              <a:t>The One who defeated Satan at Calvary can defeat Satan in our life if we will but </a:t>
            </a:r>
            <a:r>
              <a:rPr lang="en-US" sz="3600" u="sng">
                <a:solidFill>
                  <a:srgbClr val="FFEAA3"/>
                </a:solidFill>
                <a:effectLst>
                  <a:outerShdw blurRad="38100" dist="38100" dir="2700000" algn="tl">
                    <a:srgbClr val="000000"/>
                  </a:outerShdw>
                </a:effectLst>
                <a:latin typeface="Comic Sans MS Bold" pitchFamily="-80" charset="0"/>
              </a:rPr>
              <a:t>ask</a:t>
            </a:r>
            <a:endParaRPr lang="en-US" u="sng">
              <a:effectLst>
                <a:outerShdw blurRad="38100" dist="38100" dir="2700000" algn="tl">
                  <a:srgbClr val="FFFFFF"/>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340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340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340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4018"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470018" name="Rectangle 2">
            <a:extLst>
              <a:ext uri="{FF2B5EF4-FFF2-40B4-BE49-F238E27FC236}">
                <a16:creationId xmlns:a16="http://schemas.microsoft.com/office/drawing/2014/main" id="{82DC0B2A-DB53-4FF4-94A3-F25B6B0743C6}"/>
              </a:ext>
            </a:extLst>
          </p:cNvPr>
          <p:cNvSpPr>
            <a:spLocks noGrp="1" noChangeArrowheads="1"/>
          </p:cNvSpPr>
          <p:nvPr>
            <p:ph type="title"/>
          </p:nvPr>
        </p:nvSpPr>
        <p:spPr/>
        <p:txBody>
          <a:bodyPr/>
          <a:lstStyle/>
          <a:p>
            <a:pPr eaLnBrk="1" hangingPunct="1"/>
            <a:endParaRPr lang="en-US" altLang="en-US"/>
          </a:p>
        </p:txBody>
      </p:sp>
      <p:sp>
        <p:nvSpPr>
          <p:cNvPr id="470019" name="Rectangle 3">
            <a:extLst>
              <a:ext uri="{FF2B5EF4-FFF2-40B4-BE49-F238E27FC236}">
                <a16:creationId xmlns:a16="http://schemas.microsoft.com/office/drawing/2014/main" id="{E1582C17-D900-451E-A653-CD2E7E2545F8}"/>
              </a:ext>
            </a:extLst>
          </p:cNvPr>
          <p:cNvSpPr>
            <a:spLocks noGrp="1" noChangeArrowheads="1"/>
          </p:cNvSpPr>
          <p:nvPr>
            <p:ph type="body" idx="1"/>
          </p:nvPr>
        </p:nvSpPr>
        <p:spPr/>
        <p:txBody>
          <a:bodyPr/>
          <a:lstStyle/>
          <a:p>
            <a:pPr eaLnBrk="1" hangingPunct="1"/>
            <a:endParaRPr lang="en-US" altLang="en-US"/>
          </a:p>
        </p:txBody>
      </p:sp>
      <p:pic>
        <p:nvPicPr>
          <p:cNvPr id="470020" name="Picture 4" descr="devil with prisioner">
            <a:extLst>
              <a:ext uri="{FF2B5EF4-FFF2-40B4-BE49-F238E27FC236}">
                <a16:creationId xmlns:a16="http://schemas.microsoft.com/office/drawing/2014/main" id="{AD2A1B9A-6EDB-4396-90BE-DEDBF0084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839" y="3124201"/>
            <a:ext cx="2617787"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1" name="WordArt 5">
            <a:extLst>
              <a:ext uri="{FF2B5EF4-FFF2-40B4-BE49-F238E27FC236}">
                <a16:creationId xmlns:a16="http://schemas.microsoft.com/office/drawing/2014/main" id="{8DD0C567-ECD5-48B6-93DD-80BA29E927FB}"/>
              </a:ext>
            </a:extLst>
          </p:cNvPr>
          <p:cNvSpPr>
            <a:spLocks noChangeArrowheads="1" noChangeShapeType="1" noTextEdit="1"/>
          </p:cNvSpPr>
          <p:nvPr/>
        </p:nvSpPr>
        <p:spPr bwMode="auto">
          <a:xfrm>
            <a:off x="2514600" y="1600200"/>
            <a:ext cx="5257800" cy="20955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How Does Satan Work</a:t>
            </a:r>
          </a:p>
        </p:txBody>
      </p:sp>
    </p:spTree>
  </p:cSld>
  <p:clrMapOvr>
    <a:masterClrMapping/>
  </p:clrMapOvr>
  <p:transition>
    <p:random/>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42" name="Line 2">
            <a:extLst>
              <a:ext uri="{FF2B5EF4-FFF2-40B4-BE49-F238E27FC236}">
                <a16:creationId xmlns:a16="http://schemas.microsoft.com/office/drawing/2014/main" id="{13BC7B20-3F16-47C2-9AC5-755C9B61630C}"/>
              </a:ext>
            </a:extLst>
          </p:cNvPr>
          <p:cNvSpPr>
            <a:spLocks noChangeShapeType="1"/>
          </p:cNvSpPr>
          <p:nvPr/>
        </p:nvSpPr>
        <p:spPr bwMode="auto">
          <a:xfrm flipV="1">
            <a:off x="3276600" y="1447800"/>
            <a:ext cx="5562600" cy="4038600"/>
          </a:xfrm>
          <a:prstGeom prst="line">
            <a:avLst/>
          </a:prstGeom>
          <a:noFill/>
          <a:ln w="76200">
            <a:solidFill>
              <a:srgbClr val="FFEAA3"/>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2138115" name="WordArt 3">
            <a:extLst>
              <a:ext uri="{FF2B5EF4-FFF2-40B4-BE49-F238E27FC236}">
                <a16:creationId xmlns:a16="http://schemas.microsoft.com/office/drawing/2014/main" id="{221F2F37-CA01-4FBD-93A4-F4EF34F940F2}"/>
              </a:ext>
            </a:extLst>
          </p:cNvPr>
          <p:cNvSpPr>
            <a:spLocks noChangeArrowheads="1" noChangeShapeType="1" noTextEdit="1"/>
          </p:cNvSpPr>
          <p:nvPr/>
        </p:nvSpPr>
        <p:spPr bwMode="auto">
          <a:xfrm>
            <a:off x="2209800" y="381000"/>
            <a:ext cx="8382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God</a:t>
            </a:r>
          </a:p>
        </p:txBody>
      </p:sp>
      <p:pic>
        <p:nvPicPr>
          <p:cNvPr id="2138116" name="Picture 4">
            <a:extLst>
              <a:ext uri="{FF2B5EF4-FFF2-40B4-BE49-F238E27FC236}">
                <a16:creationId xmlns:a16="http://schemas.microsoft.com/office/drawing/2014/main" id="{DFEAB1EA-455B-47D6-8998-6EFA0C3ED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050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8117" name="WordArt 5">
            <a:extLst>
              <a:ext uri="{FF2B5EF4-FFF2-40B4-BE49-F238E27FC236}">
                <a16:creationId xmlns:a16="http://schemas.microsoft.com/office/drawing/2014/main" id="{D393EFCF-62FD-4500-BCD1-EB5566B02C0B}"/>
              </a:ext>
            </a:extLst>
          </p:cNvPr>
          <p:cNvSpPr>
            <a:spLocks noChangeArrowheads="1" noChangeShapeType="1" noTextEdit="1"/>
          </p:cNvSpPr>
          <p:nvPr/>
        </p:nvSpPr>
        <p:spPr bwMode="auto">
          <a:xfrm>
            <a:off x="2286000" y="4495800"/>
            <a:ext cx="6604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Fall</a:t>
            </a:r>
          </a:p>
        </p:txBody>
      </p:sp>
      <p:sp>
        <p:nvSpPr>
          <p:cNvPr id="2138118" name="AutoShape 6">
            <a:extLst>
              <a:ext uri="{FF2B5EF4-FFF2-40B4-BE49-F238E27FC236}">
                <a16:creationId xmlns:a16="http://schemas.microsoft.com/office/drawing/2014/main" id="{FD2A34DA-2A4A-41C0-AB3A-1A42739B6145}"/>
              </a:ext>
            </a:extLst>
          </p:cNvPr>
          <p:cNvSpPr>
            <a:spLocks noChangeArrowheads="1"/>
          </p:cNvSpPr>
          <p:nvPr/>
        </p:nvSpPr>
        <p:spPr bwMode="auto">
          <a:xfrm>
            <a:off x="2514600" y="1143000"/>
            <a:ext cx="304800" cy="685800"/>
          </a:xfrm>
          <a:prstGeom prst="downArrow">
            <a:avLst>
              <a:gd name="adj1" fmla="val 50000"/>
              <a:gd name="adj2" fmla="val 56250"/>
            </a:avLst>
          </a:prstGeom>
          <a:solidFill>
            <a:srgbClr val="E30455"/>
          </a:solidFill>
          <a:ln w="9525">
            <a:solidFill>
              <a:schemeClr val="tx1"/>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endParaRPr lang="en-US" altLang="en-US">
              <a:solidFill>
                <a:srgbClr val="000000"/>
              </a:solidFill>
            </a:endParaRPr>
          </a:p>
        </p:txBody>
      </p:sp>
      <p:sp>
        <p:nvSpPr>
          <p:cNvPr id="2138119" name="AutoShape 7">
            <a:extLst>
              <a:ext uri="{FF2B5EF4-FFF2-40B4-BE49-F238E27FC236}">
                <a16:creationId xmlns:a16="http://schemas.microsoft.com/office/drawing/2014/main" id="{6009BAA0-CC01-4B83-AC05-F6987BA93E3A}"/>
              </a:ext>
            </a:extLst>
          </p:cNvPr>
          <p:cNvSpPr>
            <a:spLocks noChangeArrowheads="1"/>
          </p:cNvSpPr>
          <p:nvPr/>
        </p:nvSpPr>
        <p:spPr bwMode="auto">
          <a:xfrm>
            <a:off x="2514600" y="3733800"/>
            <a:ext cx="304800" cy="685800"/>
          </a:xfrm>
          <a:prstGeom prst="downArrow">
            <a:avLst>
              <a:gd name="adj1" fmla="val 50000"/>
              <a:gd name="adj2" fmla="val 56250"/>
            </a:avLst>
          </a:prstGeom>
          <a:solidFill>
            <a:srgbClr val="E30455"/>
          </a:solidFill>
          <a:ln w="9525">
            <a:solidFill>
              <a:schemeClr val="tx1"/>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endParaRPr lang="en-US" altLang="en-US">
              <a:solidFill>
                <a:srgbClr val="000000"/>
              </a:solidFill>
            </a:endParaRPr>
          </a:p>
        </p:txBody>
      </p:sp>
      <p:grpSp>
        <p:nvGrpSpPr>
          <p:cNvPr id="2" name="Group 8">
            <a:extLst>
              <a:ext uri="{FF2B5EF4-FFF2-40B4-BE49-F238E27FC236}">
                <a16:creationId xmlns:a16="http://schemas.microsoft.com/office/drawing/2014/main" id="{2B51B052-8600-4F90-BE95-8E73DC4BADC5}"/>
              </a:ext>
            </a:extLst>
          </p:cNvPr>
          <p:cNvGrpSpPr>
            <a:grpSpLocks/>
          </p:cNvGrpSpPr>
          <p:nvPr/>
        </p:nvGrpSpPr>
        <p:grpSpPr bwMode="auto">
          <a:xfrm>
            <a:off x="3124200" y="5410200"/>
            <a:ext cx="1676400" cy="1143000"/>
            <a:chOff x="1008" y="3408"/>
            <a:chExt cx="1056" cy="720"/>
          </a:xfrm>
        </p:grpSpPr>
        <p:sp>
          <p:nvSpPr>
            <p:cNvPr id="471068" name="Line 9">
              <a:extLst>
                <a:ext uri="{FF2B5EF4-FFF2-40B4-BE49-F238E27FC236}">
                  <a16:creationId xmlns:a16="http://schemas.microsoft.com/office/drawing/2014/main" id="{92140569-1065-4D05-8231-F9D7C88AB6B0}"/>
                </a:ext>
              </a:extLst>
            </p:cNvPr>
            <p:cNvSpPr>
              <a:spLocks noChangeShapeType="1"/>
            </p:cNvSpPr>
            <p:nvPr/>
          </p:nvSpPr>
          <p:spPr bwMode="auto">
            <a:xfrm flipH="1" flipV="1">
              <a:off x="1344" y="3408"/>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471069" name="Text Box 10">
              <a:extLst>
                <a:ext uri="{FF2B5EF4-FFF2-40B4-BE49-F238E27FC236}">
                  <a16:creationId xmlns:a16="http://schemas.microsoft.com/office/drawing/2014/main" id="{60A537E9-5368-43B1-8F56-E26D98B5CBD2}"/>
                </a:ext>
              </a:extLst>
            </p:cNvPr>
            <p:cNvSpPr txBox="1">
              <a:spLocks noChangeArrowheads="1"/>
            </p:cNvSpPr>
            <p:nvPr/>
          </p:nvSpPr>
          <p:spPr bwMode="auto">
            <a:xfrm>
              <a:off x="1008" y="3648"/>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a:solidFill>
                    <a:srgbClr val="FFEAA3"/>
                  </a:solidFill>
                  <a:latin typeface="Comic Sans MS Bold" panose="030F0902030302020204" pitchFamily="66" charset="0"/>
                  <a:ea typeface="ＭＳ Ｐゴシック" panose="020B0600070205080204" pitchFamily="34" charset="-128"/>
                </a:rPr>
                <a:t>Destroy</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grpSp>
      <p:grpSp>
        <p:nvGrpSpPr>
          <p:cNvPr id="3" name="Group 11">
            <a:extLst>
              <a:ext uri="{FF2B5EF4-FFF2-40B4-BE49-F238E27FC236}">
                <a16:creationId xmlns:a16="http://schemas.microsoft.com/office/drawing/2014/main" id="{FBA47EFF-4367-4571-B6F2-3C2918EB26ED}"/>
              </a:ext>
            </a:extLst>
          </p:cNvPr>
          <p:cNvGrpSpPr>
            <a:grpSpLocks/>
          </p:cNvGrpSpPr>
          <p:nvPr/>
        </p:nvGrpSpPr>
        <p:grpSpPr bwMode="auto">
          <a:xfrm>
            <a:off x="4191000" y="4800600"/>
            <a:ext cx="1676400" cy="1143000"/>
            <a:chOff x="1680" y="3024"/>
            <a:chExt cx="1056" cy="720"/>
          </a:xfrm>
        </p:grpSpPr>
        <p:sp>
          <p:nvSpPr>
            <p:cNvPr id="471066" name="Line 12">
              <a:extLst>
                <a:ext uri="{FF2B5EF4-FFF2-40B4-BE49-F238E27FC236}">
                  <a16:creationId xmlns:a16="http://schemas.microsoft.com/office/drawing/2014/main" id="{7E2B64E9-FD15-456F-ADD8-144D5BFD4E76}"/>
                </a:ext>
              </a:extLst>
            </p:cNvPr>
            <p:cNvSpPr>
              <a:spLocks noChangeShapeType="1"/>
            </p:cNvSpPr>
            <p:nvPr/>
          </p:nvSpPr>
          <p:spPr bwMode="auto">
            <a:xfrm flipH="1" flipV="1">
              <a:off x="1920" y="3024"/>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471067" name="Text Box 13">
              <a:extLst>
                <a:ext uri="{FF2B5EF4-FFF2-40B4-BE49-F238E27FC236}">
                  <a16:creationId xmlns:a16="http://schemas.microsoft.com/office/drawing/2014/main" id="{FF4A110D-6617-470A-8976-1D56EABF57B6}"/>
                </a:ext>
              </a:extLst>
            </p:cNvPr>
            <p:cNvSpPr txBox="1">
              <a:spLocks noChangeArrowheads="1"/>
            </p:cNvSpPr>
            <p:nvPr/>
          </p:nvSpPr>
          <p:spPr bwMode="auto">
            <a:xfrm>
              <a:off x="1680" y="3273"/>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a:solidFill>
                    <a:srgbClr val="FFEAA3"/>
                  </a:solidFill>
                  <a:latin typeface="Comic Sans MS Bold" panose="030F0902030302020204" pitchFamily="66" charset="0"/>
                  <a:ea typeface="ＭＳ Ｐゴシック" panose="020B0600070205080204" pitchFamily="34" charset="-128"/>
                </a:rPr>
                <a:t>Defeat</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grpSp>
      <p:grpSp>
        <p:nvGrpSpPr>
          <p:cNvPr id="4" name="Group 14">
            <a:extLst>
              <a:ext uri="{FF2B5EF4-FFF2-40B4-BE49-F238E27FC236}">
                <a16:creationId xmlns:a16="http://schemas.microsoft.com/office/drawing/2014/main" id="{8955D099-ED56-4DAA-9728-3B1FE4BB6641}"/>
              </a:ext>
            </a:extLst>
          </p:cNvPr>
          <p:cNvGrpSpPr>
            <a:grpSpLocks/>
          </p:cNvGrpSpPr>
          <p:nvPr/>
        </p:nvGrpSpPr>
        <p:grpSpPr bwMode="auto">
          <a:xfrm>
            <a:off x="4876800" y="4114800"/>
            <a:ext cx="2590800" cy="1143000"/>
            <a:chOff x="2112" y="2592"/>
            <a:chExt cx="1632" cy="720"/>
          </a:xfrm>
        </p:grpSpPr>
        <p:sp>
          <p:nvSpPr>
            <p:cNvPr id="471064" name="Line 15">
              <a:extLst>
                <a:ext uri="{FF2B5EF4-FFF2-40B4-BE49-F238E27FC236}">
                  <a16:creationId xmlns:a16="http://schemas.microsoft.com/office/drawing/2014/main" id="{86B43704-9FF1-42FD-8581-05AE279B908E}"/>
                </a:ext>
              </a:extLst>
            </p:cNvPr>
            <p:cNvSpPr>
              <a:spLocks noChangeShapeType="1"/>
            </p:cNvSpPr>
            <p:nvPr/>
          </p:nvSpPr>
          <p:spPr bwMode="auto">
            <a:xfrm flipH="1" flipV="1">
              <a:off x="2496" y="2592"/>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471065" name="Text Box 16">
              <a:extLst>
                <a:ext uri="{FF2B5EF4-FFF2-40B4-BE49-F238E27FC236}">
                  <a16:creationId xmlns:a16="http://schemas.microsoft.com/office/drawing/2014/main" id="{953E42C6-9CEA-485F-93F4-759788D7F600}"/>
                </a:ext>
              </a:extLst>
            </p:cNvPr>
            <p:cNvSpPr txBox="1">
              <a:spLocks noChangeArrowheads="1"/>
            </p:cNvSpPr>
            <p:nvPr/>
          </p:nvSpPr>
          <p:spPr bwMode="auto">
            <a:xfrm>
              <a:off x="2112" y="2832"/>
              <a:ext cx="163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a:solidFill>
                    <a:srgbClr val="FFEAA3"/>
                  </a:solidFill>
                  <a:latin typeface="Comic Sans MS Bold" panose="030F0902030302020204" pitchFamily="66" charset="0"/>
                  <a:ea typeface="ＭＳ Ｐゴシック" panose="020B0600070205080204" pitchFamily="34" charset="-128"/>
                </a:rPr>
                <a:t>Discourage</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grpSp>
      <p:grpSp>
        <p:nvGrpSpPr>
          <p:cNvPr id="5" name="Group 17">
            <a:extLst>
              <a:ext uri="{FF2B5EF4-FFF2-40B4-BE49-F238E27FC236}">
                <a16:creationId xmlns:a16="http://schemas.microsoft.com/office/drawing/2014/main" id="{4CE76A06-41F0-4C48-A423-80E055B6ABF9}"/>
              </a:ext>
            </a:extLst>
          </p:cNvPr>
          <p:cNvGrpSpPr>
            <a:grpSpLocks/>
          </p:cNvGrpSpPr>
          <p:nvPr/>
        </p:nvGrpSpPr>
        <p:grpSpPr bwMode="auto">
          <a:xfrm>
            <a:off x="6248400" y="3429000"/>
            <a:ext cx="1676400" cy="1143000"/>
            <a:chOff x="2976" y="2160"/>
            <a:chExt cx="1056" cy="720"/>
          </a:xfrm>
        </p:grpSpPr>
        <p:sp>
          <p:nvSpPr>
            <p:cNvPr id="471062" name="Line 18">
              <a:extLst>
                <a:ext uri="{FF2B5EF4-FFF2-40B4-BE49-F238E27FC236}">
                  <a16:creationId xmlns:a16="http://schemas.microsoft.com/office/drawing/2014/main" id="{A563FEC4-4CEA-421D-9DF2-B12BC42E85A9}"/>
                </a:ext>
              </a:extLst>
            </p:cNvPr>
            <p:cNvSpPr>
              <a:spLocks noChangeShapeType="1"/>
            </p:cNvSpPr>
            <p:nvPr/>
          </p:nvSpPr>
          <p:spPr bwMode="auto">
            <a:xfrm flipH="1" flipV="1">
              <a:off x="3168" y="2160"/>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471063" name="Text Box 19">
              <a:extLst>
                <a:ext uri="{FF2B5EF4-FFF2-40B4-BE49-F238E27FC236}">
                  <a16:creationId xmlns:a16="http://schemas.microsoft.com/office/drawing/2014/main" id="{4BF2C04D-A96A-4AD8-B7E2-0A72215C4467}"/>
                </a:ext>
              </a:extLst>
            </p:cNvPr>
            <p:cNvSpPr txBox="1">
              <a:spLocks noChangeArrowheads="1"/>
            </p:cNvSpPr>
            <p:nvPr/>
          </p:nvSpPr>
          <p:spPr bwMode="auto">
            <a:xfrm>
              <a:off x="2976" y="2352"/>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a:solidFill>
                    <a:srgbClr val="FFEAA3"/>
                  </a:solidFill>
                  <a:latin typeface="Comic Sans MS Bold" panose="030F0902030302020204" pitchFamily="66" charset="0"/>
                  <a:ea typeface="ＭＳ Ｐゴシック" panose="020B0600070205080204" pitchFamily="34" charset="-128"/>
                </a:rPr>
                <a:t>Distort</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grpSp>
      <p:grpSp>
        <p:nvGrpSpPr>
          <p:cNvPr id="6" name="Group 20">
            <a:extLst>
              <a:ext uri="{FF2B5EF4-FFF2-40B4-BE49-F238E27FC236}">
                <a16:creationId xmlns:a16="http://schemas.microsoft.com/office/drawing/2014/main" id="{55B0BF4C-12FD-4CFD-9F82-0231F3C84A08}"/>
              </a:ext>
            </a:extLst>
          </p:cNvPr>
          <p:cNvGrpSpPr>
            <a:grpSpLocks/>
          </p:cNvGrpSpPr>
          <p:nvPr/>
        </p:nvGrpSpPr>
        <p:grpSpPr bwMode="auto">
          <a:xfrm>
            <a:off x="7086600" y="2819400"/>
            <a:ext cx="1676400" cy="1143000"/>
            <a:chOff x="3504" y="1776"/>
            <a:chExt cx="1056" cy="720"/>
          </a:xfrm>
        </p:grpSpPr>
        <p:sp>
          <p:nvSpPr>
            <p:cNvPr id="471060" name="Line 21">
              <a:extLst>
                <a:ext uri="{FF2B5EF4-FFF2-40B4-BE49-F238E27FC236}">
                  <a16:creationId xmlns:a16="http://schemas.microsoft.com/office/drawing/2014/main" id="{7ECA9944-E936-4292-BB2B-11464DE06DF5}"/>
                </a:ext>
              </a:extLst>
            </p:cNvPr>
            <p:cNvSpPr>
              <a:spLocks noChangeShapeType="1"/>
            </p:cNvSpPr>
            <p:nvPr/>
          </p:nvSpPr>
          <p:spPr bwMode="auto">
            <a:xfrm flipH="1" flipV="1">
              <a:off x="3696" y="1776"/>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471061" name="Text Box 22">
              <a:extLst>
                <a:ext uri="{FF2B5EF4-FFF2-40B4-BE49-F238E27FC236}">
                  <a16:creationId xmlns:a16="http://schemas.microsoft.com/office/drawing/2014/main" id="{C0599128-AB32-4E33-B851-47DE473DF7E9}"/>
                </a:ext>
              </a:extLst>
            </p:cNvPr>
            <p:cNvSpPr txBox="1">
              <a:spLocks noChangeArrowheads="1"/>
            </p:cNvSpPr>
            <p:nvPr/>
          </p:nvSpPr>
          <p:spPr bwMode="auto">
            <a:xfrm>
              <a:off x="3504" y="2016"/>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a:solidFill>
                    <a:srgbClr val="FFEAA3"/>
                  </a:solidFill>
                  <a:latin typeface="Comic Sans MS Bold" panose="030F0902030302020204" pitchFamily="66" charset="0"/>
                  <a:ea typeface="ＭＳ Ｐゴシック" panose="020B0600070205080204" pitchFamily="34" charset="-128"/>
                </a:rPr>
                <a:t>Divert</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grpSp>
      <p:grpSp>
        <p:nvGrpSpPr>
          <p:cNvPr id="7" name="Group 23">
            <a:extLst>
              <a:ext uri="{FF2B5EF4-FFF2-40B4-BE49-F238E27FC236}">
                <a16:creationId xmlns:a16="http://schemas.microsoft.com/office/drawing/2014/main" id="{02A3C5D7-957B-4538-85A2-6863E7789B56}"/>
              </a:ext>
            </a:extLst>
          </p:cNvPr>
          <p:cNvGrpSpPr>
            <a:grpSpLocks/>
          </p:cNvGrpSpPr>
          <p:nvPr/>
        </p:nvGrpSpPr>
        <p:grpSpPr bwMode="auto">
          <a:xfrm>
            <a:off x="8305800" y="2133600"/>
            <a:ext cx="1676400" cy="1143000"/>
            <a:chOff x="4272" y="1344"/>
            <a:chExt cx="1056" cy="720"/>
          </a:xfrm>
        </p:grpSpPr>
        <p:sp>
          <p:nvSpPr>
            <p:cNvPr id="471058" name="Line 24">
              <a:extLst>
                <a:ext uri="{FF2B5EF4-FFF2-40B4-BE49-F238E27FC236}">
                  <a16:creationId xmlns:a16="http://schemas.microsoft.com/office/drawing/2014/main" id="{FC7CC210-DBAE-4678-8307-03348DE37C65}"/>
                </a:ext>
              </a:extLst>
            </p:cNvPr>
            <p:cNvSpPr>
              <a:spLocks noChangeShapeType="1"/>
            </p:cNvSpPr>
            <p:nvPr/>
          </p:nvSpPr>
          <p:spPr bwMode="auto">
            <a:xfrm flipH="1" flipV="1">
              <a:off x="4272" y="1344"/>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471059" name="Text Box 25">
              <a:extLst>
                <a:ext uri="{FF2B5EF4-FFF2-40B4-BE49-F238E27FC236}">
                  <a16:creationId xmlns:a16="http://schemas.microsoft.com/office/drawing/2014/main" id="{AA445B48-CA4E-4CBC-A8FE-5CA42DF7AA3B}"/>
                </a:ext>
              </a:extLst>
            </p:cNvPr>
            <p:cNvSpPr txBox="1">
              <a:spLocks noChangeArrowheads="1"/>
            </p:cNvSpPr>
            <p:nvPr/>
          </p:nvSpPr>
          <p:spPr bwMode="auto">
            <a:xfrm>
              <a:off x="4272" y="1536"/>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a:solidFill>
                    <a:srgbClr val="FFEAA3"/>
                  </a:solidFill>
                  <a:latin typeface="Comic Sans MS Bold" panose="030F0902030302020204" pitchFamily="66" charset="0"/>
                  <a:ea typeface="ＭＳ Ｐゴシック" panose="020B0600070205080204" pitchFamily="34" charset="-128"/>
                </a:rPr>
                <a:t>Disarm</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grpSp>
      <p:sp>
        <p:nvSpPr>
          <p:cNvPr id="2138138" name="WordArt 26">
            <a:extLst>
              <a:ext uri="{FF2B5EF4-FFF2-40B4-BE49-F238E27FC236}">
                <a16:creationId xmlns:a16="http://schemas.microsoft.com/office/drawing/2014/main" id="{4E004E6B-EE44-4D64-8FD2-A77D0D3A87C4}"/>
              </a:ext>
            </a:extLst>
          </p:cNvPr>
          <p:cNvSpPr>
            <a:spLocks noChangeArrowheads="1" noChangeShapeType="1"/>
          </p:cNvSpPr>
          <p:nvPr/>
        </p:nvSpPr>
        <p:spPr bwMode="auto">
          <a:xfrm>
            <a:off x="6324600" y="457200"/>
            <a:ext cx="37338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1st Coming Of Christ</a:t>
            </a:r>
          </a:p>
        </p:txBody>
      </p:sp>
      <p:sp>
        <p:nvSpPr>
          <p:cNvPr id="2138139" name="Rectangle 27">
            <a:extLst>
              <a:ext uri="{FF2B5EF4-FFF2-40B4-BE49-F238E27FC236}">
                <a16:creationId xmlns:a16="http://schemas.microsoft.com/office/drawing/2014/main" id="{9500CF56-BCEC-4AD0-8D97-616AC42E0932}"/>
              </a:ext>
            </a:extLst>
          </p:cNvPr>
          <p:cNvSpPr>
            <a:spLocks noChangeArrowheads="1"/>
          </p:cNvSpPr>
          <p:nvPr/>
        </p:nvSpPr>
        <p:spPr bwMode="auto">
          <a:xfrm>
            <a:off x="7086600" y="5334000"/>
            <a:ext cx="3276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spcBef>
                <a:spcPct val="0"/>
              </a:spcBef>
              <a:spcAft>
                <a:spcPct val="0"/>
              </a:spcAft>
            </a:pPr>
            <a:r>
              <a:rPr lang="en-US" altLang="en-US" sz="3200" b="1">
                <a:solidFill>
                  <a:srgbClr val="E30455"/>
                </a:solidFill>
                <a:latin typeface="Comic Sans MS Bold" panose="030F0902030302020204" pitchFamily="66" charset="0"/>
                <a:ea typeface="ＭＳ Ｐゴシック" panose="020B0600070205080204" pitchFamily="34" charset="-128"/>
              </a:rPr>
              <a:t>The Deadly D’s of the Devil</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sp>
        <p:nvSpPr>
          <p:cNvPr id="2138140" name="WordArt 28">
            <a:extLst>
              <a:ext uri="{FF2B5EF4-FFF2-40B4-BE49-F238E27FC236}">
                <a16:creationId xmlns:a16="http://schemas.microsoft.com/office/drawing/2014/main" id="{C3C39149-BAC8-4248-88C5-8CD0F3B88B3C}"/>
              </a:ext>
            </a:extLst>
          </p:cNvPr>
          <p:cNvSpPr>
            <a:spLocks noChangeArrowheads="1" noChangeShapeType="1" noTextEdit="1"/>
          </p:cNvSpPr>
          <p:nvPr/>
        </p:nvSpPr>
        <p:spPr bwMode="auto">
          <a:xfrm rot="19418901">
            <a:off x="3294063" y="3708400"/>
            <a:ext cx="1879600" cy="558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FFFF00"/>
                  </a:solidFill>
                  <a:round/>
                  <a:headEnd/>
                  <a:tailEnd/>
                </a:ln>
                <a:solidFill>
                  <a:srgbClr val="33CCCC"/>
                </a:solidFill>
                <a:effectLst>
                  <a:outerShdw dist="35921" dir="2700000" algn="ctr" rotWithShape="0">
                    <a:srgbClr val="C0C0C0"/>
                  </a:outerShdw>
                </a:effectLst>
                <a:latin typeface="Impact" panose="020B0806030902050204" pitchFamily="34" charset="0"/>
              </a:rPr>
              <a:t>Family</a:t>
            </a:r>
          </a:p>
        </p:txBody>
      </p:sp>
      <p:sp>
        <p:nvSpPr>
          <p:cNvPr id="2138141" name="WordArt 29">
            <a:extLst>
              <a:ext uri="{FF2B5EF4-FFF2-40B4-BE49-F238E27FC236}">
                <a16:creationId xmlns:a16="http://schemas.microsoft.com/office/drawing/2014/main" id="{910D340D-6B02-405A-8F23-C7B3A6E7B2FE}"/>
              </a:ext>
            </a:extLst>
          </p:cNvPr>
          <p:cNvSpPr>
            <a:spLocks noChangeArrowheads="1" noChangeShapeType="1" noTextEdit="1"/>
          </p:cNvSpPr>
          <p:nvPr/>
        </p:nvSpPr>
        <p:spPr bwMode="auto">
          <a:xfrm rot="19540820">
            <a:off x="5437188" y="2133600"/>
            <a:ext cx="1878012" cy="558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CCFF"/>
                  </a:solidFill>
                  <a:round/>
                  <a:headEnd/>
                  <a:tailEnd/>
                </a:ln>
                <a:solidFill>
                  <a:srgbClr val="FF00FF"/>
                </a:solidFill>
                <a:effectLst>
                  <a:outerShdw dist="35921" dir="2700000" algn="ctr" rotWithShape="0">
                    <a:srgbClr val="C0C0C0"/>
                  </a:outerShdw>
                </a:effectLst>
                <a:latin typeface="Impact" panose="020B0806030902050204" pitchFamily="34" charset="0"/>
              </a:rPr>
              <a:t>Nation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38115"/>
                                        </p:tgtEl>
                                        <p:attrNameLst>
                                          <p:attrName>style.visibility</p:attrName>
                                        </p:attrNameLst>
                                      </p:cBhvr>
                                      <p:to>
                                        <p:strVal val="visible"/>
                                      </p:to>
                                    </p:set>
                                    <p:animEffect transition="in" filter="dissolve">
                                      <p:cBhvr>
                                        <p:cTn id="7" dur="500"/>
                                        <p:tgtEl>
                                          <p:spTgt spid="2138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38118"/>
                                        </p:tgtEl>
                                        <p:attrNameLst>
                                          <p:attrName>style.visibility</p:attrName>
                                        </p:attrNameLst>
                                      </p:cBhvr>
                                      <p:to>
                                        <p:strVal val="visible"/>
                                      </p:to>
                                    </p:set>
                                    <p:animEffect transition="in" filter="dissolve">
                                      <p:cBhvr>
                                        <p:cTn id="12" dur="500"/>
                                        <p:tgtEl>
                                          <p:spTgt spid="21381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138116"/>
                                        </p:tgtEl>
                                        <p:attrNameLst>
                                          <p:attrName>style.visibility</p:attrName>
                                        </p:attrNameLst>
                                      </p:cBhvr>
                                      <p:to>
                                        <p:strVal val="visible"/>
                                      </p:to>
                                    </p:set>
                                    <p:animEffect transition="in" filter="dissolve">
                                      <p:cBhvr>
                                        <p:cTn id="17" dur="500"/>
                                        <p:tgtEl>
                                          <p:spTgt spid="21381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38119"/>
                                        </p:tgtEl>
                                        <p:attrNameLst>
                                          <p:attrName>style.visibility</p:attrName>
                                        </p:attrNameLst>
                                      </p:cBhvr>
                                      <p:to>
                                        <p:strVal val="visible"/>
                                      </p:to>
                                    </p:set>
                                    <p:animEffect transition="in" filter="dissolve">
                                      <p:cBhvr>
                                        <p:cTn id="22" dur="500"/>
                                        <p:tgtEl>
                                          <p:spTgt spid="21381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138117"/>
                                        </p:tgtEl>
                                        <p:attrNameLst>
                                          <p:attrName>style.visibility</p:attrName>
                                        </p:attrNameLst>
                                      </p:cBhvr>
                                      <p:to>
                                        <p:strVal val="visible"/>
                                      </p:to>
                                    </p:set>
                                    <p:animEffect transition="in" filter="dissolve">
                                      <p:cBhvr>
                                        <p:cTn id="27" dur="500"/>
                                        <p:tgtEl>
                                          <p:spTgt spid="21381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138140"/>
                                        </p:tgtEl>
                                        <p:attrNameLst>
                                          <p:attrName>style.visibility</p:attrName>
                                        </p:attrNameLst>
                                      </p:cBhvr>
                                      <p:to>
                                        <p:strVal val="visible"/>
                                      </p:to>
                                    </p:set>
                                    <p:animEffect transition="in" filter="dissolve">
                                      <p:cBhvr>
                                        <p:cTn id="32" dur="500"/>
                                        <p:tgtEl>
                                          <p:spTgt spid="213814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138141"/>
                                        </p:tgtEl>
                                        <p:attrNameLst>
                                          <p:attrName>style.visibility</p:attrName>
                                        </p:attrNameLst>
                                      </p:cBhvr>
                                      <p:to>
                                        <p:strVal val="visible"/>
                                      </p:to>
                                    </p:set>
                                    <p:animEffect transition="in" filter="dissolve">
                                      <p:cBhvr>
                                        <p:cTn id="37" dur="500"/>
                                        <p:tgtEl>
                                          <p:spTgt spid="21381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138138"/>
                                        </p:tgtEl>
                                        <p:attrNameLst>
                                          <p:attrName>style.visibility</p:attrName>
                                        </p:attrNameLst>
                                      </p:cBhvr>
                                      <p:to>
                                        <p:strVal val="visible"/>
                                      </p:to>
                                    </p:set>
                                    <p:animEffect transition="in" filter="dissolve">
                                      <p:cBhvr>
                                        <p:cTn id="42" dur="500"/>
                                        <p:tgtEl>
                                          <p:spTgt spid="213813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dissolve">
                                      <p:cBhvr>
                                        <p:cTn id="47" dur="500"/>
                                        <p:tgtEl>
                                          <p:spTgt spid="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5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dissolve">
                                      <p:cBhvr>
                                        <p:cTn id="57" dur="500"/>
                                        <p:tgtEl>
                                          <p:spTgt spid="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dissolve">
                                      <p:cBhvr>
                                        <p:cTn id="62" dur="500"/>
                                        <p:tgtEl>
                                          <p:spTgt spid="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dissolve">
                                      <p:cBhvr>
                                        <p:cTn id="67" dur="500"/>
                                        <p:tgtEl>
                                          <p:spTgt spid="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dissolve">
                                      <p:cBhvr>
                                        <p:cTn id="72" dur="500"/>
                                        <p:tgtEl>
                                          <p:spTgt spid="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2138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8118" grpId="0" animBg="1"/>
      <p:bldP spid="2138119" grpId="0" animBg="1"/>
      <p:bldP spid="2138139"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2066" name="Line 2">
            <a:extLst>
              <a:ext uri="{FF2B5EF4-FFF2-40B4-BE49-F238E27FC236}">
                <a16:creationId xmlns:a16="http://schemas.microsoft.com/office/drawing/2014/main" id="{BFF9A992-E195-48C0-9367-67FF184BDDCA}"/>
              </a:ext>
            </a:extLst>
          </p:cNvPr>
          <p:cNvSpPr>
            <a:spLocks noChangeShapeType="1"/>
          </p:cNvSpPr>
          <p:nvPr/>
        </p:nvSpPr>
        <p:spPr bwMode="auto">
          <a:xfrm flipV="1">
            <a:off x="3276600" y="1447800"/>
            <a:ext cx="5562600" cy="4038600"/>
          </a:xfrm>
          <a:prstGeom prst="line">
            <a:avLst/>
          </a:prstGeom>
          <a:noFill/>
          <a:ln w="76200">
            <a:solidFill>
              <a:srgbClr val="FFEAA3"/>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2140163" name="WordArt 3">
            <a:extLst>
              <a:ext uri="{FF2B5EF4-FFF2-40B4-BE49-F238E27FC236}">
                <a16:creationId xmlns:a16="http://schemas.microsoft.com/office/drawing/2014/main" id="{68D8BB4E-4977-418E-900D-8C495D66C85C}"/>
              </a:ext>
            </a:extLst>
          </p:cNvPr>
          <p:cNvSpPr>
            <a:spLocks noChangeArrowheads="1" noChangeShapeType="1" noTextEdit="1"/>
          </p:cNvSpPr>
          <p:nvPr/>
        </p:nvSpPr>
        <p:spPr bwMode="auto">
          <a:xfrm>
            <a:off x="1828800" y="152400"/>
            <a:ext cx="18288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1st Coming</a:t>
            </a:r>
          </a:p>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Of Christ</a:t>
            </a:r>
          </a:p>
        </p:txBody>
      </p:sp>
      <p:sp>
        <p:nvSpPr>
          <p:cNvPr id="2140164" name="WordArt 4">
            <a:extLst>
              <a:ext uri="{FF2B5EF4-FFF2-40B4-BE49-F238E27FC236}">
                <a16:creationId xmlns:a16="http://schemas.microsoft.com/office/drawing/2014/main" id="{8403BEDD-7F7D-4943-A5F8-47F635EE3B95}"/>
              </a:ext>
            </a:extLst>
          </p:cNvPr>
          <p:cNvSpPr>
            <a:spLocks noChangeArrowheads="1" noChangeShapeType="1" noTextEdit="1"/>
          </p:cNvSpPr>
          <p:nvPr/>
        </p:nvSpPr>
        <p:spPr bwMode="auto">
          <a:xfrm>
            <a:off x="1752600" y="4648200"/>
            <a:ext cx="15240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Sending of </a:t>
            </a:r>
          </a:p>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Holy Spirit</a:t>
            </a:r>
          </a:p>
        </p:txBody>
      </p:sp>
      <p:sp>
        <p:nvSpPr>
          <p:cNvPr id="2140165" name="AutoShape 5">
            <a:extLst>
              <a:ext uri="{FF2B5EF4-FFF2-40B4-BE49-F238E27FC236}">
                <a16:creationId xmlns:a16="http://schemas.microsoft.com/office/drawing/2014/main" id="{1A7836A6-80F5-481D-AC30-00E1FDBB14C0}"/>
              </a:ext>
            </a:extLst>
          </p:cNvPr>
          <p:cNvSpPr>
            <a:spLocks noChangeArrowheads="1"/>
          </p:cNvSpPr>
          <p:nvPr/>
        </p:nvSpPr>
        <p:spPr bwMode="auto">
          <a:xfrm>
            <a:off x="2514600" y="1143000"/>
            <a:ext cx="304800" cy="685800"/>
          </a:xfrm>
          <a:prstGeom prst="downArrow">
            <a:avLst>
              <a:gd name="adj1" fmla="val 50000"/>
              <a:gd name="adj2" fmla="val 56250"/>
            </a:avLst>
          </a:prstGeom>
          <a:solidFill>
            <a:srgbClr val="E30455"/>
          </a:solidFill>
          <a:ln w="9525">
            <a:solidFill>
              <a:schemeClr val="tx1"/>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endParaRPr lang="en-US" altLang="en-US">
              <a:solidFill>
                <a:srgbClr val="000000"/>
              </a:solidFill>
            </a:endParaRPr>
          </a:p>
        </p:txBody>
      </p:sp>
      <p:sp>
        <p:nvSpPr>
          <p:cNvPr id="2140166" name="AutoShape 6">
            <a:extLst>
              <a:ext uri="{FF2B5EF4-FFF2-40B4-BE49-F238E27FC236}">
                <a16:creationId xmlns:a16="http://schemas.microsoft.com/office/drawing/2014/main" id="{77BF7104-A7A1-4F03-9E7E-B834CA43FBB0}"/>
              </a:ext>
            </a:extLst>
          </p:cNvPr>
          <p:cNvSpPr>
            <a:spLocks noChangeArrowheads="1"/>
          </p:cNvSpPr>
          <p:nvPr/>
        </p:nvSpPr>
        <p:spPr bwMode="auto">
          <a:xfrm>
            <a:off x="2514600" y="3810000"/>
            <a:ext cx="304800" cy="685800"/>
          </a:xfrm>
          <a:prstGeom prst="downArrow">
            <a:avLst>
              <a:gd name="adj1" fmla="val 50000"/>
              <a:gd name="adj2" fmla="val 56250"/>
            </a:avLst>
          </a:prstGeom>
          <a:solidFill>
            <a:srgbClr val="E30455"/>
          </a:solidFill>
          <a:ln w="9525">
            <a:solidFill>
              <a:schemeClr val="tx1"/>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endParaRPr lang="en-US" altLang="en-US">
              <a:solidFill>
                <a:srgbClr val="000000"/>
              </a:solidFill>
            </a:endParaRPr>
          </a:p>
        </p:txBody>
      </p:sp>
      <p:grpSp>
        <p:nvGrpSpPr>
          <p:cNvPr id="2" name="Group 7">
            <a:extLst>
              <a:ext uri="{FF2B5EF4-FFF2-40B4-BE49-F238E27FC236}">
                <a16:creationId xmlns:a16="http://schemas.microsoft.com/office/drawing/2014/main" id="{1B6D501F-65EA-4EE9-BDD1-8E995015BC83}"/>
              </a:ext>
            </a:extLst>
          </p:cNvPr>
          <p:cNvGrpSpPr>
            <a:grpSpLocks/>
          </p:cNvGrpSpPr>
          <p:nvPr/>
        </p:nvGrpSpPr>
        <p:grpSpPr bwMode="auto">
          <a:xfrm>
            <a:off x="3124200" y="5410200"/>
            <a:ext cx="1676400" cy="1143000"/>
            <a:chOff x="1008" y="3408"/>
            <a:chExt cx="1056" cy="720"/>
          </a:xfrm>
        </p:grpSpPr>
        <p:sp>
          <p:nvSpPr>
            <p:cNvPr id="472091" name="Line 8">
              <a:extLst>
                <a:ext uri="{FF2B5EF4-FFF2-40B4-BE49-F238E27FC236}">
                  <a16:creationId xmlns:a16="http://schemas.microsoft.com/office/drawing/2014/main" id="{3A400EC8-9D33-45A6-AC40-795F2E689E8E}"/>
                </a:ext>
              </a:extLst>
            </p:cNvPr>
            <p:cNvSpPr>
              <a:spLocks noChangeShapeType="1"/>
            </p:cNvSpPr>
            <p:nvPr/>
          </p:nvSpPr>
          <p:spPr bwMode="auto">
            <a:xfrm flipH="1" flipV="1">
              <a:off x="1344" y="3408"/>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472092" name="Text Box 9">
              <a:extLst>
                <a:ext uri="{FF2B5EF4-FFF2-40B4-BE49-F238E27FC236}">
                  <a16:creationId xmlns:a16="http://schemas.microsoft.com/office/drawing/2014/main" id="{75655B5F-1253-49E9-B194-EDFCD340BD95}"/>
                </a:ext>
              </a:extLst>
            </p:cNvPr>
            <p:cNvSpPr txBox="1">
              <a:spLocks noChangeArrowheads="1"/>
            </p:cNvSpPr>
            <p:nvPr/>
          </p:nvSpPr>
          <p:spPr bwMode="auto">
            <a:xfrm>
              <a:off x="1008" y="3648"/>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a:solidFill>
                    <a:srgbClr val="FFEAA3"/>
                  </a:solidFill>
                  <a:latin typeface="Comic Sans MS Bold" panose="030F0902030302020204" pitchFamily="66" charset="0"/>
                  <a:ea typeface="ＭＳ Ｐゴシック" panose="020B0600070205080204" pitchFamily="34" charset="-128"/>
                </a:rPr>
                <a:t>Destroy</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grpSp>
      <p:grpSp>
        <p:nvGrpSpPr>
          <p:cNvPr id="3" name="Group 10">
            <a:extLst>
              <a:ext uri="{FF2B5EF4-FFF2-40B4-BE49-F238E27FC236}">
                <a16:creationId xmlns:a16="http://schemas.microsoft.com/office/drawing/2014/main" id="{8D05C4AB-36E8-4E28-B9CE-F7B092D16D4D}"/>
              </a:ext>
            </a:extLst>
          </p:cNvPr>
          <p:cNvGrpSpPr>
            <a:grpSpLocks/>
          </p:cNvGrpSpPr>
          <p:nvPr/>
        </p:nvGrpSpPr>
        <p:grpSpPr bwMode="auto">
          <a:xfrm>
            <a:off x="4191000" y="4800600"/>
            <a:ext cx="1676400" cy="1143000"/>
            <a:chOff x="1680" y="3024"/>
            <a:chExt cx="1056" cy="720"/>
          </a:xfrm>
        </p:grpSpPr>
        <p:sp>
          <p:nvSpPr>
            <p:cNvPr id="472089" name="Line 11">
              <a:extLst>
                <a:ext uri="{FF2B5EF4-FFF2-40B4-BE49-F238E27FC236}">
                  <a16:creationId xmlns:a16="http://schemas.microsoft.com/office/drawing/2014/main" id="{42F1F219-B204-4114-8DC5-F2F84DC1432D}"/>
                </a:ext>
              </a:extLst>
            </p:cNvPr>
            <p:cNvSpPr>
              <a:spLocks noChangeShapeType="1"/>
            </p:cNvSpPr>
            <p:nvPr/>
          </p:nvSpPr>
          <p:spPr bwMode="auto">
            <a:xfrm flipH="1" flipV="1">
              <a:off x="1920" y="3024"/>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472090" name="Text Box 12">
              <a:extLst>
                <a:ext uri="{FF2B5EF4-FFF2-40B4-BE49-F238E27FC236}">
                  <a16:creationId xmlns:a16="http://schemas.microsoft.com/office/drawing/2014/main" id="{6E801508-0F7B-4B7A-BA8F-AA452BE89852}"/>
                </a:ext>
              </a:extLst>
            </p:cNvPr>
            <p:cNvSpPr txBox="1">
              <a:spLocks noChangeArrowheads="1"/>
            </p:cNvSpPr>
            <p:nvPr/>
          </p:nvSpPr>
          <p:spPr bwMode="auto">
            <a:xfrm>
              <a:off x="1680" y="3273"/>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a:solidFill>
                    <a:srgbClr val="FFEAA3"/>
                  </a:solidFill>
                  <a:latin typeface="Comic Sans MS Bold" panose="030F0902030302020204" pitchFamily="66" charset="0"/>
                  <a:ea typeface="ＭＳ Ｐゴシック" panose="020B0600070205080204" pitchFamily="34" charset="-128"/>
                </a:rPr>
                <a:t>Defeat</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grpSp>
      <p:grpSp>
        <p:nvGrpSpPr>
          <p:cNvPr id="4" name="Group 13">
            <a:extLst>
              <a:ext uri="{FF2B5EF4-FFF2-40B4-BE49-F238E27FC236}">
                <a16:creationId xmlns:a16="http://schemas.microsoft.com/office/drawing/2014/main" id="{57A329CB-4DA2-4EE9-891B-DD7E6294E522}"/>
              </a:ext>
            </a:extLst>
          </p:cNvPr>
          <p:cNvGrpSpPr>
            <a:grpSpLocks/>
          </p:cNvGrpSpPr>
          <p:nvPr/>
        </p:nvGrpSpPr>
        <p:grpSpPr bwMode="auto">
          <a:xfrm>
            <a:off x="4876800" y="4114800"/>
            <a:ext cx="2590800" cy="1143000"/>
            <a:chOff x="2112" y="2592"/>
            <a:chExt cx="1632" cy="720"/>
          </a:xfrm>
        </p:grpSpPr>
        <p:sp>
          <p:nvSpPr>
            <p:cNvPr id="472087" name="Line 14">
              <a:extLst>
                <a:ext uri="{FF2B5EF4-FFF2-40B4-BE49-F238E27FC236}">
                  <a16:creationId xmlns:a16="http://schemas.microsoft.com/office/drawing/2014/main" id="{0727D3A7-A9E1-484E-81A3-AFCA08850720}"/>
                </a:ext>
              </a:extLst>
            </p:cNvPr>
            <p:cNvSpPr>
              <a:spLocks noChangeShapeType="1"/>
            </p:cNvSpPr>
            <p:nvPr/>
          </p:nvSpPr>
          <p:spPr bwMode="auto">
            <a:xfrm flipH="1" flipV="1">
              <a:off x="2496" y="2592"/>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472088" name="Text Box 15">
              <a:extLst>
                <a:ext uri="{FF2B5EF4-FFF2-40B4-BE49-F238E27FC236}">
                  <a16:creationId xmlns:a16="http://schemas.microsoft.com/office/drawing/2014/main" id="{F87C6380-99B9-42E2-8C21-562AB347159F}"/>
                </a:ext>
              </a:extLst>
            </p:cNvPr>
            <p:cNvSpPr txBox="1">
              <a:spLocks noChangeArrowheads="1"/>
            </p:cNvSpPr>
            <p:nvPr/>
          </p:nvSpPr>
          <p:spPr bwMode="auto">
            <a:xfrm>
              <a:off x="2112" y="2832"/>
              <a:ext cx="163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a:solidFill>
                    <a:srgbClr val="FFEAA3"/>
                  </a:solidFill>
                  <a:latin typeface="Comic Sans MS Bold" panose="030F0902030302020204" pitchFamily="66" charset="0"/>
                  <a:ea typeface="ＭＳ Ｐゴシック" panose="020B0600070205080204" pitchFamily="34" charset="-128"/>
                </a:rPr>
                <a:t>Discourage</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grpSp>
      <p:grpSp>
        <p:nvGrpSpPr>
          <p:cNvPr id="5" name="Group 16">
            <a:extLst>
              <a:ext uri="{FF2B5EF4-FFF2-40B4-BE49-F238E27FC236}">
                <a16:creationId xmlns:a16="http://schemas.microsoft.com/office/drawing/2014/main" id="{C0A9FCEB-8D8F-4A26-BEA5-7C04D417A6F7}"/>
              </a:ext>
            </a:extLst>
          </p:cNvPr>
          <p:cNvGrpSpPr>
            <a:grpSpLocks/>
          </p:cNvGrpSpPr>
          <p:nvPr/>
        </p:nvGrpSpPr>
        <p:grpSpPr bwMode="auto">
          <a:xfrm>
            <a:off x="6248400" y="3429000"/>
            <a:ext cx="1676400" cy="1143000"/>
            <a:chOff x="2976" y="2160"/>
            <a:chExt cx="1056" cy="720"/>
          </a:xfrm>
        </p:grpSpPr>
        <p:sp>
          <p:nvSpPr>
            <p:cNvPr id="472085" name="Line 17">
              <a:extLst>
                <a:ext uri="{FF2B5EF4-FFF2-40B4-BE49-F238E27FC236}">
                  <a16:creationId xmlns:a16="http://schemas.microsoft.com/office/drawing/2014/main" id="{9EAB5E4E-C92E-4EF7-A327-7E52940F952D}"/>
                </a:ext>
              </a:extLst>
            </p:cNvPr>
            <p:cNvSpPr>
              <a:spLocks noChangeShapeType="1"/>
            </p:cNvSpPr>
            <p:nvPr/>
          </p:nvSpPr>
          <p:spPr bwMode="auto">
            <a:xfrm flipH="1" flipV="1">
              <a:off x="3168" y="2160"/>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472086" name="Text Box 18">
              <a:extLst>
                <a:ext uri="{FF2B5EF4-FFF2-40B4-BE49-F238E27FC236}">
                  <a16:creationId xmlns:a16="http://schemas.microsoft.com/office/drawing/2014/main" id="{93C16CEB-7D67-4EDE-92CA-CCA1BCE88E7C}"/>
                </a:ext>
              </a:extLst>
            </p:cNvPr>
            <p:cNvSpPr txBox="1">
              <a:spLocks noChangeArrowheads="1"/>
            </p:cNvSpPr>
            <p:nvPr/>
          </p:nvSpPr>
          <p:spPr bwMode="auto">
            <a:xfrm>
              <a:off x="2976" y="2352"/>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a:solidFill>
                    <a:srgbClr val="FFEAA3"/>
                  </a:solidFill>
                  <a:latin typeface="Comic Sans MS Bold" panose="030F0902030302020204" pitchFamily="66" charset="0"/>
                  <a:ea typeface="ＭＳ Ｐゴシック" panose="020B0600070205080204" pitchFamily="34" charset="-128"/>
                </a:rPr>
                <a:t>Distort</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grpSp>
      <p:grpSp>
        <p:nvGrpSpPr>
          <p:cNvPr id="6" name="Group 19">
            <a:extLst>
              <a:ext uri="{FF2B5EF4-FFF2-40B4-BE49-F238E27FC236}">
                <a16:creationId xmlns:a16="http://schemas.microsoft.com/office/drawing/2014/main" id="{CDD7D47A-E759-4688-B67B-E9DF4CA57AE0}"/>
              </a:ext>
            </a:extLst>
          </p:cNvPr>
          <p:cNvGrpSpPr>
            <a:grpSpLocks/>
          </p:cNvGrpSpPr>
          <p:nvPr/>
        </p:nvGrpSpPr>
        <p:grpSpPr bwMode="auto">
          <a:xfrm>
            <a:off x="7086600" y="2819400"/>
            <a:ext cx="1676400" cy="1143000"/>
            <a:chOff x="3504" y="1776"/>
            <a:chExt cx="1056" cy="720"/>
          </a:xfrm>
        </p:grpSpPr>
        <p:sp>
          <p:nvSpPr>
            <p:cNvPr id="472083" name="Line 20">
              <a:extLst>
                <a:ext uri="{FF2B5EF4-FFF2-40B4-BE49-F238E27FC236}">
                  <a16:creationId xmlns:a16="http://schemas.microsoft.com/office/drawing/2014/main" id="{681D52CC-3FA8-4E5C-A81D-B1399CA6E3B5}"/>
                </a:ext>
              </a:extLst>
            </p:cNvPr>
            <p:cNvSpPr>
              <a:spLocks noChangeShapeType="1"/>
            </p:cNvSpPr>
            <p:nvPr/>
          </p:nvSpPr>
          <p:spPr bwMode="auto">
            <a:xfrm flipH="1" flipV="1">
              <a:off x="3696" y="1776"/>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472084" name="Text Box 21">
              <a:extLst>
                <a:ext uri="{FF2B5EF4-FFF2-40B4-BE49-F238E27FC236}">
                  <a16:creationId xmlns:a16="http://schemas.microsoft.com/office/drawing/2014/main" id="{E6ED59A1-9EA5-4036-A8D5-E219710C77E6}"/>
                </a:ext>
              </a:extLst>
            </p:cNvPr>
            <p:cNvSpPr txBox="1">
              <a:spLocks noChangeArrowheads="1"/>
            </p:cNvSpPr>
            <p:nvPr/>
          </p:nvSpPr>
          <p:spPr bwMode="auto">
            <a:xfrm>
              <a:off x="3504" y="2016"/>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a:solidFill>
                    <a:srgbClr val="FFEAA3"/>
                  </a:solidFill>
                  <a:latin typeface="Comic Sans MS Bold" panose="030F0902030302020204" pitchFamily="66" charset="0"/>
                  <a:ea typeface="ＭＳ Ｐゴシック" panose="020B0600070205080204" pitchFamily="34" charset="-128"/>
                </a:rPr>
                <a:t>Divert</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grpSp>
      <p:grpSp>
        <p:nvGrpSpPr>
          <p:cNvPr id="7" name="Group 22">
            <a:extLst>
              <a:ext uri="{FF2B5EF4-FFF2-40B4-BE49-F238E27FC236}">
                <a16:creationId xmlns:a16="http://schemas.microsoft.com/office/drawing/2014/main" id="{BF09CABC-919B-490F-BE2C-153A70D9657C}"/>
              </a:ext>
            </a:extLst>
          </p:cNvPr>
          <p:cNvGrpSpPr>
            <a:grpSpLocks/>
          </p:cNvGrpSpPr>
          <p:nvPr/>
        </p:nvGrpSpPr>
        <p:grpSpPr bwMode="auto">
          <a:xfrm>
            <a:off x="8305800" y="2133600"/>
            <a:ext cx="1676400" cy="1143000"/>
            <a:chOff x="4272" y="1344"/>
            <a:chExt cx="1056" cy="720"/>
          </a:xfrm>
        </p:grpSpPr>
        <p:sp>
          <p:nvSpPr>
            <p:cNvPr id="472081" name="Line 23">
              <a:extLst>
                <a:ext uri="{FF2B5EF4-FFF2-40B4-BE49-F238E27FC236}">
                  <a16:creationId xmlns:a16="http://schemas.microsoft.com/office/drawing/2014/main" id="{E21B4E87-BF7D-465F-B3F8-3F2C1EB19BA1}"/>
                </a:ext>
              </a:extLst>
            </p:cNvPr>
            <p:cNvSpPr>
              <a:spLocks noChangeShapeType="1"/>
            </p:cNvSpPr>
            <p:nvPr/>
          </p:nvSpPr>
          <p:spPr bwMode="auto">
            <a:xfrm flipH="1" flipV="1">
              <a:off x="4272" y="1344"/>
              <a:ext cx="528" cy="72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472082" name="Text Box 24">
              <a:extLst>
                <a:ext uri="{FF2B5EF4-FFF2-40B4-BE49-F238E27FC236}">
                  <a16:creationId xmlns:a16="http://schemas.microsoft.com/office/drawing/2014/main" id="{58EB694B-6B0C-4405-A07A-F8E1E361386C}"/>
                </a:ext>
              </a:extLst>
            </p:cNvPr>
            <p:cNvSpPr txBox="1">
              <a:spLocks noChangeArrowheads="1"/>
            </p:cNvSpPr>
            <p:nvPr/>
          </p:nvSpPr>
          <p:spPr bwMode="auto">
            <a:xfrm>
              <a:off x="4272" y="1536"/>
              <a:ext cx="105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a:solidFill>
                    <a:srgbClr val="FFEAA3"/>
                  </a:solidFill>
                  <a:latin typeface="Comic Sans MS Bold" panose="030F0902030302020204" pitchFamily="66" charset="0"/>
                  <a:ea typeface="ＭＳ Ｐゴシック" panose="020B0600070205080204" pitchFamily="34" charset="-128"/>
                </a:rPr>
                <a:t>Disarm</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grpSp>
      <p:sp>
        <p:nvSpPr>
          <p:cNvPr id="2140185" name="WordArt 25">
            <a:extLst>
              <a:ext uri="{FF2B5EF4-FFF2-40B4-BE49-F238E27FC236}">
                <a16:creationId xmlns:a16="http://schemas.microsoft.com/office/drawing/2014/main" id="{B2924A22-9D1B-4F52-8E66-B1C2EEBC2A1F}"/>
              </a:ext>
            </a:extLst>
          </p:cNvPr>
          <p:cNvSpPr>
            <a:spLocks noChangeArrowheads="1" noChangeShapeType="1"/>
          </p:cNvSpPr>
          <p:nvPr/>
        </p:nvSpPr>
        <p:spPr bwMode="auto">
          <a:xfrm>
            <a:off x="6324600" y="457200"/>
            <a:ext cx="37338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2nd Coming Of Christ</a:t>
            </a:r>
          </a:p>
        </p:txBody>
      </p:sp>
      <p:sp>
        <p:nvSpPr>
          <p:cNvPr id="2140186" name="Rectangle 26">
            <a:extLst>
              <a:ext uri="{FF2B5EF4-FFF2-40B4-BE49-F238E27FC236}">
                <a16:creationId xmlns:a16="http://schemas.microsoft.com/office/drawing/2014/main" id="{10D3D97A-C4B6-4579-9A50-92D30EAE9762}"/>
              </a:ext>
            </a:extLst>
          </p:cNvPr>
          <p:cNvSpPr>
            <a:spLocks noChangeArrowheads="1"/>
          </p:cNvSpPr>
          <p:nvPr/>
        </p:nvSpPr>
        <p:spPr bwMode="auto">
          <a:xfrm>
            <a:off x="7162800" y="5410200"/>
            <a:ext cx="350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200" b="1">
                <a:solidFill>
                  <a:srgbClr val="E30455"/>
                </a:solidFill>
                <a:latin typeface="Comic Sans MS Bold" panose="030F0902030302020204" pitchFamily="66" charset="0"/>
                <a:ea typeface="ＭＳ Ｐゴシック" panose="020B0600070205080204" pitchFamily="34" charset="-128"/>
              </a:rPr>
              <a:t>The Deadly D’s of the Devil</a:t>
            </a:r>
            <a:endParaRPr lang="en-US" altLang="en-US" sz="2400">
              <a:solidFill>
                <a:srgbClr val="FFEAA3"/>
              </a:solidFill>
              <a:latin typeface="Comic Sans MS Bold" panose="030F0902030302020204" pitchFamily="66" charset="0"/>
              <a:ea typeface="ＭＳ Ｐゴシック" panose="020B0600070205080204" pitchFamily="34" charset="-128"/>
            </a:endParaRPr>
          </a:p>
        </p:txBody>
      </p:sp>
      <p:sp>
        <p:nvSpPr>
          <p:cNvPr id="2140187" name="WordArt 27">
            <a:extLst>
              <a:ext uri="{FF2B5EF4-FFF2-40B4-BE49-F238E27FC236}">
                <a16:creationId xmlns:a16="http://schemas.microsoft.com/office/drawing/2014/main" id="{7E7889F7-6760-46C9-A7F1-3189DD3DF180}"/>
              </a:ext>
            </a:extLst>
          </p:cNvPr>
          <p:cNvSpPr>
            <a:spLocks noChangeArrowheads="1" noChangeShapeType="1" noTextEdit="1"/>
          </p:cNvSpPr>
          <p:nvPr/>
        </p:nvSpPr>
        <p:spPr bwMode="auto">
          <a:xfrm rot="19483906">
            <a:off x="4306888" y="2568575"/>
            <a:ext cx="2590800" cy="558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FFFF00"/>
                  </a:solidFill>
                  <a:round/>
                  <a:headEnd/>
                  <a:tailEnd/>
                </a:ln>
                <a:solidFill>
                  <a:srgbClr val="00FFFF"/>
                </a:solidFill>
                <a:effectLst>
                  <a:outerShdw dist="35921" dir="2700000" algn="ctr" rotWithShape="0">
                    <a:srgbClr val="C0C0C0"/>
                  </a:outerShdw>
                </a:effectLst>
                <a:latin typeface="Impact" panose="020B0806030902050204" pitchFamily="34" charset="0"/>
              </a:rPr>
              <a:t>Church</a:t>
            </a:r>
          </a:p>
        </p:txBody>
      </p:sp>
      <p:pic>
        <p:nvPicPr>
          <p:cNvPr id="2140188" name="Picture 28" descr="Jesus carrying cross">
            <a:extLst>
              <a:ext uri="{FF2B5EF4-FFF2-40B4-BE49-F238E27FC236}">
                <a16:creationId xmlns:a16="http://schemas.microsoft.com/office/drawing/2014/main" id="{1835688D-0473-4FD4-9FD5-2C6E9A7A0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05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40163"/>
                                        </p:tgtEl>
                                        <p:attrNameLst>
                                          <p:attrName>style.visibility</p:attrName>
                                        </p:attrNameLst>
                                      </p:cBhvr>
                                      <p:to>
                                        <p:strVal val="visible"/>
                                      </p:to>
                                    </p:set>
                                    <p:animEffect transition="in" filter="dissolve">
                                      <p:cBhvr>
                                        <p:cTn id="7" dur="500"/>
                                        <p:tgtEl>
                                          <p:spTgt spid="2140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40165"/>
                                        </p:tgtEl>
                                        <p:attrNameLst>
                                          <p:attrName>style.visibility</p:attrName>
                                        </p:attrNameLst>
                                      </p:cBhvr>
                                      <p:to>
                                        <p:strVal val="visible"/>
                                      </p:to>
                                    </p:set>
                                    <p:animEffect transition="in" filter="dissolve">
                                      <p:cBhvr>
                                        <p:cTn id="12" dur="500"/>
                                        <p:tgtEl>
                                          <p:spTgt spid="21401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140188"/>
                                        </p:tgtEl>
                                        <p:attrNameLst>
                                          <p:attrName>style.visibility</p:attrName>
                                        </p:attrNameLst>
                                      </p:cBhvr>
                                      <p:to>
                                        <p:strVal val="visible"/>
                                      </p:to>
                                    </p:set>
                                    <p:animEffect transition="in" filter="dissolve">
                                      <p:cBhvr>
                                        <p:cTn id="17" dur="500"/>
                                        <p:tgtEl>
                                          <p:spTgt spid="21401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40166"/>
                                        </p:tgtEl>
                                        <p:attrNameLst>
                                          <p:attrName>style.visibility</p:attrName>
                                        </p:attrNameLst>
                                      </p:cBhvr>
                                      <p:to>
                                        <p:strVal val="visible"/>
                                      </p:to>
                                    </p:set>
                                    <p:animEffect transition="in" filter="dissolve">
                                      <p:cBhvr>
                                        <p:cTn id="22" dur="500"/>
                                        <p:tgtEl>
                                          <p:spTgt spid="21401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140164"/>
                                        </p:tgtEl>
                                        <p:attrNameLst>
                                          <p:attrName>style.visibility</p:attrName>
                                        </p:attrNameLst>
                                      </p:cBhvr>
                                      <p:to>
                                        <p:strVal val="visible"/>
                                      </p:to>
                                    </p:set>
                                    <p:animEffect transition="in" filter="dissolve">
                                      <p:cBhvr>
                                        <p:cTn id="27" dur="500"/>
                                        <p:tgtEl>
                                          <p:spTgt spid="21401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140187"/>
                                        </p:tgtEl>
                                        <p:attrNameLst>
                                          <p:attrName>style.visibility</p:attrName>
                                        </p:attrNameLst>
                                      </p:cBhvr>
                                      <p:to>
                                        <p:strVal val="visible"/>
                                      </p:to>
                                    </p:set>
                                    <p:animEffect transition="in" filter="dissolve">
                                      <p:cBhvr>
                                        <p:cTn id="32" dur="500"/>
                                        <p:tgtEl>
                                          <p:spTgt spid="214018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140185"/>
                                        </p:tgtEl>
                                        <p:attrNameLst>
                                          <p:attrName>style.visibility</p:attrName>
                                        </p:attrNameLst>
                                      </p:cBhvr>
                                      <p:to>
                                        <p:strVal val="visible"/>
                                      </p:to>
                                    </p:set>
                                    <p:animEffect transition="in" filter="dissolve">
                                      <p:cBhvr>
                                        <p:cTn id="37" dur="500"/>
                                        <p:tgtEl>
                                          <p:spTgt spid="21401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dissolve">
                                      <p:cBhvr>
                                        <p:cTn id="42" dur="500"/>
                                        <p:tgtEl>
                                          <p:spTgt spid="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dissolve">
                                      <p:cBhvr>
                                        <p:cTn id="47" dur="500"/>
                                        <p:tgtEl>
                                          <p:spTgt spid="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dissolve">
                                      <p:cBhvr>
                                        <p:cTn id="52" dur="500"/>
                                        <p:tgtEl>
                                          <p:spTgt spid="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500"/>
                                        <p:tgtEl>
                                          <p:spTgt spid="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dissolve">
                                      <p:cBhvr>
                                        <p:cTn id="62" dur="500"/>
                                        <p:tgtEl>
                                          <p:spTgt spid="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dissolve">
                                      <p:cBhvr>
                                        <p:cTn id="67" dur="500"/>
                                        <p:tgtEl>
                                          <p:spTgt spid="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2140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65" grpId="0" animBg="1"/>
      <p:bldP spid="2140166" grpId="0" animBg="1"/>
      <p:bldP spid="2140186"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73090" name="Rectangle 2">
            <a:extLst>
              <a:ext uri="{FF2B5EF4-FFF2-40B4-BE49-F238E27FC236}">
                <a16:creationId xmlns:a16="http://schemas.microsoft.com/office/drawing/2014/main" id="{21E3F5BB-73D7-4EA9-91AA-57A5282C841E}"/>
              </a:ext>
            </a:extLst>
          </p:cNvPr>
          <p:cNvSpPr>
            <a:spLocks noGrp="1" noChangeArrowheads="1"/>
          </p:cNvSpPr>
          <p:nvPr>
            <p:ph type="title"/>
          </p:nvPr>
        </p:nvSpPr>
        <p:spPr>
          <a:xfrm>
            <a:off x="2209800" y="152400"/>
            <a:ext cx="7772400" cy="1143000"/>
          </a:xfrm>
        </p:spPr>
        <p:txBody>
          <a:bodyPr/>
          <a:lstStyle/>
          <a:p>
            <a:pPr eaLnBrk="1" hangingPunct="1"/>
            <a:r>
              <a:rPr lang="en-US" altLang="en-US">
                <a:solidFill>
                  <a:schemeClr val="accent1"/>
                </a:solidFill>
                <a:latin typeface="Comic Sans MS Bold" panose="030F0902030302020204" pitchFamily="66" charset="0"/>
              </a:rPr>
              <a:t>A Premise!</a:t>
            </a:r>
            <a:endParaRPr lang="en-US" altLang="en-US"/>
          </a:p>
        </p:txBody>
      </p:sp>
      <p:sp>
        <p:nvSpPr>
          <p:cNvPr id="2142211" name="Rectangle 3">
            <a:extLst>
              <a:ext uri="{FF2B5EF4-FFF2-40B4-BE49-F238E27FC236}">
                <a16:creationId xmlns:a16="http://schemas.microsoft.com/office/drawing/2014/main" id="{72B68457-340A-4039-838A-244DCFC063BD}"/>
              </a:ext>
            </a:extLst>
          </p:cNvPr>
          <p:cNvSpPr>
            <a:spLocks noGrp="1" noChangeArrowheads="1"/>
          </p:cNvSpPr>
          <p:nvPr>
            <p:ph type="body" idx="1"/>
          </p:nvPr>
        </p:nvSpPr>
        <p:spPr>
          <a:xfrm>
            <a:off x="2286000" y="1143000"/>
            <a:ext cx="7772400" cy="4419600"/>
          </a:xfrm>
        </p:spPr>
        <p:txBody>
          <a:bodyPr/>
          <a:lstStyle/>
          <a:p>
            <a:pPr algn="ctr" eaLnBrk="1" hangingPunct="1">
              <a:buFontTx/>
              <a:buNone/>
            </a:pPr>
            <a:r>
              <a:rPr lang="en-US" altLang="en-US" sz="4000">
                <a:solidFill>
                  <a:srgbClr val="FFEAA3"/>
                </a:solidFill>
                <a:latin typeface="Comic Sans MS Bold" panose="030F0902030302020204" pitchFamily="66" charset="0"/>
              </a:rPr>
              <a:t>If God is for it, Satan is against it</a:t>
            </a:r>
          </a:p>
          <a:p>
            <a:pPr algn="ctr" eaLnBrk="1" hangingPunct="1">
              <a:buFontTx/>
              <a:buNone/>
            </a:pPr>
            <a:r>
              <a:rPr lang="en-US" altLang="en-US" sz="4000">
                <a:solidFill>
                  <a:srgbClr val="FFEAA3"/>
                </a:solidFill>
                <a:latin typeface="Comic Sans MS Bold" panose="030F0902030302020204" pitchFamily="66" charset="0"/>
              </a:rPr>
              <a:t>If Satan is for it, God is against it</a:t>
            </a:r>
            <a:endParaRPr lang="en-US" altLang="en-US">
              <a:solidFill>
                <a:srgbClr val="FFEAA3"/>
              </a:solidFill>
            </a:endParaRPr>
          </a:p>
        </p:txBody>
      </p:sp>
      <p:pic>
        <p:nvPicPr>
          <p:cNvPr id="473092" name="Picture 4" descr="Jesus Satan on rock">
            <a:extLst>
              <a:ext uri="{FF2B5EF4-FFF2-40B4-BE49-F238E27FC236}">
                <a16:creationId xmlns:a16="http://schemas.microsoft.com/office/drawing/2014/main" id="{38943D44-60BD-44E8-8A6D-47160A9C3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338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42211">
                                            <p:txEl>
                                              <p:pRg st="0" end="0"/>
                                            </p:txEl>
                                          </p:spTgt>
                                        </p:tgtEl>
                                        <p:attrNameLst>
                                          <p:attrName>style.visibility</p:attrName>
                                        </p:attrNameLst>
                                      </p:cBhvr>
                                      <p:to>
                                        <p:strVal val="visible"/>
                                      </p:to>
                                    </p:set>
                                    <p:anim calcmode="lin" valueType="num">
                                      <p:cBhvr>
                                        <p:cTn id="7" dur="500" fill="hold"/>
                                        <p:tgtEl>
                                          <p:spTgt spid="21422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4221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142211">
                                            <p:txEl>
                                              <p:pRg st="1" end="1"/>
                                            </p:txEl>
                                          </p:spTgt>
                                        </p:tgtEl>
                                        <p:attrNameLst>
                                          <p:attrName>style.visibility</p:attrName>
                                        </p:attrNameLst>
                                      </p:cBhvr>
                                      <p:to>
                                        <p:strVal val="visible"/>
                                      </p:to>
                                    </p:set>
                                    <p:anim calcmode="lin" valueType="num">
                                      <p:cBhvr>
                                        <p:cTn id="13" dur="500" fill="hold"/>
                                        <p:tgtEl>
                                          <p:spTgt spid="21422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14221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2211"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474114" name="Rectangle 2">
            <a:extLst>
              <a:ext uri="{FF2B5EF4-FFF2-40B4-BE49-F238E27FC236}">
                <a16:creationId xmlns:a16="http://schemas.microsoft.com/office/drawing/2014/main" id="{C636B442-289B-456B-80F1-148F1B06B66B}"/>
              </a:ext>
            </a:extLst>
          </p:cNvPr>
          <p:cNvSpPr>
            <a:spLocks noGrp="1" noChangeArrowheads="1"/>
          </p:cNvSpPr>
          <p:nvPr>
            <p:ph type="title"/>
          </p:nvPr>
        </p:nvSpPr>
        <p:spPr>
          <a:xfrm>
            <a:off x="2590800" y="0"/>
            <a:ext cx="8077200" cy="1295400"/>
          </a:xfrm>
        </p:spPr>
        <p:txBody>
          <a:bodyPr/>
          <a:lstStyle/>
          <a:p>
            <a:pPr eaLnBrk="1" hangingPunct="1"/>
            <a:r>
              <a:rPr lang="en-US" altLang="en-US" sz="5400">
                <a:solidFill>
                  <a:srgbClr val="23246C"/>
                </a:solidFill>
                <a:latin typeface="Comic Sans MS Bold" panose="030F0902030302020204" pitchFamily="66" charset="0"/>
              </a:rPr>
              <a:t>Satanic Strategies</a:t>
            </a:r>
            <a:endParaRPr lang="en-US" altLang="en-US"/>
          </a:p>
        </p:txBody>
      </p:sp>
      <p:sp>
        <p:nvSpPr>
          <p:cNvPr id="2144259" name="Rectangle 3">
            <a:extLst>
              <a:ext uri="{FF2B5EF4-FFF2-40B4-BE49-F238E27FC236}">
                <a16:creationId xmlns:a16="http://schemas.microsoft.com/office/drawing/2014/main" id="{68C7E21A-5A39-40F3-AF90-9B2B4294932C}"/>
              </a:ext>
            </a:extLst>
          </p:cNvPr>
          <p:cNvSpPr>
            <a:spLocks noGrp="1" noChangeArrowheads="1"/>
          </p:cNvSpPr>
          <p:nvPr>
            <p:ph type="body" idx="1"/>
          </p:nvPr>
        </p:nvSpPr>
        <p:spPr>
          <a:xfrm>
            <a:off x="2133600" y="1676400"/>
            <a:ext cx="8153400" cy="4953000"/>
          </a:xfrm>
        </p:spPr>
        <p:txBody>
          <a:bodyPr/>
          <a:lstStyle/>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Diverted </a:t>
            </a:r>
            <a:r>
              <a:rPr lang="en-US" sz="2800" b="1" u="sng">
                <a:effectLst>
                  <a:outerShdw blurRad="38100" dist="38100" dir="2700000" algn="tl">
                    <a:srgbClr val="FFFFFF"/>
                  </a:outerShdw>
                </a:effectLst>
                <a:latin typeface="Comic Sans MS" pitchFamily="66" charset="0"/>
              </a:rPr>
              <a:t>Trust</a:t>
            </a:r>
          </a:p>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Everything is </a:t>
            </a:r>
            <a:r>
              <a:rPr lang="en-US" sz="2800" b="1" u="sng">
                <a:effectLst>
                  <a:outerShdw blurRad="38100" dist="38100" dir="2700000" algn="tl">
                    <a:srgbClr val="FFFFFF"/>
                  </a:outerShdw>
                </a:effectLst>
                <a:latin typeface="Comic Sans MS" pitchFamily="66" charset="0"/>
              </a:rPr>
              <a:t>relative</a:t>
            </a:r>
            <a:r>
              <a:rPr lang="en-US" sz="2800" b="1">
                <a:effectLst>
                  <a:outerShdw blurRad="38100" dist="38100" dir="2700000" algn="tl">
                    <a:srgbClr val="FFFFFF"/>
                  </a:outerShdw>
                </a:effectLst>
                <a:latin typeface="Comic Sans MS" pitchFamily="66" charset="0"/>
              </a:rPr>
              <a:t> (No absolute Truth)</a:t>
            </a:r>
          </a:p>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Trust in </a:t>
            </a:r>
            <a:r>
              <a:rPr lang="en-US" sz="2800" b="1" u="sng">
                <a:effectLst>
                  <a:outerShdw blurRad="38100" dist="38100" dir="2700000" algn="tl">
                    <a:srgbClr val="FFFFFF"/>
                  </a:outerShdw>
                </a:effectLst>
                <a:latin typeface="Comic Sans MS" pitchFamily="66" charset="0"/>
              </a:rPr>
              <a:t>human reason</a:t>
            </a:r>
          </a:p>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Bending or compromising God’s Word to justify </a:t>
            </a:r>
            <a:r>
              <a:rPr lang="en-US" sz="2800" b="1" u="sng">
                <a:effectLst>
                  <a:outerShdw blurRad="38100" dist="38100" dir="2700000" algn="tl">
                    <a:srgbClr val="FFFFFF"/>
                  </a:outerShdw>
                </a:effectLst>
                <a:latin typeface="Comic Sans MS" pitchFamily="66" charset="0"/>
              </a:rPr>
              <a:t>unethical behavior</a:t>
            </a:r>
          </a:p>
          <a:p>
            <a:pPr marL="533400" indent="-533400" eaLnBrk="1" hangingPunct="1">
              <a:lnSpc>
                <a:spcPct val="90000"/>
              </a:lnSpc>
              <a:buBlip>
                <a:blip r:embed="rId3"/>
              </a:buBlip>
              <a:defRPr/>
            </a:pPr>
            <a:r>
              <a:rPr lang="en-US" sz="2800" b="1" u="sng">
                <a:effectLst>
                  <a:outerShdw blurRad="38100" dist="38100" dir="2700000" algn="tl">
                    <a:srgbClr val="FFFFFF"/>
                  </a:outerShdw>
                </a:effectLst>
                <a:latin typeface="Comic Sans MS" pitchFamily="66" charset="0"/>
              </a:rPr>
              <a:t>Selfishness</a:t>
            </a:r>
          </a:p>
          <a:p>
            <a:pPr marL="533400" indent="-533400" eaLnBrk="1" hangingPunct="1">
              <a:lnSpc>
                <a:spcPct val="90000"/>
              </a:lnSpc>
              <a:buBlip>
                <a:blip r:embed="rId3"/>
              </a:buBlip>
              <a:defRPr/>
            </a:pPr>
            <a:r>
              <a:rPr lang="en-US" sz="2800" b="1" u="sng">
                <a:effectLst>
                  <a:outerShdw blurRad="38100" dist="38100" dir="2700000" algn="tl">
                    <a:srgbClr val="FFFFFF"/>
                  </a:outerShdw>
                </a:effectLst>
                <a:latin typeface="Comic Sans MS" pitchFamily="66" charset="0"/>
              </a:rPr>
              <a:t>Discredit</a:t>
            </a:r>
            <a:r>
              <a:rPr lang="en-US" sz="2800" b="1">
                <a:effectLst>
                  <a:outerShdw blurRad="38100" dist="38100" dir="2700000" algn="tl">
                    <a:srgbClr val="FFFFFF"/>
                  </a:outerShdw>
                </a:effectLst>
                <a:latin typeface="Comic Sans MS" pitchFamily="66" charset="0"/>
              </a:rPr>
              <a:t> your reputation</a:t>
            </a:r>
          </a:p>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Negative </a:t>
            </a:r>
            <a:r>
              <a:rPr lang="en-US" sz="2800" b="1" u="sng">
                <a:effectLst>
                  <a:outerShdw blurRad="38100" dist="38100" dir="2700000" algn="tl">
                    <a:srgbClr val="FFFFFF"/>
                  </a:outerShdw>
                </a:effectLst>
                <a:latin typeface="Comic Sans MS" pitchFamily="66" charset="0"/>
              </a:rPr>
              <a:t>attitudes</a:t>
            </a:r>
          </a:p>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Fueling the </a:t>
            </a:r>
            <a:r>
              <a:rPr lang="en-US" sz="2800" b="1" u="sng">
                <a:effectLst>
                  <a:outerShdw blurRad="38100" dist="38100" dir="2700000" algn="tl">
                    <a:srgbClr val="FFFFFF"/>
                  </a:outerShdw>
                </a:effectLst>
                <a:latin typeface="Comic Sans MS" pitchFamily="66" charset="0"/>
              </a:rPr>
              <a:t>Ego</a:t>
            </a:r>
          </a:p>
          <a:p>
            <a:pPr marL="533400" indent="-533400" eaLnBrk="1" hangingPunct="1">
              <a:lnSpc>
                <a:spcPct val="90000"/>
              </a:lnSpc>
              <a:buBlip>
                <a:blip r:embed="rId3"/>
              </a:buBlip>
              <a:defRPr/>
            </a:pPr>
            <a:r>
              <a:rPr lang="en-US" sz="2800" b="1">
                <a:effectLst>
                  <a:outerShdw blurRad="38100" dist="38100" dir="2700000" algn="tl">
                    <a:srgbClr val="FFFFFF"/>
                  </a:outerShdw>
                </a:effectLst>
                <a:latin typeface="Comic Sans MS" pitchFamily="66" charset="0"/>
              </a:rPr>
              <a:t>Getting </a:t>
            </a:r>
            <a:r>
              <a:rPr lang="en-US" sz="2800" b="1" u="sng">
                <a:effectLst>
                  <a:outerShdw blurRad="38100" dist="38100" dir="2700000" algn="tl">
                    <a:srgbClr val="FFFFFF"/>
                  </a:outerShdw>
                </a:effectLst>
                <a:latin typeface="Comic Sans MS" pitchFamily="66" charset="0"/>
              </a:rPr>
              <a:t>anger</a:t>
            </a:r>
            <a:r>
              <a:rPr lang="en-US" sz="2800" b="1">
                <a:effectLst>
                  <a:outerShdw blurRad="38100" dist="38100" dir="2700000" algn="tl">
                    <a:srgbClr val="FFFFFF"/>
                  </a:outerShdw>
                </a:effectLst>
                <a:latin typeface="Comic Sans MS" pitchFamily="66" charset="0"/>
              </a:rPr>
              <a:t> to rule your life</a:t>
            </a:r>
            <a:endParaRPr lang="en-US" sz="2800"/>
          </a:p>
        </p:txBody>
      </p:sp>
      <p:pic>
        <p:nvPicPr>
          <p:cNvPr id="474116" name="Picture 4" descr="ice">
            <a:extLst>
              <a:ext uri="{FF2B5EF4-FFF2-40B4-BE49-F238E27FC236}">
                <a16:creationId xmlns:a16="http://schemas.microsoft.com/office/drawing/2014/main" id="{9CB5F6CE-65C7-43E2-A1CB-D7C43A7D9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3738" y="4419600"/>
            <a:ext cx="21399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44259">
                                            <p:txEl>
                                              <p:pRg st="0" end="0"/>
                                            </p:txEl>
                                          </p:spTgt>
                                        </p:tgtEl>
                                        <p:attrNameLst>
                                          <p:attrName>style.visibility</p:attrName>
                                        </p:attrNameLst>
                                      </p:cBhvr>
                                      <p:to>
                                        <p:strVal val="visible"/>
                                      </p:to>
                                    </p:set>
                                    <p:animEffect transition="in" filter="dissolve">
                                      <p:cBhvr>
                                        <p:cTn id="7" dur="500"/>
                                        <p:tgtEl>
                                          <p:spTgt spid="2144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44259">
                                            <p:txEl>
                                              <p:pRg st="1" end="1"/>
                                            </p:txEl>
                                          </p:spTgt>
                                        </p:tgtEl>
                                        <p:attrNameLst>
                                          <p:attrName>style.visibility</p:attrName>
                                        </p:attrNameLst>
                                      </p:cBhvr>
                                      <p:to>
                                        <p:strVal val="visible"/>
                                      </p:to>
                                    </p:set>
                                    <p:animEffect transition="in" filter="dissolve">
                                      <p:cBhvr>
                                        <p:cTn id="12" dur="500"/>
                                        <p:tgtEl>
                                          <p:spTgt spid="21442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44259">
                                            <p:txEl>
                                              <p:pRg st="2" end="2"/>
                                            </p:txEl>
                                          </p:spTgt>
                                        </p:tgtEl>
                                        <p:attrNameLst>
                                          <p:attrName>style.visibility</p:attrName>
                                        </p:attrNameLst>
                                      </p:cBhvr>
                                      <p:to>
                                        <p:strVal val="visible"/>
                                      </p:to>
                                    </p:set>
                                    <p:animEffect transition="in" filter="dissolve">
                                      <p:cBhvr>
                                        <p:cTn id="17" dur="500"/>
                                        <p:tgtEl>
                                          <p:spTgt spid="21442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44259">
                                            <p:txEl>
                                              <p:pRg st="3" end="3"/>
                                            </p:txEl>
                                          </p:spTgt>
                                        </p:tgtEl>
                                        <p:attrNameLst>
                                          <p:attrName>style.visibility</p:attrName>
                                        </p:attrNameLst>
                                      </p:cBhvr>
                                      <p:to>
                                        <p:strVal val="visible"/>
                                      </p:to>
                                    </p:set>
                                    <p:animEffect transition="in" filter="dissolve">
                                      <p:cBhvr>
                                        <p:cTn id="22" dur="500"/>
                                        <p:tgtEl>
                                          <p:spTgt spid="21442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44259">
                                            <p:txEl>
                                              <p:pRg st="4" end="4"/>
                                            </p:txEl>
                                          </p:spTgt>
                                        </p:tgtEl>
                                        <p:attrNameLst>
                                          <p:attrName>style.visibility</p:attrName>
                                        </p:attrNameLst>
                                      </p:cBhvr>
                                      <p:to>
                                        <p:strVal val="visible"/>
                                      </p:to>
                                    </p:set>
                                    <p:animEffect transition="in" filter="dissolve">
                                      <p:cBhvr>
                                        <p:cTn id="27" dur="500"/>
                                        <p:tgtEl>
                                          <p:spTgt spid="21442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44259">
                                            <p:txEl>
                                              <p:pRg st="5" end="5"/>
                                            </p:txEl>
                                          </p:spTgt>
                                        </p:tgtEl>
                                        <p:attrNameLst>
                                          <p:attrName>style.visibility</p:attrName>
                                        </p:attrNameLst>
                                      </p:cBhvr>
                                      <p:to>
                                        <p:strVal val="visible"/>
                                      </p:to>
                                    </p:set>
                                    <p:animEffect transition="in" filter="dissolve">
                                      <p:cBhvr>
                                        <p:cTn id="32" dur="500"/>
                                        <p:tgtEl>
                                          <p:spTgt spid="214425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144259">
                                            <p:txEl>
                                              <p:pRg st="6" end="6"/>
                                            </p:txEl>
                                          </p:spTgt>
                                        </p:tgtEl>
                                        <p:attrNameLst>
                                          <p:attrName>style.visibility</p:attrName>
                                        </p:attrNameLst>
                                      </p:cBhvr>
                                      <p:to>
                                        <p:strVal val="visible"/>
                                      </p:to>
                                    </p:set>
                                    <p:animEffect transition="in" filter="dissolve">
                                      <p:cBhvr>
                                        <p:cTn id="37" dur="500"/>
                                        <p:tgtEl>
                                          <p:spTgt spid="214425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144259">
                                            <p:txEl>
                                              <p:pRg st="7" end="7"/>
                                            </p:txEl>
                                          </p:spTgt>
                                        </p:tgtEl>
                                        <p:attrNameLst>
                                          <p:attrName>style.visibility</p:attrName>
                                        </p:attrNameLst>
                                      </p:cBhvr>
                                      <p:to>
                                        <p:strVal val="visible"/>
                                      </p:to>
                                    </p:set>
                                    <p:animEffect transition="in" filter="dissolve">
                                      <p:cBhvr>
                                        <p:cTn id="42" dur="500"/>
                                        <p:tgtEl>
                                          <p:spTgt spid="2144259">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144259">
                                            <p:txEl>
                                              <p:pRg st="8" end="8"/>
                                            </p:txEl>
                                          </p:spTgt>
                                        </p:tgtEl>
                                        <p:attrNameLst>
                                          <p:attrName>style.visibility</p:attrName>
                                        </p:attrNameLst>
                                      </p:cBhvr>
                                      <p:to>
                                        <p:strVal val="visible"/>
                                      </p:to>
                                    </p:set>
                                    <p:animEffect transition="in" filter="dissolve">
                                      <p:cBhvr>
                                        <p:cTn id="47" dur="500"/>
                                        <p:tgtEl>
                                          <p:spTgt spid="214425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4259"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9D5B4"/>
        </a:solidFill>
        <a:effectLst/>
      </p:bgPr>
    </p:bg>
    <p:spTree>
      <p:nvGrpSpPr>
        <p:cNvPr id="1" name=""/>
        <p:cNvGrpSpPr/>
        <p:nvPr/>
      </p:nvGrpSpPr>
      <p:grpSpPr>
        <a:xfrm>
          <a:off x="0" y="0"/>
          <a:ext cx="0" cy="0"/>
          <a:chOff x="0" y="0"/>
          <a:chExt cx="0" cy="0"/>
        </a:xfrm>
      </p:grpSpPr>
      <p:pic>
        <p:nvPicPr>
          <p:cNvPr id="475138" name="Picture 2" descr="rescue_sm">
            <a:extLst>
              <a:ext uri="{FF2B5EF4-FFF2-40B4-BE49-F238E27FC236}">
                <a16:creationId xmlns:a16="http://schemas.microsoft.com/office/drawing/2014/main" id="{10CE3068-B999-4566-9C98-6648D3CE1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192588"/>
            <a:ext cx="3748088"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139" name="WordArt 3" descr="Paper bag">
            <a:extLst>
              <a:ext uri="{FF2B5EF4-FFF2-40B4-BE49-F238E27FC236}">
                <a16:creationId xmlns:a16="http://schemas.microsoft.com/office/drawing/2014/main" id="{0D3EE7E1-0D3D-41E2-8774-C5348B1B5BEA}"/>
              </a:ext>
            </a:extLst>
          </p:cNvPr>
          <p:cNvSpPr>
            <a:spLocks noChangeArrowheads="1" noChangeShapeType="1" noTextEdit="1"/>
          </p:cNvSpPr>
          <p:nvPr/>
        </p:nvSpPr>
        <p:spPr bwMode="auto">
          <a:xfrm>
            <a:off x="1905000" y="381001"/>
            <a:ext cx="6705600" cy="3921125"/>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algn="ctr" fontAlgn="base">
              <a:spcBef>
                <a:spcPct val="0"/>
              </a:spcBef>
              <a:spcAft>
                <a:spcPct val="0"/>
              </a:spcAft>
            </a:pPr>
            <a:r>
              <a:rPr lang="en-US" sz="3600" kern="10">
                <a:ln w="9525">
                  <a:round/>
                  <a:headEnd/>
                  <a:tailEnd/>
                </a:ln>
                <a:blipFill dpi="0" rotWithShape="0">
                  <a:blip r:embed="rId4"/>
                  <a:srcRect/>
                  <a:tile tx="0" ty="0" sx="100000" sy="100000" flip="none" algn="tl"/>
                </a:blipFill>
                <a:latin typeface="Arial Black" panose="020B0A04020102020204" pitchFamily="34" charset="0"/>
              </a:rPr>
              <a:t>We need help</a:t>
            </a:r>
          </a:p>
        </p:txBody>
      </p:sp>
    </p:spTree>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6162" name="Rectangle 2">
            <a:extLst>
              <a:ext uri="{FF2B5EF4-FFF2-40B4-BE49-F238E27FC236}">
                <a16:creationId xmlns:a16="http://schemas.microsoft.com/office/drawing/2014/main" id="{8DA3F749-A7D9-48C2-9066-7F691BF6CD01}"/>
              </a:ext>
            </a:extLst>
          </p:cNvPr>
          <p:cNvSpPr>
            <a:spLocks noGrp="1" noChangeArrowheads="1"/>
          </p:cNvSpPr>
          <p:nvPr>
            <p:ph type="title"/>
          </p:nvPr>
        </p:nvSpPr>
        <p:spPr/>
        <p:txBody>
          <a:bodyPr/>
          <a:lstStyle/>
          <a:p>
            <a:pPr eaLnBrk="1" hangingPunct="1"/>
            <a:endParaRPr lang="en-US" altLang="en-US" dirty="0"/>
          </a:p>
        </p:txBody>
      </p:sp>
      <p:pic>
        <p:nvPicPr>
          <p:cNvPr id="476163" name="Picture 3">
            <a:extLst>
              <a:ext uri="{FF2B5EF4-FFF2-40B4-BE49-F238E27FC236}">
                <a16:creationId xmlns:a16="http://schemas.microsoft.com/office/drawing/2014/main" id="{730F74BA-C3A0-4220-BB35-FA0150EED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8356" name="Rectangle 4">
            <a:extLst>
              <a:ext uri="{FF2B5EF4-FFF2-40B4-BE49-F238E27FC236}">
                <a16:creationId xmlns:a16="http://schemas.microsoft.com/office/drawing/2014/main" id="{70BCEFAB-A580-492C-A024-F778F514FE56}"/>
              </a:ext>
            </a:extLst>
          </p:cNvPr>
          <p:cNvSpPr>
            <a:spLocks noGrp="1" noChangeArrowheads="1"/>
          </p:cNvSpPr>
          <p:nvPr>
            <p:ph type="body" idx="1"/>
          </p:nvPr>
        </p:nvSpPr>
        <p:spPr>
          <a:xfrm>
            <a:off x="1828800" y="1524000"/>
            <a:ext cx="8839200" cy="5334000"/>
          </a:xfrm>
        </p:spPr>
        <p:txBody>
          <a:bodyPr/>
          <a:lstStyle/>
          <a:p>
            <a:pPr marL="609600" indent="-609600" eaLnBrk="1" hangingPunct="1">
              <a:lnSpc>
                <a:spcPct val="90000"/>
              </a:lnSpc>
              <a:defRPr/>
            </a:pPr>
            <a:r>
              <a:rPr lang="en-US" b="1" dirty="0">
                <a:solidFill>
                  <a:schemeClr val="bg1"/>
                </a:solidFill>
                <a:effectLst>
                  <a:outerShdw blurRad="38100" dist="38100" dir="2700000" algn="tl">
                    <a:srgbClr val="C0C0C0"/>
                  </a:outerShdw>
                </a:effectLst>
                <a:latin typeface="Comic Sans MS" pitchFamily="66" charset="0"/>
              </a:rPr>
              <a:t>The </a:t>
            </a:r>
            <a:r>
              <a:rPr lang="en-US" b="1" u="sng" dirty="0">
                <a:solidFill>
                  <a:schemeClr val="bg1"/>
                </a:solidFill>
                <a:effectLst>
                  <a:outerShdw blurRad="38100" dist="38100" dir="2700000" algn="tl">
                    <a:srgbClr val="C0C0C0"/>
                  </a:outerShdw>
                </a:effectLst>
                <a:latin typeface="Comic Sans MS" pitchFamily="66" charset="0"/>
              </a:rPr>
              <a:t>problems</a:t>
            </a:r>
            <a:r>
              <a:rPr lang="en-US" b="1" dirty="0">
                <a:solidFill>
                  <a:schemeClr val="bg1"/>
                </a:solidFill>
                <a:effectLst>
                  <a:outerShdw blurRad="38100" dist="38100" dir="2700000" algn="tl">
                    <a:srgbClr val="C0C0C0"/>
                  </a:outerShdw>
                </a:effectLst>
                <a:latin typeface="Comic Sans MS" pitchFamily="66" charset="0"/>
              </a:rPr>
              <a:t> we face are beyond our human strength or ability to conquer</a:t>
            </a:r>
          </a:p>
          <a:p>
            <a:pPr marL="609600" indent="-609600" eaLnBrk="1" hangingPunct="1">
              <a:lnSpc>
                <a:spcPct val="90000"/>
              </a:lnSpc>
              <a:defRPr/>
            </a:pPr>
            <a:r>
              <a:rPr lang="en-US" b="1" dirty="0">
                <a:solidFill>
                  <a:schemeClr val="bg1"/>
                </a:solidFill>
                <a:effectLst>
                  <a:outerShdw blurRad="38100" dist="38100" dir="2700000" algn="tl">
                    <a:srgbClr val="C0C0C0"/>
                  </a:outerShdw>
                </a:effectLst>
                <a:latin typeface="Comic Sans MS" pitchFamily="66" charset="0"/>
              </a:rPr>
              <a:t>The enemy is </a:t>
            </a:r>
            <a:r>
              <a:rPr lang="en-US" b="1" u="sng" dirty="0">
                <a:solidFill>
                  <a:schemeClr val="bg1"/>
                </a:solidFill>
                <a:effectLst>
                  <a:outerShdw blurRad="38100" dist="38100" dir="2700000" algn="tl">
                    <a:srgbClr val="C0C0C0"/>
                  </a:outerShdw>
                </a:effectLst>
                <a:latin typeface="Comic Sans MS" pitchFamily="66" charset="0"/>
              </a:rPr>
              <a:t>stronger</a:t>
            </a:r>
            <a:r>
              <a:rPr lang="en-US" b="1" dirty="0">
                <a:solidFill>
                  <a:schemeClr val="bg1"/>
                </a:solidFill>
                <a:effectLst>
                  <a:outerShdw blurRad="38100" dist="38100" dir="2700000" algn="tl">
                    <a:srgbClr val="C0C0C0"/>
                  </a:outerShdw>
                </a:effectLst>
                <a:latin typeface="Comic Sans MS" pitchFamily="66" charset="0"/>
              </a:rPr>
              <a:t> than we are.</a:t>
            </a:r>
          </a:p>
          <a:p>
            <a:pPr marL="609600" indent="-609600" eaLnBrk="1" hangingPunct="1">
              <a:lnSpc>
                <a:spcPct val="90000"/>
              </a:lnSpc>
              <a:defRPr/>
            </a:pPr>
            <a:r>
              <a:rPr lang="en-US" b="1" dirty="0">
                <a:solidFill>
                  <a:schemeClr val="bg1"/>
                </a:solidFill>
                <a:effectLst>
                  <a:outerShdw blurRad="38100" dist="38100" dir="2700000" algn="tl">
                    <a:srgbClr val="C0C0C0"/>
                  </a:outerShdw>
                </a:effectLst>
                <a:latin typeface="Comic Sans MS" pitchFamily="66" charset="0"/>
              </a:rPr>
              <a:t>God’s desire is not our survival but </a:t>
            </a:r>
            <a:r>
              <a:rPr lang="en-US" b="1" u="sng" dirty="0">
                <a:solidFill>
                  <a:schemeClr val="bg1"/>
                </a:solidFill>
                <a:effectLst>
                  <a:outerShdw blurRad="38100" dist="38100" dir="2700000" algn="tl">
                    <a:srgbClr val="C0C0C0"/>
                  </a:outerShdw>
                </a:effectLst>
                <a:latin typeface="Comic Sans MS" pitchFamily="66" charset="0"/>
              </a:rPr>
              <a:t>victory</a:t>
            </a:r>
            <a:endParaRPr lang="en-US" b="1" dirty="0">
              <a:solidFill>
                <a:schemeClr val="bg1"/>
              </a:solidFill>
              <a:effectLst>
                <a:outerShdw blurRad="38100" dist="38100" dir="2700000" algn="tl">
                  <a:srgbClr val="C0C0C0"/>
                </a:outerShdw>
              </a:effectLst>
              <a:latin typeface="Comic Sans MS" pitchFamily="66" charset="0"/>
            </a:endParaRPr>
          </a:p>
          <a:p>
            <a:pPr marL="609600" indent="-609600" eaLnBrk="1" hangingPunct="1">
              <a:lnSpc>
                <a:spcPct val="90000"/>
              </a:lnSpc>
              <a:defRPr/>
            </a:pPr>
            <a:r>
              <a:rPr lang="en-US" b="1" dirty="0">
                <a:solidFill>
                  <a:schemeClr val="bg1"/>
                </a:solidFill>
                <a:effectLst>
                  <a:outerShdw blurRad="38100" dist="38100" dir="2700000" algn="tl">
                    <a:srgbClr val="C0C0C0"/>
                  </a:outerShdw>
                </a:effectLst>
                <a:latin typeface="Comic Sans MS" pitchFamily="66" charset="0"/>
              </a:rPr>
              <a:t>God knows what we need for victory and that’s what He’s </a:t>
            </a:r>
            <a:r>
              <a:rPr lang="en-US" b="1" u="sng" dirty="0">
                <a:solidFill>
                  <a:schemeClr val="bg1"/>
                </a:solidFill>
                <a:effectLst>
                  <a:outerShdw blurRad="38100" dist="38100" dir="2700000" algn="tl">
                    <a:srgbClr val="C0C0C0"/>
                  </a:outerShdw>
                </a:effectLst>
                <a:latin typeface="Comic Sans MS" pitchFamily="66" charset="0"/>
              </a:rPr>
              <a:t>given to us.</a:t>
            </a:r>
          </a:p>
          <a:p>
            <a:pPr marL="609600" indent="-609600" eaLnBrk="1" hangingPunct="1">
              <a:lnSpc>
                <a:spcPct val="90000"/>
              </a:lnSpc>
              <a:defRPr/>
            </a:pPr>
            <a:r>
              <a:rPr lang="en-US" b="1" dirty="0">
                <a:solidFill>
                  <a:schemeClr val="bg1"/>
                </a:solidFill>
                <a:effectLst>
                  <a:outerShdw blurRad="38100" dist="38100" dir="2700000" algn="tl">
                    <a:srgbClr val="C0C0C0"/>
                  </a:outerShdw>
                </a:effectLst>
                <a:latin typeface="Comic Sans MS" pitchFamily="66" charset="0"/>
              </a:rPr>
              <a:t>There is a modern world view which excludes biblical truth and will trap us in a morass of carnality. On our own we are destined </a:t>
            </a:r>
            <a:r>
              <a:rPr lang="en-US" b="1" u="sng" dirty="0">
                <a:solidFill>
                  <a:schemeClr val="bg1"/>
                </a:solidFill>
                <a:effectLst>
                  <a:outerShdw blurRad="38100" dist="38100" dir="2700000" algn="tl">
                    <a:srgbClr val="C0C0C0"/>
                  </a:outerShdw>
                </a:effectLst>
                <a:latin typeface="Comic Sans MS" pitchFamily="66" charset="0"/>
              </a:rPr>
              <a:t>to fail spiritually</a:t>
            </a:r>
            <a:endParaRPr lang="en-US" sz="2400" dirty="0"/>
          </a:p>
        </p:txBody>
      </p:sp>
      <p:sp>
        <p:nvSpPr>
          <p:cNvPr id="476165" name="WordArt 5">
            <a:extLst>
              <a:ext uri="{FF2B5EF4-FFF2-40B4-BE49-F238E27FC236}">
                <a16:creationId xmlns:a16="http://schemas.microsoft.com/office/drawing/2014/main" id="{A35B09D5-06A4-4E26-B8BF-93D82CEB6E05}"/>
              </a:ext>
            </a:extLst>
          </p:cNvPr>
          <p:cNvSpPr>
            <a:spLocks noChangeArrowheads="1" noChangeShapeType="1" noTextEdit="1"/>
          </p:cNvSpPr>
          <p:nvPr/>
        </p:nvSpPr>
        <p:spPr bwMode="auto">
          <a:xfrm>
            <a:off x="2133600" y="304800"/>
            <a:ext cx="77724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Why the Armor of God?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48356">
                                            <p:txEl>
                                              <p:pRg st="0" end="0"/>
                                            </p:txEl>
                                          </p:spTgt>
                                        </p:tgtEl>
                                        <p:attrNameLst>
                                          <p:attrName>style.visibility</p:attrName>
                                        </p:attrNameLst>
                                      </p:cBhvr>
                                      <p:to>
                                        <p:strVal val="visible"/>
                                      </p:to>
                                    </p:set>
                                    <p:anim calcmode="lin" valueType="num">
                                      <p:cBhvr>
                                        <p:cTn id="7" dur="1000" fill="hold"/>
                                        <p:tgtEl>
                                          <p:spTgt spid="214835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14835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1483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483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48356">
                                            <p:txEl>
                                              <p:pRg st="1" end="1"/>
                                            </p:txEl>
                                          </p:spTgt>
                                        </p:tgtEl>
                                        <p:attrNameLst>
                                          <p:attrName>style.visibility</p:attrName>
                                        </p:attrNameLst>
                                      </p:cBhvr>
                                      <p:to>
                                        <p:strVal val="visible"/>
                                      </p:to>
                                    </p:set>
                                    <p:anim calcmode="lin" valueType="num">
                                      <p:cBhvr>
                                        <p:cTn id="15" dur="1000" fill="hold"/>
                                        <p:tgtEl>
                                          <p:spTgt spid="214835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14835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14835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4835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48356">
                                            <p:txEl>
                                              <p:pRg st="2" end="2"/>
                                            </p:txEl>
                                          </p:spTgt>
                                        </p:tgtEl>
                                        <p:attrNameLst>
                                          <p:attrName>style.visibility</p:attrName>
                                        </p:attrNameLst>
                                      </p:cBhvr>
                                      <p:to>
                                        <p:strVal val="visible"/>
                                      </p:to>
                                    </p:set>
                                    <p:anim calcmode="lin" valueType="num">
                                      <p:cBhvr>
                                        <p:cTn id="23" dur="1000" fill="hold"/>
                                        <p:tgtEl>
                                          <p:spTgt spid="214835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14835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14835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4835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48356">
                                            <p:txEl>
                                              <p:pRg st="3" end="3"/>
                                            </p:txEl>
                                          </p:spTgt>
                                        </p:tgtEl>
                                        <p:attrNameLst>
                                          <p:attrName>style.visibility</p:attrName>
                                        </p:attrNameLst>
                                      </p:cBhvr>
                                      <p:to>
                                        <p:strVal val="visible"/>
                                      </p:to>
                                    </p:set>
                                    <p:anim calcmode="lin" valueType="num">
                                      <p:cBhvr>
                                        <p:cTn id="31" dur="1000" fill="hold"/>
                                        <p:tgtEl>
                                          <p:spTgt spid="214835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14835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14835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4835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48356">
                                            <p:txEl>
                                              <p:pRg st="4" end="4"/>
                                            </p:txEl>
                                          </p:spTgt>
                                        </p:tgtEl>
                                        <p:attrNameLst>
                                          <p:attrName>style.visibility</p:attrName>
                                        </p:attrNameLst>
                                      </p:cBhvr>
                                      <p:to>
                                        <p:strVal val="visible"/>
                                      </p:to>
                                    </p:set>
                                    <p:anim calcmode="lin" valueType="num">
                                      <p:cBhvr>
                                        <p:cTn id="39" dur="1000" fill="hold"/>
                                        <p:tgtEl>
                                          <p:spTgt spid="214835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14835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14835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4835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8356" grpId="0" build="p" bldLvl="2"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50402" name="Rectangle 2">
            <a:extLst>
              <a:ext uri="{FF2B5EF4-FFF2-40B4-BE49-F238E27FC236}">
                <a16:creationId xmlns:a16="http://schemas.microsoft.com/office/drawing/2014/main" id="{B248F242-02C0-4BA5-9C48-80D4D7A9318D}"/>
              </a:ext>
            </a:extLst>
          </p:cNvPr>
          <p:cNvSpPr>
            <a:spLocks noGrp="1" noChangeArrowheads="1"/>
          </p:cNvSpPr>
          <p:nvPr>
            <p:ph type="title"/>
          </p:nvPr>
        </p:nvSpPr>
        <p:spPr/>
        <p:txBody>
          <a:bodyPr/>
          <a:lstStyle/>
          <a:p>
            <a:pPr eaLnBrk="1" hangingPunct="1"/>
            <a:r>
              <a:rPr lang="en-US" altLang="en-US">
                <a:latin typeface="Chalkboard Bold" pitchFamily="-80" charset="0"/>
              </a:rPr>
              <a:t>Protection</a:t>
            </a:r>
            <a:endParaRPr lang="en-US" altLang="en-US"/>
          </a:p>
        </p:txBody>
      </p:sp>
      <p:sp>
        <p:nvSpPr>
          <p:cNvPr id="2150403" name="Rectangle 3">
            <a:extLst>
              <a:ext uri="{FF2B5EF4-FFF2-40B4-BE49-F238E27FC236}">
                <a16:creationId xmlns:a16="http://schemas.microsoft.com/office/drawing/2014/main" id="{002B3B36-23E8-4CDB-BFD1-6BC3CC497715}"/>
              </a:ext>
            </a:extLst>
          </p:cNvPr>
          <p:cNvSpPr>
            <a:spLocks noGrp="1" noChangeArrowheads="1"/>
          </p:cNvSpPr>
          <p:nvPr>
            <p:ph type="body" idx="1"/>
          </p:nvPr>
        </p:nvSpPr>
        <p:spPr>
          <a:xfrm>
            <a:off x="1407560" y="1600201"/>
            <a:ext cx="9253741" cy="4525963"/>
          </a:xfrm>
        </p:spPr>
        <p:txBody>
          <a:bodyPr/>
          <a:lstStyle/>
          <a:p>
            <a:pPr eaLnBrk="1" hangingPunct="1">
              <a:lnSpc>
                <a:spcPct val="90000"/>
              </a:lnSpc>
              <a:defRPr/>
            </a:pPr>
            <a:r>
              <a:rPr lang="en-US" sz="3600" b="1" dirty="0">
                <a:effectLst>
                  <a:outerShdw blurRad="38100" dist="38100" dir="2700000" algn="tl">
                    <a:srgbClr val="FFFFFF"/>
                  </a:outerShdw>
                </a:effectLst>
                <a:latin typeface="Comic Sans MS" pitchFamily="66" charset="0"/>
              </a:rPr>
              <a:t>The weapons of our warfare can tear down </a:t>
            </a:r>
            <a:r>
              <a:rPr lang="en-US" sz="3600" b="1" u="sng" dirty="0">
                <a:effectLst>
                  <a:outerShdw blurRad="38100" dist="38100" dir="2700000" algn="tl">
                    <a:srgbClr val="FFFFFF"/>
                  </a:outerShdw>
                </a:effectLst>
                <a:latin typeface="Comic Sans MS" pitchFamily="66" charset="0"/>
              </a:rPr>
              <a:t>strong holds.</a:t>
            </a:r>
          </a:p>
          <a:p>
            <a:pPr algn="ctr" eaLnBrk="1" hangingPunct="1">
              <a:lnSpc>
                <a:spcPct val="90000"/>
              </a:lnSpc>
              <a:buFontTx/>
              <a:buNone/>
              <a:defRPr/>
            </a:pPr>
            <a:r>
              <a:rPr lang="en-US" sz="3600" b="1" dirty="0">
                <a:solidFill>
                  <a:schemeClr val="tx2"/>
                </a:solidFill>
                <a:latin typeface="Comic Sans MS Bold" pitchFamily="-80" charset="0"/>
              </a:rPr>
              <a:t>2 Corinthians 10:4</a:t>
            </a:r>
            <a:r>
              <a:rPr lang="en-US" sz="3600" b="1" dirty="0">
                <a:latin typeface="Comic Sans MS Bold" pitchFamily="-80" charset="0"/>
              </a:rPr>
              <a:t>                            For the weapons of our warfare </a:t>
            </a:r>
            <a:r>
              <a:rPr lang="en-US" sz="3600" b="1" i="1" dirty="0">
                <a:latin typeface="Comic Sans MS Bold" pitchFamily="-80" charset="0"/>
              </a:rPr>
              <a:t>are</a:t>
            </a:r>
            <a:r>
              <a:rPr lang="en-US" sz="3600" b="1" dirty="0">
                <a:latin typeface="Comic Sans MS Bold" pitchFamily="-80" charset="0"/>
              </a:rPr>
              <a:t> not carnal, but mighty through God to the pulling down of strong holds;</a:t>
            </a:r>
            <a:endParaRPr lang="en-US" sz="2800" b="1" dirty="0">
              <a:effectLst>
                <a:outerShdw blurRad="38100" dist="38100" dir="2700000" algn="tl">
                  <a:srgbClr val="FFFFFF"/>
                </a:outerShdw>
              </a:effectLst>
              <a:latin typeface="Comic Sans MS" pitchFamily="66" charset="0"/>
            </a:endParaRPr>
          </a:p>
          <a:p>
            <a:pPr eaLnBrk="1" hangingPunct="1">
              <a:lnSpc>
                <a:spcPct val="90000"/>
              </a:lnSpc>
              <a:defRPr/>
            </a:pPr>
            <a:endParaRPr lang="en-US" sz="1800" dirty="0"/>
          </a:p>
          <a:p>
            <a:pPr eaLnBrk="1" hangingPunct="1">
              <a:lnSpc>
                <a:spcPct val="90000"/>
              </a:lnSpc>
              <a:defRPr/>
            </a:pPr>
            <a:endParaRPr lang="en-US" sz="1800" dirty="0"/>
          </a:p>
        </p:txBody>
      </p:sp>
      <p:pic>
        <p:nvPicPr>
          <p:cNvPr id="477188" name="Picture 4" descr="images">
            <a:extLst>
              <a:ext uri="{FF2B5EF4-FFF2-40B4-BE49-F238E27FC236}">
                <a16:creationId xmlns:a16="http://schemas.microsoft.com/office/drawing/2014/main" id="{5E3F99CB-8CC0-4CB1-9C3B-80E562AE9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5527676"/>
            <a:ext cx="1379538"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150402">
                                            <p:txEl>
                                              <p:pRg st="0" end="0"/>
                                            </p:txEl>
                                          </p:spTgt>
                                        </p:tgtEl>
                                        <p:attrNameLst>
                                          <p:attrName>style.visibility</p:attrName>
                                        </p:attrNameLst>
                                      </p:cBhvr>
                                      <p:to>
                                        <p:strVal val="visible"/>
                                      </p:to>
                                    </p:set>
                                    <p:animEffect transition="in" filter="wipe(up)">
                                      <p:cBhvr>
                                        <p:cTn id="7" dur="75"/>
                                        <p:tgtEl>
                                          <p:spTgt spid="215040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0403">
                                            <p:txEl>
                                              <p:pRg st="0" end="0"/>
                                            </p:txEl>
                                          </p:spTgt>
                                        </p:tgtEl>
                                        <p:attrNameLst>
                                          <p:attrName>style.visibility</p:attrName>
                                        </p:attrNameLst>
                                      </p:cBhvr>
                                      <p:to>
                                        <p:strVal val="visible"/>
                                      </p:to>
                                    </p:set>
                                    <p:animEffect transition="in" filter="dissolve">
                                      <p:cBhvr>
                                        <p:cTn id="12" dur="500"/>
                                        <p:tgtEl>
                                          <p:spTgt spid="215040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0403">
                                            <p:txEl>
                                              <p:pRg st="1" end="1"/>
                                            </p:txEl>
                                          </p:spTgt>
                                        </p:tgtEl>
                                        <p:attrNameLst>
                                          <p:attrName>style.visibility</p:attrName>
                                        </p:attrNameLst>
                                      </p:cBhvr>
                                      <p:to>
                                        <p:strVal val="visible"/>
                                      </p:to>
                                    </p:set>
                                    <p:animEffect transition="in" filter="dissolve">
                                      <p:cBhvr>
                                        <p:cTn id="17" dur="500"/>
                                        <p:tgtEl>
                                          <p:spTgt spid="21504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02" grpId="0" build="p" autoUpdateAnimBg="0"/>
      <p:bldP spid="2150403"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52450" name="Rectangle 2">
            <a:extLst>
              <a:ext uri="{FF2B5EF4-FFF2-40B4-BE49-F238E27FC236}">
                <a16:creationId xmlns:a16="http://schemas.microsoft.com/office/drawing/2014/main" id="{33BFE851-783C-487C-898B-5DC4AEB1FB4A}"/>
              </a:ext>
            </a:extLst>
          </p:cNvPr>
          <p:cNvSpPr>
            <a:spLocks noGrp="1" noChangeArrowheads="1"/>
          </p:cNvSpPr>
          <p:nvPr>
            <p:ph type="title"/>
          </p:nvPr>
        </p:nvSpPr>
        <p:spPr/>
        <p:txBody>
          <a:bodyPr/>
          <a:lstStyle/>
          <a:p>
            <a:pPr eaLnBrk="1" hangingPunct="1"/>
            <a:r>
              <a:rPr lang="en-US" altLang="en-US">
                <a:latin typeface="Chalkboard Bold" pitchFamily="-80" charset="0"/>
              </a:rPr>
              <a:t>Protection</a:t>
            </a:r>
          </a:p>
        </p:txBody>
      </p:sp>
      <p:sp>
        <p:nvSpPr>
          <p:cNvPr id="2152451" name="Rectangle 3">
            <a:extLst>
              <a:ext uri="{FF2B5EF4-FFF2-40B4-BE49-F238E27FC236}">
                <a16:creationId xmlns:a16="http://schemas.microsoft.com/office/drawing/2014/main" id="{2C30EB92-5867-4966-A612-F9E1F8812E70}"/>
              </a:ext>
            </a:extLst>
          </p:cNvPr>
          <p:cNvSpPr>
            <a:spLocks noGrp="1" noChangeArrowheads="1"/>
          </p:cNvSpPr>
          <p:nvPr>
            <p:ph type="body" idx="1"/>
          </p:nvPr>
        </p:nvSpPr>
        <p:spPr/>
        <p:txBody>
          <a:bodyPr/>
          <a:lstStyle/>
          <a:p>
            <a:pPr eaLnBrk="1" hangingPunct="1">
              <a:lnSpc>
                <a:spcPct val="90000"/>
              </a:lnSpc>
              <a:defRPr/>
            </a:pPr>
            <a:r>
              <a:rPr lang="en-US" sz="3600" b="1">
                <a:effectLst>
                  <a:outerShdw blurRad="38100" dist="38100" dir="2700000" algn="tl">
                    <a:srgbClr val="FFFFFF"/>
                  </a:outerShdw>
                </a:effectLst>
                <a:latin typeface="Comic Sans MS" pitchFamily="66" charset="0"/>
              </a:rPr>
              <a:t>Without God’s help our lives are wide open to Satan’s tactics and antics</a:t>
            </a:r>
          </a:p>
          <a:p>
            <a:pPr eaLnBrk="1" hangingPunct="1">
              <a:lnSpc>
                <a:spcPct val="90000"/>
              </a:lnSpc>
              <a:defRPr/>
            </a:pPr>
            <a:r>
              <a:rPr lang="en-US" sz="3600" b="1">
                <a:effectLst>
                  <a:outerShdw blurRad="38100" dist="38100" dir="2700000" algn="tl">
                    <a:srgbClr val="FFFFFF"/>
                  </a:outerShdw>
                </a:effectLst>
                <a:latin typeface="Comic Sans MS" pitchFamily="66" charset="0"/>
              </a:rPr>
              <a:t>We need a </a:t>
            </a:r>
            <a:r>
              <a:rPr lang="en-US" sz="3600" b="1" u="sng">
                <a:effectLst>
                  <a:outerShdw blurRad="38100" dist="38100" dir="2700000" algn="tl">
                    <a:srgbClr val="FFFFFF"/>
                  </a:outerShdw>
                </a:effectLst>
                <a:latin typeface="Comic Sans MS" pitchFamily="66" charset="0"/>
              </a:rPr>
              <a:t>hedge of protection</a:t>
            </a:r>
            <a:r>
              <a:rPr lang="en-US" sz="3600" b="1">
                <a:effectLst>
                  <a:outerShdw blurRad="38100" dist="38100" dir="2700000" algn="tl">
                    <a:srgbClr val="FFFFFF"/>
                  </a:outerShdw>
                </a:effectLst>
                <a:latin typeface="Comic Sans MS" pitchFamily="66" charset="0"/>
              </a:rPr>
              <a:t> around our minds, emotions, spirits and wills.</a:t>
            </a:r>
            <a:endParaRPr lang="en-US" b="1">
              <a:effectLst>
                <a:outerShdw blurRad="38100" dist="38100" dir="2700000" algn="tl">
                  <a:srgbClr val="FFFFFF"/>
                </a:outerShdw>
              </a:effectLst>
              <a:latin typeface="Comic Sans MS" pitchFamily="66" charset="0"/>
            </a:endParaRPr>
          </a:p>
          <a:p>
            <a:pPr eaLnBrk="1" hangingPunct="1">
              <a:lnSpc>
                <a:spcPct val="90000"/>
              </a:lnSpc>
              <a:defRPr/>
            </a:pPr>
            <a:endParaRPr lang="en-US" sz="2800" b="1">
              <a:effectLst>
                <a:outerShdw blurRad="38100" dist="38100" dir="2700000" algn="tl">
                  <a:srgbClr val="FFFFFF"/>
                </a:outerShdw>
              </a:effectLst>
              <a:latin typeface="Comic Sans MS" pitchFamily="66" charset="0"/>
            </a:endParaRPr>
          </a:p>
          <a:p>
            <a:pPr eaLnBrk="1" hangingPunct="1">
              <a:lnSpc>
                <a:spcPct val="90000"/>
              </a:lnSpc>
              <a:defRPr/>
            </a:pPr>
            <a:endParaRPr lang="en-US" sz="2000" b="1">
              <a:effectLst>
                <a:outerShdw blurRad="38100" dist="38100" dir="2700000" algn="tl">
                  <a:srgbClr val="FFFFFF"/>
                </a:outerShdw>
              </a:effectLst>
              <a:latin typeface="Comic Sans MS" pitchFamily="66" charset="0"/>
            </a:endParaRPr>
          </a:p>
          <a:p>
            <a:pPr eaLnBrk="1" hangingPunct="1">
              <a:lnSpc>
                <a:spcPct val="90000"/>
              </a:lnSpc>
              <a:defRPr/>
            </a:pPr>
            <a:endParaRPr lang="en-US"/>
          </a:p>
        </p:txBody>
      </p:sp>
      <p:pic>
        <p:nvPicPr>
          <p:cNvPr id="478212" name="Picture 4" descr="images">
            <a:extLst>
              <a:ext uri="{FF2B5EF4-FFF2-40B4-BE49-F238E27FC236}">
                <a16:creationId xmlns:a16="http://schemas.microsoft.com/office/drawing/2014/main" id="{48A97115-E684-48FD-A7C2-882255A03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5338764"/>
            <a:ext cx="1379538"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2152450">
                                            <p:txEl>
                                              <p:pRg st="0" end="0"/>
                                            </p:txEl>
                                          </p:spTgt>
                                        </p:tgtEl>
                                        <p:attrNameLst>
                                          <p:attrName>style.visibility</p:attrName>
                                        </p:attrNameLst>
                                      </p:cBhvr>
                                      <p:to>
                                        <p:strVal val="visible"/>
                                      </p:to>
                                    </p:set>
                                    <p:anim calcmode="lin" valueType="num">
                                      <p:cBhvr additive="base">
                                        <p:cTn id="7" dur="75" fill="hold"/>
                                        <p:tgtEl>
                                          <p:spTgt spid="2152450">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215245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152451">
                                            <p:txEl>
                                              <p:pRg st="0" end="0"/>
                                            </p:txEl>
                                          </p:spTgt>
                                        </p:tgtEl>
                                        <p:attrNameLst>
                                          <p:attrName>style.visibility</p:attrName>
                                        </p:attrNameLst>
                                      </p:cBhvr>
                                      <p:to>
                                        <p:strVal val="visible"/>
                                      </p:to>
                                    </p:set>
                                    <p:anim calcmode="lin" valueType="num">
                                      <p:cBhvr>
                                        <p:cTn id="13" dur="500" fill="hold"/>
                                        <p:tgtEl>
                                          <p:spTgt spid="215245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1524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152451">
                                            <p:txEl>
                                              <p:pRg st="1" end="1"/>
                                            </p:txEl>
                                          </p:spTgt>
                                        </p:tgtEl>
                                        <p:attrNameLst>
                                          <p:attrName>style.visibility</p:attrName>
                                        </p:attrNameLst>
                                      </p:cBhvr>
                                      <p:to>
                                        <p:strVal val="visible"/>
                                      </p:to>
                                    </p:set>
                                    <p:anim calcmode="lin" valueType="num">
                                      <p:cBhvr>
                                        <p:cTn id="19" dur="500" fill="hold"/>
                                        <p:tgtEl>
                                          <p:spTgt spid="2152451">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15245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450" grpId="0" build="p" autoUpdateAnimBg="0"/>
      <p:bldP spid="2152451"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55330" name="Group 14">
            <a:extLst>
              <a:ext uri="{FF2B5EF4-FFF2-40B4-BE49-F238E27FC236}">
                <a16:creationId xmlns:a16="http://schemas.microsoft.com/office/drawing/2014/main" id="{E8A03C16-57FE-492F-A1A7-6E487509CBC8}"/>
              </a:ext>
            </a:extLst>
          </p:cNvPr>
          <p:cNvGrpSpPr>
            <a:grpSpLocks/>
          </p:cNvGrpSpPr>
          <p:nvPr/>
        </p:nvGrpSpPr>
        <p:grpSpPr bwMode="auto">
          <a:xfrm>
            <a:off x="0" y="0"/>
            <a:ext cx="12192000" cy="6859588"/>
            <a:chOff x="0" y="0"/>
            <a:chExt cx="5760" cy="4321"/>
          </a:xfrm>
        </p:grpSpPr>
        <p:pic>
          <p:nvPicPr>
            <p:cNvPr id="355337" name="Picture 15" descr="breadbg">
              <a:extLst>
                <a:ext uri="{FF2B5EF4-FFF2-40B4-BE49-F238E27FC236}">
                  <a16:creationId xmlns:a16="http://schemas.microsoft.com/office/drawing/2014/main" id="{9755AEF5-5626-4953-80FE-7FF761E32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8" name="Picture 16" descr="rosewatermarklp">
              <a:extLst>
                <a:ext uri="{FF2B5EF4-FFF2-40B4-BE49-F238E27FC236}">
                  <a16:creationId xmlns:a16="http://schemas.microsoft.com/office/drawing/2014/main" id="{16213451-71DF-41EC-A9A0-9DD07F9FA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5331" name="Picture 17" descr="breadpet2">
            <a:extLst>
              <a:ext uri="{FF2B5EF4-FFF2-40B4-BE49-F238E27FC236}">
                <a16:creationId xmlns:a16="http://schemas.microsoft.com/office/drawing/2014/main" id="{A21BC40C-9AAB-4DBF-94A5-65B4B9E620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588"/>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4034" name="Rectangle 18">
            <a:extLst>
              <a:ext uri="{FF2B5EF4-FFF2-40B4-BE49-F238E27FC236}">
                <a16:creationId xmlns:a16="http://schemas.microsoft.com/office/drawing/2014/main" id="{FEDDBE61-B7B9-4BFD-9428-B370FE87340B}"/>
              </a:ext>
            </a:extLst>
          </p:cNvPr>
          <p:cNvSpPr>
            <a:spLocks noGrp="1" noChangeArrowheads="1"/>
          </p:cNvSpPr>
          <p:nvPr>
            <p:ph type="body" idx="1"/>
          </p:nvPr>
        </p:nvSpPr>
        <p:spPr>
          <a:noFill/>
        </p:spPr>
        <p:txBody>
          <a:bodyPr/>
          <a:lstStyle/>
          <a:p>
            <a:pPr eaLnBrk="1" hangingPunct="1">
              <a:buFontTx/>
              <a:buBlip>
                <a:blip r:embed="rId6"/>
              </a:buBlip>
            </a:pPr>
            <a:r>
              <a:rPr lang="en-US" altLang="en-US" sz="3500">
                <a:solidFill>
                  <a:srgbClr val="211D1E"/>
                </a:solidFill>
              </a:rPr>
              <a:t>When we pray for our daily bread, we ask God to provide for our needs of that day. This includes our: </a:t>
            </a:r>
          </a:p>
          <a:p>
            <a:pPr lvl="1" eaLnBrk="1" hangingPunct="1">
              <a:lnSpc>
                <a:spcPct val="90000"/>
              </a:lnSpc>
              <a:buFontTx/>
              <a:buBlip>
                <a:blip r:embed="rId6"/>
              </a:buBlip>
            </a:pPr>
            <a:r>
              <a:rPr lang="en-US" altLang="en-US" sz="3100">
                <a:solidFill>
                  <a:srgbClr val="211D1E"/>
                </a:solidFill>
              </a:rPr>
              <a:t>Material needs</a:t>
            </a:r>
          </a:p>
          <a:p>
            <a:pPr lvl="1" eaLnBrk="1" hangingPunct="1">
              <a:lnSpc>
                <a:spcPct val="90000"/>
              </a:lnSpc>
              <a:buFontTx/>
              <a:buBlip>
                <a:blip r:embed="rId6"/>
              </a:buBlip>
            </a:pPr>
            <a:r>
              <a:rPr lang="en-US" altLang="en-US" sz="3100">
                <a:solidFill>
                  <a:srgbClr val="211D1E"/>
                </a:solidFill>
              </a:rPr>
              <a:t>Physical needs</a:t>
            </a:r>
          </a:p>
          <a:p>
            <a:pPr lvl="1" eaLnBrk="1" hangingPunct="1">
              <a:lnSpc>
                <a:spcPct val="90000"/>
              </a:lnSpc>
              <a:buFontTx/>
              <a:buBlip>
                <a:blip r:embed="rId6"/>
              </a:buBlip>
            </a:pPr>
            <a:r>
              <a:rPr lang="en-US" altLang="en-US" sz="3100">
                <a:solidFill>
                  <a:srgbClr val="211D1E"/>
                </a:solidFill>
              </a:rPr>
              <a:t>Emotional needs</a:t>
            </a:r>
          </a:p>
          <a:p>
            <a:pPr lvl="1" eaLnBrk="1" hangingPunct="1">
              <a:lnSpc>
                <a:spcPct val="90000"/>
              </a:lnSpc>
              <a:buFontTx/>
              <a:buBlip>
                <a:blip r:embed="rId6"/>
              </a:buBlip>
            </a:pPr>
            <a:r>
              <a:rPr lang="en-US" altLang="en-US" sz="3100">
                <a:solidFill>
                  <a:srgbClr val="211D1E"/>
                </a:solidFill>
              </a:rPr>
              <a:t>Relational needs</a:t>
            </a:r>
          </a:p>
          <a:p>
            <a:pPr lvl="1" eaLnBrk="1" hangingPunct="1">
              <a:lnSpc>
                <a:spcPct val="90000"/>
              </a:lnSpc>
              <a:buFontTx/>
              <a:buBlip>
                <a:blip r:embed="rId6"/>
              </a:buBlip>
            </a:pPr>
            <a:r>
              <a:rPr lang="en-US" altLang="en-US" sz="3100">
                <a:solidFill>
                  <a:srgbClr val="211D1E"/>
                </a:solidFill>
              </a:rPr>
              <a:t>Spiritual needs</a:t>
            </a:r>
            <a:endParaRPr lang="en-US" altLang="en-US" sz="2400"/>
          </a:p>
        </p:txBody>
      </p:sp>
      <p:sp>
        <p:nvSpPr>
          <p:cNvPr id="355333" name="Rectangle 19">
            <a:extLst>
              <a:ext uri="{FF2B5EF4-FFF2-40B4-BE49-F238E27FC236}">
                <a16:creationId xmlns:a16="http://schemas.microsoft.com/office/drawing/2014/main" id="{7CA002C1-EC68-423E-A1E5-A9311EE5DED8}"/>
              </a:ext>
            </a:extLst>
          </p:cNvPr>
          <p:cNvSpPr>
            <a:spLocks noChangeArrowheads="1"/>
          </p:cNvSpPr>
          <p:nvPr/>
        </p:nvSpPr>
        <p:spPr bwMode="auto">
          <a:xfrm>
            <a:off x="6994525" y="2606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55334" name="Rectangle 20">
            <a:extLst>
              <a:ext uri="{FF2B5EF4-FFF2-40B4-BE49-F238E27FC236}">
                <a16:creationId xmlns:a16="http://schemas.microsoft.com/office/drawing/2014/main" id="{C800C475-F8BA-4B94-9F04-62DDE129A84A}"/>
              </a:ext>
            </a:extLst>
          </p:cNvPr>
          <p:cNvSpPr>
            <a:spLocks noChangeArrowheads="1"/>
          </p:cNvSpPr>
          <p:nvPr/>
        </p:nvSpPr>
        <p:spPr bwMode="auto">
          <a:xfrm>
            <a:off x="7426325" y="26193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55335" name="Rectangle 21">
            <a:extLst>
              <a:ext uri="{FF2B5EF4-FFF2-40B4-BE49-F238E27FC236}">
                <a16:creationId xmlns:a16="http://schemas.microsoft.com/office/drawing/2014/main" id="{AF905908-0435-4DCD-8CD7-B1AA4A0C6711}"/>
              </a:ext>
            </a:extLst>
          </p:cNvPr>
          <p:cNvSpPr>
            <a:spLocks noChangeArrowheads="1"/>
          </p:cNvSpPr>
          <p:nvPr/>
        </p:nvSpPr>
        <p:spPr bwMode="auto">
          <a:xfrm>
            <a:off x="6499225" y="2632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pic>
        <p:nvPicPr>
          <p:cNvPr id="355336" name="Picture 22">
            <a:extLst>
              <a:ext uri="{FF2B5EF4-FFF2-40B4-BE49-F238E27FC236}">
                <a16:creationId xmlns:a16="http://schemas.microsoft.com/office/drawing/2014/main" id="{41184169-421A-4D6C-9C25-D46D8BC5D1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7626" y="1046163"/>
            <a:ext cx="7165975"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40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540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540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5403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5403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5403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34" grpId="0" build="p" bldLvl="2"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479234" name="Rectangle 2">
            <a:extLst>
              <a:ext uri="{FF2B5EF4-FFF2-40B4-BE49-F238E27FC236}">
                <a16:creationId xmlns:a16="http://schemas.microsoft.com/office/drawing/2014/main" id="{40A513B0-8B28-4CE9-8780-D2F5C626D159}"/>
              </a:ext>
            </a:extLst>
          </p:cNvPr>
          <p:cNvSpPr>
            <a:spLocks noGrp="1" noChangeArrowheads="1"/>
          </p:cNvSpPr>
          <p:nvPr>
            <p:ph type="title"/>
          </p:nvPr>
        </p:nvSpPr>
        <p:spPr>
          <a:xfrm>
            <a:off x="2209800" y="0"/>
            <a:ext cx="7772400" cy="838200"/>
          </a:xfrm>
        </p:spPr>
        <p:txBody>
          <a:bodyPr/>
          <a:lstStyle/>
          <a:p>
            <a:pPr eaLnBrk="1" hangingPunct="1"/>
            <a:r>
              <a:rPr lang="en-US" altLang="en-US">
                <a:latin typeface="Comic Sans MS Bold" panose="030F0902030302020204" pitchFamily="66" charset="0"/>
              </a:rPr>
              <a:t>I Corinthians 10:12-13</a:t>
            </a:r>
            <a:endParaRPr lang="en-US" altLang="en-US">
              <a:solidFill>
                <a:srgbClr val="000000"/>
              </a:solidFill>
              <a:latin typeface="Comic Sans MS Bold" panose="030F0902030302020204" pitchFamily="66" charset="0"/>
            </a:endParaRPr>
          </a:p>
        </p:txBody>
      </p:sp>
      <p:sp>
        <p:nvSpPr>
          <p:cNvPr id="479235" name="Rectangle 3">
            <a:extLst>
              <a:ext uri="{FF2B5EF4-FFF2-40B4-BE49-F238E27FC236}">
                <a16:creationId xmlns:a16="http://schemas.microsoft.com/office/drawing/2014/main" id="{F536D469-C9FA-4A11-B820-E1EE0C4CF9AF}"/>
              </a:ext>
            </a:extLst>
          </p:cNvPr>
          <p:cNvSpPr>
            <a:spLocks noGrp="1" noChangeArrowheads="1"/>
          </p:cNvSpPr>
          <p:nvPr>
            <p:ph type="body" idx="1"/>
          </p:nvPr>
        </p:nvSpPr>
        <p:spPr>
          <a:xfrm>
            <a:off x="1524000" y="1219200"/>
            <a:ext cx="8915400" cy="5638800"/>
          </a:xfrm>
        </p:spPr>
        <p:txBody>
          <a:bodyPr/>
          <a:lstStyle/>
          <a:p>
            <a:pPr algn="ctr" eaLnBrk="1" hangingPunct="1">
              <a:lnSpc>
                <a:spcPct val="90000"/>
              </a:lnSpc>
              <a:buFontTx/>
              <a:buNone/>
            </a:pPr>
            <a:r>
              <a:rPr lang="en-US" altLang="en-US" sz="3600">
                <a:solidFill>
                  <a:srgbClr val="7D0110"/>
                </a:solidFill>
                <a:latin typeface="Comic Sans MS Bold" panose="030F0902030302020204" pitchFamily="66" charset="0"/>
              </a:rPr>
              <a:t>If you think you are standing strong, be careful, for you, too, may fall into the same sin. But remember that the temptations that come into your life are no different from what others experience. And God is faithful. He will keep the temptation from becoming so strong that you can’t stand up against it. When you are tempted, he will show you a way out so that you will not give in to it.</a:t>
            </a:r>
            <a:endParaRPr lang="en-US" altLang="en-US">
              <a:solidFill>
                <a:srgbClr val="000000"/>
              </a:solidFill>
              <a:latin typeface="Comic Sans MS Bold" panose="030F0902030302020204" pitchFamily="66" charset="0"/>
            </a:endParaRPr>
          </a:p>
        </p:txBody>
      </p:sp>
    </p:spTree>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56546" name="Rectangle 2">
            <a:extLst>
              <a:ext uri="{FF2B5EF4-FFF2-40B4-BE49-F238E27FC236}">
                <a16:creationId xmlns:a16="http://schemas.microsoft.com/office/drawing/2014/main" id="{C4B42007-9C7D-462A-9338-4F802B6FC49A}"/>
              </a:ext>
            </a:extLst>
          </p:cNvPr>
          <p:cNvSpPr>
            <a:spLocks noGrp="1" noChangeArrowheads="1"/>
          </p:cNvSpPr>
          <p:nvPr>
            <p:ph type="title"/>
          </p:nvPr>
        </p:nvSpPr>
        <p:spPr>
          <a:xfrm>
            <a:off x="1905000" y="152400"/>
            <a:ext cx="8305800" cy="1371600"/>
          </a:xfrm>
        </p:spPr>
        <p:txBody>
          <a:bodyPr/>
          <a:lstStyle/>
          <a:p>
            <a:pPr eaLnBrk="1" hangingPunct="1">
              <a:defRPr/>
            </a:pPr>
            <a:r>
              <a:rPr lang="en-US" i="1">
                <a:solidFill>
                  <a:srgbClr val="A50021"/>
                </a:solidFill>
                <a:effectLst>
                  <a:outerShdw blurRad="38100" dist="38100" dir="2700000" algn="tl">
                    <a:srgbClr val="000000"/>
                  </a:outerShdw>
                </a:effectLst>
                <a:latin typeface="Comic Sans MS Bold" pitchFamily="-80" charset="0"/>
              </a:rPr>
              <a:t>What Is The Armor Of God?</a:t>
            </a:r>
            <a:endParaRPr lang="en-US" i="1">
              <a:solidFill>
                <a:srgbClr val="A50021"/>
              </a:solidFill>
              <a:effectLst>
                <a:outerShdw blurRad="38100" dist="38100" dir="2700000" algn="tl">
                  <a:srgbClr val="000000"/>
                </a:outerShdw>
              </a:effectLst>
            </a:endParaRPr>
          </a:p>
        </p:txBody>
      </p:sp>
      <p:sp>
        <p:nvSpPr>
          <p:cNvPr id="2156547" name="Rectangle 3">
            <a:extLst>
              <a:ext uri="{FF2B5EF4-FFF2-40B4-BE49-F238E27FC236}">
                <a16:creationId xmlns:a16="http://schemas.microsoft.com/office/drawing/2014/main" id="{DF8CCEF5-DAE6-40BA-AFBB-C49B6517A29B}"/>
              </a:ext>
            </a:extLst>
          </p:cNvPr>
          <p:cNvSpPr>
            <a:spLocks noGrp="1" noChangeArrowheads="1"/>
          </p:cNvSpPr>
          <p:nvPr>
            <p:ph type="body" idx="1"/>
          </p:nvPr>
        </p:nvSpPr>
        <p:spPr>
          <a:xfrm>
            <a:off x="1981200" y="2057401"/>
            <a:ext cx="8229600" cy="4068763"/>
          </a:xfrm>
        </p:spPr>
        <p:txBody>
          <a:bodyPr/>
          <a:lstStyle/>
          <a:p>
            <a:pPr eaLnBrk="1" hangingPunct="1">
              <a:defRPr/>
            </a:pPr>
            <a:r>
              <a:rPr lang="en-US" sz="4400" i="1">
                <a:latin typeface="Comic Sans MS Bold" pitchFamily="-80" charset="0"/>
              </a:rPr>
              <a:t>It is God’s gift to us for our </a:t>
            </a:r>
            <a:r>
              <a:rPr lang="en-US" sz="4400" i="1" u="sng">
                <a:effectLst>
                  <a:outerShdw blurRad="38100" dist="38100" dir="2700000" algn="tl">
                    <a:srgbClr val="FFFFFF"/>
                  </a:outerShdw>
                </a:effectLst>
                <a:latin typeface="Comic Sans MS Bold" pitchFamily="-80" charset="0"/>
              </a:rPr>
              <a:t>protection</a:t>
            </a:r>
            <a:endParaRPr lang="en-US" sz="4400" i="1">
              <a:effectLst>
                <a:outerShdw blurRad="38100" dist="38100" dir="2700000" algn="tl">
                  <a:srgbClr val="FFFFFF"/>
                </a:outerShdw>
              </a:effectLst>
              <a:latin typeface="Comic Sans MS Bold" pitchFamily="-80" charset="0"/>
            </a:endParaRPr>
          </a:p>
          <a:p>
            <a:pPr eaLnBrk="1" hangingPunct="1">
              <a:defRPr/>
            </a:pPr>
            <a:r>
              <a:rPr lang="en-US" sz="4400" i="1">
                <a:latin typeface="Comic Sans MS Bold" pitchFamily="-80" charset="0"/>
              </a:rPr>
              <a:t>Putting on the armor is putting </a:t>
            </a:r>
            <a:r>
              <a:rPr lang="en-US" sz="4400" i="1" u="sng">
                <a:effectLst>
                  <a:outerShdw blurRad="38100" dist="38100" dir="2700000" algn="tl">
                    <a:srgbClr val="FFFFFF"/>
                  </a:outerShdw>
                </a:effectLst>
                <a:latin typeface="Comic Sans MS Bold" pitchFamily="-80" charset="0"/>
              </a:rPr>
              <a:t>on Christ</a:t>
            </a:r>
            <a:r>
              <a:rPr lang="en-US" sz="4400" i="1">
                <a:effectLst>
                  <a:outerShdw blurRad="38100" dist="38100" dir="2700000" algn="tl">
                    <a:srgbClr val="FFFFFF"/>
                  </a:outerShdw>
                </a:effectLst>
                <a:latin typeface="Comic Sans MS Bold" pitchFamily="-80" charset="0"/>
              </a:rPr>
              <a:t>.</a:t>
            </a:r>
            <a:r>
              <a:rPr lang="en-US"/>
              <a:t> </a:t>
            </a:r>
          </a:p>
        </p:txBody>
      </p:sp>
      <p:pic>
        <p:nvPicPr>
          <p:cNvPr id="480260" name="Picture 4" descr="images">
            <a:extLst>
              <a:ext uri="{FF2B5EF4-FFF2-40B4-BE49-F238E27FC236}">
                <a16:creationId xmlns:a16="http://schemas.microsoft.com/office/drawing/2014/main" id="{03473942-C8EF-4833-8E8F-B14037F0F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5257800"/>
            <a:ext cx="14557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156547">
                                            <p:txEl>
                                              <p:pRg st="0" end="0"/>
                                            </p:txEl>
                                          </p:spTgt>
                                        </p:tgtEl>
                                        <p:attrNameLst>
                                          <p:attrName>style.visibility</p:attrName>
                                        </p:attrNameLst>
                                      </p:cBhvr>
                                      <p:to>
                                        <p:strVal val="visible"/>
                                      </p:to>
                                    </p:set>
                                    <p:anim calcmode="lin" valueType="num">
                                      <p:cBhvr>
                                        <p:cTn id="7" dur="500" fill="hold"/>
                                        <p:tgtEl>
                                          <p:spTgt spid="2156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654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156547">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215654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156547">
                                            <p:txEl>
                                              <p:pRg st="1" end="1"/>
                                            </p:txEl>
                                          </p:spTgt>
                                        </p:tgtEl>
                                        <p:attrNameLst>
                                          <p:attrName>style.visibility</p:attrName>
                                        </p:attrNameLst>
                                      </p:cBhvr>
                                      <p:to>
                                        <p:strVal val="visible"/>
                                      </p:to>
                                    </p:set>
                                    <p:anim calcmode="lin" valueType="num">
                                      <p:cBhvr>
                                        <p:cTn id="15" dur="500" fill="hold"/>
                                        <p:tgtEl>
                                          <p:spTgt spid="215654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156547">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156547">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2156547">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547"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481282" name="Rectangle 2">
            <a:extLst>
              <a:ext uri="{FF2B5EF4-FFF2-40B4-BE49-F238E27FC236}">
                <a16:creationId xmlns:a16="http://schemas.microsoft.com/office/drawing/2014/main" id="{E73CF218-6B4A-403A-A278-2BD625FAD4B1}"/>
              </a:ext>
            </a:extLst>
          </p:cNvPr>
          <p:cNvSpPr>
            <a:spLocks noChangeArrowheads="1"/>
          </p:cNvSpPr>
          <p:nvPr/>
        </p:nvSpPr>
        <p:spPr bwMode="auto">
          <a:xfrm>
            <a:off x="5270500" y="3286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panose="02020603050405020304" pitchFamily="18" charset="0"/>
            </a:endParaRPr>
          </a:p>
        </p:txBody>
      </p:sp>
      <p:sp>
        <p:nvSpPr>
          <p:cNvPr id="481283" name="Rectangle 3">
            <a:extLst>
              <a:ext uri="{FF2B5EF4-FFF2-40B4-BE49-F238E27FC236}">
                <a16:creationId xmlns:a16="http://schemas.microsoft.com/office/drawing/2014/main" id="{646840CB-14EC-4734-B0A8-4D785C5ACD51}"/>
              </a:ext>
            </a:extLst>
          </p:cNvPr>
          <p:cNvSpPr>
            <a:spLocks noGrp="1" noChangeArrowheads="1"/>
          </p:cNvSpPr>
          <p:nvPr>
            <p:ph type="title"/>
          </p:nvPr>
        </p:nvSpPr>
        <p:spPr>
          <a:xfrm>
            <a:off x="2286000" y="228600"/>
            <a:ext cx="7772400" cy="914400"/>
          </a:xfrm>
        </p:spPr>
        <p:txBody>
          <a:bodyPr/>
          <a:lstStyle/>
          <a:p>
            <a:pPr eaLnBrk="1" hangingPunct="1"/>
            <a:r>
              <a:rPr lang="en-US" altLang="en-US">
                <a:solidFill>
                  <a:srgbClr val="7D0110"/>
                </a:solidFill>
                <a:latin typeface="Comic Sans MS Bold" panose="030F0902030302020204" pitchFamily="66" charset="0"/>
              </a:rPr>
              <a:t>Romans 13.12-14</a:t>
            </a:r>
            <a:endParaRPr lang="en-US" altLang="en-US"/>
          </a:p>
        </p:txBody>
      </p:sp>
      <p:sp>
        <p:nvSpPr>
          <p:cNvPr id="2158596" name="Rectangle 4">
            <a:extLst>
              <a:ext uri="{FF2B5EF4-FFF2-40B4-BE49-F238E27FC236}">
                <a16:creationId xmlns:a16="http://schemas.microsoft.com/office/drawing/2014/main" id="{12E0A77F-DAB5-42F5-A341-605817820A13}"/>
              </a:ext>
            </a:extLst>
          </p:cNvPr>
          <p:cNvSpPr>
            <a:spLocks noGrp="1" noChangeArrowheads="1"/>
          </p:cNvSpPr>
          <p:nvPr>
            <p:ph type="body" idx="1"/>
          </p:nvPr>
        </p:nvSpPr>
        <p:spPr>
          <a:xfrm>
            <a:off x="1524000" y="1295400"/>
            <a:ext cx="9144000" cy="5562600"/>
          </a:xfrm>
        </p:spPr>
        <p:txBody>
          <a:bodyPr/>
          <a:lstStyle/>
          <a:p>
            <a:pPr marL="609600" indent="-609600" eaLnBrk="1" hangingPunct="1">
              <a:lnSpc>
                <a:spcPct val="90000"/>
              </a:lnSpc>
              <a:buClr>
                <a:srgbClr val="000000"/>
              </a:buClr>
              <a:buFont typeface="Times" pitchFamily="-80" charset="0"/>
              <a:buAutoNum type="arabicPeriod" startAt="12"/>
              <a:defRPr/>
            </a:pPr>
            <a:r>
              <a:rPr lang="en-US" b="1">
                <a:solidFill>
                  <a:srgbClr val="000000"/>
                </a:solidFill>
                <a:effectLst>
                  <a:outerShdw blurRad="38100" dist="38100" dir="2700000" algn="tl">
                    <a:srgbClr val="FFFFFF"/>
                  </a:outerShdw>
                </a:effectLst>
                <a:latin typeface="Comic Sans MS" pitchFamily="66" charset="0"/>
              </a:rPr>
              <a:t>The night is far spent; The day is at hand. Let is therefore take off the deeds of darkness, Let us put on the </a:t>
            </a:r>
            <a:r>
              <a:rPr lang="en-US" b="1">
                <a:solidFill>
                  <a:srgbClr val="7A040E"/>
                </a:solidFill>
                <a:effectLst>
                  <a:outerShdw blurRad="38100" dist="38100" dir="2700000" algn="tl">
                    <a:srgbClr val="000000"/>
                  </a:outerShdw>
                </a:effectLst>
                <a:latin typeface="Comic Sans MS" pitchFamily="66" charset="0"/>
              </a:rPr>
              <a:t>armor of light</a:t>
            </a:r>
            <a:r>
              <a:rPr lang="en-US" b="1">
                <a:solidFill>
                  <a:srgbClr val="FFCC00"/>
                </a:solidFill>
                <a:effectLst>
                  <a:outerShdw blurRad="38100" dist="38100" dir="2700000" algn="tl">
                    <a:srgbClr val="000000"/>
                  </a:outerShdw>
                </a:effectLst>
                <a:latin typeface="Comic Sans MS" pitchFamily="66" charset="0"/>
              </a:rPr>
              <a:t>…</a:t>
            </a:r>
            <a:r>
              <a:rPr lang="en-US" b="1">
                <a:solidFill>
                  <a:srgbClr val="7A040E"/>
                </a:solidFill>
                <a:effectLst>
                  <a:outerShdw blurRad="38100" dist="38100" dir="2700000" algn="tl">
                    <a:srgbClr val="000000"/>
                  </a:outerShdw>
                </a:effectLst>
                <a:latin typeface="Comic Sans MS" pitchFamily="66" charset="0"/>
              </a:rPr>
              <a:t> </a:t>
            </a:r>
            <a:r>
              <a:rPr lang="en-US" b="1">
                <a:solidFill>
                  <a:srgbClr val="FFFF00"/>
                </a:solidFill>
                <a:effectLst>
                  <a:outerShdw blurRad="38100" dist="38100" dir="2700000" algn="tl">
                    <a:srgbClr val="000000"/>
                  </a:outerShdw>
                </a:effectLst>
                <a:latin typeface="Comic Sans MS" pitchFamily="66" charset="0"/>
              </a:rPr>
              <a:t>…</a:t>
            </a:r>
            <a:r>
              <a:rPr lang="en-US" b="1">
                <a:solidFill>
                  <a:srgbClr val="7A040E"/>
                </a:solidFill>
                <a:effectLst>
                  <a:outerShdw blurRad="38100" dist="38100" dir="2700000" algn="tl">
                    <a:srgbClr val="000000"/>
                  </a:outerShdw>
                </a:effectLst>
                <a:latin typeface="Comic Sans MS" pitchFamily="66" charset="0"/>
              </a:rPr>
              <a:t> </a:t>
            </a:r>
            <a:r>
              <a:rPr lang="en-US" b="1">
                <a:solidFill>
                  <a:srgbClr val="FFFF66"/>
                </a:solidFill>
                <a:effectLst>
                  <a:outerShdw blurRad="38100" dist="38100" dir="2700000" algn="tl">
                    <a:srgbClr val="000000"/>
                  </a:outerShdw>
                </a:effectLst>
                <a:latin typeface="Comic Sans MS" pitchFamily="66" charset="0"/>
              </a:rPr>
              <a:t>… </a:t>
            </a:r>
            <a:r>
              <a:rPr lang="en-US" b="1">
                <a:solidFill>
                  <a:srgbClr val="FFFF99"/>
                </a:solidFill>
                <a:effectLst>
                  <a:outerShdw blurRad="38100" dist="38100" dir="2700000" algn="tl">
                    <a:srgbClr val="000000"/>
                  </a:outerShdw>
                </a:effectLst>
                <a:latin typeface="Comic Sans MS" pitchFamily="66" charset="0"/>
              </a:rPr>
              <a:t>… </a:t>
            </a:r>
            <a:r>
              <a:rPr lang="en-US" b="1">
                <a:solidFill>
                  <a:srgbClr val="FFFFCC"/>
                </a:solidFill>
                <a:effectLst>
                  <a:outerShdw blurRad="38100" dist="38100" dir="2700000" algn="tl">
                    <a:srgbClr val="000000"/>
                  </a:outerShdw>
                </a:effectLst>
                <a:latin typeface="Comic Sans MS" pitchFamily="66" charset="0"/>
              </a:rPr>
              <a:t>… </a:t>
            </a:r>
            <a:r>
              <a:rPr lang="en-US" b="1">
                <a:solidFill>
                  <a:srgbClr val="FFFFFF"/>
                </a:solidFill>
                <a:effectLst>
                  <a:outerShdw blurRad="38100" dist="38100" dir="2700000" algn="tl">
                    <a:srgbClr val="000000"/>
                  </a:outerShdw>
                </a:effectLst>
                <a:latin typeface="Comic Sans MS" pitchFamily="66" charset="0"/>
              </a:rPr>
              <a:t>…</a:t>
            </a:r>
          </a:p>
          <a:p>
            <a:pPr marL="609600" indent="-609600" eaLnBrk="1" hangingPunct="1">
              <a:lnSpc>
                <a:spcPct val="90000"/>
              </a:lnSpc>
              <a:buClr>
                <a:srgbClr val="000000"/>
              </a:buClr>
              <a:buFont typeface="Times" pitchFamily="-80" charset="0"/>
              <a:buAutoNum type="arabicPeriod" startAt="12"/>
              <a:defRPr/>
            </a:pPr>
            <a:r>
              <a:rPr lang="en-US" b="1">
                <a:solidFill>
                  <a:srgbClr val="000000"/>
                </a:solidFill>
                <a:effectLst>
                  <a:outerShdw blurRad="38100" dist="38100" dir="2700000" algn="tl">
                    <a:srgbClr val="FFFFFF"/>
                  </a:outerShdw>
                </a:effectLst>
                <a:latin typeface="Comic Sans MS" pitchFamily="66" charset="0"/>
              </a:rPr>
              <a:t>Let us live honestly, as in the day, Not in reveling and drunkenness, Not in lust and licentiousness, Not in strife and jealousy;</a:t>
            </a:r>
          </a:p>
          <a:p>
            <a:pPr marL="609600" indent="-609600" eaLnBrk="1" hangingPunct="1">
              <a:lnSpc>
                <a:spcPct val="90000"/>
              </a:lnSpc>
              <a:buClr>
                <a:srgbClr val="000000"/>
              </a:buClr>
              <a:buFont typeface="Times" pitchFamily="-80" charset="0"/>
              <a:buAutoNum type="arabicPeriod" startAt="12"/>
              <a:defRPr/>
            </a:pPr>
            <a:r>
              <a:rPr lang="en-US" b="1">
                <a:solidFill>
                  <a:srgbClr val="000000"/>
                </a:solidFill>
                <a:effectLst>
                  <a:outerShdw blurRad="38100" dist="38100" dir="2700000" algn="tl">
                    <a:srgbClr val="FFFFFF"/>
                  </a:outerShdw>
                </a:effectLst>
                <a:latin typeface="Comic Sans MS" pitchFamily="66" charset="0"/>
              </a:rPr>
              <a:t>But </a:t>
            </a:r>
            <a:r>
              <a:rPr lang="en-US" b="1">
                <a:solidFill>
                  <a:srgbClr val="7A040E"/>
                </a:solidFill>
                <a:effectLst>
                  <a:outerShdw blurRad="38100" dist="38100" dir="2700000" algn="tl">
                    <a:srgbClr val="000000"/>
                  </a:outerShdw>
                </a:effectLst>
                <a:latin typeface="Comic Sans MS" pitchFamily="66" charset="0"/>
              </a:rPr>
              <a:t>clothe yourselves with the Lord Jesus Christ</a:t>
            </a:r>
            <a:r>
              <a:rPr lang="en-US" b="1">
                <a:solidFill>
                  <a:srgbClr val="000000"/>
                </a:solidFill>
                <a:effectLst>
                  <a:outerShdw blurRad="38100" dist="38100" dir="2700000" algn="tl">
                    <a:srgbClr val="FFFFFF"/>
                  </a:outerShdw>
                </a:effectLst>
                <a:latin typeface="Comic Sans MS" pitchFamily="66" charset="0"/>
              </a:rPr>
              <a:t>, And make no provisions for your earthly nature and the gratification of its lusts.</a:t>
            </a:r>
            <a:endParaRPr lang="en-US" sz="1200">
              <a:solidFill>
                <a:srgbClr val="000000"/>
              </a:solidFill>
              <a:latin typeface="Geneva"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58596">
                                            <p:txEl>
                                              <p:pRg st="0" end="0"/>
                                            </p:txEl>
                                          </p:spTgt>
                                        </p:tgtEl>
                                        <p:attrNameLst>
                                          <p:attrName>style.visibility</p:attrName>
                                        </p:attrNameLst>
                                      </p:cBhvr>
                                      <p:to>
                                        <p:strVal val="visible"/>
                                      </p:to>
                                    </p:set>
                                    <p:anim calcmode="lin" valueType="num">
                                      <p:cBhvr additive="base">
                                        <p:cTn id="7" dur="300" fill="hold"/>
                                        <p:tgtEl>
                                          <p:spTgt spid="215859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5859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158596">
                                            <p:txEl>
                                              <p:pRg st="1" end="1"/>
                                            </p:txEl>
                                          </p:spTgt>
                                        </p:tgtEl>
                                        <p:attrNameLst>
                                          <p:attrName>style.visibility</p:attrName>
                                        </p:attrNameLst>
                                      </p:cBhvr>
                                      <p:to>
                                        <p:strVal val="visible"/>
                                      </p:to>
                                    </p:set>
                                    <p:anim calcmode="lin" valueType="num">
                                      <p:cBhvr additive="base">
                                        <p:cTn id="13" dur="300" fill="hold"/>
                                        <p:tgtEl>
                                          <p:spTgt spid="2158596">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15859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158596">
                                            <p:txEl>
                                              <p:pRg st="2" end="2"/>
                                            </p:txEl>
                                          </p:spTgt>
                                        </p:tgtEl>
                                        <p:attrNameLst>
                                          <p:attrName>style.visibility</p:attrName>
                                        </p:attrNameLst>
                                      </p:cBhvr>
                                      <p:to>
                                        <p:strVal val="visible"/>
                                      </p:to>
                                    </p:set>
                                    <p:anim calcmode="lin" valueType="num">
                                      <p:cBhvr additive="base">
                                        <p:cTn id="19" dur="300" fill="hold"/>
                                        <p:tgtEl>
                                          <p:spTgt spid="2158596">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15859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8596"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60642" name="Rectangle 2">
            <a:extLst>
              <a:ext uri="{FF2B5EF4-FFF2-40B4-BE49-F238E27FC236}">
                <a16:creationId xmlns:a16="http://schemas.microsoft.com/office/drawing/2014/main" id="{EEF1206E-4092-488F-9BAC-15294A8CE4C7}"/>
              </a:ext>
            </a:extLst>
          </p:cNvPr>
          <p:cNvSpPr>
            <a:spLocks noGrp="1" noChangeArrowheads="1"/>
          </p:cNvSpPr>
          <p:nvPr>
            <p:ph type="title"/>
          </p:nvPr>
        </p:nvSpPr>
        <p:spPr>
          <a:xfrm>
            <a:off x="1981200" y="152400"/>
            <a:ext cx="8153400" cy="1066800"/>
          </a:xfrm>
        </p:spPr>
        <p:txBody>
          <a:bodyPr/>
          <a:lstStyle/>
          <a:p>
            <a:pPr eaLnBrk="1" hangingPunct="1">
              <a:defRPr/>
            </a:pPr>
            <a:r>
              <a:rPr lang="en-US">
                <a:solidFill>
                  <a:srgbClr val="A50021"/>
                </a:solidFill>
                <a:effectLst>
                  <a:outerShdw blurRad="38100" dist="38100" dir="2700000" algn="tl">
                    <a:srgbClr val="000000"/>
                  </a:outerShdw>
                </a:effectLst>
                <a:latin typeface="Comic Sans MS Bold" pitchFamily="-80" charset="0"/>
              </a:rPr>
              <a:t>What Is The Armor Of God</a:t>
            </a:r>
          </a:p>
        </p:txBody>
      </p:sp>
      <p:sp>
        <p:nvSpPr>
          <p:cNvPr id="2160643" name="Rectangle 3">
            <a:extLst>
              <a:ext uri="{FF2B5EF4-FFF2-40B4-BE49-F238E27FC236}">
                <a16:creationId xmlns:a16="http://schemas.microsoft.com/office/drawing/2014/main" id="{8A8254FE-B2C9-4690-A0CB-06A6BD5201DC}"/>
              </a:ext>
            </a:extLst>
          </p:cNvPr>
          <p:cNvSpPr>
            <a:spLocks noGrp="1" noChangeArrowheads="1"/>
          </p:cNvSpPr>
          <p:nvPr>
            <p:ph type="body" idx="1"/>
          </p:nvPr>
        </p:nvSpPr>
        <p:spPr>
          <a:xfrm>
            <a:off x="1981200" y="1524000"/>
            <a:ext cx="8001000" cy="5105400"/>
          </a:xfrm>
        </p:spPr>
        <p:txBody>
          <a:bodyPr/>
          <a:lstStyle/>
          <a:p>
            <a:pPr eaLnBrk="1" hangingPunct="1">
              <a:lnSpc>
                <a:spcPct val="90000"/>
              </a:lnSpc>
              <a:defRPr/>
            </a:pPr>
            <a:r>
              <a:rPr lang="en-US">
                <a:latin typeface="Comic Sans MS Bold" pitchFamily="-80" charset="0"/>
              </a:rPr>
              <a:t>It is God’s gift to us for our protection</a:t>
            </a:r>
          </a:p>
          <a:p>
            <a:pPr eaLnBrk="1" hangingPunct="1">
              <a:lnSpc>
                <a:spcPct val="90000"/>
              </a:lnSpc>
              <a:defRPr/>
            </a:pPr>
            <a:r>
              <a:rPr lang="en-US" b="1">
                <a:effectLst>
                  <a:outerShdw blurRad="38100" dist="38100" dir="2700000" algn="tl">
                    <a:srgbClr val="FFFFFF"/>
                  </a:outerShdw>
                </a:effectLst>
                <a:latin typeface="Comic Sans MS" pitchFamily="66" charset="0"/>
              </a:rPr>
              <a:t>We need to put on daily the armor of God</a:t>
            </a:r>
            <a:endParaRPr lang="en-US">
              <a:latin typeface="Comic Sans MS Bold" pitchFamily="-80" charset="0"/>
            </a:endParaRPr>
          </a:p>
          <a:p>
            <a:pPr eaLnBrk="1" hangingPunct="1">
              <a:lnSpc>
                <a:spcPct val="90000"/>
              </a:lnSpc>
              <a:defRPr/>
            </a:pPr>
            <a:r>
              <a:rPr lang="en-US">
                <a:latin typeface="Comic Sans MS Bold" pitchFamily="-80" charset="0"/>
              </a:rPr>
              <a:t>Putting on the armor is putting on Christ. </a:t>
            </a:r>
          </a:p>
          <a:p>
            <a:pPr eaLnBrk="1" hangingPunct="1">
              <a:lnSpc>
                <a:spcPct val="90000"/>
              </a:lnSpc>
              <a:defRPr/>
            </a:pPr>
            <a:r>
              <a:rPr lang="en-US">
                <a:latin typeface="Comic Sans MS Bold" pitchFamily="-80" charset="0"/>
              </a:rPr>
              <a:t>God’s promise is victory in the midst of struggle not </a:t>
            </a:r>
            <a:r>
              <a:rPr lang="en-US" u="sng">
                <a:latin typeface="Comic Sans MS Bold" pitchFamily="-80" charset="0"/>
              </a:rPr>
              <a:t>immunity</a:t>
            </a:r>
            <a:r>
              <a:rPr lang="en-US">
                <a:latin typeface="Comic Sans MS Bold" pitchFamily="-80" charset="0"/>
              </a:rPr>
              <a:t> from the struggle</a:t>
            </a:r>
          </a:p>
          <a:p>
            <a:pPr eaLnBrk="1" hangingPunct="1">
              <a:lnSpc>
                <a:spcPct val="90000"/>
              </a:lnSpc>
              <a:defRPr/>
            </a:pPr>
            <a:endParaRPr lang="en-US" b="1">
              <a:effectLst>
                <a:outerShdw blurRad="38100" dist="38100" dir="2700000" algn="tl">
                  <a:srgbClr val="FFFFFF"/>
                </a:outerShdw>
              </a:effectLst>
              <a:latin typeface="Comic Sans MS" pitchFamily="66" charset="0"/>
            </a:endParaRPr>
          </a:p>
        </p:txBody>
      </p:sp>
      <p:pic>
        <p:nvPicPr>
          <p:cNvPr id="482308" name="Picture 4" descr="images">
            <a:extLst>
              <a:ext uri="{FF2B5EF4-FFF2-40B4-BE49-F238E27FC236}">
                <a16:creationId xmlns:a16="http://schemas.microsoft.com/office/drawing/2014/main" id="{18D0B10D-FC47-459C-AAD1-3361FFA73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5748338"/>
            <a:ext cx="1150938"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60643"/>
                                        </p:tgtEl>
                                        <p:attrNameLst>
                                          <p:attrName>style.visibility</p:attrName>
                                        </p:attrNameLst>
                                      </p:cBhvr>
                                      <p:to>
                                        <p:strVal val="visible"/>
                                      </p:to>
                                    </p:set>
                                    <p:anim calcmode="lin" valueType="num">
                                      <p:cBhvr>
                                        <p:cTn id="7" dur="1000" fill="hold"/>
                                        <p:tgtEl>
                                          <p:spTgt spid="2160643"/>
                                        </p:tgtEl>
                                        <p:attrNameLst>
                                          <p:attrName>ppt_w</p:attrName>
                                        </p:attrNameLst>
                                      </p:cBhvr>
                                      <p:tavLst>
                                        <p:tav tm="0">
                                          <p:val>
                                            <p:fltVal val="0"/>
                                          </p:val>
                                        </p:tav>
                                        <p:tav tm="100000">
                                          <p:val>
                                            <p:strVal val="#ppt_w"/>
                                          </p:val>
                                        </p:tav>
                                      </p:tavLst>
                                    </p:anim>
                                    <p:anim calcmode="lin" valueType="num">
                                      <p:cBhvr>
                                        <p:cTn id="8" dur="1000" fill="hold"/>
                                        <p:tgtEl>
                                          <p:spTgt spid="2160643"/>
                                        </p:tgtEl>
                                        <p:attrNameLst>
                                          <p:attrName>ppt_h</p:attrName>
                                        </p:attrNameLst>
                                      </p:cBhvr>
                                      <p:tavLst>
                                        <p:tav tm="0">
                                          <p:val>
                                            <p:fltVal val="0"/>
                                          </p:val>
                                        </p:tav>
                                        <p:tav tm="100000">
                                          <p:val>
                                            <p:strVal val="#ppt_h"/>
                                          </p:val>
                                        </p:tav>
                                      </p:tavLst>
                                    </p:anim>
                                    <p:anim calcmode="lin" valueType="num">
                                      <p:cBhvr>
                                        <p:cTn id="9" dur="1000" fill="hold"/>
                                        <p:tgtEl>
                                          <p:spTgt spid="216064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6064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43"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2162690" name="Rectangle 2">
            <a:extLst>
              <a:ext uri="{FF2B5EF4-FFF2-40B4-BE49-F238E27FC236}">
                <a16:creationId xmlns:a16="http://schemas.microsoft.com/office/drawing/2014/main" id="{2F62A3D2-491A-4655-92B6-F0A605AE1DF1}"/>
              </a:ext>
            </a:extLst>
          </p:cNvPr>
          <p:cNvSpPr>
            <a:spLocks noChangeArrowheads="1"/>
          </p:cNvSpPr>
          <p:nvPr/>
        </p:nvSpPr>
        <p:spPr bwMode="auto">
          <a:xfrm>
            <a:off x="1905000" y="533401"/>
            <a:ext cx="8382000" cy="5000625"/>
          </a:xfrm>
          <a:prstGeom prst="rect">
            <a:avLst/>
          </a:prstGeom>
          <a:noFill/>
          <a:ln w="9525">
            <a:noFill/>
            <a:miter lim="800000"/>
            <a:headEnd/>
            <a:tailEnd/>
          </a:ln>
          <a:effectLst/>
        </p:spPr>
        <p:txBody>
          <a:bodyPr>
            <a:spAutoFit/>
          </a:bodyPr>
          <a:lstStyle/>
          <a:p>
            <a:pPr marL="457200" indent="-457200" algn="ctr" eaLnBrk="0" fontAlgn="base" hangingPunct="0">
              <a:spcBef>
                <a:spcPct val="0"/>
              </a:spcBef>
              <a:spcAft>
                <a:spcPct val="0"/>
              </a:spcAft>
              <a:defRPr/>
            </a:pPr>
            <a:r>
              <a:rPr lang="en-US" sz="5400" b="1">
                <a:solidFill>
                  <a:srgbClr val="040A73"/>
                </a:solidFill>
                <a:effectLst>
                  <a:outerShdw blurRad="38100" dist="38100" dir="2700000" algn="tl">
                    <a:srgbClr val="000000"/>
                  </a:outerShdw>
                </a:effectLst>
                <a:latin typeface="Comic Sans MS" pitchFamily="66" charset="0"/>
              </a:rPr>
              <a:t>1Peter 4</a:t>
            </a:r>
          </a:p>
          <a:p>
            <a:pPr marL="457200" indent="-457200" algn="ctr" eaLnBrk="0" fontAlgn="base" hangingPunct="0">
              <a:spcBef>
                <a:spcPct val="0"/>
              </a:spcBef>
              <a:spcAft>
                <a:spcPct val="0"/>
              </a:spcAft>
              <a:defRPr/>
            </a:pPr>
            <a:endParaRPr lang="en-US" sz="4400" b="1">
              <a:solidFill>
                <a:srgbClr val="000000"/>
              </a:solidFill>
              <a:effectLst>
                <a:outerShdw blurRad="38100" dist="38100" dir="2700000" algn="tl">
                  <a:srgbClr val="FFFFFF"/>
                </a:outerShdw>
              </a:effectLst>
              <a:latin typeface="Comic Sans MS" pitchFamily="66" charset="0"/>
            </a:endParaRPr>
          </a:p>
          <a:p>
            <a:pPr marL="457200" indent="-457200" eaLnBrk="0" fontAlgn="base" hangingPunct="0">
              <a:spcBef>
                <a:spcPct val="0"/>
              </a:spcBef>
              <a:spcAft>
                <a:spcPct val="0"/>
              </a:spcAft>
              <a:buFont typeface="Times" pitchFamily="-80" charset="0"/>
              <a:buAutoNum type="arabicPeriod" startAt="12"/>
              <a:defRPr/>
            </a:pPr>
            <a:r>
              <a:rPr lang="en-US" sz="2800" b="1">
                <a:solidFill>
                  <a:srgbClr val="000000"/>
                </a:solidFill>
                <a:effectLst>
                  <a:outerShdw blurRad="38100" dist="38100" dir="2700000" algn="tl">
                    <a:srgbClr val="FFFFFF"/>
                  </a:outerShdw>
                </a:effectLst>
                <a:latin typeface="Comic Sans MS" pitchFamily="66" charset="0"/>
              </a:rPr>
              <a:t>Do not think it strange, beloved, that a fiery ordeal has come to test you, as though some surprising thing had befallen you.</a:t>
            </a:r>
          </a:p>
          <a:p>
            <a:pPr marL="457200" indent="-457200" eaLnBrk="0" fontAlgn="base" hangingPunct="0">
              <a:spcBef>
                <a:spcPct val="0"/>
              </a:spcBef>
              <a:spcAft>
                <a:spcPct val="0"/>
              </a:spcAft>
              <a:buFont typeface="Times" pitchFamily="-80" charset="0"/>
              <a:buAutoNum type="arabicPeriod" startAt="12"/>
              <a:defRPr/>
            </a:pPr>
            <a:r>
              <a:rPr lang="en-US" sz="2800" b="1">
                <a:solidFill>
                  <a:srgbClr val="000000"/>
                </a:solidFill>
                <a:effectLst>
                  <a:outerShdw blurRad="38100" dist="38100" dir="2700000" algn="tl">
                    <a:srgbClr val="FFFFFF"/>
                  </a:outerShdw>
                </a:effectLst>
                <a:latin typeface="Comic Sans MS" pitchFamily="66" charset="0"/>
              </a:rPr>
              <a:t>But be glad in the degree in which you share in the sufferings of Christ; so that when his glory shall be revealed, you too may be glad with triumphant gladness.</a:t>
            </a:r>
            <a:endParaRPr lang="en-US" sz="1200">
              <a:solidFill>
                <a:srgbClr val="000000"/>
              </a:solidFill>
              <a:latin typeface="Geneva" pitchFamily="-80" charset="0"/>
            </a:endParaRPr>
          </a:p>
        </p:txBody>
      </p:sp>
    </p:spTree>
  </p:cSld>
  <p:clrMapOvr>
    <a:masterClrMapping/>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4355" name="Rectangle 3">
            <a:extLst>
              <a:ext uri="{FF2B5EF4-FFF2-40B4-BE49-F238E27FC236}">
                <a16:creationId xmlns:a16="http://schemas.microsoft.com/office/drawing/2014/main" id="{1003DFAC-400D-42EB-960C-2E106D0740F0}"/>
              </a:ext>
            </a:extLst>
          </p:cNvPr>
          <p:cNvSpPr>
            <a:spLocks noGrp="1" noChangeArrowheads="1"/>
          </p:cNvSpPr>
          <p:nvPr>
            <p:ph type="subTitle" idx="1"/>
          </p:nvPr>
        </p:nvSpPr>
        <p:spPr/>
        <p:txBody>
          <a:bodyPr/>
          <a:lstStyle/>
          <a:p>
            <a:pPr eaLnBrk="1" hangingPunct="1"/>
            <a:endParaRPr lang="en-US" altLang="en-US"/>
          </a:p>
        </p:txBody>
      </p:sp>
      <p:sp>
        <p:nvSpPr>
          <p:cNvPr id="2164741" name="WordArt 5">
            <a:extLst>
              <a:ext uri="{FF2B5EF4-FFF2-40B4-BE49-F238E27FC236}">
                <a16:creationId xmlns:a16="http://schemas.microsoft.com/office/drawing/2014/main" id="{6EF62BA9-C59A-40EC-B684-77074755AFCE}"/>
              </a:ext>
            </a:extLst>
          </p:cNvPr>
          <p:cNvSpPr>
            <a:spLocks noChangeArrowheads="1" noChangeShapeType="1" noTextEdit="1"/>
          </p:cNvSpPr>
          <p:nvPr/>
        </p:nvSpPr>
        <p:spPr bwMode="auto">
          <a:xfrm>
            <a:off x="2743200" y="2590800"/>
            <a:ext cx="5867400" cy="1676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The Armor Of God</a:t>
            </a:r>
          </a:p>
        </p:txBody>
      </p:sp>
      <p:pic>
        <p:nvPicPr>
          <p:cNvPr id="5122" name="Picture 2">
            <a:extLst>
              <a:ext uri="{FF2B5EF4-FFF2-40B4-BE49-F238E27FC236}">
                <a16:creationId xmlns:a16="http://schemas.microsoft.com/office/drawing/2014/main" id="{33261C55-65D1-4BA9-950F-ED79430AA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p:cTn id="6" dur="indefinite"/>
                                        <p:tgtEl>
                                          <p:spTgt spid="5122"/>
                                        </p:tgtEl>
                                        <p:attrNameLst>
                                          <p:attrName>style.opacity</p:attrName>
                                        </p:attrNameLst>
                                      </p:cBhvr>
                                      <p:to>
                                        <p:strVal val="0.5"/>
                                      </p:to>
                                    </p:set>
                                    <p:animEffect filter="image" prLst="opacity: 0.5">
                                      <p:cBhvr rctx="IE">
                                        <p:cTn id="7" dur="indefinite"/>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64741"/>
                                        </p:tgtEl>
                                        <p:attrNameLst>
                                          <p:attrName>style.visibility</p:attrName>
                                        </p:attrNameLst>
                                      </p:cBhvr>
                                      <p:to>
                                        <p:strVal val="visible"/>
                                      </p:to>
                                    </p:set>
                                    <p:animEffect transition="in" filter="dissolve">
                                      <p:cBhvr>
                                        <p:cTn id="12" dur="500"/>
                                        <p:tgtEl>
                                          <p:spTgt spid="2164741"/>
                                        </p:tgtEl>
                                      </p:cBhvr>
                                    </p:animEffect>
                                  </p:childTnLst>
                                  <p:subTnLst>
                                    <p:set>
                                      <p:cBhvr override="childStyle">
                                        <p:cTn dur="1" fill="hold" display="0" masterRel="nextClick" afterEffect="1"/>
                                        <p:tgtEl>
                                          <p:spTgt spid="216474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66786" name="Rectangle 2">
            <a:extLst>
              <a:ext uri="{FF2B5EF4-FFF2-40B4-BE49-F238E27FC236}">
                <a16:creationId xmlns:a16="http://schemas.microsoft.com/office/drawing/2014/main" id="{25C8C9B0-B6B6-4378-9420-055515C1825D}"/>
              </a:ext>
            </a:extLst>
          </p:cNvPr>
          <p:cNvSpPr>
            <a:spLocks noGrp="1" noChangeArrowheads="1"/>
          </p:cNvSpPr>
          <p:nvPr>
            <p:ph type="title"/>
          </p:nvPr>
        </p:nvSpPr>
        <p:spPr>
          <a:xfrm>
            <a:off x="2209800" y="457200"/>
            <a:ext cx="7772400" cy="838200"/>
          </a:xfrm>
        </p:spPr>
        <p:txBody>
          <a:bodyPr/>
          <a:lstStyle/>
          <a:p>
            <a:pPr eaLnBrk="1" hangingPunct="1">
              <a:defRPr/>
            </a:pPr>
            <a:r>
              <a:rPr lang="en-US" b="1">
                <a:effectLst>
                  <a:outerShdw blurRad="38100" dist="38100" dir="2700000" algn="tl">
                    <a:srgbClr val="FFFFFF"/>
                  </a:outerShdw>
                </a:effectLst>
                <a:latin typeface="Comic Sans MS" pitchFamily="66" charset="0"/>
              </a:rPr>
              <a:t>The Armor of God</a:t>
            </a:r>
            <a:endParaRPr lang="en-US"/>
          </a:p>
        </p:txBody>
      </p:sp>
      <p:sp>
        <p:nvSpPr>
          <p:cNvPr id="2166787" name="Rectangle 3">
            <a:extLst>
              <a:ext uri="{FF2B5EF4-FFF2-40B4-BE49-F238E27FC236}">
                <a16:creationId xmlns:a16="http://schemas.microsoft.com/office/drawing/2014/main" id="{825F37FB-D7F2-414B-8092-937B93552579}"/>
              </a:ext>
            </a:extLst>
          </p:cNvPr>
          <p:cNvSpPr>
            <a:spLocks noGrp="1" noChangeArrowheads="1"/>
          </p:cNvSpPr>
          <p:nvPr>
            <p:ph type="body" idx="1"/>
          </p:nvPr>
        </p:nvSpPr>
        <p:spPr>
          <a:xfrm>
            <a:off x="2209800" y="1447800"/>
            <a:ext cx="7772400" cy="4495800"/>
          </a:xfrm>
        </p:spPr>
        <p:txBody>
          <a:bodyPr/>
          <a:lstStyle/>
          <a:p>
            <a:pPr eaLnBrk="1" hangingPunct="1">
              <a:lnSpc>
                <a:spcPct val="90000"/>
              </a:lnSpc>
              <a:defRPr/>
            </a:pPr>
            <a:r>
              <a:rPr lang="en-US" b="1">
                <a:solidFill>
                  <a:schemeClr val="hlink"/>
                </a:solidFill>
                <a:effectLst>
                  <a:outerShdw blurRad="38100" dist="38100" dir="2700000" algn="tl">
                    <a:srgbClr val="000000"/>
                  </a:outerShdw>
                </a:effectLst>
                <a:latin typeface="Comic Sans MS" pitchFamily="66" charset="0"/>
              </a:rPr>
              <a:t>The belt of </a:t>
            </a:r>
            <a:r>
              <a:rPr lang="en-US" b="1" u="sng">
                <a:solidFill>
                  <a:schemeClr val="hlink"/>
                </a:solidFill>
                <a:effectLst>
                  <a:outerShdw blurRad="38100" dist="38100" dir="2700000" algn="tl">
                    <a:srgbClr val="000000"/>
                  </a:outerShdw>
                </a:effectLst>
                <a:latin typeface="Comic Sans MS" pitchFamily="66" charset="0"/>
              </a:rPr>
              <a:t>truth</a:t>
            </a:r>
            <a:r>
              <a:rPr lang="en-US" b="1">
                <a:effectLst>
                  <a:outerShdw blurRad="38100" dist="38100" dir="2700000" algn="tl">
                    <a:srgbClr val="FFFFFF"/>
                  </a:outerShdw>
                </a:effectLst>
                <a:latin typeface="Comic Sans MS" pitchFamily="66" charset="0"/>
              </a:rPr>
              <a:t> to protect my emotions from being carnally governed. It assures me that He is truth and as I know Him and His will I will be protected from the enemies lies</a:t>
            </a:r>
          </a:p>
          <a:p>
            <a:pPr eaLnBrk="1" hangingPunct="1">
              <a:lnSpc>
                <a:spcPct val="90000"/>
              </a:lnSpc>
              <a:defRPr/>
            </a:pPr>
            <a:r>
              <a:rPr lang="en-US" b="1">
                <a:effectLst>
                  <a:outerShdw blurRad="38100" dist="38100" dir="2700000" algn="tl">
                    <a:srgbClr val="FFFFFF"/>
                  </a:outerShdw>
                </a:effectLst>
                <a:latin typeface="Comic Sans MS" pitchFamily="66" charset="0"/>
              </a:rPr>
              <a:t>We have all to some degree been influenced by the lies of world</a:t>
            </a:r>
          </a:p>
          <a:p>
            <a:pPr eaLnBrk="1" hangingPunct="1">
              <a:lnSpc>
                <a:spcPct val="90000"/>
              </a:lnSpc>
              <a:defRPr/>
            </a:pP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667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667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6787"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68834" name="Rectangle 2">
            <a:extLst>
              <a:ext uri="{FF2B5EF4-FFF2-40B4-BE49-F238E27FC236}">
                <a16:creationId xmlns:a16="http://schemas.microsoft.com/office/drawing/2014/main" id="{F2AC5BE7-3337-4CFC-B847-8718F6639F85}"/>
              </a:ext>
            </a:extLst>
          </p:cNvPr>
          <p:cNvSpPr>
            <a:spLocks noGrp="1" noChangeArrowheads="1"/>
          </p:cNvSpPr>
          <p:nvPr>
            <p:ph type="title"/>
          </p:nvPr>
        </p:nvSpPr>
        <p:spPr>
          <a:xfrm>
            <a:off x="2209800" y="281354"/>
            <a:ext cx="7772400" cy="709246"/>
          </a:xfrm>
        </p:spPr>
        <p:txBody>
          <a:bodyPr/>
          <a:lstStyle/>
          <a:p>
            <a:pPr eaLnBrk="1" hangingPunct="1">
              <a:defRPr/>
            </a:pPr>
            <a:r>
              <a:rPr lang="en-US" b="1" dirty="0">
                <a:effectLst>
                  <a:outerShdw blurRad="38100" dist="38100" dir="2700000" algn="tl">
                    <a:srgbClr val="FFFFFF"/>
                  </a:outerShdw>
                </a:effectLst>
                <a:latin typeface="Comic Sans MS" pitchFamily="66" charset="0"/>
              </a:rPr>
              <a:t>The Armor of God</a:t>
            </a:r>
          </a:p>
        </p:txBody>
      </p:sp>
      <p:sp>
        <p:nvSpPr>
          <p:cNvPr id="2168835" name="Rectangle 3">
            <a:extLst>
              <a:ext uri="{FF2B5EF4-FFF2-40B4-BE49-F238E27FC236}">
                <a16:creationId xmlns:a16="http://schemas.microsoft.com/office/drawing/2014/main" id="{65FC21CA-CCD3-4DF9-B922-2A3E776B15C1}"/>
              </a:ext>
            </a:extLst>
          </p:cNvPr>
          <p:cNvSpPr>
            <a:spLocks noGrp="1" noChangeArrowheads="1"/>
          </p:cNvSpPr>
          <p:nvPr>
            <p:ph type="body" idx="1"/>
          </p:nvPr>
        </p:nvSpPr>
        <p:spPr>
          <a:xfrm>
            <a:off x="1657978" y="1326382"/>
            <a:ext cx="8691823" cy="5379218"/>
          </a:xfrm>
        </p:spPr>
        <p:txBody>
          <a:bodyPr/>
          <a:lstStyle/>
          <a:p>
            <a:pPr eaLnBrk="1" hangingPunct="1">
              <a:lnSpc>
                <a:spcPct val="90000"/>
              </a:lnSpc>
              <a:defRPr/>
            </a:pPr>
            <a:r>
              <a:rPr lang="en-US" b="1" dirty="0">
                <a:solidFill>
                  <a:schemeClr val="hlink"/>
                </a:solidFill>
                <a:effectLst>
                  <a:outerShdw blurRad="38100" dist="38100" dir="2700000" algn="tl">
                    <a:srgbClr val="000000"/>
                  </a:outerShdw>
                </a:effectLst>
                <a:latin typeface="Comic Sans MS" pitchFamily="66" charset="0"/>
              </a:rPr>
              <a:t>The breastplate of </a:t>
            </a:r>
            <a:r>
              <a:rPr lang="en-US" b="1" u="sng" dirty="0">
                <a:solidFill>
                  <a:schemeClr val="hlink"/>
                </a:solidFill>
                <a:effectLst>
                  <a:outerShdw blurRad="38100" dist="38100" dir="2700000" algn="tl">
                    <a:srgbClr val="000000"/>
                  </a:outerShdw>
                </a:effectLst>
                <a:latin typeface="Comic Sans MS" pitchFamily="66" charset="0"/>
              </a:rPr>
              <a:t>righteousness</a:t>
            </a:r>
            <a:r>
              <a:rPr lang="en-US" b="1" dirty="0">
                <a:effectLst>
                  <a:outerShdw blurRad="38100" dist="38100" dir="2700000" algn="tl">
                    <a:srgbClr val="FFFFFF"/>
                  </a:outerShdw>
                </a:effectLst>
                <a:latin typeface="Comic Sans MS" pitchFamily="66" charset="0"/>
              </a:rPr>
              <a:t> to assure me of my standing before God when accusations come. It allows me to see the truth about myself and that I have no standing before God apart from the </a:t>
            </a:r>
            <a:r>
              <a:rPr lang="en-US" b="1" dirty="0" err="1">
                <a:effectLst>
                  <a:outerShdw blurRad="38100" dist="38100" dir="2700000" algn="tl">
                    <a:srgbClr val="FFFFFF"/>
                  </a:outerShdw>
                </a:effectLst>
                <a:latin typeface="Comic Sans MS" pitchFamily="66" charset="0"/>
              </a:rPr>
              <a:t>the</a:t>
            </a:r>
            <a:r>
              <a:rPr lang="en-US" b="1" dirty="0">
                <a:effectLst>
                  <a:outerShdw blurRad="38100" dist="38100" dir="2700000" algn="tl">
                    <a:srgbClr val="FFFFFF"/>
                  </a:outerShdw>
                </a:effectLst>
                <a:latin typeface="Comic Sans MS" pitchFamily="66" charset="0"/>
              </a:rPr>
              <a:t> righteousness of Christ</a:t>
            </a:r>
          </a:p>
          <a:p>
            <a:pPr eaLnBrk="1" hangingPunct="1">
              <a:lnSpc>
                <a:spcPct val="90000"/>
              </a:lnSpc>
              <a:defRPr/>
            </a:pPr>
            <a:r>
              <a:rPr lang="en-US" b="1" dirty="0">
                <a:effectLst>
                  <a:outerShdw blurRad="38100" dist="38100" dir="2700000" algn="tl">
                    <a:srgbClr val="FFFFFF"/>
                  </a:outerShdw>
                </a:effectLst>
                <a:latin typeface="Comic Sans MS" pitchFamily="66" charset="0"/>
              </a:rPr>
              <a:t>Real assurance comes when I mentally accept the reality that - in addition to my own obedience – I’m beneficiary of the meritorious righteousness of Jesus Christ </a:t>
            </a:r>
            <a:endParaRPr lang="en-US" sz="2800" b="1" dirty="0">
              <a:effectLst>
                <a:outerShdw blurRad="38100" dist="38100" dir="2700000" algn="tl">
                  <a:srgbClr val="FFFFFF"/>
                </a:outerShdw>
              </a:effectLst>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68835">
                                            <p:txEl>
                                              <p:pRg st="0" end="0"/>
                                            </p:txEl>
                                          </p:spTgt>
                                        </p:tgtEl>
                                        <p:attrNameLst>
                                          <p:attrName>style.visibility</p:attrName>
                                        </p:attrNameLst>
                                      </p:cBhvr>
                                      <p:to>
                                        <p:strVal val="visible"/>
                                      </p:to>
                                    </p:set>
                                    <p:animEffect transition="in" filter="dissolve">
                                      <p:cBhvr>
                                        <p:cTn id="7" dur="500"/>
                                        <p:tgtEl>
                                          <p:spTgt spid="21688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68835">
                                            <p:txEl>
                                              <p:pRg st="1" end="1"/>
                                            </p:txEl>
                                          </p:spTgt>
                                        </p:tgtEl>
                                        <p:attrNameLst>
                                          <p:attrName>style.visibility</p:attrName>
                                        </p:attrNameLst>
                                      </p:cBhvr>
                                      <p:to>
                                        <p:strVal val="visible"/>
                                      </p:to>
                                    </p:set>
                                    <p:animEffect transition="in" filter="dissolve">
                                      <p:cBhvr>
                                        <p:cTn id="12" dur="500"/>
                                        <p:tgtEl>
                                          <p:spTgt spid="21688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8835"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70882" name="Rectangle 2">
            <a:extLst>
              <a:ext uri="{FF2B5EF4-FFF2-40B4-BE49-F238E27FC236}">
                <a16:creationId xmlns:a16="http://schemas.microsoft.com/office/drawing/2014/main" id="{51D41AA1-59C8-4F9B-9201-E645BD9C24D3}"/>
              </a:ext>
            </a:extLst>
          </p:cNvPr>
          <p:cNvSpPr>
            <a:spLocks noGrp="1" noChangeArrowheads="1"/>
          </p:cNvSpPr>
          <p:nvPr>
            <p:ph type="title"/>
          </p:nvPr>
        </p:nvSpPr>
        <p:spPr>
          <a:xfrm>
            <a:off x="2209800" y="0"/>
            <a:ext cx="7772400" cy="1066800"/>
          </a:xfrm>
        </p:spPr>
        <p:txBody>
          <a:bodyPr/>
          <a:lstStyle/>
          <a:p>
            <a:pPr eaLnBrk="1" hangingPunct="1">
              <a:defRPr/>
            </a:pPr>
            <a:r>
              <a:rPr lang="en-US" b="1">
                <a:effectLst>
                  <a:outerShdw blurRad="38100" dist="38100" dir="2700000" algn="tl">
                    <a:srgbClr val="FFFFFF"/>
                  </a:outerShdw>
                </a:effectLst>
                <a:latin typeface="Comic Sans MS" pitchFamily="66" charset="0"/>
              </a:rPr>
              <a:t>The Armor of God</a:t>
            </a:r>
          </a:p>
        </p:txBody>
      </p:sp>
      <p:sp>
        <p:nvSpPr>
          <p:cNvPr id="2170883" name="Rectangle 3">
            <a:extLst>
              <a:ext uri="{FF2B5EF4-FFF2-40B4-BE49-F238E27FC236}">
                <a16:creationId xmlns:a16="http://schemas.microsoft.com/office/drawing/2014/main" id="{5835FFA6-6828-4C8F-B85E-16FEBA0133A5}"/>
              </a:ext>
            </a:extLst>
          </p:cNvPr>
          <p:cNvSpPr>
            <a:spLocks noGrp="1" noChangeArrowheads="1"/>
          </p:cNvSpPr>
          <p:nvPr>
            <p:ph type="body" idx="1"/>
          </p:nvPr>
        </p:nvSpPr>
        <p:spPr>
          <a:xfrm>
            <a:off x="1905000" y="1219200"/>
            <a:ext cx="8763000" cy="5486400"/>
          </a:xfrm>
        </p:spPr>
        <p:txBody>
          <a:bodyPr/>
          <a:lstStyle/>
          <a:p>
            <a:pPr eaLnBrk="1" hangingPunct="1">
              <a:defRPr/>
            </a:pPr>
            <a:r>
              <a:rPr lang="en-US" b="1">
                <a:solidFill>
                  <a:schemeClr val="hlink"/>
                </a:solidFill>
                <a:effectLst>
                  <a:outerShdw blurRad="38100" dist="38100" dir="2700000" algn="tl">
                    <a:srgbClr val="000000"/>
                  </a:outerShdw>
                </a:effectLst>
                <a:latin typeface="Comic Sans MS" pitchFamily="66" charset="0"/>
              </a:rPr>
              <a:t>The Gospel of </a:t>
            </a:r>
            <a:r>
              <a:rPr lang="en-US" b="1" u="sng">
                <a:solidFill>
                  <a:schemeClr val="hlink"/>
                </a:solidFill>
                <a:effectLst>
                  <a:outerShdw blurRad="38100" dist="38100" dir="2700000" algn="tl">
                    <a:srgbClr val="000000"/>
                  </a:outerShdw>
                </a:effectLst>
                <a:latin typeface="Comic Sans MS" pitchFamily="66" charset="0"/>
              </a:rPr>
              <a:t>peace</a:t>
            </a:r>
            <a:r>
              <a:rPr lang="en-US" b="1">
                <a:effectLst>
                  <a:outerShdw blurRad="38100" dist="38100" dir="2700000" algn="tl">
                    <a:srgbClr val="FFFFFF"/>
                  </a:outerShdw>
                </a:effectLst>
                <a:latin typeface="Comic Sans MS" pitchFamily="66" charset="0"/>
              </a:rPr>
              <a:t>  are my shoes     so that where I walk peace will follow. I’m a minister of reconciliation. As I remain in Him I find myself with a calm in the midst of the storm, and as I follow him His peace reigns in my heart</a:t>
            </a:r>
          </a:p>
          <a:p>
            <a:pPr eaLnBrk="1" hangingPunct="1">
              <a:defRPr/>
            </a:pPr>
            <a:endParaRPr lang="en-US" sz="1400" b="1">
              <a:effectLst>
                <a:outerShdw blurRad="38100" dist="38100" dir="2700000" algn="tl">
                  <a:srgbClr val="FFFFFF"/>
                </a:outerShdw>
              </a:effectLst>
              <a:latin typeface="Comic Sans MS" pitchFamily="66" charset="0"/>
            </a:endParaRPr>
          </a:p>
          <a:p>
            <a:pPr algn="ctr" eaLnBrk="1" hangingPunct="1">
              <a:buFontTx/>
              <a:buNone/>
              <a:defRPr/>
            </a:pPr>
            <a:r>
              <a:rPr lang="en-US" b="1">
                <a:solidFill>
                  <a:srgbClr val="FFEAA3"/>
                </a:solidFill>
                <a:effectLst>
                  <a:outerShdw blurRad="38100" dist="38100" dir="2700000" algn="tl">
                    <a:srgbClr val="000000"/>
                  </a:outerShdw>
                </a:effectLst>
                <a:latin typeface="Comic Sans MS" pitchFamily="66" charset="0"/>
              </a:rPr>
              <a:t>You will keep him in perfect peace, the one whose mind focuses on you.     </a:t>
            </a:r>
          </a:p>
          <a:p>
            <a:pPr algn="ctr" eaLnBrk="1" hangingPunct="1">
              <a:buFontTx/>
              <a:buNone/>
              <a:defRPr/>
            </a:pPr>
            <a:r>
              <a:rPr lang="en-US" b="1">
                <a:solidFill>
                  <a:schemeClr val="hlink"/>
                </a:solidFill>
                <a:effectLst>
                  <a:outerShdw blurRad="38100" dist="38100" dir="2700000" algn="tl">
                    <a:srgbClr val="000000"/>
                  </a:outerShdw>
                </a:effectLst>
                <a:latin typeface="Comic Sans MS" pitchFamily="66" charset="0"/>
              </a:rPr>
              <a:t>Isaiah 26:3</a:t>
            </a:r>
            <a:endParaRPr lang="en-US" sz="24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883">
                                            <p:txEl>
                                              <p:pRg st="0" end="0"/>
                                            </p:txEl>
                                          </p:spTgt>
                                        </p:tgtEl>
                                        <p:attrNameLst>
                                          <p:attrName>style.visibility</p:attrName>
                                        </p:attrNameLst>
                                      </p:cBhvr>
                                      <p:to>
                                        <p:strVal val="visible"/>
                                      </p:to>
                                    </p:set>
                                    <p:animEffect transition="in" filter="dissolve">
                                      <p:cBhvr>
                                        <p:cTn id="7" dur="500"/>
                                        <p:tgtEl>
                                          <p:spTgt spid="21708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883">
                                            <p:txEl>
                                              <p:pRg st="2" end="2"/>
                                            </p:txEl>
                                          </p:spTgt>
                                        </p:tgtEl>
                                        <p:attrNameLst>
                                          <p:attrName>style.visibility</p:attrName>
                                        </p:attrNameLst>
                                      </p:cBhvr>
                                      <p:to>
                                        <p:strVal val="visible"/>
                                      </p:to>
                                    </p:set>
                                    <p:animEffect transition="in" filter="dissolve">
                                      <p:cBhvr>
                                        <p:cTn id="12" dur="500"/>
                                        <p:tgtEl>
                                          <p:spTgt spid="217088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883">
                                            <p:txEl>
                                              <p:pRg st="3" end="3"/>
                                            </p:txEl>
                                          </p:spTgt>
                                        </p:tgtEl>
                                        <p:attrNameLst>
                                          <p:attrName>style.visibility</p:attrName>
                                        </p:attrNameLst>
                                      </p:cBhvr>
                                      <p:to>
                                        <p:strVal val="visible"/>
                                      </p:to>
                                    </p:set>
                                    <p:animEffect transition="in" filter="dissolve">
                                      <p:cBhvr>
                                        <p:cTn id="17" dur="500"/>
                                        <p:tgtEl>
                                          <p:spTgt spid="21708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883"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72930" name="Rectangle 2">
            <a:extLst>
              <a:ext uri="{FF2B5EF4-FFF2-40B4-BE49-F238E27FC236}">
                <a16:creationId xmlns:a16="http://schemas.microsoft.com/office/drawing/2014/main" id="{8D18A494-A989-472F-A0CF-254D6104D8F9}"/>
              </a:ext>
            </a:extLst>
          </p:cNvPr>
          <p:cNvSpPr>
            <a:spLocks noGrp="1" noChangeArrowheads="1"/>
          </p:cNvSpPr>
          <p:nvPr>
            <p:ph type="title"/>
          </p:nvPr>
        </p:nvSpPr>
        <p:spPr>
          <a:xfrm>
            <a:off x="2209800" y="228600"/>
            <a:ext cx="7772400" cy="457200"/>
          </a:xfrm>
        </p:spPr>
        <p:txBody>
          <a:bodyPr/>
          <a:lstStyle/>
          <a:p>
            <a:pPr eaLnBrk="1" hangingPunct="1">
              <a:defRPr/>
            </a:pPr>
            <a:r>
              <a:rPr lang="en-US" b="1">
                <a:effectLst>
                  <a:outerShdw blurRad="38100" dist="38100" dir="2700000" algn="tl">
                    <a:srgbClr val="FFFFFF"/>
                  </a:outerShdw>
                </a:effectLst>
                <a:latin typeface="Comic Sans MS" pitchFamily="66" charset="0"/>
              </a:rPr>
              <a:t>The Armor of God</a:t>
            </a:r>
          </a:p>
        </p:txBody>
      </p:sp>
      <p:sp>
        <p:nvSpPr>
          <p:cNvPr id="2172931" name="Rectangle 3">
            <a:extLst>
              <a:ext uri="{FF2B5EF4-FFF2-40B4-BE49-F238E27FC236}">
                <a16:creationId xmlns:a16="http://schemas.microsoft.com/office/drawing/2014/main" id="{F8620BD0-B535-4305-B508-555FA9929BEA}"/>
              </a:ext>
            </a:extLst>
          </p:cNvPr>
          <p:cNvSpPr>
            <a:spLocks noGrp="1" noChangeArrowheads="1"/>
          </p:cNvSpPr>
          <p:nvPr>
            <p:ph type="body" idx="1"/>
          </p:nvPr>
        </p:nvSpPr>
        <p:spPr>
          <a:xfrm>
            <a:off x="1981200" y="1295400"/>
            <a:ext cx="8153400" cy="4876800"/>
          </a:xfrm>
        </p:spPr>
        <p:txBody>
          <a:bodyPr/>
          <a:lstStyle/>
          <a:p>
            <a:pPr eaLnBrk="1" hangingPunct="1">
              <a:defRPr/>
            </a:pPr>
            <a:r>
              <a:rPr lang="en-US" b="1" dirty="0">
                <a:solidFill>
                  <a:schemeClr val="hlink"/>
                </a:solidFill>
                <a:effectLst>
                  <a:outerShdw blurRad="38100" dist="38100" dir="2700000" algn="tl">
                    <a:srgbClr val="000000"/>
                  </a:outerShdw>
                </a:effectLst>
                <a:latin typeface="Comic Sans MS" pitchFamily="66" charset="0"/>
              </a:rPr>
              <a:t>The shield of </a:t>
            </a:r>
            <a:r>
              <a:rPr lang="en-US" b="1" u="sng" dirty="0">
                <a:solidFill>
                  <a:schemeClr val="hlink"/>
                </a:solidFill>
                <a:effectLst>
                  <a:outerShdw blurRad="38100" dist="38100" dir="2700000" algn="tl">
                    <a:srgbClr val="000000"/>
                  </a:outerShdw>
                </a:effectLst>
                <a:latin typeface="Comic Sans MS" pitchFamily="66" charset="0"/>
              </a:rPr>
              <a:t>faith</a:t>
            </a:r>
            <a:r>
              <a:rPr lang="en-US" b="1" dirty="0">
                <a:solidFill>
                  <a:schemeClr val="accent2"/>
                </a:solidFill>
                <a:effectLst>
                  <a:outerShdw blurRad="38100" dist="38100" dir="2700000" algn="tl">
                    <a:srgbClr val="000000"/>
                  </a:outerShdw>
                </a:effectLst>
                <a:latin typeface="Comic Sans MS" pitchFamily="66" charset="0"/>
              </a:rPr>
              <a:t>  </a:t>
            </a:r>
            <a:r>
              <a:rPr lang="en-US" b="1" dirty="0">
                <a:effectLst>
                  <a:outerShdw blurRad="38100" dist="38100" dir="2700000" algn="tl">
                    <a:srgbClr val="FFFFFF"/>
                  </a:outerShdw>
                </a:effectLst>
                <a:latin typeface="Comic Sans MS" pitchFamily="66" charset="0"/>
              </a:rPr>
              <a:t>so the enemies lies and deception will not penetrate my life. As I believe God and say “Amen” to His promises the lies and deception of the enemy are diverted away from me.</a:t>
            </a:r>
          </a:p>
          <a:p>
            <a:pPr eaLnBrk="1" hangingPunct="1">
              <a:defRPr/>
            </a:pPr>
            <a:r>
              <a:rPr lang="en-US" b="1" dirty="0">
                <a:effectLst>
                  <a:outerShdw blurRad="38100" dist="38100" dir="2700000" algn="tl">
                    <a:srgbClr val="FFFFFF"/>
                  </a:outerShdw>
                </a:effectLst>
                <a:latin typeface="Comic Sans MS" pitchFamily="66" charset="0"/>
              </a:rPr>
              <a:t>Faith is </a:t>
            </a:r>
            <a:r>
              <a:rPr lang="en-US" b="1" u="sng" dirty="0">
                <a:effectLst>
                  <a:outerShdw blurRad="38100" dist="38100" dir="2700000" algn="tl">
                    <a:srgbClr val="FFFFFF"/>
                  </a:outerShdw>
                </a:effectLst>
                <a:latin typeface="Comic Sans MS" pitchFamily="66" charset="0"/>
              </a:rPr>
              <a:t>“a force”</a:t>
            </a:r>
            <a:r>
              <a:rPr lang="en-US" b="1" dirty="0">
                <a:effectLst>
                  <a:outerShdw blurRad="38100" dist="38100" dir="2700000" algn="tl">
                    <a:srgbClr val="FFFFFF"/>
                  </a:outerShdw>
                </a:effectLst>
                <a:latin typeface="Comic Sans MS" pitchFamily="66" charset="0"/>
              </a:rPr>
              <a:t> and stops the enemy in his tracks. Satan has no weapon that can nullify faith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2931">
                                            <p:txEl>
                                              <p:pRg st="0" end="0"/>
                                            </p:txEl>
                                          </p:spTgt>
                                        </p:tgtEl>
                                        <p:attrNameLst>
                                          <p:attrName>style.visibility</p:attrName>
                                        </p:attrNameLst>
                                      </p:cBhvr>
                                      <p:to>
                                        <p:strVal val="visible"/>
                                      </p:to>
                                    </p:set>
                                    <p:animEffect transition="in" filter="dissolve">
                                      <p:cBhvr>
                                        <p:cTn id="7" dur="500"/>
                                        <p:tgtEl>
                                          <p:spTgt spid="21729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2931">
                                            <p:txEl>
                                              <p:pRg st="1" end="1"/>
                                            </p:txEl>
                                          </p:spTgt>
                                        </p:tgtEl>
                                        <p:attrNameLst>
                                          <p:attrName>style.visibility</p:attrName>
                                        </p:attrNameLst>
                                      </p:cBhvr>
                                      <p:to>
                                        <p:strVal val="visible"/>
                                      </p:to>
                                    </p:set>
                                    <p:animEffect transition="in" filter="dissolve">
                                      <p:cBhvr>
                                        <p:cTn id="12" dur="500"/>
                                        <p:tgtEl>
                                          <p:spTgt spid="21729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293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6354" name="Group 16">
            <a:extLst>
              <a:ext uri="{FF2B5EF4-FFF2-40B4-BE49-F238E27FC236}">
                <a16:creationId xmlns:a16="http://schemas.microsoft.com/office/drawing/2014/main" id="{A2A3E748-272E-41E3-8A95-505CC10F2FB9}"/>
              </a:ext>
            </a:extLst>
          </p:cNvPr>
          <p:cNvGrpSpPr>
            <a:grpSpLocks/>
          </p:cNvGrpSpPr>
          <p:nvPr/>
        </p:nvGrpSpPr>
        <p:grpSpPr bwMode="auto">
          <a:xfrm>
            <a:off x="0" y="-3176"/>
            <a:ext cx="12192000" cy="6859588"/>
            <a:chOff x="0" y="0"/>
            <a:chExt cx="5760" cy="4321"/>
          </a:xfrm>
        </p:grpSpPr>
        <p:pic>
          <p:nvPicPr>
            <p:cNvPr id="356361" name="Picture 17" descr="breadbg">
              <a:extLst>
                <a:ext uri="{FF2B5EF4-FFF2-40B4-BE49-F238E27FC236}">
                  <a16:creationId xmlns:a16="http://schemas.microsoft.com/office/drawing/2014/main" id="{C0B0E120-3A7B-4DCE-AB45-8B7F7E2AE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2" name="Picture 18" descr="rosewatermarklp">
              <a:extLst>
                <a:ext uri="{FF2B5EF4-FFF2-40B4-BE49-F238E27FC236}">
                  <a16:creationId xmlns:a16="http://schemas.microsoft.com/office/drawing/2014/main" id="{2F889470-0A7F-46A5-ABA2-5A77CA7192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6355" name="Picture 19" descr="breadpet2">
            <a:extLst>
              <a:ext uri="{FF2B5EF4-FFF2-40B4-BE49-F238E27FC236}">
                <a16:creationId xmlns:a16="http://schemas.microsoft.com/office/drawing/2014/main" id="{E55AA229-15FB-4DAC-B9C6-DD1325DD5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588"/>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6084" name="Rectangle 20">
            <a:extLst>
              <a:ext uri="{FF2B5EF4-FFF2-40B4-BE49-F238E27FC236}">
                <a16:creationId xmlns:a16="http://schemas.microsoft.com/office/drawing/2014/main" id="{987953E3-8161-4064-9251-C59354E92D85}"/>
              </a:ext>
            </a:extLst>
          </p:cNvPr>
          <p:cNvSpPr>
            <a:spLocks noGrp="1" noChangeArrowheads="1"/>
          </p:cNvSpPr>
          <p:nvPr>
            <p:ph type="body" idx="1"/>
          </p:nvPr>
        </p:nvSpPr>
        <p:spPr>
          <a:noFill/>
        </p:spPr>
        <p:txBody>
          <a:bodyPr/>
          <a:lstStyle/>
          <a:p>
            <a:pPr eaLnBrk="1" hangingPunct="1">
              <a:lnSpc>
                <a:spcPct val="90000"/>
              </a:lnSpc>
              <a:buFontTx/>
              <a:buBlip>
                <a:blip r:embed="rId6"/>
              </a:buBlip>
            </a:pPr>
            <a:r>
              <a:rPr lang="en-US" altLang="en-US" sz="3500">
                <a:solidFill>
                  <a:srgbClr val="211D1E"/>
                </a:solidFill>
              </a:rPr>
              <a:t>Daily bread can include daily needs of:</a:t>
            </a:r>
          </a:p>
          <a:p>
            <a:pPr lvl="1" eaLnBrk="1" hangingPunct="1">
              <a:lnSpc>
                <a:spcPct val="110000"/>
              </a:lnSpc>
              <a:buFontTx/>
              <a:buBlip>
                <a:blip r:embed="rId6"/>
              </a:buBlip>
            </a:pPr>
            <a:r>
              <a:rPr lang="en-US" altLang="en-US" sz="3100">
                <a:solidFill>
                  <a:srgbClr val="211D1E"/>
                </a:solidFill>
              </a:rPr>
              <a:t>Ministries</a:t>
            </a:r>
          </a:p>
          <a:p>
            <a:pPr lvl="1" eaLnBrk="1" hangingPunct="1">
              <a:lnSpc>
                <a:spcPct val="110000"/>
              </a:lnSpc>
              <a:buFontTx/>
              <a:buBlip>
                <a:blip r:embed="rId6"/>
              </a:buBlip>
            </a:pPr>
            <a:r>
              <a:rPr lang="en-US" altLang="en-US" sz="3100">
                <a:solidFill>
                  <a:srgbClr val="211D1E"/>
                </a:solidFill>
              </a:rPr>
              <a:t>People</a:t>
            </a:r>
          </a:p>
          <a:p>
            <a:pPr lvl="1" eaLnBrk="1" hangingPunct="1">
              <a:lnSpc>
                <a:spcPct val="110000"/>
              </a:lnSpc>
              <a:buFontTx/>
              <a:buBlip>
                <a:blip r:embed="rId6"/>
              </a:buBlip>
            </a:pPr>
            <a:r>
              <a:rPr lang="en-US" altLang="en-US" sz="3100">
                <a:solidFill>
                  <a:srgbClr val="211D1E"/>
                </a:solidFill>
              </a:rPr>
              <a:t>Communities</a:t>
            </a:r>
          </a:p>
          <a:p>
            <a:pPr lvl="1" eaLnBrk="1" hangingPunct="1">
              <a:lnSpc>
                <a:spcPct val="110000"/>
              </a:lnSpc>
              <a:buFontTx/>
              <a:buBlip>
                <a:blip r:embed="rId6"/>
              </a:buBlip>
            </a:pPr>
            <a:r>
              <a:rPr lang="en-US" altLang="en-US" sz="3100">
                <a:solidFill>
                  <a:srgbClr val="211D1E"/>
                </a:solidFill>
              </a:rPr>
              <a:t>Leaders</a:t>
            </a:r>
          </a:p>
          <a:p>
            <a:pPr lvl="1" eaLnBrk="1" hangingPunct="1">
              <a:lnSpc>
                <a:spcPct val="110000"/>
              </a:lnSpc>
              <a:buFontTx/>
              <a:buBlip>
                <a:blip r:embed="rId6"/>
              </a:buBlip>
            </a:pPr>
            <a:r>
              <a:rPr lang="en-US" altLang="en-US" sz="3100">
                <a:solidFill>
                  <a:srgbClr val="211D1E"/>
                </a:solidFill>
              </a:rPr>
              <a:t>Family and friends</a:t>
            </a:r>
          </a:p>
          <a:p>
            <a:pPr lvl="1" eaLnBrk="1" hangingPunct="1">
              <a:lnSpc>
                <a:spcPct val="110000"/>
              </a:lnSpc>
              <a:buFontTx/>
              <a:buBlip>
                <a:blip r:embed="rId6"/>
              </a:buBlip>
            </a:pPr>
            <a:r>
              <a:rPr lang="en-US" altLang="en-US" sz="3100">
                <a:solidFill>
                  <a:srgbClr val="211D1E"/>
                </a:solidFill>
              </a:rPr>
              <a:t>Personal needs</a:t>
            </a:r>
            <a:endParaRPr lang="en-US" altLang="en-US" sz="3100"/>
          </a:p>
        </p:txBody>
      </p:sp>
      <p:sp>
        <p:nvSpPr>
          <p:cNvPr id="356357" name="Rectangle 21">
            <a:extLst>
              <a:ext uri="{FF2B5EF4-FFF2-40B4-BE49-F238E27FC236}">
                <a16:creationId xmlns:a16="http://schemas.microsoft.com/office/drawing/2014/main" id="{9701E535-2828-4E26-AFAC-5D06784AC208}"/>
              </a:ext>
            </a:extLst>
          </p:cNvPr>
          <p:cNvSpPr>
            <a:spLocks noChangeArrowheads="1"/>
          </p:cNvSpPr>
          <p:nvPr/>
        </p:nvSpPr>
        <p:spPr bwMode="auto">
          <a:xfrm>
            <a:off x="6994525" y="2606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56358" name="Rectangle 22">
            <a:extLst>
              <a:ext uri="{FF2B5EF4-FFF2-40B4-BE49-F238E27FC236}">
                <a16:creationId xmlns:a16="http://schemas.microsoft.com/office/drawing/2014/main" id="{C792C261-A545-44BC-BB05-FA6A54C5B82C}"/>
              </a:ext>
            </a:extLst>
          </p:cNvPr>
          <p:cNvSpPr>
            <a:spLocks noChangeArrowheads="1"/>
          </p:cNvSpPr>
          <p:nvPr/>
        </p:nvSpPr>
        <p:spPr bwMode="auto">
          <a:xfrm>
            <a:off x="7426325" y="26193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56359" name="Rectangle 23">
            <a:extLst>
              <a:ext uri="{FF2B5EF4-FFF2-40B4-BE49-F238E27FC236}">
                <a16:creationId xmlns:a16="http://schemas.microsoft.com/office/drawing/2014/main" id="{D416678B-C689-4DF9-BD30-9E6D0F9235A1}"/>
              </a:ext>
            </a:extLst>
          </p:cNvPr>
          <p:cNvSpPr>
            <a:spLocks noChangeArrowheads="1"/>
          </p:cNvSpPr>
          <p:nvPr/>
        </p:nvSpPr>
        <p:spPr bwMode="auto">
          <a:xfrm>
            <a:off x="6499225" y="2632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pic>
        <p:nvPicPr>
          <p:cNvPr id="356360" name="Picture 24">
            <a:extLst>
              <a:ext uri="{FF2B5EF4-FFF2-40B4-BE49-F238E27FC236}">
                <a16:creationId xmlns:a16="http://schemas.microsoft.com/office/drawing/2014/main" id="{9F7CA51D-C11C-455B-A96F-7AFBF92F52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7626" y="1046163"/>
            <a:ext cx="7165975"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608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5608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5608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5608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5608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5608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5608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84" grpId="0" build="p" bldLvl="2"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74978" name="Rectangle 2">
            <a:extLst>
              <a:ext uri="{FF2B5EF4-FFF2-40B4-BE49-F238E27FC236}">
                <a16:creationId xmlns:a16="http://schemas.microsoft.com/office/drawing/2014/main" id="{C0E6A319-506F-4DE0-8C5B-A5F6F74A37D7}"/>
              </a:ext>
            </a:extLst>
          </p:cNvPr>
          <p:cNvSpPr>
            <a:spLocks noGrp="1" noChangeArrowheads="1"/>
          </p:cNvSpPr>
          <p:nvPr>
            <p:ph type="title"/>
          </p:nvPr>
        </p:nvSpPr>
        <p:spPr>
          <a:xfrm>
            <a:off x="2209800" y="0"/>
            <a:ext cx="7772400" cy="1219200"/>
          </a:xfrm>
        </p:spPr>
        <p:txBody>
          <a:bodyPr/>
          <a:lstStyle/>
          <a:p>
            <a:pPr eaLnBrk="1" hangingPunct="1">
              <a:defRPr/>
            </a:pPr>
            <a:r>
              <a:rPr lang="en-US" b="1">
                <a:effectLst>
                  <a:outerShdw blurRad="38100" dist="38100" dir="2700000" algn="tl">
                    <a:srgbClr val="FFFFFF"/>
                  </a:outerShdw>
                </a:effectLst>
                <a:latin typeface="Comic Sans MS" pitchFamily="66" charset="0"/>
              </a:rPr>
              <a:t>The Armor of God</a:t>
            </a:r>
          </a:p>
        </p:txBody>
      </p:sp>
      <p:sp>
        <p:nvSpPr>
          <p:cNvPr id="2174979" name="Rectangle 3">
            <a:extLst>
              <a:ext uri="{FF2B5EF4-FFF2-40B4-BE49-F238E27FC236}">
                <a16:creationId xmlns:a16="http://schemas.microsoft.com/office/drawing/2014/main" id="{EFE31910-F7BB-4615-A851-563DF7334842}"/>
              </a:ext>
            </a:extLst>
          </p:cNvPr>
          <p:cNvSpPr>
            <a:spLocks noGrp="1" noChangeArrowheads="1"/>
          </p:cNvSpPr>
          <p:nvPr>
            <p:ph type="body" idx="1"/>
          </p:nvPr>
        </p:nvSpPr>
        <p:spPr>
          <a:xfrm>
            <a:off x="1905000" y="1447800"/>
            <a:ext cx="8534400" cy="4953000"/>
          </a:xfrm>
        </p:spPr>
        <p:txBody>
          <a:bodyPr/>
          <a:lstStyle/>
          <a:p>
            <a:pPr eaLnBrk="1" hangingPunct="1">
              <a:defRPr/>
            </a:pPr>
            <a:r>
              <a:rPr lang="en-US" sz="2800" b="1" dirty="0">
                <a:solidFill>
                  <a:schemeClr val="hlink"/>
                </a:solidFill>
                <a:effectLst>
                  <a:outerShdw blurRad="38100" dist="38100" dir="2700000" algn="tl">
                    <a:srgbClr val="000000"/>
                  </a:outerShdw>
                </a:effectLst>
                <a:latin typeface="Comic Sans MS" pitchFamily="66" charset="0"/>
              </a:rPr>
              <a:t>The helmet of </a:t>
            </a:r>
            <a:r>
              <a:rPr lang="en-US" sz="2800" b="1" u="sng" dirty="0">
                <a:solidFill>
                  <a:schemeClr val="hlink"/>
                </a:solidFill>
                <a:effectLst>
                  <a:outerShdw blurRad="38100" dist="38100" dir="2700000" algn="tl">
                    <a:srgbClr val="000000"/>
                  </a:outerShdw>
                </a:effectLst>
                <a:latin typeface="Comic Sans MS" pitchFamily="66" charset="0"/>
              </a:rPr>
              <a:t>salvation</a:t>
            </a:r>
            <a:r>
              <a:rPr lang="en-US" sz="2800" b="1" dirty="0">
                <a:solidFill>
                  <a:schemeClr val="accent2"/>
                </a:solidFill>
                <a:effectLst>
                  <a:outerShdw blurRad="38100" dist="38100" dir="2700000" algn="tl">
                    <a:srgbClr val="000000"/>
                  </a:outerShdw>
                </a:effectLst>
                <a:latin typeface="Comic Sans MS" pitchFamily="66" charset="0"/>
              </a:rPr>
              <a:t>  </a:t>
            </a:r>
            <a:r>
              <a:rPr lang="en-US" sz="2800" b="1" dirty="0">
                <a:effectLst>
                  <a:outerShdw blurRad="38100" dist="38100" dir="2700000" algn="tl">
                    <a:srgbClr val="FFFFFF"/>
                  </a:outerShdw>
                </a:effectLst>
                <a:latin typeface="Comic Sans MS" pitchFamily="66" charset="0"/>
              </a:rPr>
              <a:t>so that your mind  is protected and renewed by the power of the gospel. My confidence is that He is my deliverer now, that He will never forsake me here and when the end comes I will be with Him forever</a:t>
            </a:r>
          </a:p>
          <a:p>
            <a:pPr eaLnBrk="1" hangingPunct="1">
              <a:defRPr/>
            </a:pPr>
            <a:r>
              <a:rPr lang="en-US" sz="2800" b="1" dirty="0">
                <a:effectLst>
                  <a:outerShdw blurRad="38100" dist="38100" dir="2700000" algn="tl">
                    <a:srgbClr val="FFFFFF"/>
                  </a:outerShdw>
                </a:effectLst>
                <a:latin typeface="Comic Sans MS" pitchFamily="66" charset="0"/>
              </a:rPr>
              <a:t>The battleground is the </a:t>
            </a:r>
            <a:r>
              <a:rPr lang="en-US" sz="2800" b="1" u="sng" dirty="0">
                <a:effectLst>
                  <a:outerShdw blurRad="38100" dist="38100" dir="2700000" algn="tl">
                    <a:srgbClr val="FFFFFF"/>
                  </a:outerShdw>
                </a:effectLst>
                <a:latin typeface="Comic Sans MS" pitchFamily="66" charset="0"/>
              </a:rPr>
              <a:t>mind.</a:t>
            </a:r>
            <a:r>
              <a:rPr lang="en-US" sz="2800" b="1" dirty="0">
                <a:effectLst>
                  <a:outerShdw blurRad="38100" dist="38100" dir="2700000" algn="tl">
                    <a:srgbClr val="FFFFFF"/>
                  </a:outerShdw>
                </a:effectLst>
                <a:latin typeface="Comic Sans MS" pitchFamily="66" charset="0"/>
              </a:rPr>
              <a:t> Whatever we think about we become and do!</a:t>
            </a:r>
          </a:p>
          <a:p>
            <a:pPr eaLnBrk="1" hangingPunct="1">
              <a:defRPr/>
            </a:pPr>
            <a:r>
              <a:rPr lang="en-US" sz="2800" b="1" dirty="0">
                <a:effectLst>
                  <a:outerShdw blurRad="38100" dist="38100" dir="2700000" algn="tl">
                    <a:srgbClr val="FFFFFF"/>
                  </a:outerShdw>
                </a:effectLst>
                <a:latin typeface="Comic Sans MS" pitchFamily="66" charset="0"/>
              </a:rPr>
              <a:t>Victory comes through the </a:t>
            </a:r>
            <a:r>
              <a:rPr lang="en-US" sz="2800" b="1" u="sng" dirty="0">
                <a:effectLst>
                  <a:outerShdw blurRad="38100" dist="38100" dir="2700000" algn="tl">
                    <a:srgbClr val="FFFFFF"/>
                  </a:outerShdw>
                </a:effectLst>
                <a:latin typeface="Comic Sans MS" pitchFamily="66" charset="0"/>
              </a:rPr>
              <a:t>renewal </a:t>
            </a:r>
            <a:r>
              <a:rPr lang="en-US" sz="2800" b="1" dirty="0">
                <a:effectLst>
                  <a:outerShdw blurRad="38100" dist="38100" dir="2700000" algn="tl">
                    <a:srgbClr val="FFFFFF"/>
                  </a:outerShdw>
                </a:effectLst>
                <a:latin typeface="Comic Sans MS" pitchFamily="66" charset="0"/>
              </a:rPr>
              <a:t>of the mind (Romans 12:1-2)</a:t>
            </a:r>
            <a:endParaRPr lang="en-US" sz="2000" b="1" dirty="0">
              <a:effectLst>
                <a:outerShdw blurRad="38100" dist="38100" dir="2700000" algn="tl">
                  <a:srgbClr val="FFFFFF"/>
                </a:outerShdw>
              </a:effectLst>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749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749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749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4979"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bg>
      <p:bgPr>
        <a:solidFill>
          <a:srgbClr val="FF5050"/>
        </a:solidFill>
        <a:effectLst/>
      </p:bgPr>
    </p:bg>
    <p:spTree>
      <p:nvGrpSpPr>
        <p:cNvPr id="1" name=""/>
        <p:cNvGrpSpPr/>
        <p:nvPr/>
      </p:nvGrpSpPr>
      <p:grpSpPr>
        <a:xfrm>
          <a:off x="0" y="0"/>
          <a:ext cx="0" cy="0"/>
          <a:chOff x="0" y="0"/>
          <a:chExt cx="0" cy="0"/>
        </a:xfrm>
      </p:grpSpPr>
      <p:sp>
        <p:nvSpPr>
          <p:cNvPr id="2177026" name="Rectangle 2">
            <a:extLst>
              <a:ext uri="{FF2B5EF4-FFF2-40B4-BE49-F238E27FC236}">
                <a16:creationId xmlns:a16="http://schemas.microsoft.com/office/drawing/2014/main" id="{DD68D7C1-7A05-441A-A843-82B468A38603}"/>
              </a:ext>
            </a:extLst>
          </p:cNvPr>
          <p:cNvSpPr>
            <a:spLocks noGrp="1" noChangeArrowheads="1"/>
          </p:cNvSpPr>
          <p:nvPr>
            <p:ph type="title"/>
          </p:nvPr>
        </p:nvSpPr>
        <p:spPr>
          <a:xfrm>
            <a:off x="2286000" y="457200"/>
            <a:ext cx="7772400" cy="609600"/>
          </a:xfrm>
        </p:spPr>
        <p:txBody>
          <a:bodyPr/>
          <a:lstStyle/>
          <a:p>
            <a:pPr eaLnBrk="1" hangingPunct="1">
              <a:defRPr/>
            </a:pPr>
            <a:r>
              <a:rPr lang="en-US" b="1">
                <a:effectLst>
                  <a:outerShdw blurRad="38100" dist="38100" dir="2700000" algn="tl">
                    <a:srgbClr val="FFFFFF"/>
                  </a:outerShdw>
                </a:effectLst>
                <a:latin typeface="Comic Sans MS" pitchFamily="66" charset="0"/>
              </a:rPr>
              <a:t>The Armor of God</a:t>
            </a:r>
          </a:p>
        </p:txBody>
      </p:sp>
      <p:sp>
        <p:nvSpPr>
          <p:cNvPr id="2177027" name="Rectangle 3">
            <a:extLst>
              <a:ext uri="{FF2B5EF4-FFF2-40B4-BE49-F238E27FC236}">
                <a16:creationId xmlns:a16="http://schemas.microsoft.com/office/drawing/2014/main" id="{0E33A18C-270F-4C51-A9DB-FC14E6F90CEF}"/>
              </a:ext>
            </a:extLst>
          </p:cNvPr>
          <p:cNvSpPr>
            <a:spLocks noGrp="1" noChangeArrowheads="1"/>
          </p:cNvSpPr>
          <p:nvPr>
            <p:ph type="body" idx="1"/>
          </p:nvPr>
        </p:nvSpPr>
        <p:spPr>
          <a:xfrm>
            <a:off x="2209800" y="1143000"/>
            <a:ext cx="7772400" cy="5181600"/>
          </a:xfrm>
        </p:spPr>
        <p:txBody>
          <a:bodyPr/>
          <a:lstStyle/>
          <a:p>
            <a:pPr eaLnBrk="1" hangingPunct="1">
              <a:defRPr/>
            </a:pPr>
            <a:r>
              <a:rPr lang="en-US" b="1">
                <a:solidFill>
                  <a:schemeClr val="hlink"/>
                </a:solidFill>
                <a:effectLst>
                  <a:outerShdw blurRad="38100" dist="38100" dir="2700000" algn="tl">
                    <a:srgbClr val="000000"/>
                  </a:outerShdw>
                </a:effectLst>
                <a:latin typeface="Comic Sans MS" pitchFamily="66" charset="0"/>
              </a:rPr>
              <a:t>The Sword of the </a:t>
            </a:r>
            <a:r>
              <a:rPr lang="en-US" b="1" u="sng">
                <a:solidFill>
                  <a:schemeClr val="hlink"/>
                </a:solidFill>
                <a:effectLst>
                  <a:outerShdw blurRad="38100" dist="38100" dir="2700000" algn="tl">
                    <a:srgbClr val="000000"/>
                  </a:outerShdw>
                </a:effectLst>
                <a:latin typeface="Comic Sans MS" pitchFamily="66" charset="0"/>
              </a:rPr>
              <a:t>Spirit</a:t>
            </a:r>
            <a:r>
              <a:rPr lang="en-US" b="1">
                <a:solidFill>
                  <a:schemeClr val="hlink"/>
                </a:solidFill>
                <a:effectLst>
                  <a:outerShdw blurRad="38100" dist="38100" dir="2700000" algn="tl">
                    <a:srgbClr val="000000"/>
                  </a:outerShdw>
                </a:effectLst>
                <a:latin typeface="Comic Sans MS" pitchFamily="66" charset="0"/>
              </a:rPr>
              <a:t> which is God’s word</a:t>
            </a:r>
            <a:r>
              <a:rPr lang="en-US" b="1">
                <a:solidFill>
                  <a:schemeClr val="accent2"/>
                </a:solidFill>
                <a:effectLst>
                  <a:outerShdw blurRad="38100" dist="38100" dir="2700000" algn="tl">
                    <a:srgbClr val="000000"/>
                  </a:outerShdw>
                </a:effectLst>
                <a:latin typeface="Comic Sans MS" pitchFamily="66" charset="0"/>
              </a:rPr>
              <a:t> </a:t>
            </a:r>
            <a:r>
              <a:rPr lang="en-US" b="1">
                <a:effectLst>
                  <a:outerShdw blurRad="38100" dist="38100" dir="2700000" algn="tl">
                    <a:srgbClr val="FFFFFF"/>
                  </a:outerShdw>
                </a:effectLst>
                <a:latin typeface="Comic Sans MS" pitchFamily="66" charset="0"/>
              </a:rPr>
              <a:t>is the weapon of choice for fighting the enemy. If God said it I can believe it. Hiding His word in your heart is a is the quickest way to respond to the attacks.</a:t>
            </a:r>
          </a:p>
          <a:p>
            <a:pPr eaLnBrk="1" hangingPunct="1">
              <a:defRPr/>
            </a:pPr>
            <a:r>
              <a:rPr lang="en-US" b="1">
                <a:effectLst>
                  <a:outerShdw blurRad="38100" dist="38100" dir="2700000" algn="tl">
                    <a:srgbClr val="FFFFFF"/>
                  </a:outerShdw>
                </a:effectLst>
                <a:latin typeface="Comic Sans MS" pitchFamily="66" charset="0"/>
              </a:rPr>
              <a:t>Knowing and using God’s word are not the same. It is </a:t>
            </a:r>
            <a:r>
              <a:rPr lang="en-US" b="1" u="sng">
                <a:effectLst>
                  <a:outerShdw blurRad="38100" dist="38100" dir="2700000" algn="tl">
                    <a:srgbClr val="FFFFFF"/>
                  </a:outerShdw>
                </a:effectLst>
                <a:latin typeface="Comic Sans MS" pitchFamily="66" charset="0"/>
              </a:rPr>
              <a:t>“faithing”</a:t>
            </a:r>
            <a:r>
              <a:rPr lang="en-US" b="1">
                <a:effectLst>
                  <a:outerShdw blurRad="38100" dist="38100" dir="2700000" algn="tl">
                    <a:srgbClr val="FFFFFF"/>
                  </a:outerShdw>
                </a:effectLst>
                <a:latin typeface="Comic Sans MS" pitchFamily="66" charset="0"/>
              </a:rPr>
              <a:t> as we stand on his word when the attacks come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7027">
                                            <p:txEl>
                                              <p:pRg st="0" end="0"/>
                                            </p:txEl>
                                          </p:spTgt>
                                        </p:tgtEl>
                                        <p:attrNameLst>
                                          <p:attrName>style.visibility</p:attrName>
                                        </p:attrNameLst>
                                      </p:cBhvr>
                                      <p:to>
                                        <p:strVal val="visible"/>
                                      </p:to>
                                    </p:set>
                                    <p:animEffect transition="in" filter="dissolve">
                                      <p:cBhvr>
                                        <p:cTn id="7" dur="500"/>
                                        <p:tgtEl>
                                          <p:spTgt spid="2177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7027">
                                            <p:txEl>
                                              <p:pRg st="1" end="1"/>
                                            </p:txEl>
                                          </p:spTgt>
                                        </p:tgtEl>
                                        <p:attrNameLst>
                                          <p:attrName>style.visibility</p:attrName>
                                        </p:attrNameLst>
                                      </p:cBhvr>
                                      <p:to>
                                        <p:strVal val="visible"/>
                                      </p:to>
                                    </p:set>
                                    <p:animEffect transition="in" filter="dissolve">
                                      <p:cBhvr>
                                        <p:cTn id="12" dur="500"/>
                                        <p:tgtEl>
                                          <p:spTgt spid="2177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7027"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0F44-4F3C-4C9F-8D68-8F5DFC51C58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FC89892-6DB8-4F46-86B4-489346C43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17472971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24482" name="Rectangle 2"/>
          <p:cNvSpPr>
            <a:spLocks noGrp="1" noChangeArrowheads="1"/>
          </p:cNvSpPr>
          <p:nvPr>
            <p:ph type="title"/>
          </p:nvPr>
        </p:nvSpPr>
        <p:spPr/>
        <p:txBody>
          <a:bodyPr/>
          <a:lstStyle/>
          <a:p>
            <a:endParaRPr lang="en-US"/>
          </a:p>
        </p:txBody>
      </p:sp>
      <p:sp>
        <p:nvSpPr>
          <p:cNvPr id="2324483" name="WordArt 3" descr="Paper bag"/>
          <p:cNvSpPr>
            <a:spLocks noChangeArrowheads="1" noChangeShapeType="1" noTextEdit="1"/>
          </p:cNvSpPr>
          <p:nvPr/>
        </p:nvSpPr>
        <p:spPr bwMode="auto">
          <a:xfrm>
            <a:off x="4686300" y="2590800"/>
            <a:ext cx="3238500" cy="1333500"/>
          </a:xfrm>
          <a:prstGeom prst="rect">
            <a:avLst/>
          </a:prstGeom>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4"/>
                  <a:srcRect/>
                  <a:tile tx="0" ty="0" sx="100000" sy="100000" flip="none" algn="tl"/>
                </a:blipFill>
                <a:effectLst/>
                <a:uLnTx/>
                <a:uFillTx/>
                <a:latin typeface="Arial Black"/>
                <a:ea typeface="+mn-ea"/>
                <a:cs typeface="+mn-cs"/>
              </a:rPr>
              <a:t>The Apostle Paul</a:t>
            </a:r>
          </a:p>
        </p:txBody>
      </p:sp>
      <p:sp>
        <p:nvSpPr>
          <p:cNvPr id="2324484" name="WordArt 4" descr="Paper bag"/>
          <p:cNvSpPr>
            <a:spLocks noChangeArrowheads="1" noChangeShapeType="1" noTextEdit="1"/>
          </p:cNvSpPr>
          <p:nvPr/>
        </p:nvSpPr>
        <p:spPr bwMode="auto">
          <a:xfrm>
            <a:off x="4167189" y="5638800"/>
            <a:ext cx="3857625"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THE SPIRITUAL SWORD</a:t>
            </a:r>
          </a:p>
        </p:txBody>
      </p:sp>
    </p:spTree>
    <p:extLst>
      <p:ext uri="{BB962C8B-B14F-4D97-AF65-F5344CB8AC3E}">
        <p14:creationId xmlns:p14="http://schemas.microsoft.com/office/powerpoint/2010/main" val="55798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324483"/>
                                        </p:tgtEl>
                                        <p:attrNameLst>
                                          <p:attrName>style.visibility</p:attrName>
                                        </p:attrNameLst>
                                      </p:cBhvr>
                                      <p:to>
                                        <p:strVal val="visible"/>
                                      </p:to>
                                    </p:set>
                                    <p:anim calcmode="lin" valueType="num">
                                      <p:cBhvr>
                                        <p:cTn id="7" dur="5000" fill="hold"/>
                                        <p:tgtEl>
                                          <p:spTgt spid="2324483"/>
                                        </p:tgtEl>
                                        <p:attrNameLst>
                                          <p:attrName>ppt_w</p:attrName>
                                        </p:attrNameLst>
                                      </p:cBhvr>
                                      <p:tavLst>
                                        <p:tav tm="0" fmla="#ppt_w*sin(2.5*pi*$)">
                                          <p:val>
                                            <p:fltVal val="0"/>
                                          </p:val>
                                        </p:tav>
                                        <p:tav tm="100000">
                                          <p:val>
                                            <p:fltVal val="1"/>
                                          </p:val>
                                        </p:tav>
                                      </p:tavLst>
                                    </p:anim>
                                    <p:anim calcmode="lin" valueType="num">
                                      <p:cBhvr>
                                        <p:cTn id="8" dur="5000" fill="hold"/>
                                        <p:tgtEl>
                                          <p:spTgt spid="232448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2324484"/>
                                        </p:tgtEl>
                                        <p:attrNameLst>
                                          <p:attrName>style.visibility</p:attrName>
                                        </p:attrNameLst>
                                      </p:cBhvr>
                                      <p:to>
                                        <p:strVal val="visible"/>
                                      </p:to>
                                    </p:set>
                                    <p:anim calcmode="lin" valueType="num">
                                      <p:cBhvr>
                                        <p:cTn id="13" dur="500" fill="hold"/>
                                        <p:tgtEl>
                                          <p:spTgt spid="2324484"/>
                                        </p:tgtEl>
                                        <p:attrNameLst>
                                          <p:attrName>ppt_w</p:attrName>
                                        </p:attrNameLst>
                                      </p:cBhvr>
                                      <p:tavLst>
                                        <p:tav tm="0">
                                          <p:val>
                                            <p:fltVal val="0"/>
                                          </p:val>
                                        </p:tav>
                                        <p:tav tm="100000">
                                          <p:val>
                                            <p:strVal val="#ppt_w"/>
                                          </p:val>
                                        </p:tav>
                                      </p:tavLst>
                                    </p:anim>
                                    <p:anim calcmode="lin" valueType="num">
                                      <p:cBhvr>
                                        <p:cTn id="14" dur="500" fill="hold"/>
                                        <p:tgtEl>
                                          <p:spTgt spid="2324484"/>
                                        </p:tgtEl>
                                        <p:attrNameLst>
                                          <p:attrName>ppt_h</p:attrName>
                                        </p:attrNameLst>
                                      </p:cBhvr>
                                      <p:tavLst>
                                        <p:tav tm="0">
                                          <p:val>
                                            <p:fltVal val="0"/>
                                          </p:val>
                                        </p:tav>
                                        <p:tav tm="100000">
                                          <p:val>
                                            <p:strVal val="#ppt_h"/>
                                          </p:val>
                                        </p:tav>
                                      </p:tavLst>
                                    </p:anim>
                                    <p:anim calcmode="lin" valueType="num">
                                      <p:cBhvr>
                                        <p:cTn id="15" dur="500" fill="hold"/>
                                        <p:tgtEl>
                                          <p:spTgt spid="2324484"/>
                                        </p:tgtEl>
                                        <p:attrNameLst>
                                          <p:attrName>ppt_x</p:attrName>
                                        </p:attrNameLst>
                                      </p:cBhvr>
                                      <p:tavLst>
                                        <p:tav tm="0">
                                          <p:val>
                                            <p:fltVal val="0.5"/>
                                          </p:val>
                                        </p:tav>
                                        <p:tav tm="100000">
                                          <p:val>
                                            <p:strVal val="#ppt_x"/>
                                          </p:val>
                                        </p:tav>
                                      </p:tavLst>
                                    </p:anim>
                                    <p:anim calcmode="lin" valueType="num">
                                      <p:cBhvr>
                                        <p:cTn id="16" dur="500" fill="hold"/>
                                        <p:tgtEl>
                                          <p:spTgt spid="23244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483" grpId="0" animBg="1"/>
      <p:bldP spid="2324484"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888D-2602-43D7-93A2-EAA34625C45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6F6E728-7DAB-46CB-B9A4-E8F4BADBB3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7999"/>
          </a:xfrm>
        </p:spPr>
      </p:pic>
    </p:spTree>
    <p:extLst>
      <p:ext uri="{BB962C8B-B14F-4D97-AF65-F5344CB8AC3E}">
        <p14:creationId xmlns:p14="http://schemas.microsoft.com/office/powerpoint/2010/main" val="13310751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429000" y="1295400"/>
            <a:ext cx="6858000" cy="5181600"/>
          </a:xfrm>
        </p:spPr>
        <p:txBody>
          <a:bodyPr/>
          <a:lstStyle/>
          <a:p>
            <a:r>
              <a:rPr lang="en-US" sz="3600" b="1" i="1">
                <a:solidFill>
                  <a:srgbClr val="666699"/>
                </a:solidFill>
                <a:effectLst>
                  <a:outerShdw blurRad="38100" dist="38100" dir="2700000" algn="tl">
                    <a:srgbClr val="C0C0C0"/>
                  </a:outerShdw>
                </a:effectLst>
              </a:rPr>
              <a:t>“For the word of God is living and powerful,  and sharper than any two-edged sword,  piercing even to the division of soul and spirit,  and joints and marrow,  and is a discerner of the thoughts and intents of the heart.”</a:t>
            </a:r>
          </a:p>
          <a:p>
            <a:endParaRPr lang="en-US" sz="800" b="1" i="1">
              <a:solidFill>
                <a:srgbClr val="666699"/>
              </a:solidFill>
              <a:effectLst>
                <a:outerShdw blurRad="38100" dist="38100" dir="2700000" algn="tl">
                  <a:srgbClr val="C0C0C0"/>
                </a:outerShdw>
              </a:effectLst>
            </a:endParaRPr>
          </a:p>
          <a:p>
            <a:pPr>
              <a:buFontTx/>
              <a:buNone/>
            </a:pPr>
            <a:r>
              <a:rPr lang="en-US">
                <a:solidFill>
                  <a:schemeClr val="accent2"/>
                </a:solidFill>
              </a:rPr>
              <a:t>                                </a:t>
            </a:r>
            <a:r>
              <a:rPr lang="en-US" sz="3600" b="1">
                <a:solidFill>
                  <a:schemeClr val="accent2"/>
                </a:solidFill>
              </a:rPr>
              <a:t>-  </a:t>
            </a:r>
            <a:r>
              <a:rPr lang="en-US" sz="3600" b="1">
                <a:solidFill>
                  <a:schemeClr val="accent2"/>
                </a:solidFill>
                <a:effectLst>
                  <a:outerShdw blurRad="38100" dist="38100" dir="2700000" algn="tl">
                    <a:srgbClr val="C0C0C0"/>
                  </a:outerShdw>
                </a:effectLst>
              </a:rPr>
              <a:t>Hebrews 4: 12</a:t>
            </a:r>
            <a:r>
              <a:rPr lang="en-US" sz="3600" b="1"/>
              <a:t>    </a:t>
            </a:r>
          </a:p>
        </p:txBody>
      </p:sp>
      <p:sp>
        <p:nvSpPr>
          <p:cNvPr id="2287622" name="WordArt 6"/>
          <p:cNvSpPr>
            <a:spLocks noChangeArrowheads="1" noChangeShapeType="1" noTextEdit="1"/>
          </p:cNvSpPr>
          <p:nvPr/>
        </p:nvSpPr>
        <p:spPr bwMode="auto">
          <a:xfrm>
            <a:off x="3352800" y="228600"/>
            <a:ext cx="70104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 Double-Edged Spiritual Sword</a:t>
            </a:r>
          </a:p>
        </p:txBody>
      </p:sp>
    </p:spTree>
    <p:extLst>
      <p:ext uri="{BB962C8B-B14F-4D97-AF65-F5344CB8AC3E}">
        <p14:creationId xmlns:p14="http://schemas.microsoft.com/office/powerpoint/2010/main" val="398583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2" end="2"/>
                                            </p:txEl>
                                          </p:spTgt>
                                        </p:tgtEl>
                                        <p:attrNameLst>
                                          <p:attrName>style.visibility</p:attrName>
                                        </p:attrNameLst>
                                      </p:cBhvr>
                                      <p:to>
                                        <p:strVal val="visible"/>
                                      </p:to>
                                    </p:set>
                                    <p:anim calcmode="lin" valueType="num">
                                      <p:cBhvr additive="base">
                                        <p:cTn id="19" dur="300" fill="hold"/>
                                        <p:tgtEl>
                                          <p:spTgt spid="2287620">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94786" name="Rectangle 2"/>
          <p:cNvSpPr>
            <a:spLocks noGrp="1" noChangeArrowheads="1"/>
          </p:cNvSpPr>
          <p:nvPr>
            <p:ph type="body" idx="1"/>
          </p:nvPr>
        </p:nvSpPr>
        <p:spPr>
          <a:xfrm>
            <a:off x="3581400" y="1219200"/>
            <a:ext cx="6858000" cy="4876800"/>
          </a:xfrm>
        </p:spPr>
        <p:txBody>
          <a:bodyPr/>
          <a:lstStyle/>
          <a:p>
            <a:r>
              <a:rPr lang="en-US" sz="2800" i="1">
                <a:solidFill>
                  <a:srgbClr val="666699"/>
                </a:solidFill>
                <a:effectLst>
                  <a:outerShdw blurRad="38100" dist="38100" dir="2700000" algn="tl">
                    <a:srgbClr val="C0C0C0"/>
                  </a:outerShdw>
                </a:effectLst>
              </a:rPr>
              <a:t>INCLUDES the Word of God,  the sword   of the Spirit with double edge,  one edge   for convicting and converting some,  and the other for condemning and destroying the unbelieving… </a:t>
            </a:r>
            <a:r>
              <a:rPr lang="en-US" sz="2800" b="1" i="1">
                <a:solidFill>
                  <a:srgbClr val="666699"/>
                </a:solidFill>
                <a:effectLst>
                  <a:outerShdw blurRad="38100" dist="38100" dir="2700000" algn="tl">
                    <a:srgbClr val="C0C0C0"/>
                  </a:outerShdw>
                </a:effectLst>
              </a:rPr>
              <a:t>sharper</a:t>
            </a:r>
            <a:r>
              <a:rPr lang="en-US" sz="2800" i="1">
                <a:solidFill>
                  <a:srgbClr val="666699"/>
                </a:solidFill>
                <a:effectLst>
                  <a:outerShdw blurRad="38100" dist="38100" dir="2700000" algn="tl">
                    <a:srgbClr val="C0C0C0"/>
                  </a:outerShdw>
                </a:effectLst>
              </a:rPr>
              <a:t> “more cutting”   </a:t>
            </a:r>
            <a:r>
              <a:rPr lang="en-US" sz="2800" b="1" i="1">
                <a:solidFill>
                  <a:srgbClr val="666699"/>
                </a:solidFill>
                <a:effectLst>
                  <a:outerShdw blurRad="38100" dist="38100" dir="2700000" algn="tl">
                    <a:srgbClr val="C0C0C0"/>
                  </a:outerShdw>
                </a:effectLst>
              </a:rPr>
              <a:t>two-edged</a:t>
            </a:r>
            <a:r>
              <a:rPr lang="en-US" sz="2800" i="1">
                <a:solidFill>
                  <a:srgbClr val="666699"/>
                </a:solidFill>
                <a:effectLst>
                  <a:outerShdw blurRad="38100" dist="38100" dir="2700000" algn="tl">
                    <a:srgbClr val="C0C0C0"/>
                  </a:outerShdw>
                </a:effectLst>
              </a:rPr>
              <a:t> – sharpened at both edge and back.  Its double power seems implied by  its being “two-edged.”  “It judges all that  is in the heart,  for there it passes through,  at once punishing and searching…”  [Chrysostom].</a:t>
            </a:r>
            <a:r>
              <a:rPr lang="en-US" sz="2800"/>
              <a:t>  </a:t>
            </a:r>
          </a:p>
        </p:txBody>
      </p:sp>
      <p:sp>
        <p:nvSpPr>
          <p:cNvPr id="2294787" name="WordArt 3"/>
          <p:cNvSpPr>
            <a:spLocks noChangeArrowheads="1" noChangeShapeType="1" noTextEdit="1"/>
          </p:cNvSpPr>
          <p:nvPr/>
        </p:nvSpPr>
        <p:spPr bwMode="auto">
          <a:xfrm>
            <a:off x="3429000" y="6324600"/>
            <a:ext cx="67056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5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Jamieson-Fausset-Brown On Hebrews 4:12 </a:t>
            </a:r>
          </a:p>
        </p:txBody>
      </p:sp>
      <p:sp>
        <p:nvSpPr>
          <p:cNvPr id="2294788" name="WordArt 4"/>
          <p:cNvSpPr>
            <a:spLocks noChangeArrowheads="1" noChangeShapeType="1" noTextEdit="1"/>
          </p:cNvSpPr>
          <p:nvPr/>
        </p:nvSpPr>
        <p:spPr bwMode="auto">
          <a:xfrm>
            <a:off x="3352800" y="228600"/>
            <a:ext cx="70104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 Double-Edged Spiritual Sword</a:t>
            </a:r>
          </a:p>
        </p:txBody>
      </p:sp>
    </p:spTree>
    <p:extLst>
      <p:ext uri="{BB962C8B-B14F-4D97-AF65-F5344CB8AC3E}">
        <p14:creationId xmlns:p14="http://schemas.microsoft.com/office/powerpoint/2010/main" val="292477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94788"/>
                                        </p:tgtEl>
                                        <p:attrNameLst>
                                          <p:attrName>style.visibility</p:attrName>
                                        </p:attrNameLst>
                                      </p:cBhvr>
                                      <p:to>
                                        <p:strVal val="visible"/>
                                      </p:to>
                                    </p:set>
                                    <p:anim calcmode="lin" valueType="num">
                                      <p:cBhvr>
                                        <p:cTn id="7" dur="500" fill="hold"/>
                                        <p:tgtEl>
                                          <p:spTgt spid="2294788"/>
                                        </p:tgtEl>
                                        <p:attrNameLst>
                                          <p:attrName>ppt_w</p:attrName>
                                        </p:attrNameLst>
                                      </p:cBhvr>
                                      <p:tavLst>
                                        <p:tav tm="0">
                                          <p:val>
                                            <p:strVal val="4*#ppt_w"/>
                                          </p:val>
                                        </p:tav>
                                        <p:tav tm="100000">
                                          <p:val>
                                            <p:strVal val="#ppt_w"/>
                                          </p:val>
                                        </p:tav>
                                      </p:tavLst>
                                    </p:anim>
                                    <p:anim calcmode="lin" valueType="num">
                                      <p:cBhvr>
                                        <p:cTn id="8" dur="500" fill="hold"/>
                                        <p:tgtEl>
                                          <p:spTgt spid="2294788"/>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294786">
                                            <p:txEl>
                                              <p:pRg st="0" end="0"/>
                                            </p:txEl>
                                          </p:spTgt>
                                        </p:tgtEl>
                                        <p:attrNameLst>
                                          <p:attrName>style.visibility</p:attrName>
                                        </p:attrNameLst>
                                      </p:cBhvr>
                                      <p:to>
                                        <p:strVal val="visible"/>
                                      </p:to>
                                    </p:set>
                                    <p:animEffect transition="in" filter="wipe(left)">
                                      <p:cBhvr>
                                        <p:cTn id="13" dur="500"/>
                                        <p:tgtEl>
                                          <p:spTgt spid="229478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94787"/>
                                        </p:tgtEl>
                                        <p:attrNameLst>
                                          <p:attrName>style.visibility</p:attrName>
                                        </p:attrNameLst>
                                      </p:cBhvr>
                                      <p:to>
                                        <p:strVal val="visible"/>
                                      </p:to>
                                    </p:set>
                                    <p:anim calcmode="lin" valueType="num">
                                      <p:cBhvr>
                                        <p:cTn id="18" dur="500" fill="hold"/>
                                        <p:tgtEl>
                                          <p:spTgt spid="2294787"/>
                                        </p:tgtEl>
                                        <p:attrNameLst>
                                          <p:attrName>ppt_w</p:attrName>
                                        </p:attrNameLst>
                                      </p:cBhvr>
                                      <p:tavLst>
                                        <p:tav tm="0">
                                          <p:val>
                                            <p:fltVal val="0"/>
                                          </p:val>
                                        </p:tav>
                                        <p:tav tm="100000">
                                          <p:val>
                                            <p:strVal val="#ppt_w"/>
                                          </p:val>
                                        </p:tav>
                                      </p:tavLst>
                                    </p:anim>
                                    <p:anim calcmode="lin" valueType="num">
                                      <p:cBhvr>
                                        <p:cTn id="19" dur="500" fill="hold"/>
                                        <p:tgtEl>
                                          <p:spTgt spid="2294787"/>
                                        </p:tgtEl>
                                        <p:attrNameLst>
                                          <p:attrName>ppt_h</p:attrName>
                                        </p:attrNameLst>
                                      </p:cBhvr>
                                      <p:tavLst>
                                        <p:tav tm="0">
                                          <p:val>
                                            <p:fltVal val="0"/>
                                          </p:val>
                                        </p:tav>
                                        <p:tav tm="100000">
                                          <p:val>
                                            <p:strVal val="#ppt_h"/>
                                          </p:val>
                                        </p:tav>
                                      </p:tavLst>
                                    </p:anim>
                                    <p:anim calcmode="lin" valueType="num">
                                      <p:cBhvr>
                                        <p:cTn id="20" dur="500" fill="hold"/>
                                        <p:tgtEl>
                                          <p:spTgt spid="2294787"/>
                                        </p:tgtEl>
                                        <p:attrNameLst>
                                          <p:attrName>ppt_x</p:attrName>
                                        </p:attrNameLst>
                                      </p:cBhvr>
                                      <p:tavLst>
                                        <p:tav tm="0">
                                          <p:val>
                                            <p:fltVal val="0.5"/>
                                          </p:val>
                                        </p:tav>
                                        <p:tav tm="100000">
                                          <p:val>
                                            <p:strVal val="#ppt_x"/>
                                          </p:val>
                                        </p:tav>
                                      </p:tavLst>
                                    </p:anim>
                                    <p:anim calcmode="lin" valueType="num">
                                      <p:cBhvr>
                                        <p:cTn id="21" dur="500" fill="hold"/>
                                        <p:tgtEl>
                                          <p:spTgt spid="229478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4786" grpId="0" build="p" autoUpdateAnimBg="0" rev="1"/>
      <p:bldP spid="2294787" grpId="0" animBg="1"/>
      <p:bldP spid="2294788" grpId="0" animBg="1"/>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90690" name="Rectangle 2"/>
          <p:cNvSpPr>
            <a:spLocks noGrp="1" noChangeArrowheads="1"/>
          </p:cNvSpPr>
          <p:nvPr>
            <p:ph type="body" idx="1"/>
          </p:nvPr>
        </p:nvSpPr>
        <p:spPr>
          <a:xfrm>
            <a:off x="3505200" y="1219200"/>
            <a:ext cx="6781800" cy="4876800"/>
          </a:xfrm>
        </p:spPr>
        <p:txBody>
          <a:bodyPr/>
          <a:lstStyle/>
          <a:p>
            <a:pPr>
              <a:lnSpc>
                <a:spcPct val="90000"/>
              </a:lnSpc>
            </a:pPr>
            <a:r>
              <a:rPr lang="en-US" sz="2800" i="1">
                <a:solidFill>
                  <a:srgbClr val="666699"/>
                </a:solidFill>
                <a:effectLst>
                  <a:outerShdw blurRad="38100" dist="38100" dir="2700000" algn="tl">
                    <a:srgbClr val="C0C0C0"/>
                  </a:outerShdw>
                </a:effectLst>
              </a:rPr>
              <a:t>Philo similarly speaks of  “God passing between the parts of Abraham’s sacrifices (Genesis 15: 17)  where it is a burning lamp…  which sword never ceases to divide all sensible things… {Paul’s audience was familiar with Philo}…                             </a:t>
            </a:r>
            <a:r>
              <a:rPr lang="en-US" sz="2800" b="1" i="1">
                <a:solidFill>
                  <a:srgbClr val="666699"/>
                </a:solidFill>
                <a:effectLst>
                  <a:outerShdw blurRad="38100" dist="38100" dir="2700000" algn="tl">
                    <a:srgbClr val="C0C0C0"/>
                  </a:outerShdw>
                </a:effectLst>
              </a:rPr>
              <a:t>even to dividing asunder of soul and spirit –</a:t>
            </a:r>
            <a:r>
              <a:rPr lang="en-US" sz="2800" i="1">
                <a:solidFill>
                  <a:srgbClr val="666699"/>
                </a:solidFill>
                <a:effectLst>
                  <a:outerShdw blurRad="38100" dist="38100" dir="2700000" algn="tl">
                    <a:srgbClr val="C0C0C0"/>
                  </a:outerShdw>
                </a:effectLst>
              </a:rPr>
              <a:t> i.e.,  reaching through to the separation of the animal soul, the lower part of man’s incorporeal nature,  the seat of animal desires, which he has in common with the brutes…  </a:t>
            </a:r>
            <a:r>
              <a:rPr lang="en-US" sz="2800" b="1" i="1">
                <a:solidFill>
                  <a:srgbClr val="666699"/>
                </a:solidFill>
                <a:effectLst>
                  <a:outerShdw blurRad="38100" dist="38100" dir="2700000" algn="tl">
                    <a:srgbClr val="C0C0C0"/>
                  </a:outerShdw>
                </a:effectLst>
              </a:rPr>
              <a:t>and of the joints and marrow-</a:t>
            </a:r>
            <a:endParaRPr lang="en-US" sz="2800" i="1">
              <a:solidFill>
                <a:srgbClr val="666699"/>
              </a:solidFill>
              <a:effectLst>
                <a:outerShdw blurRad="38100" dist="38100" dir="2700000" algn="tl">
                  <a:srgbClr val="C0C0C0"/>
                </a:outerShdw>
              </a:effectLst>
            </a:endParaRPr>
          </a:p>
        </p:txBody>
      </p:sp>
      <p:sp>
        <p:nvSpPr>
          <p:cNvPr id="2290691" name="WordArt 3"/>
          <p:cNvSpPr>
            <a:spLocks noChangeArrowheads="1" noChangeShapeType="1" noTextEdit="1"/>
          </p:cNvSpPr>
          <p:nvPr/>
        </p:nvSpPr>
        <p:spPr bwMode="auto">
          <a:xfrm>
            <a:off x="3352800" y="6324600"/>
            <a:ext cx="69342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5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Jamieson-Fausset-Brown On Hebrews 4:12 </a:t>
            </a:r>
          </a:p>
        </p:txBody>
      </p:sp>
      <p:sp>
        <p:nvSpPr>
          <p:cNvPr id="2290692" name="WordArt 4"/>
          <p:cNvSpPr>
            <a:spLocks noChangeArrowheads="1" noChangeShapeType="1" noTextEdit="1"/>
          </p:cNvSpPr>
          <p:nvPr/>
        </p:nvSpPr>
        <p:spPr bwMode="auto">
          <a:xfrm>
            <a:off x="3352800" y="228600"/>
            <a:ext cx="70104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 Double-Edged Spiritual Sword</a:t>
            </a:r>
          </a:p>
        </p:txBody>
      </p:sp>
    </p:spTree>
    <p:extLst>
      <p:ext uri="{BB962C8B-B14F-4D97-AF65-F5344CB8AC3E}">
        <p14:creationId xmlns:p14="http://schemas.microsoft.com/office/powerpoint/2010/main" val="119521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90692"/>
                                        </p:tgtEl>
                                        <p:attrNameLst>
                                          <p:attrName>style.visibility</p:attrName>
                                        </p:attrNameLst>
                                      </p:cBhvr>
                                      <p:to>
                                        <p:strVal val="visible"/>
                                      </p:to>
                                    </p:set>
                                    <p:anim calcmode="lin" valueType="num">
                                      <p:cBhvr>
                                        <p:cTn id="7" dur="500" fill="hold"/>
                                        <p:tgtEl>
                                          <p:spTgt spid="2290692"/>
                                        </p:tgtEl>
                                        <p:attrNameLst>
                                          <p:attrName>ppt_w</p:attrName>
                                        </p:attrNameLst>
                                      </p:cBhvr>
                                      <p:tavLst>
                                        <p:tav tm="0">
                                          <p:val>
                                            <p:strVal val="4*#ppt_w"/>
                                          </p:val>
                                        </p:tav>
                                        <p:tav tm="100000">
                                          <p:val>
                                            <p:strVal val="#ppt_w"/>
                                          </p:val>
                                        </p:tav>
                                      </p:tavLst>
                                    </p:anim>
                                    <p:anim calcmode="lin" valueType="num">
                                      <p:cBhvr>
                                        <p:cTn id="8" dur="500" fill="hold"/>
                                        <p:tgtEl>
                                          <p:spTgt spid="229069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290690">
                                            <p:txEl>
                                              <p:pRg st="0" end="0"/>
                                            </p:txEl>
                                          </p:spTgt>
                                        </p:tgtEl>
                                        <p:attrNameLst>
                                          <p:attrName>style.visibility</p:attrName>
                                        </p:attrNameLst>
                                      </p:cBhvr>
                                      <p:to>
                                        <p:strVal val="visible"/>
                                      </p:to>
                                    </p:set>
                                    <p:animEffect transition="in" filter="wipe(left)">
                                      <p:cBhvr>
                                        <p:cTn id="13" dur="500"/>
                                        <p:tgtEl>
                                          <p:spTgt spid="229069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90691"/>
                                        </p:tgtEl>
                                        <p:attrNameLst>
                                          <p:attrName>style.visibility</p:attrName>
                                        </p:attrNameLst>
                                      </p:cBhvr>
                                      <p:to>
                                        <p:strVal val="visible"/>
                                      </p:to>
                                    </p:set>
                                    <p:anim calcmode="lin" valueType="num">
                                      <p:cBhvr>
                                        <p:cTn id="18" dur="500" fill="hold"/>
                                        <p:tgtEl>
                                          <p:spTgt spid="2290691"/>
                                        </p:tgtEl>
                                        <p:attrNameLst>
                                          <p:attrName>ppt_w</p:attrName>
                                        </p:attrNameLst>
                                      </p:cBhvr>
                                      <p:tavLst>
                                        <p:tav tm="0">
                                          <p:val>
                                            <p:fltVal val="0"/>
                                          </p:val>
                                        </p:tav>
                                        <p:tav tm="100000">
                                          <p:val>
                                            <p:strVal val="#ppt_w"/>
                                          </p:val>
                                        </p:tav>
                                      </p:tavLst>
                                    </p:anim>
                                    <p:anim calcmode="lin" valueType="num">
                                      <p:cBhvr>
                                        <p:cTn id="19" dur="500" fill="hold"/>
                                        <p:tgtEl>
                                          <p:spTgt spid="2290691"/>
                                        </p:tgtEl>
                                        <p:attrNameLst>
                                          <p:attrName>ppt_h</p:attrName>
                                        </p:attrNameLst>
                                      </p:cBhvr>
                                      <p:tavLst>
                                        <p:tav tm="0">
                                          <p:val>
                                            <p:fltVal val="0"/>
                                          </p:val>
                                        </p:tav>
                                        <p:tav tm="100000">
                                          <p:val>
                                            <p:strVal val="#ppt_h"/>
                                          </p:val>
                                        </p:tav>
                                      </p:tavLst>
                                    </p:anim>
                                    <p:anim calcmode="lin" valueType="num">
                                      <p:cBhvr>
                                        <p:cTn id="20" dur="500" fill="hold"/>
                                        <p:tgtEl>
                                          <p:spTgt spid="2290691"/>
                                        </p:tgtEl>
                                        <p:attrNameLst>
                                          <p:attrName>ppt_x</p:attrName>
                                        </p:attrNameLst>
                                      </p:cBhvr>
                                      <p:tavLst>
                                        <p:tav tm="0">
                                          <p:val>
                                            <p:fltVal val="0.5"/>
                                          </p:val>
                                        </p:tav>
                                        <p:tav tm="100000">
                                          <p:val>
                                            <p:strVal val="#ppt_x"/>
                                          </p:val>
                                        </p:tav>
                                      </p:tavLst>
                                    </p:anim>
                                    <p:anim calcmode="lin" valueType="num">
                                      <p:cBhvr>
                                        <p:cTn id="21" dur="500" fill="hold"/>
                                        <p:tgtEl>
                                          <p:spTgt spid="22906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0690" grpId="0" build="p" autoUpdateAnimBg="0" rev="1"/>
      <p:bldP spid="2290691" grpId="0" animBg="1"/>
      <p:bldP spid="2290692" grpId="0" animBg="1"/>
    </p:bld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92738" name="Rectangle 2"/>
          <p:cNvSpPr>
            <a:spLocks noGrp="1" noChangeArrowheads="1"/>
          </p:cNvSpPr>
          <p:nvPr>
            <p:ph type="body" idx="1"/>
          </p:nvPr>
        </p:nvSpPr>
        <p:spPr>
          <a:xfrm>
            <a:off x="3505200" y="990600"/>
            <a:ext cx="6781800" cy="5105400"/>
          </a:xfrm>
        </p:spPr>
        <p:txBody>
          <a:bodyPr/>
          <a:lstStyle/>
          <a:p>
            <a:pPr>
              <a:lnSpc>
                <a:spcPct val="90000"/>
              </a:lnSpc>
            </a:pPr>
            <a:r>
              <a:rPr lang="en-US" sz="2800" i="1">
                <a:solidFill>
                  <a:srgbClr val="666699"/>
                </a:solidFill>
                <a:effectLst>
                  <a:outerShdw blurRad="38100" dist="38100" dir="2700000" algn="tl">
                    <a:srgbClr val="C0C0C0"/>
                  </a:outerShdw>
                </a:effectLst>
              </a:rPr>
              <a:t>As the knife of the Levitical priest reached to dividing parts,  closely united as the joints of the limbs,  and penetrated to the innermost parts,  as the marrows;  so the word of God divides the closely joined parts of man’s immaterial being,  soul and spirit and penetrates to the innermost parts of the spirit.  The Word’s dividing and far penetrating power has both a punitive and healing effect. </a:t>
            </a:r>
            <a:r>
              <a:rPr lang="en-US" sz="2800" b="1" i="1">
                <a:solidFill>
                  <a:srgbClr val="666699"/>
                </a:solidFill>
                <a:effectLst>
                  <a:outerShdw blurRad="38100" dist="38100" dir="2700000" algn="tl">
                    <a:srgbClr val="C0C0C0"/>
                  </a:outerShdw>
                </a:effectLst>
              </a:rPr>
              <a:t>discerner of the thoughts-  </a:t>
            </a:r>
            <a:r>
              <a:rPr lang="en-US" sz="2800" i="1">
                <a:solidFill>
                  <a:srgbClr val="666699"/>
                </a:solidFill>
                <a:effectLst>
                  <a:outerShdw blurRad="38100" dist="38100" dir="2700000" algn="tl">
                    <a:srgbClr val="C0C0C0"/>
                  </a:outerShdw>
                </a:effectLst>
              </a:rPr>
              <a:t>“capable of judging the purposes.”   </a:t>
            </a:r>
            <a:r>
              <a:rPr lang="en-US" sz="2800" b="1" i="1">
                <a:solidFill>
                  <a:srgbClr val="666699"/>
                </a:solidFill>
                <a:effectLst>
                  <a:outerShdw blurRad="38100" dist="38100" dir="2700000" algn="tl">
                    <a:srgbClr val="C0C0C0"/>
                  </a:outerShdw>
                </a:effectLst>
              </a:rPr>
              <a:t>intents-  </a:t>
            </a:r>
            <a:r>
              <a:rPr lang="en-US" sz="2800" i="1">
                <a:solidFill>
                  <a:srgbClr val="666699"/>
                </a:solidFill>
                <a:effectLst>
                  <a:outerShdw blurRad="38100" dist="38100" dir="2700000" algn="tl">
                    <a:srgbClr val="C0C0C0"/>
                  </a:outerShdw>
                </a:effectLst>
              </a:rPr>
              <a:t>rather,  “conceptions [Crellius];  “ideas” [Alford] refers to the intellect.</a:t>
            </a:r>
          </a:p>
        </p:txBody>
      </p:sp>
      <p:sp>
        <p:nvSpPr>
          <p:cNvPr id="2292739" name="WordArt 3"/>
          <p:cNvSpPr>
            <a:spLocks noChangeArrowheads="1" noChangeShapeType="1" noTextEdit="1"/>
          </p:cNvSpPr>
          <p:nvPr/>
        </p:nvSpPr>
        <p:spPr bwMode="auto">
          <a:xfrm>
            <a:off x="3657600" y="6324600"/>
            <a:ext cx="65532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5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Jamieson-Fausset-Brown On Hebrews 4:12 </a:t>
            </a:r>
          </a:p>
        </p:txBody>
      </p:sp>
      <p:sp>
        <p:nvSpPr>
          <p:cNvPr id="2292740" name="WordArt 4"/>
          <p:cNvSpPr>
            <a:spLocks noChangeArrowheads="1" noChangeShapeType="1" noTextEdit="1"/>
          </p:cNvSpPr>
          <p:nvPr/>
        </p:nvSpPr>
        <p:spPr bwMode="auto">
          <a:xfrm>
            <a:off x="3352800" y="228600"/>
            <a:ext cx="70104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 Double-Edged Spiritual Sword</a:t>
            </a:r>
          </a:p>
        </p:txBody>
      </p:sp>
    </p:spTree>
    <p:extLst>
      <p:ext uri="{BB962C8B-B14F-4D97-AF65-F5344CB8AC3E}">
        <p14:creationId xmlns:p14="http://schemas.microsoft.com/office/powerpoint/2010/main" val="395223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92740"/>
                                        </p:tgtEl>
                                        <p:attrNameLst>
                                          <p:attrName>style.visibility</p:attrName>
                                        </p:attrNameLst>
                                      </p:cBhvr>
                                      <p:to>
                                        <p:strVal val="visible"/>
                                      </p:to>
                                    </p:set>
                                    <p:anim calcmode="lin" valueType="num">
                                      <p:cBhvr>
                                        <p:cTn id="7" dur="500" fill="hold"/>
                                        <p:tgtEl>
                                          <p:spTgt spid="2292740"/>
                                        </p:tgtEl>
                                        <p:attrNameLst>
                                          <p:attrName>ppt_w</p:attrName>
                                        </p:attrNameLst>
                                      </p:cBhvr>
                                      <p:tavLst>
                                        <p:tav tm="0">
                                          <p:val>
                                            <p:strVal val="4*#ppt_w"/>
                                          </p:val>
                                        </p:tav>
                                        <p:tav tm="100000">
                                          <p:val>
                                            <p:strVal val="#ppt_w"/>
                                          </p:val>
                                        </p:tav>
                                      </p:tavLst>
                                    </p:anim>
                                    <p:anim calcmode="lin" valueType="num">
                                      <p:cBhvr>
                                        <p:cTn id="8" dur="500" fill="hold"/>
                                        <p:tgtEl>
                                          <p:spTgt spid="2292740"/>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292738">
                                            <p:txEl>
                                              <p:pRg st="0" end="0"/>
                                            </p:txEl>
                                          </p:spTgt>
                                        </p:tgtEl>
                                        <p:attrNameLst>
                                          <p:attrName>style.visibility</p:attrName>
                                        </p:attrNameLst>
                                      </p:cBhvr>
                                      <p:to>
                                        <p:strVal val="visible"/>
                                      </p:to>
                                    </p:set>
                                    <p:animEffect transition="in" filter="wipe(left)">
                                      <p:cBhvr>
                                        <p:cTn id="13" dur="500"/>
                                        <p:tgtEl>
                                          <p:spTgt spid="229273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92739"/>
                                        </p:tgtEl>
                                        <p:attrNameLst>
                                          <p:attrName>style.visibility</p:attrName>
                                        </p:attrNameLst>
                                      </p:cBhvr>
                                      <p:to>
                                        <p:strVal val="visible"/>
                                      </p:to>
                                    </p:set>
                                    <p:anim calcmode="lin" valueType="num">
                                      <p:cBhvr>
                                        <p:cTn id="18" dur="500" fill="hold"/>
                                        <p:tgtEl>
                                          <p:spTgt spid="2292739"/>
                                        </p:tgtEl>
                                        <p:attrNameLst>
                                          <p:attrName>ppt_w</p:attrName>
                                        </p:attrNameLst>
                                      </p:cBhvr>
                                      <p:tavLst>
                                        <p:tav tm="0">
                                          <p:val>
                                            <p:fltVal val="0"/>
                                          </p:val>
                                        </p:tav>
                                        <p:tav tm="100000">
                                          <p:val>
                                            <p:strVal val="#ppt_w"/>
                                          </p:val>
                                        </p:tav>
                                      </p:tavLst>
                                    </p:anim>
                                    <p:anim calcmode="lin" valueType="num">
                                      <p:cBhvr>
                                        <p:cTn id="19" dur="500" fill="hold"/>
                                        <p:tgtEl>
                                          <p:spTgt spid="2292739"/>
                                        </p:tgtEl>
                                        <p:attrNameLst>
                                          <p:attrName>ppt_h</p:attrName>
                                        </p:attrNameLst>
                                      </p:cBhvr>
                                      <p:tavLst>
                                        <p:tav tm="0">
                                          <p:val>
                                            <p:fltVal val="0"/>
                                          </p:val>
                                        </p:tav>
                                        <p:tav tm="100000">
                                          <p:val>
                                            <p:strVal val="#ppt_h"/>
                                          </p:val>
                                        </p:tav>
                                      </p:tavLst>
                                    </p:anim>
                                    <p:anim calcmode="lin" valueType="num">
                                      <p:cBhvr>
                                        <p:cTn id="20" dur="500" fill="hold"/>
                                        <p:tgtEl>
                                          <p:spTgt spid="2292739"/>
                                        </p:tgtEl>
                                        <p:attrNameLst>
                                          <p:attrName>ppt_x</p:attrName>
                                        </p:attrNameLst>
                                      </p:cBhvr>
                                      <p:tavLst>
                                        <p:tav tm="0">
                                          <p:val>
                                            <p:fltVal val="0.5"/>
                                          </p:val>
                                        </p:tav>
                                        <p:tav tm="100000">
                                          <p:val>
                                            <p:strVal val="#ppt_x"/>
                                          </p:val>
                                        </p:tav>
                                      </p:tavLst>
                                    </p:anim>
                                    <p:anim calcmode="lin" valueType="num">
                                      <p:cBhvr>
                                        <p:cTn id="21" dur="500" fill="hold"/>
                                        <p:tgtEl>
                                          <p:spTgt spid="22927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2738" grpId="0" build="p" autoUpdateAnimBg="0" rev="1"/>
      <p:bldP spid="2292739" grpId="0" animBg="1"/>
      <p:bldP spid="2292740"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22" name="Rectangle 2">
            <a:extLst>
              <a:ext uri="{FF2B5EF4-FFF2-40B4-BE49-F238E27FC236}">
                <a16:creationId xmlns:a16="http://schemas.microsoft.com/office/drawing/2014/main" id="{B787CAF8-632D-46B5-919E-8242D2266429}"/>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7378" name="Group 14">
            <a:extLst>
              <a:ext uri="{FF2B5EF4-FFF2-40B4-BE49-F238E27FC236}">
                <a16:creationId xmlns:a16="http://schemas.microsoft.com/office/drawing/2014/main" id="{DDEF9835-6272-4340-B846-1AB39AE62E60}"/>
              </a:ext>
            </a:extLst>
          </p:cNvPr>
          <p:cNvGrpSpPr>
            <a:grpSpLocks/>
          </p:cNvGrpSpPr>
          <p:nvPr/>
        </p:nvGrpSpPr>
        <p:grpSpPr bwMode="auto">
          <a:xfrm>
            <a:off x="1" y="-3176"/>
            <a:ext cx="12192000" cy="6859588"/>
            <a:chOff x="0" y="0"/>
            <a:chExt cx="5760" cy="4321"/>
          </a:xfrm>
        </p:grpSpPr>
        <p:pic>
          <p:nvPicPr>
            <p:cNvPr id="357385" name="Picture 15" descr="breadbg">
              <a:extLst>
                <a:ext uri="{FF2B5EF4-FFF2-40B4-BE49-F238E27FC236}">
                  <a16:creationId xmlns:a16="http://schemas.microsoft.com/office/drawing/2014/main" id="{C38F27AB-2899-4E5D-8B15-0828EE394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6" name="Picture 16" descr="rosewatermarklp">
              <a:extLst>
                <a:ext uri="{FF2B5EF4-FFF2-40B4-BE49-F238E27FC236}">
                  <a16:creationId xmlns:a16="http://schemas.microsoft.com/office/drawing/2014/main" id="{35664976-803C-4B31-8250-FC22DAC16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7379" name="Picture 17" descr="breadpet2">
            <a:extLst>
              <a:ext uri="{FF2B5EF4-FFF2-40B4-BE49-F238E27FC236}">
                <a16:creationId xmlns:a16="http://schemas.microsoft.com/office/drawing/2014/main" id="{8B4BA1E1-8A92-45E1-92B6-65EFE88F2D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588"/>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8130" name="Rectangle 18">
            <a:extLst>
              <a:ext uri="{FF2B5EF4-FFF2-40B4-BE49-F238E27FC236}">
                <a16:creationId xmlns:a16="http://schemas.microsoft.com/office/drawing/2014/main" id="{BAE614F1-B288-4DD1-8C58-3B0835259E38}"/>
              </a:ext>
            </a:extLst>
          </p:cNvPr>
          <p:cNvSpPr>
            <a:spLocks noGrp="1" noChangeArrowheads="1"/>
          </p:cNvSpPr>
          <p:nvPr>
            <p:ph type="body" idx="1"/>
          </p:nvPr>
        </p:nvSpPr>
        <p:spPr>
          <a:noFill/>
        </p:spPr>
        <p:txBody>
          <a:bodyPr/>
          <a:lstStyle/>
          <a:p>
            <a:pPr eaLnBrk="1" hangingPunct="1">
              <a:buFontTx/>
              <a:buBlip>
                <a:blip r:embed="rId6"/>
              </a:buBlip>
            </a:pPr>
            <a:r>
              <a:rPr lang="en-US" altLang="en-US" sz="3500">
                <a:solidFill>
                  <a:srgbClr val="211D1E"/>
                </a:solidFill>
              </a:rPr>
              <a:t>God commits himself to provide </a:t>
            </a:r>
            <a:br>
              <a:rPr lang="en-US" altLang="en-US" sz="3500">
                <a:solidFill>
                  <a:srgbClr val="211D1E"/>
                </a:solidFill>
              </a:rPr>
            </a:br>
            <a:r>
              <a:rPr lang="en-US" altLang="en-US" sz="3500">
                <a:solidFill>
                  <a:srgbClr val="211D1E"/>
                </a:solidFill>
              </a:rPr>
              <a:t>for his children, yet God knows </a:t>
            </a:r>
            <a:br>
              <a:rPr lang="en-US" altLang="en-US" sz="3500">
                <a:solidFill>
                  <a:srgbClr val="211D1E"/>
                </a:solidFill>
              </a:rPr>
            </a:br>
            <a:r>
              <a:rPr lang="en-US" altLang="en-US" sz="3500">
                <a:solidFill>
                  <a:srgbClr val="211D1E"/>
                </a:solidFill>
              </a:rPr>
              <a:t>more about what we need than we </a:t>
            </a:r>
            <a:br>
              <a:rPr lang="en-US" altLang="en-US" sz="3500">
                <a:solidFill>
                  <a:srgbClr val="211D1E"/>
                </a:solidFill>
              </a:rPr>
            </a:br>
            <a:r>
              <a:rPr lang="en-US" altLang="en-US" sz="3500">
                <a:solidFill>
                  <a:srgbClr val="211D1E"/>
                </a:solidFill>
              </a:rPr>
              <a:t>ourselves know. </a:t>
            </a:r>
          </a:p>
          <a:p>
            <a:pPr eaLnBrk="1" hangingPunct="1">
              <a:buFontTx/>
              <a:buBlip>
                <a:blip r:embed="rId6"/>
              </a:buBlip>
            </a:pPr>
            <a:r>
              <a:rPr lang="en-US" altLang="en-US" sz="3500">
                <a:solidFill>
                  <a:srgbClr val="211D1E"/>
                </a:solidFill>
              </a:rPr>
              <a:t>By praying for daily bread, we </a:t>
            </a:r>
            <a:br>
              <a:rPr lang="en-US" altLang="en-US" sz="3500">
                <a:solidFill>
                  <a:srgbClr val="211D1E"/>
                </a:solidFill>
              </a:rPr>
            </a:br>
            <a:r>
              <a:rPr lang="en-US" altLang="en-US" sz="3500">
                <a:solidFill>
                  <a:srgbClr val="211D1E"/>
                </a:solidFill>
              </a:rPr>
              <a:t>are not taking it for granted, but </a:t>
            </a:r>
            <a:br>
              <a:rPr lang="en-US" altLang="en-US" sz="3500">
                <a:solidFill>
                  <a:srgbClr val="211D1E"/>
                </a:solidFill>
              </a:rPr>
            </a:br>
            <a:r>
              <a:rPr lang="en-US" altLang="en-US" sz="3500">
                <a:solidFill>
                  <a:srgbClr val="211D1E"/>
                </a:solidFill>
              </a:rPr>
              <a:t>acknowledging that all our life </a:t>
            </a:r>
            <a:br>
              <a:rPr lang="en-US" altLang="en-US" sz="3500">
                <a:solidFill>
                  <a:srgbClr val="211D1E"/>
                </a:solidFill>
              </a:rPr>
            </a:br>
            <a:r>
              <a:rPr lang="en-US" altLang="en-US" sz="3500">
                <a:solidFill>
                  <a:srgbClr val="211D1E"/>
                </a:solidFill>
              </a:rPr>
              <a:t>depends on his mercy. </a:t>
            </a:r>
            <a:endParaRPr lang="en-US" altLang="en-US" sz="3500"/>
          </a:p>
        </p:txBody>
      </p:sp>
      <p:sp>
        <p:nvSpPr>
          <p:cNvPr id="357381" name="Rectangle 19">
            <a:extLst>
              <a:ext uri="{FF2B5EF4-FFF2-40B4-BE49-F238E27FC236}">
                <a16:creationId xmlns:a16="http://schemas.microsoft.com/office/drawing/2014/main" id="{D0651743-9333-4F19-B72E-EB254D40BA2C}"/>
              </a:ext>
            </a:extLst>
          </p:cNvPr>
          <p:cNvSpPr>
            <a:spLocks noChangeArrowheads="1"/>
          </p:cNvSpPr>
          <p:nvPr/>
        </p:nvSpPr>
        <p:spPr bwMode="auto">
          <a:xfrm>
            <a:off x="6994525" y="2606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57382" name="Rectangle 20">
            <a:extLst>
              <a:ext uri="{FF2B5EF4-FFF2-40B4-BE49-F238E27FC236}">
                <a16:creationId xmlns:a16="http://schemas.microsoft.com/office/drawing/2014/main" id="{E8679B23-7142-4B6E-A0B7-9395B245403E}"/>
              </a:ext>
            </a:extLst>
          </p:cNvPr>
          <p:cNvSpPr>
            <a:spLocks noChangeArrowheads="1"/>
          </p:cNvSpPr>
          <p:nvPr/>
        </p:nvSpPr>
        <p:spPr bwMode="auto">
          <a:xfrm>
            <a:off x="7426325" y="26193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57383" name="Rectangle 21">
            <a:extLst>
              <a:ext uri="{FF2B5EF4-FFF2-40B4-BE49-F238E27FC236}">
                <a16:creationId xmlns:a16="http://schemas.microsoft.com/office/drawing/2014/main" id="{506ED0C0-B093-4C67-AE32-14128B7387B4}"/>
              </a:ext>
            </a:extLst>
          </p:cNvPr>
          <p:cNvSpPr>
            <a:spLocks noChangeArrowheads="1"/>
          </p:cNvSpPr>
          <p:nvPr/>
        </p:nvSpPr>
        <p:spPr bwMode="auto">
          <a:xfrm>
            <a:off x="6499225" y="2632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pic>
        <p:nvPicPr>
          <p:cNvPr id="357384" name="Picture 22">
            <a:extLst>
              <a:ext uri="{FF2B5EF4-FFF2-40B4-BE49-F238E27FC236}">
                <a16:creationId xmlns:a16="http://schemas.microsoft.com/office/drawing/2014/main" id="{7DA54187-9013-4CF4-BB15-567918BA97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7626" y="1046163"/>
            <a:ext cx="7165975"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81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581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30"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CCCCFF"/>
            </a:gs>
            <a:gs pos="17999">
              <a:srgbClr val="99CCFF"/>
            </a:gs>
            <a:gs pos="39000">
              <a:srgbClr val="CC99FF"/>
            </a:gs>
            <a:gs pos="64000">
              <a:srgbClr val="9966FF"/>
            </a:gs>
            <a:gs pos="82001">
              <a:srgbClr val="99CCFF"/>
            </a:gs>
            <a:gs pos="100000">
              <a:srgbClr val="CCCCFF"/>
            </a:gs>
          </a:gsLst>
          <a:lin ang="18900000" scaled="1"/>
        </a:gradFill>
        <a:effectLst/>
      </p:bgPr>
    </p:bg>
    <p:spTree>
      <p:nvGrpSpPr>
        <p:cNvPr id="1" name=""/>
        <p:cNvGrpSpPr/>
        <p:nvPr/>
      </p:nvGrpSpPr>
      <p:grpSpPr>
        <a:xfrm>
          <a:off x="0" y="0"/>
          <a:ext cx="0" cy="0"/>
          <a:chOff x="0" y="0"/>
          <a:chExt cx="0" cy="0"/>
        </a:xfrm>
      </p:grpSpPr>
      <p:sp>
        <p:nvSpPr>
          <p:cNvPr id="1623042" name="Rectangle 2">
            <a:extLst>
              <a:ext uri="{FF2B5EF4-FFF2-40B4-BE49-F238E27FC236}">
                <a16:creationId xmlns:a16="http://schemas.microsoft.com/office/drawing/2014/main" id="{03E4C75B-C44D-4525-9819-C3BD133D245A}"/>
              </a:ext>
            </a:extLst>
          </p:cNvPr>
          <p:cNvSpPr>
            <a:spLocks noGrp="1" noChangeArrowheads="1"/>
          </p:cNvSpPr>
          <p:nvPr>
            <p:ph type="title"/>
          </p:nvPr>
        </p:nvSpPr>
        <p:spPr>
          <a:xfrm>
            <a:off x="1524000" y="0"/>
            <a:ext cx="9144000" cy="1219200"/>
          </a:xfrm>
        </p:spPr>
        <p:txBody>
          <a:bodyPr/>
          <a:lstStyle/>
          <a:p>
            <a:pPr eaLnBrk="1" hangingPunct="1">
              <a:defRPr/>
            </a:pPr>
            <a:r>
              <a:rPr lang="en-US" sz="4800" b="1">
                <a:solidFill>
                  <a:srgbClr val="FEFF01"/>
                </a:solidFill>
                <a:effectLst>
                  <a:outerShdw blurRad="38100" dist="38100" dir="2700000" algn="tl">
                    <a:srgbClr val="000000"/>
                  </a:outerShdw>
                </a:effectLst>
                <a:latin typeface="Comic Sans MS" pitchFamily="66" charset="0"/>
              </a:rPr>
              <a:t>The Prayer Of Deliverance</a:t>
            </a:r>
            <a:endParaRPr lang="en-US" sz="4800" b="1">
              <a:effectLst>
                <a:outerShdw blurRad="38100" dist="38100" dir="2700000" algn="tl">
                  <a:srgbClr val="FFFFFF"/>
                </a:outerShdw>
              </a:effectLst>
              <a:latin typeface="Comic Sans MS" pitchFamily="66" charset="0"/>
            </a:endParaRPr>
          </a:p>
        </p:txBody>
      </p:sp>
      <p:sp>
        <p:nvSpPr>
          <p:cNvPr id="1623043" name="Rectangle 3">
            <a:extLst>
              <a:ext uri="{FF2B5EF4-FFF2-40B4-BE49-F238E27FC236}">
                <a16:creationId xmlns:a16="http://schemas.microsoft.com/office/drawing/2014/main" id="{20D17EB9-B463-425E-A3A5-AE4885791098}"/>
              </a:ext>
            </a:extLst>
          </p:cNvPr>
          <p:cNvSpPr>
            <a:spLocks noGrp="1" noChangeArrowheads="1"/>
          </p:cNvSpPr>
          <p:nvPr>
            <p:ph type="body" idx="1"/>
          </p:nvPr>
        </p:nvSpPr>
        <p:spPr>
          <a:xfrm>
            <a:off x="1524000" y="1219200"/>
            <a:ext cx="9144000" cy="5257800"/>
          </a:xfrm>
        </p:spPr>
        <p:txBody>
          <a:bodyPr/>
          <a:lstStyle/>
          <a:p>
            <a:pPr eaLnBrk="1" hangingPunct="1">
              <a:lnSpc>
                <a:spcPct val="90000"/>
              </a:lnSpc>
              <a:defRPr/>
            </a:pPr>
            <a:r>
              <a:rPr lang="en-US" sz="2800" b="1" dirty="0">
                <a:effectLst>
                  <a:outerShdw blurRad="38100" dist="38100" dir="2700000" algn="tl">
                    <a:srgbClr val="FFFFFF"/>
                  </a:outerShdw>
                </a:effectLst>
                <a:latin typeface="Comic Sans MS" pitchFamily="66" charset="0"/>
              </a:rPr>
              <a:t>“The evil from which we pray to be delivered is not that which is most oppressive in life,  such as poverty,  worries,  hardship,  burdens,  sacrifices, pain,  injustice,  tyranny, and so on; it is the chain of circumstances that leads us into temptation, disturbing the balance, pushing life off-center, distorting the perspective.  It will be seen at once that the so-called ‘good things’ of life are just as liable to cause such disturbance as the painful and hard realities.  These things all possess the potential power to lead or force us into temptation &amp; by that I mean all the things that can possibly come between us &amp; God… </a:t>
            </a:r>
            <a:r>
              <a:rPr lang="en-US" sz="2400" b="1" i="1" dirty="0">
                <a:solidFill>
                  <a:srgbClr val="FFFFFF"/>
                </a:solidFill>
                <a:effectLst>
                  <a:outerShdw blurRad="38100" dist="38100" dir="2700000" algn="tl">
                    <a:srgbClr val="000000"/>
                  </a:outerShdw>
                </a:effectLst>
                <a:latin typeface="Comic Sans MS" pitchFamily="66" charset="0"/>
              </a:rPr>
              <a:t>Alfred </a:t>
            </a:r>
            <a:r>
              <a:rPr lang="en-US" sz="2400" b="1" i="1" dirty="0" err="1">
                <a:solidFill>
                  <a:srgbClr val="FFFFFF"/>
                </a:solidFill>
                <a:effectLst>
                  <a:outerShdw blurRad="38100" dist="38100" dir="2700000" algn="tl">
                    <a:srgbClr val="000000"/>
                  </a:outerShdw>
                </a:effectLst>
                <a:latin typeface="Comic Sans MS" pitchFamily="66" charset="0"/>
              </a:rPr>
              <a:t>Delp</a:t>
            </a:r>
            <a:endParaRPr lang="en-US" sz="2400" b="1" i="1" dirty="0">
              <a:solidFill>
                <a:srgbClr val="FFFFFF"/>
              </a:solidFill>
              <a:effectLst>
                <a:outerShdw blurRad="38100" dist="38100" dir="2700000" algn="tl">
                  <a:srgbClr val="000000"/>
                </a:outerShdw>
              </a:effectLst>
              <a:latin typeface="Comic Sans MS" pitchFamily="66" charset="0"/>
            </a:endParaRPr>
          </a:p>
        </p:txBody>
      </p:sp>
      <p:sp>
        <p:nvSpPr>
          <p:cNvPr id="1623044" name="WordArt 4" descr="Paper bag">
            <a:extLst>
              <a:ext uri="{FF2B5EF4-FFF2-40B4-BE49-F238E27FC236}">
                <a16:creationId xmlns:a16="http://schemas.microsoft.com/office/drawing/2014/main" id="{74E97E3B-BE52-4A51-87DE-AC32F629FD75}"/>
              </a:ext>
            </a:extLst>
          </p:cNvPr>
          <p:cNvSpPr>
            <a:spLocks noChangeArrowheads="1" noChangeShapeType="1" noTextEdit="1"/>
          </p:cNvSpPr>
          <p:nvPr/>
        </p:nvSpPr>
        <p:spPr bwMode="auto">
          <a:xfrm>
            <a:off x="2286000" y="2057400"/>
            <a:ext cx="6705600" cy="3810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outerShdw>
                </a:effectLst>
                <a:latin typeface="Times New Roman" panose="02020603050405020304" pitchFamily="18" charset="0"/>
                <a:cs typeface="Times New Roman" panose="02020603050405020304" pitchFamily="18" charset="0"/>
              </a:rPr>
              <a:t>"THE EVIL 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623043">
                                            <p:txEl>
                                              <p:pRg st="0" end="0"/>
                                            </p:txEl>
                                          </p:spTgt>
                                        </p:tgtEl>
                                        <p:attrNameLst>
                                          <p:attrName>style.visibility</p:attrName>
                                        </p:attrNameLst>
                                      </p:cBhvr>
                                      <p:to>
                                        <p:strVal val="visible"/>
                                      </p:to>
                                    </p:set>
                                    <p:anim calcmode="lin" valueType="num">
                                      <p:cBhvr additive="base">
                                        <p:cTn id="7" dur="300" fill="hold"/>
                                        <p:tgtEl>
                                          <p:spTgt spid="162304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62304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1" presetClass="entr" presetSubtype="0" fill="hold" nodeType="clickEffect">
                                  <p:stCondLst>
                                    <p:cond delay="0"/>
                                  </p:stCondLst>
                                  <p:childTnLst>
                                    <p:set>
                                      <p:cBhvr>
                                        <p:cTn id="12" dur="1000">
                                          <p:stCondLst>
                                            <p:cond delay="0"/>
                                          </p:stCondLst>
                                        </p:cTn>
                                        <p:tgtEl>
                                          <p:spTgt spid="1623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3043"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402575"/>
            </a:gs>
          </a:gsLst>
          <a:lin ang="5400000" scaled="1"/>
        </a:gradFill>
        <a:effectLst/>
      </p:bgPr>
    </p:bg>
    <p:spTree>
      <p:nvGrpSpPr>
        <p:cNvPr id="1" name=""/>
        <p:cNvGrpSpPr/>
        <p:nvPr/>
      </p:nvGrpSpPr>
      <p:grpSpPr>
        <a:xfrm>
          <a:off x="0" y="0"/>
          <a:ext cx="0" cy="0"/>
          <a:chOff x="0" y="0"/>
          <a:chExt cx="0" cy="0"/>
        </a:xfrm>
      </p:grpSpPr>
      <p:sp>
        <p:nvSpPr>
          <p:cNvPr id="2199554" name="Rectangle 2">
            <a:extLst>
              <a:ext uri="{FF2B5EF4-FFF2-40B4-BE49-F238E27FC236}">
                <a16:creationId xmlns:a16="http://schemas.microsoft.com/office/drawing/2014/main" id="{B87E8F4D-EC04-4F4E-9298-F7FED4792021}"/>
              </a:ext>
            </a:extLst>
          </p:cNvPr>
          <p:cNvSpPr>
            <a:spLocks noChangeArrowheads="1"/>
          </p:cNvSpPr>
          <p:nvPr/>
        </p:nvSpPr>
        <p:spPr bwMode="auto">
          <a:xfrm>
            <a:off x="1524000" y="1"/>
            <a:ext cx="9144000" cy="6804025"/>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defRPr/>
            </a:pPr>
            <a:r>
              <a:rPr lang="en-US" sz="4400" b="1">
                <a:solidFill>
                  <a:srgbClr val="333399"/>
                </a:solidFill>
                <a:effectLst>
                  <a:outerShdw blurRad="38100" dist="38100" dir="2700000" algn="tl">
                    <a:srgbClr val="000000"/>
                  </a:outerShdw>
                </a:effectLst>
                <a:latin typeface="Comic Sans MS" pitchFamily="66" charset="0"/>
              </a:rPr>
              <a:t>MATTHEW 6:9-13</a:t>
            </a:r>
            <a:endParaRPr lang="en-US" sz="3200" b="1">
              <a:solidFill>
                <a:srgbClr val="000000"/>
              </a:solidFill>
              <a:effectLst>
                <a:outerShdw blurRad="38100" dist="38100" dir="2700000" algn="tl">
                  <a:srgbClr val="FFFFFF"/>
                </a:outerShdw>
              </a:effectLst>
              <a:latin typeface="Comic Sans MS" pitchFamily="66" charset="0"/>
            </a:endParaRPr>
          </a:p>
          <a:p>
            <a:pPr algn="ctr" eaLnBrk="0" fontAlgn="base" hangingPunct="0">
              <a:spcBef>
                <a:spcPct val="0"/>
              </a:spcBef>
              <a:spcAft>
                <a:spcPct val="0"/>
              </a:spcAft>
              <a:defRPr/>
            </a:pPr>
            <a:r>
              <a:rPr lang="en-US" sz="3600" b="1">
                <a:solidFill>
                  <a:srgbClr val="982A14"/>
                </a:solidFill>
                <a:latin typeface="Comic Sans MS Bold" pitchFamily="-80" charset="0"/>
              </a:rPr>
              <a:t>Our Father, who is in Heaven, Hallowed be Your name.</a:t>
            </a:r>
          </a:p>
          <a:p>
            <a:pPr algn="ctr" eaLnBrk="0" fontAlgn="base" hangingPunct="0">
              <a:spcBef>
                <a:spcPct val="0"/>
              </a:spcBef>
              <a:spcAft>
                <a:spcPct val="0"/>
              </a:spcAft>
              <a:defRPr/>
            </a:pPr>
            <a:r>
              <a:rPr lang="en-US" sz="3600" b="1">
                <a:solidFill>
                  <a:srgbClr val="982A14"/>
                </a:solidFill>
                <a:latin typeface="Comic Sans MS Bold" pitchFamily="-80" charset="0"/>
              </a:rPr>
              <a:t>Your kingdom come, Your will be done, on earth as </a:t>
            </a:r>
            <a:r>
              <a:rPr lang="en-US" sz="3600" b="1" i="1">
                <a:solidFill>
                  <a:srgbClr val="982A14"/>
                </a:solidFill>
                <a:latin typeface="Comic Sans MS Bold" pitchFamily="-80" charset="0"/>
              </a:rPr>
              <a:t>it is</a:t>
            </a:r>
            <a:r>
              <a:rPr lang="en-US" sz="3600" b="1">
                <a:solidFill>
                  <a:srgbClr val="982A14"/>
                </a:solidFill>
                <a:latin typeface="Comic Sans MS Bold" pitchFamily="-80" charset="0"/>
              </a:rPr>
              <a:t> in Heaven.</a:t>
            </a:r>
          </a:p>
          <a:p>
            <a:pPr algn="ctr" eaLnBrk="0" fontAlgn="base" hangingPunct="0">
              <a:spcBef>
                <a:spcPct val="0"/>
              </a:spcBef>
              <a:spcAft>
                <a:spcPct val="0"/>
              </a:spcAft>
              <a:defRPr/>
            </a:pPr>
            <a:r>
              <a:rPr lang="en-US" sz="3600" b="1">
                <a:solidFill>
                  <a:srgbClr val="982A14"/>
                </a:solidFill>
                <a:latin typeface="Comic Sans MS Bold" pitchFamily="-80" charset="0"/>
              </a:rPr>
              <a:t>Give us this day our daily bread;</a:t>
            </a:r>
          </a:p>
          <a:p>
            <a:pPr algn="ctr" eaLnBrk="0" fontAlgn="base" hangingPunct="0">
              <a:spcBef>
                <a:spcPct val="0"/>
              </a:spcBef>
              <a:spcAft>
                <a:spcPct val="0"/>
              </a:spcAft>
              <a:defRPr/>
            </a:pPr>
            <a:r>
              <a:rPr lang="en-US" sz="3600" b="1">
                <a:solidFill>
                  <a:srgbClr val="982A14"/>
                </a:solidFill>
                <a:latin typeface="Comic Sans MS Bold" pitchFamily="-80" charset="0"/>
              </a:rPr>
              <a:t>and forgive us our debts as we also forgive our debtors.</a:t>
            </a:r>
          </a:p>
          <a:p>
            <a:pPr algn="ctr" eaLnBrk="0" fontAlgn="base" hangingPunct="0">
              <a:spcBef>
                <a:spcPct val="0"/>
              </a:spcBef>
              <a:spcAft>
                <a:spcPct val="0"/>
              </a:spcAft>
              <a:defRPr/>
            </a:pPr>
            <a:r>
              <a:rPr lang="en-US" sz="3600" b="1">
                <a:solidFill>
                  <a:srgbClr val="982A14"/>
                </a:solidFill>
                <a:latin typeface="Comic Sans MS Bold" pitchFamily="-80" charset="0"/>
              </a:rPr>
              <a:t>And lead us not into temptation, but deliver us from the evil. For Yours is the kingdom, and the power, and the glory, forever. Amen.</a:t>
            </a:r>
            <a:endParaRPr lang="en-US" sz="3200">
              <a:solidFill>
                <a:srgbClr val="F0C57F"/>
              </a:solidFill>
              <a:latin typeface="Comic Sans MS Bold" pitchFamily="-80" charset="0"/>
            </a:endParaRPr>
          </a:p>
        </p:txBody>
      </p:sp>
    </p:spTree>
  </p:cSld>
  <p:clrMapOvr>
    <a:masterClrMapping/>
  </p:clrMapOvr>
  <p:transition>
    <p:random/>
  </p:transition>
</p:sld>
</file>

<file path=ppt/slides/slide1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402575"/>
            </a:gs>
          </a:gsLst>
          <a:lin ang="5400000" scaled="1"/>
        </a:gradFill>
        <a:effectLst/>
      </p:bgPr>
    </p:bg>
    <p:spTree>
      <p:nvGrpSpPr>
        <p:cNvPr id="1" name=""/>
        <p:cNvGrpSpPr/>
        <p:nvPr/>
      </p:nvGrpSpPr>
      <p:grpSpPr>
        <a:xfrm>
          <a:off x="0" y="0"/>
          <a:ext cx="0" cy="0"/>
          <a:chOff x="0" y="0"/>
          <a:chExt cx="0" cy="0"/>
        </a:xfrm>
      </p:grpSpPr>
      <p:sp>
        <p:nvSpPr>
          <p:cNvPr id="2078722" name="Rectangle 2">
            <a:extLst>
              <a:ext uri="{FF2B5EF4-FFF2-40B4-BE49-F238E27FC236}">
                <a16:creationId xmlns:a16="http://schemas.microsoft.com/office/drawing/2014/main" id="{5A92E3C6-4E73-46FF-8B15-7A67D8775FBD}"/>
              </a:ext>
            </a:extLst>
          </p:cNvPr>
          <p:cNvSpPr>
            <a:spLocks noChangeArrowheads="1"/>
          </p:cNvSpPr>
          <p:nvPr/>
        </p:nvSpPr>
        <p:spPr bwMode="auto">
          <a:xfrm>
            <a:off x="970961" y="763571"/>
            <a:ext cx="10143242" cy="5762370"/>
          </a:xfrm>
          <a:prstGeom prst="rect">
            <a:avLst/>
          </a:prstGeom>
          <a:noFill/>
          <a:ln w="9525">
            <a:noFill/>
            <a:miter lim="800000"/>
            <a:headEnd/>
            <a:tailEnd/>
          </a:ln>
          <a:effectLst/>
        </p:spPr>
        <p:txBody>
          <a:bodyPr wrap="square">
            <a:spAutoFit/>
          </a:bodyPr>
          <a:lstStyle/>
          <a:p>
            <a:pPr algn="ctr" eaLnBrk="0" fontAlgn="base" hangingPunct="0">
              <a:lnSpc>
                <a:spcPct val="90000"/>
              </a:lnSpc>
              <a:spcBef>
                <a:spcPct val="0"/>
              </a:spcBef>
              <a:spcAft>
                <a:spcPct val="0"/>
              </a:spcAft>
              <a:defRPr/>
            </a:pPr>
            <a:r>
              <a:rPr lang="en-US" sz="5400" dirty="0">
                <a:solidFill>
                  <a:srgbClr val="FFFFFF"/>
                </a:solidFill>
                <a:effectLst>
                  <a:outerShdw blurRad="38100" dist="38100" dir="2700000" algn="tl">
                    <a:srgbClr val="000000"/>
                  </a:outerShdw>
                </a:effectLst>
                <a:latin typeface="Chalkboard Bold" pitchFamily="-80" charset="0"/>
              </a:rPr>
              <a:t>And forgive us our sins, as we forgive those sin against us</a:t>
            </a:r>
          </a:p>
          <a:p>
            <a:pPr algn="ctr" eaLnBrk="0" fontAlgn="base" hangingPunct="0">
              <a:lnSpc>
                <a:spcPct val="90000"/>
              </a:lnSpc>
              <a:spcBef>
                <a:spcPct val="0"/>
              </a:spcBef>
              <a:spcAft>
                <a:spcPct val="0"/>
              </a:spcAft>
              <a:defRPr/>
            </a:pPr>
            <a:r>
              <a:rPr lang="en-US" sz="5400" i="1" u="sng" dirty="0">
                <a:solidFill>
                  <a:srgbClr val="FFF899"/>
                </a:solidFill>
                <a:effectLst>
                  <a:outerShdw blurRad="38100" dist="38100" dir="2700000" algn="tl">
                    <a:srgbClr val="000000"/>
                  </a:outerShdw>
                </a:effectLst>
                <a:latin typeface="Chalkboard Bold" pitchFamily="-80" charset="0"/>
              </a:rPr>
              <a:t>And lead us not into temptation, but deliver us from evil</a:t>
            </a:r>
            <a:r>
              <a:rPr lang="en-US" sz="5400" u="sng" dirty="0">
                <a:solidFill>
                  <a:srgbClr val="FFF899"/>
                </a:solidFill>
                <a:effectLst>
                  <a:outerShdw blurRad="38100" dist="38100" dir="2700000" algn="tl">
                    <a:srgbClr val="000000"/>
                  </a:outerShdw>
                </a:effectLst>
                <a:latin typeface="Chalkboard Bold" pitchFamily="-80" charset="0"/>
              </a:rPr>
              <a:t>:</a:t>
            </a:r>
            <a:r>
              <a:rPr lang="en-US" sz="5400" dirty="0">
                <a:solidFill>
                  <a:srgbClr val="FFFFFF"/>
                </a:solidFill>
                <a:effectLst>
                  <a:outerShdw blurRad="38100" dist="38100" dir="2700000" algn="tl">
                    <a:srgbClr val="000000"/>
                  </a:outerShdw>
                </a:effectLst>
                <a:latin typeface="Chalkboard Bold" pitchFamily="-80" charset="0"/>
              </a:rPr>
              <a:t> </a:t>
            </a:r>
          </a:p>
          <a:p>
            <a:pPr algn="ctr" eaLnBrk="0" fontAlgn="base" hangingPunct="0">
              <a:lnSpc>
                <a:spcPct val="90000"/>
              </a:lnSpc>
              <a:spcBef>
                <a:spcPct val="0"/>
              </a:spcBef>
              <a:spcAft>
                <a:spcPct val="0"/>
              </a:spcAft>
              <a:defRPr/>
            </a:pPr>
            <a:r>
              <a:rPr lang="en-US" sz="5400" dirty="0">
                <a:solidFill>
                  <a:srgbClr val="FF0000"/>
                </a:solidFill>
                <a:effectLst>
                  <a:outerShdw blurRad="38100" dist="38100" dir="2700000" algn="tl">
                    <a:srgbClr val="000000"/>
                  </a:outerShdw>
                </a:effectLst>
                <a:latin typeface="Chalkboard Bold" pitchFamily="-80" charset="0"/>
              </a:rPr>
              <a:t>For Thine is the kingdom, and the power, and the glory, forever. </a:t>
            </a:r>
            <a:r>
              <a:rPr lang="en-US" sz="6600" dirty="0">
                <a:solidFill>
                  <a:srgbClr val="FF0000"/>
                </a:solidFill>
                <a:effectLst>
                  <a:outerShdw blurRad="38100" dist="38100" dir="2700000" algn="tl">
                    <a:srgbClr val="000000"/>
                  </a:outerShdw>
                </a:effectLst>
                <a:latin typeface="Chalkboard Bold" pitchFamily="-80" charset="0"/>
              </a:rPr>
              <a:t>Amen.</a:t>
            </a:r>
            <a:endParaRPr lang="en-US" sz="6600" b="1" dirty="0">
              <a:solidFill>
                <a:srgbClr val="FF0000"/>
              </a:solidFill>
              <a:effectLst>
                <a:outerShdw blurRad="38100" dist="38100" dir="2700000" algn="tl">
                  <a:srgbClr val="000000"/>
                </a:outerShdw>
              </a:effectLst>
              <a:latin typeface="Comic Sans MS" pitchFamily="66" charset="0"/>
            </a:endParaRPr>
          </a:p>
          <a:p>
            <a:pPr algn="ctr" eaLnBrk="0" fontAlgn="base" hangingPunct="0">
              <a:spcBef>
                <a:spcPct val="0"/>
              </a:spcBef>
              <a:spcAft>
                <a:spcPct val="0"/>
              </a:spcAft>
              <a:defRPr/>
            </a:pPr>
            <a:endParaRPr lang="en-US" sz="1600" dirty="0">
              <a:solidFill>
                <a:srgbClr val="000000"/>
              </a:solidFill>
              <a:latin typeface="Geneva" pitchFamily="-80" charset="0"/>
            </a:endParaRPr>
          </a:p>
        </p:txBody>
      </p:sp>
    </p:spTree>
    <p:extLst>
      <p:ext uri="{BB962C8B-B14F-4D97-AF65-F5344CB8AC3E}">
        <p14:creationId xmlns:p14="http://schemas.microsoft.com/office/powerpoint/2010/main" val="4253530097"/>
      </p:ext>
    </p:extLst>
  </p:cSld>
  <p:clrMapOvr>
    <a:masterClrMapping/>
  </p:clrMapOvr>
  <p:transition>
    <p:random/>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4594" name="Picture 2" descr="image002">
            <a:extLst>
              <a:ext uri="{FF2B5EF4-FFF2-40B4-BE49-F238E27FC236}">
                <a16:creationId xmlns:a16="http://schemas.microsoft.com/office/drawing/2014/main" id="{FCE5F0BF-EDB6-4D20-B210-CB99DBF61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12191999"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595" name="WordArt 3">
            <a:extLst>
              <a:ext uri="{FF2B5EF4-FFF2-40B4-BE49-F238E27FC236}">
                <a16:creationId xmlns:a16="http://schemas.microsoft.com/office/drawing/2014/main" id="{08F903AD-A2B8-42A6-B26D-01D2AB91ADE8}"/>
              </a:ext>
            </a:extLst>
          </p:cNvPr>
          <p:cNvSpPr>
            <a:spLocks noChangeArrowheads="1" noChangeShapeType="1" noTextEdit="1"/>
          </p:cNvSpPr>
          <p:nvPr/>
        </p:nvSpPr>
        <p:spPr bwMode="auto">
          <a:xfrm>
            <a:off x="2819400" y="3124200"/>
            <a:ext cx="6413500" cy="33528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333399"/>
                  </a:solidFill>
                  <a:round/>
                  <a:headEnd/>
                  <a:tailEnd/>
                </a:ln>
                <a:solidFill>
                  <a:srgbClr val="FFCC00"/>
                </a:solidFill>
                <a:effectLst>
                  <a:outerShdw dist="53882" dir="2700000" algn="ctr" rotWithShape="0">
                    <a:srgbClr val="9999FF"/>
                  </a:outerShdw>
                </a:effectLst>
                <a:latin typeface="Impact" panose="020B0806030902050204" pitchFamily="34" charset="0"/>
              </a:rPr>
              <a:t>Unclogging Our Spiritual Arteries</a:t>
            </a:r>
          </a:p>
        </p:txBody>
      </p:sp>
      <p:sp>
        <p:nvSpPr>
          <p:cNvPr id="2217988" name="Text Box 4">
            <a:extLst>
              <a:ext uri="{FF2B5EF4-FFF2-40B4-BE49-F238E27FC236}">
                <a16:creationId xmlns:a16="http://schemas.microsoft.com/office/drawing/2014/main" id="{84DF11A7-ECF4-45F6-985F-29B325D4CD17}"/>
              </a:ext>
            </a:extLst>
          </p:cNvPr>
          <p:cNvSpPr txBox="1">
            <a:spLocks noChangeArrowheads="1"/>
          </p:cNvSpPr>
          <p:nvPr/>
        </p:nvSpPr>
        <p:spPr bwMode="auto">
          <a:xfrm>
            <a:off x="6781800" y="228600"/>
            <a:ext cx="3657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spcBef>
                <a:spcPct val="50000"/>
              </a:spcBef>
              <a:spcAft>
                <a:spcPct val="0"/>
              </a:spcAft>
            </a:pPr>
            <a:r>
              <a:rPr lang="en-US" altLang="en-US" sz="3200">
                <a:solidFill>
                  <a:srgbClr val="000000"/>
                </a:solidFill>
                <a:latin typeface="Comic Sans MS Bold" panose="030F0902030302020204" pitchFamily="66" charset="0"/>
              </a:rPr>
              <a:t>The Artery Of Praise</a:t>
            </a:r>
            <a:endParaRPr lang="en-US" altLang="en-US" sz="3200">
              <a:solidFill>
                <a:srgbClr val="000000"/>
              </a:solidFill>
              <a:latin typeface="Times" panose="02020603050405020304" pitchFamily="18" charset="0"/>
            </a:endParaRPr>
          </a:p>
        </p:txBody>
      </p:sp>
      <p:sp>
        <p:nvSpPr>
          <p:cNvPr id="494597" name="Text Box 5">
            <a:extLst>
              <a:ext uri="{FF2B5EF4-FFF2-40B4-BE49-F238E27FC236}">
                <a16:creationId xmlns:a16="http://schemas.microsoft.com/office/drawing/2014/main" id="{4B961FD5-E507-46EE-989F-8A266EADDBC4}"/>
              </a:ext>
            </a:extLst>
          </p:cNvPr>
          <p:cNvSpPr txBox="1">
            <a:spLocks noChangeArrowheads="1"/>
          </p:cNvSpPr>
          <p:nvPr/>
        </p:nvSpPr>
        <p:spPr bwMode="auto">
          <a:xfrm>
            <a:off x="1524000" y="152400"/>
            <a:ext cx="3048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spcBef>
                <a:spcPct val="50000"/>
              </a:spcBef>
              <a:spcAft>
                <a:spcPct val="0"/>
              </a:spcAft>
            </a:pPr>
            <a:r>
              <a:rPr lang="en-US" altLang="en-US" sz="3200">
                <a:solidFill>
                  <a:srgbClr val="000000"/>
                </a:solidFill>
                <a:latin typeface="Comic Sans MS Bold" panose="030F0902030302020204" pitchFamily="66" charset="0"/>
              </a:rPr>
              <a:t>For Thine is the Kingdom and the Power and the Glory Forever. Amen!</a:t>
            </a:r>
            <a:endParaRPr lang="en-US" altLang="en-US" sz="2400">
              <a:solidFill>
                <a:srgbClr val="000000"/>
              </a:solidFill>
              <a:latin typeface="Times"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17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7988"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498690" name="Rectangle 2">
            <a:extLst>
              <a:ext uri="{FF2B5EF4-FFF2-40B4-BE49-F238E27FC236}">
                <a16:creationId xmlns:a16="http://schemas.microsoft.com/office/drawing/2014/main" id="{5315C0FA-1033-4EFF-839D-BAAE2B9636BE}"/>
              </a:ext>
            </a:extLst>
          </p:cNvPr>
          <p:cNvSpPr>
            <a:spLocks noGrp="1" noChangeArrowheads="1"/>
          </p:cNvSpPr>
          <p:nvPr>
            <p:ph type="title"/>
          </p:nvPr>
        </p:nvSpPr>
        <p:spPr>
          <a:xfrm>
            <a:off x="609600" y="173256"/>
            <a:ext cx="10972800" cy="1116530"/>
          </a:xfrm>
        </p:spPr>
        <p:txBody>
          <a:bodyPr/>
          <a:lstStyle/>
          <a:p>
            <a:pPr eaLnBrk="1" hangingPunct="1"/>
            <a:r>
              <a:rPr lang="en-US" altLang="en-US" sz="7200" dirty="0">
                <a:solidFill>
                  <a:srgbClr val="FF0000"/>
                </a:solidFill>
                <a:effectLst>
                  <a:outerShdw blurRad="38100" dist="38100" dir="2700000" algn="tl">
                    <a:srgbClr val="000000">
                      <a:alpha val="43137"/>
                    </a:srgbClr>
                  </a:outerShdw>
                </a:effectLst>
                <a:latin typeface="Calligrapher" pitchFamily="2" charset="0"/>
              </a:rPr>
              <a:t>Our Spiritual Arteries</a:t>
            </a:r>
          </a:p>
        </p:txBody>
      </p:sp>
      <p:sp>
        <p:nvSpPr>
          <p:cNvPr id="1889283" name="Rectangle 3">
            <a:extLst>
              <a:ext uri="{FF2B5EF4-FFF2-40B4-BE49-F238E27FC236}">
                <a16:creationId xmlns:a16="http://schemas.microsoft.com/office/drawing/2014/main" id="{7C7C1F97-CDD9-41E3-A68B-9B9255E78FBB}"/>
              </a:ext>
            </a:extLst>
          </p:cNvPr>
          <p:cNvSpPr>
            <a:spLocks noGrp="1" noChangeArrowheads="1"/>
          </p:cNvSpPr>
          <p:nvPr>
            <p:ph type="body" idx="1"/>
          </p:nvPr>
        </p:nvSpPr>
        <p:spPr>
          <a:xfrm>
            <a:off x="462014" y="1366787"/>
            <a:ext cx="10809169" cy="4759377"/>
          </a:xfrm>
        </p:spPr>
        <p:txBody>
          <a:bodyPr/>
          <a:lstStyle/>
          <a:p>
            <a:pPr algn="ctr" eaLnBrk="1" hangingPunct="1">
              <a:lnSpc>
                <a:spcPct val="90000"/>
              </a:lnSpc>
              <a:buFontTx/>
              <a:buNone/>
            </a:pPr>
            <a:r>
              <a:rPr lang="en-US" altLang="en-US" sz="6600" i="1"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The need for </a:t>
            </a:r>
            <a:r>
              <a:rPr lang="en-US" altLang="en-US" sz="6600" i="1" u="sng"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praise</a:t>
            </a:r>
          </a:p>
          <a:p>
            <a:pPr algn="ctr" eaLnBrk="1" hangingPunct="1">
              <a:lnSpc>
                <a:spcPct val="90000"/>
              </a:lnSpc>
              <a:buFontTx/>
              <a:buNone/>
            </a:pPr>
            <a:endParaRPr lang="en-US" altLang="en-US" sz="4000" i="1" u="sng" dirty="0">
              <a:solidFill>
                <a:schemeClr val="accent6">
                  <a:lumMod val="40000"/>
                  <a:lumOff val="60000"/>
                </a:schemeClr>
              </a:solidFill>
              <a:latin typeface="Chalkboard Bold" pitchFamily="-80" charset="0"/>
            </a:endParaRPr>
          </a:p>
          <a:p>
            <a:pPr lvl="1" algn="ctr" eaLnBrk="1" hangingPunct="1">
              <a:lnSpc>
                <a:spcPct val="90000"/>
              </a:lnSpc>
              <a:buNone/>
            </a:pPr>
            <a:r>
              <a:rPr lang="en-US" sz="7200" dirty="0">
                <a:solidFill>
                  <a:srgbClr val="472F30"/>
                </a:solidFill>
                <a:effectLst>
                  <a:outerShdw blurRad="38100" dist="38100" dir="2700000" algn="tl">
                    <a:srgbClr val="FFFFFF"/>
                  </a:outerShdw>
                </a:effectLst>
                <a:latin typeface="Chalkboard Bold" pitchFamily="-80" charset="0"/>
              </a:rPr>
              <a:t>For Thine is the kingdom and the power and the glory forever, Amen</a:t>
            </a:r>
            <a:endParaRPr lang="en-US" altLang="en-US" sz="7200" dirty="0">
              <a:latin typeface="Chalkboard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9283">
                                            <p:txEl>
                                              <p:pRg st="0" end="0"/>
                                            </p:txEl>
                                          </p:spTgt>
                                        </p:tgtEl>
                                        <p:attrNameLst>
                                          <p:attrName>style.visibility</p:attrName>
                                        </p:attrNameLst>
                                      </p:cBhvr>
                                      <p:to>
                                        <p:strVal val="visible"/>
                                      </p:to>
                                    </p:set>
                                    <p:anim calcmode="lin" valueType="num">
                                      <p:cBhvr additive="base">
                                        <p:cTn id="7" dur="300" fill="hold"/>
                                        <p:tgtEl>
                                          <p:spTgt spid="188928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928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1889283">
                                            <p:txEl>
                                              <p:pRg st="2" end="2"/>
                                            </p:txEl>
                                          </p:spTgt>
                                        </p:tgtEl>
                                        <p:attrNameLst>
                                          <p:attrName>style.visibility</p:attrName>
                                        </p:attrNameLst>
                                      </p:cBhvr>
                                      <p:to>
                                        <p:strVal val="visible"/>
                                      </p:to>
                                    </p:set>
                                    <p:anim calcmode="lin" valueType="num">
                                      <p:cBhvr additive="base">
                                        <p:cTn id="11" dur="300" fill="hold"/>
                                        <p:tgtEl>
                                          <p:spTgt spid="1889283">
                                            <p:txEl>
                                              <p:pRg st="2" end="2"/>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188928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9283"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6642" name="Picture 2">
            <a:extLst>
              <a:ext uri="{FF2B5EF4-FFF2-40B4-BE49-F238E27FC236}">
                <a16:creationId xmlns:a16="http://schemas.microsoft.com/office/drawing/2014/main" id="{E1E7C2A7-2C4D-4456-BA0D-FACDDB686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696"/>
            <a:ext cx="12192000" cy="707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03" name="Rectangle 3">
            <a:extLst>
              <a:ext uri="{FF2B5EF4-FFF2-40B4-BE49-F238E27FC236}">
                <a16:creationId xmlns:a16="http://schemas.microsoft.com/office/drawing/2014/main" id="{7BADC414-FF5F-40E1-A1D0-59DFC1B809FB}"/>
              </a:ext>
            </a:extLst>
          </p:cNvPr>
          <p:cNvSpPr>
            <a:spLocks noGrp="1" noChangeArrowheads="1"/>
          </p:cNvSpPr>
          <p:nvPr>
            <p:ph type="title"/>
          </p:nvPr>
        </p:nvSpPr>
        <p:spPr>
          <a:xfrm>
            <a:off x="2209800" y="304800"/>
            <a:ext cx="7772400" cy="838200"/>
          </a:xfrm>
        </p:spPr>
        <p:txBody>
          <a:bodyPr/>
          <a:lstStyle/>
          <a:p>
            <a:pPr eaLnBrk="1" hangingPunct="1">
              <a:defRPr/>
            </a:pPr>
            <a:r>
              <a:rPr lang="en-US" sz="4800" b="1">
                <a:solidFill>
                  <a:srgbClr val="F0C57F"/>
                </a:solidFill>
                <a:effectLst>
                  <a:outerShdw blurRad="38100" dist="38100" dir="2700000" algn="tl">
                    <a:srgbClr val="C0C0C0"/>
                  </a:outerShdw>
                </a:effectLst>
                <a:latin typeface="Comic Sans MS" pitchFamily="66" charset="0"/>
              </a:rPr>
              <a:t>Seven Spiritual Arteries</a:t>
            </a:r>
            <a:endParaRPr lang="en-US"/>
          </a:p>
        </p:txBody>
      </p:sp>
      <p:sp>
        <p:nvSpPr>
          <p:cNvPr id="2201604" name="Rectangle 4">
            <a:extLst>
              <a:ext uri="{FF2B5EF4-FFF2-40B4-BE49-F238E27FC236}">
                <a16:creationId xmlns:a16="http://schemas.microsoft.com/office/drawing/2014/main" id="{D4B9A039-4C48-4541-A1DE-356F8E699492}"/>
              </a:ext>
            </a:extLst>
          </p:cNvPr>
          <p:cNvSpPr>
            <a:spLocks noGrp="1" noChangeArrowheads="1"/>
          </p:cNvSpPr>
          <p:nvPr>
            <p:ph type="body" idx="1"/>
          </p:nvPr>
        </p:nvSpPr>
        <p:spPr>
          <a:xfrm>
            <a:off x="2209800" y="1295400"/>
            <a:ext cx="7772400" cy="5257800"/>
          </a:xfrm>
        </p:spPr>
        <p:txBody>
          <a:bodyPr/>
          <a:lstStyle/>
          <a:p>
            <a:pPr marL="533400" indent="-533400" eaLnBrk="1" hangingPunct="1">
              <a:lnSpc>
                <a:spcPct val="90000"/>
              </a:lnSpc>
              <a:buFontTx/>
              <a:buAutoNum type="arabicPeriod"/>
              <a:defRPr/>
            </a:pPr>
            <a:r>
              <a:rPr lang="en-US" sz="4400" b="1">
                <a:solidFill>
                  <a:schemeClr val="bg1"/>
                </a:solidFill>
                <a:effectLst>
                  <a:outerShdw blurRad="38100" dist="38100" dir="2700000" algn="tl">
                    <a:srgbClr val="C0C0C0"/>
                  </a:outerShdw>
                </a:effectLst>
                <a:latin typeface="Comic Sans MS" pitchFamily="66" charset="0"/>
              </a:rPr>
              <a:t>Relationship</a:t>
            </a:r>
          </a:p>
          <a:p>
            <a:pPr marL="533400" indent="-533400" eaLnBrk="1" hangingPunct="1">
              <a:lnSpc>
                <a:spcPct val="90000"/>
              </a:lnSpc>
              <a:buFontTx/>
              <a:buAutoNum type="arabicPeriod"/>
              <a:defRPr/>
            </a:pPr>
            <a:r>
              <a:rPr lang="en-US" sz="4400" b="1">
                <a:solidFill>
                  <a:schemeClr val="bg1"/>
                </a:solidFill>
                <a:effectLst>
                  <a:outerShdw blurRad="38100" dist="38100" dir="2700000" algn="tl">
                    <a:srgbClr val="C0C0C0"/>
                  </a:outerShdw>
                </a:effectLst>
                <a:latin typeface="Comic Sans MS" pitchFamily="66" charset="0"/>
              </a:rPr>
              <a:t>Worship</a:t>
            </a:r>
          </a:p>
          <a:p>
            <a:pPr marL="533400" indent="-533400" eaLnBrk="1" hangingPunct="1">
              <a:lnSpc>
                <a:spcPct val="90000"/>
              </a:lnSpc>
              <a:buFontTx/>
              <a:buAutoNum type="arabicPeriod"/>
              <a:defRPr/>
            </a:pPr>
            <a:r>
              <a:rPr lang="en-US" sz="4400" b="1">
                <a:solidFill>
                  <a:schemeClr val="bg1"/>
                </a:solidFill>
                <a:effectLst>
                  <a:outerShdw blurRad="38100" dist="38100" dir="2700000" algn="tl">
                    <a:srgbClr val="C0C0C0"/>
                  </a:outerShdw>
                </a:effectLst>
                <a:latin typeface="Comic Sans MS" pitchFamily="66" charset="0"/>
              </a:rPr>
              <a:t>Priority</a:t>
            </a:r>
          </a:p>
          <a:p>
            <a:pPr marL="533400" indent="-533400" eaLnBrk="1" hangingPunct="1">
              <a:lnSpc>
                <a:spcPct val="90000"/>
              </a:lnSpc>
              <a:buFontTx/>
              <a:buAutoNum type="arabicPeriod"/>
              <a:defRPr/>
            </a:pPr>
            <a:r>
              <a:rPr lang="en-US" sz="4400" b="1">
                <a:solidFill>
                  <a:schemeClr val="bg1"/>
                </a:solidFill>
                <a:effectLst>
                  <a:outerShdw blurRad="38100" dist="38100" dir="2700000" algn="tl">
                    <a:srgbClr val="C0C0C0"/>
                  </a:outerShdw>
                </a:effectLst>
                <a:latin typeface="Comic Sans MS" pitchFamily="66" charset="0"/>
              </a:rPr>
              <a:t>Provision</a:t>
            </a:r>
          </a:p>
          <a:p>
            <a:pPr marL="533400" indent="-533400" eaLnBrk="1" hangingPunct="1">
              <a:lnSpc>
                <a:spcPct val="90000"/>
              </a:lnSpc>
              <a:buFontTx/>
              <a:buAutoNum type="arabicPeriod"/>
              <a:defRPr/>
            </a:pPr>
            <a:r>
              <a:rPr lang="en-US" sz="4400" b="1">
                <a:solidFill>
                  <a:schemeClr val="bg1"/>
                </a:solidFill>
                <a:effectLst>
                  <a:outerShdw blurRad="38100" dist="38100" dir="2700000" algn="tl">
                    <a:srgbClr val="C0C0C0"/>
                  </a:outerShdw>
                </a:effectLst>
                <a:latin typeface="Comic Sans MS" pitchFamily="66" charset="0"/>
              </a:rPr>
              <a:t>Forgiveness</a:t>
            </a:r>
          </a:p>
          <a:p>
            <a:pPr marL="533400" indent="-533400" eaLnBrk="1" hangingPunct="1">
              <a:lnSpc>
                <a:spcPct val="90000"/>
              </a:lnSpc>
              <a:buFontTx/>
              <a:buAutoNum type="arabicPeriod"/>
              <a:defRPr/>
            </a:pPr>
            <a:r>
              <a:rPr lang="en-US" sz="4400" b="1">
                <a:solidFill>
                  <a:schemeClr val="bg1"/>
                </a:solidFill>
                <a:effectLst>
                  <a:outerShdw blurRad="38100" dist="38100" dir="2700000" algn="tl">
                    <a:srgbClr val="C0C0C0"/>
                  </a:outerShdw>
                </a:effectLst>
                <a:latin typeface="Comic Sans MS" pitchFamily="66" charset="0"/>
              </a:rPr>
              <a:t>Protection</a:t>
            </a:r>
          </a:p>
          <a:p>
            <a:pPr marL="533400" indent="-533400" eaLnBrk="1" hangingPunct="1">
              <a:lnSpc>
                <a:spcPct val="90000"/>
              </a:lnSpc>
              <a:buFontTx/>
              <a:buAutoNum type="arabicPeriod"/>
              <a:defRPr/>
            </a:pPr>
            <a:r>
              <a:rPr lang="en-US" sz="4400" b="1">
                <a:solidFill>
                  <a:schemeClr val="bg1"/>
                </a:solidFill>
                <a:effectLst>
                  <a:outerShdw blurRad="38100" dist="38100" dir="2700000" algn="tl">
                    <a:srgbClr val="C0C0C0"/>
                  </a:outerShdw>
                </a:effectLst>
                <a:latin typeface="Comic Sans MS" pitchFamily="66" charset="0"/>
              </a:rPr>
              <a:t>Praise</a:t>
            </a:r>
            <a:endParaRPr lang="en-US" sz="2400"/>
          </a:p>
          <a:p>
            <a:pPr marL="533400" indent="-533400" eaLnBrk="1" hangingPunct="1">
              <a:lnSpc>
                <a:spcPct val="90000"/>
              </a:lnSpc>
              <a:defRPr/>
            </a:pPr>
            <a:endParaRPr lang="en-US" sz="24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01604">
                                            <p:txEl>
                                              <p:pRg st="0" end="0"/>
                                            </p:txEl>
                                          </p:spTgt>
                                        </p:tgtEl>
                                        <p:attrNameLst>
                                          <p:attrName>style.visibility</p:attrName>
                                        </p:attrNameLst>
                                      </p:cBhvr>
                                      <p:to>
                                        <p:strVal val="visible"/>
                                      </p:to>
                                    </p:set>
                                    <p:animEffect transition="in" filter="dissolve">
                                      <p:cBhvr>
                                        <p:cTn id="7" dur="500"/>
                                        <p:tgtEl>
                                          <p:spTgt spid="22016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01604">
                                            <p:txEl>
                                              <p:pRg st="1" end="1"/>
                                            </p:txEl>
                                          </p:spTgt>
                                        </p:tgtEl>
                                        <p:attrNameLst>
                                          <p:attrName>style.visibility</p:attrName>
                                        </p:attrNameLst>
                                      </p:cBhvr>
                                      <p:to>
                                        <p:strVal val="visible"/>
                                      </p:to>
                                    </p:set>
                                    <p:animEffect transition="in" filter="dissolve">
                                      <p:cBhvr>
                                        <p:cTn id="12" dur="500"/>
                                        <p:tgtEl>
                                          <p:spTgt spid="22016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01604">
                                            <p:txEl>
                                              <p:pRg st="2" end="2"/>
                                            </p:txEl>
                                          </p:spTgt>
                                        </p:tgtEl>
                                        <p:attrNameLst>
                                          <p:attrName>style.visibility</p:attrName>
                                        </p:attrNameLst>
                                      </p:cBhvr>
                                      <p:to>
                                        <p:strVal val="visible"/>
                                      </p:to>
                                    </p:set>
                                    <p:animEffect transition="in" filter="dissolve">
                                      <p:cBhvr>
                                        <p:cTn id="17" dur="500"/>
                                        <p:tgtEl>
                                          <p:spTgt spid="220160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01604">
                                            <p:txEl>
                                              <p:pRg st="3" end="3"/>
                                            </p:txEl>
                                          </p:spTgt>
                                        </p:tgtEl>
                                        <p:attrNameLst>
                                          <p:attrName>style.visibility</p:attrName>
                                        </p:attrNameLst>
                                      </p:cBhvr>
                                      <p:to>
                                        <p:strVal val="visible"/>
                                      </p:to>
                                    </p:set>
                                    <p:animEffect transition="in" filter="dissolve">
                                      <p:cBhvr>
                                        <p:cTn id="22" dur="500"/>
                                        <p:tgtEl>
                                          <p:spTgt spid="220160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01604">
                                            <p:txEl>
                                              <p:pRg st="4" end="4"/>
                                            </p:txEl>
                                          </p:spTgt>
                                        </p:tgtEl>
                                        <p:attrNameLst>
                                          <p:attrName>style.visibility</p:attrName>
                                        </p:attrNameLst>
                                      </p:cBhvr>
                                      <p:to>
                                        <p:strVal val="visible"/>
                                      </p:to>
                                    </p:set>
                                    <p:animEffect transition="in" filter="dissolve">
                                      <p:cBhvr>
                                        <p:cTn id="27" dur="500"/>
                                        <p:tgtEl>
                                          <p:spTgt spid="220160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01604">
                                            <p:txEl>
                                              <p:pRg st="5" end="5"/>
                                            </p:txEl>
                                          </p:spTgt>
                                        </p:tgtEl>
                                        <p:attrNameLst>
                                          <p:attrName>style.visibility</p:attrName>
                                        </p:attrNameLst>
                                      </p:cBhvr>
                                      <p:to>
                                        <p:strVal val="visible"/>
                                      </p:to>
                                    </p:set>
                                    <p:animEffect transition="in" filter="dissolve">
                                      <p:cBhvr>
                                        <p:cTn id="32" dur="500"/>
                                        <p:tgtEl>
                                          <p:spTgt spid="220160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01604">
                                            <p:txEl>
                                              <p:pRg st="6" end="6"/>
                                            </p:txEl>
                                          </p:spTgt>
                                        </p:tgtEl>
                                        <p:attrNameLst>
                                          <p:attrName>style.visibility</p:attrName>
                                        </p:attrNameLst>
                                      </p:cBhvr>
                                      <p:to>
                                        <p:strVal val="visible"/>
                                      </p:to>
                                    </p:set>
                                    <p:animEffect transition="in" filter="dissolve">
                                      <p:cBhvr>
                                        <p:cTn id="37" dur="500"/>
                                        <p:tgtEl>
                                          <p:spTgt spid="22016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04"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714" name="Rectangle 2">
            <a:extLst>
              <a:ext uri="{FF2B5EF4-FFF2-40B4-BE49-F238E27FC236}">
                <a16:creationId xmlns:a16="http://schemas.microsoft.com/office/drawing/2014/main" id="{44806B5F-3B33-4CDC-937D-FA1DDD4E7438}"/>
              </a:ext>
            </a:extLst>
          </p:cNvPr>
          <p:cNvSpPr>
            <a:spLocks noGrp="1" noChangeArrowheads="1"/>
          </p:cNvSpPr>
          <p:nvPr>
            <p:ph type="title"/>
          </p:nvPr>
        </p:nvSpPr>
        <p:spPr>
          <a:xfrm>
            <a:off x="1676400" y="0"/>
            <a:ext cx="8991600" cy="914400"/>
          </a:xfrm>
        </p:spPr>
        <p:txBody>
          <a:bodyPr/>
          <a:lstStyle/>
          <a:p>
            <a:pPr eaLnBrk="1" hangingPunct="1"/>
            <a:r>
              <a:rPr lang="en-US" altLang="en-US">
                <a:solidFill>
                  <a:srgbClr val="A50021"/>
                </a:solidFill>
                <a:latin typeface="Comic Sans MS Bold" panose="030F0902030302020204" pitchFamily="66" charset="0"/>
              </a:rPr>
              <a:t>The Context Of This Artery</a:t>
            </a:r>
            <a:endParaRPr lang="en-US" altLang="en-US">
              <a:solidFill>
                <a:srgbClr val="A50021"/>
              </a:solidFill>
            </a:endParaRPr>
          </a:p>
        </p:txBody>
      </p:sp>
      <p:sp>
        <p:nvSpPr>
          <p:cNvPr id="2220035" name="Rectangle 3">
            <a:extLst>
              <a:ext uri="{FF2B5EF4-FFF2-40B4-BE49-F238E27FC236}">
                <a16:creationId xmlns:a16="http://schemas.microsoft.com/office/drawing/2014/main" id="{92F6F478-28E7-4F71-8ACD-5544FCA4774B}"/>
              </a:ext>
            </a:extLst>
          </p:cNvPr>
          <p:cNvSpPr>
            <a:spLocks noGrp="1" noChangeArrowheads="1"/>
          </p:cNvSpPr>
          <p:nvPr>
            <p:ph type="body" idx="1"/>
          </p:nvPr>
        </p:nvSpPr>
        <p:spPr>
          <a:xfrm>
            <a:off x="1905000" y="1066800"/>
            <a:ext cx="8382000" cy="5486400"/>
          </a:xfrm>
        </p:spPr>
        <p:txBody>
          <a:bodyPr/>
          <a:lstStyle/>
          <a:p>
            <a:pPr eaLnBrk="1" hangingPunct="1"/>
            <a:r>
              <a:rPr lang="en-US" altLang="en-US" sz="3600">
                <a:latin typeface="Comic Sans MS Bold" panose="030F0902030302020204" pitchFamily="66" charset="0"/>
              </a:rPr>
              <a:t>We have petitioned God and are now at the end of this prayer</a:t>
            </a:r>
          </a:p>
          <a:p>
            <a:pPr eaLnBrk="1" hangingPunct="1"/>
            <a:r>
              <a:rPr lang="en-US" altLang="en-US" sz="3600">
                <a:latin typeface="Comic Sans MS Bold" panose="030F0902030302020204" pitchFamily="66" charset="0"/>
              </a:rPr>
              <a:t>Do we finish with a sense of “I wonder if” or “I know that”</a:t>
            </a:r>
          </a:p>
          <a:p>
            <a:pPr eaLnBrk="1" hangingPunct="1"/>
            <a:r>
              <a:rPr lang="en-US" altLang="en-US" sz="3600">
                <a:latin typeface="Comic Sans MS Bold" panose="030F0902030302020204" pitchFamily="66" charset="0"/>
              </a:rPr>
              <a:t>This praise is a statement of the </a:t>
            </a:r>
            <a:r>
              <a:rPr lang="en-US" altLang="en-US" sz="3600" u="sng">
                <a:solidFill>
                  <a:schemeClr val="tx2"/>
                </a:solidFill>
                <a:latin typeface="Comic Sans MS Bold" panose="030F0902030302020204" pitchFamily="66" charset="0"/>
              </a:rPr>
              <a:t>anticipation</a:t>
            </a:r>
            <a:r>
              <a:rPr lang="en-US" altLang="en-US" sz="3600">
                <a:latin typeface="Comic Sans MS Bold" panose="030F0902030302020204" pitchFamily="66" charset="0"/>
              </a:rPr>
              <a:t> and belief that we have that every request we have made is already answered (“I believe the answers on the way”)</a:t>
            </a:r>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20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200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00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0035"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795" y="609600"/>
            <a:ext cx="10353762" cy="1257300"/>
          </a:xfrm>
        </p:spPr>
        <p:txBody>
          <a:bodyPr>
            <a:normAutofit/>
          </a:bodyPr>
          <a:lstStyle/>
          <a:p>
            <a:r>
              <a:rPr lang="en-US" sz="5400" u="sng" dirty="0">
                <a:solidFill>
                  <a:srgbClr val="00B0F0"/>
                </a:solidFill>
              </a:rPr>
              <a:t>Model Prayer In Line Item Analysis</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p:txBody>
          <a:bodyPr>
            <a:normAutofit/>
          </a:bodyPr>
          <a:lstStyle/>
          <a:p>
            <a:r>
              <a:rPr lang="en-US" sz="5400" dirty="0">
                <a:solidFill>
                  <a:schemeClr val="accent1">
                    <a:lumMod val="60000"/>
                    <a:lumOff val="40000"/>
                  </a:schemeClr>
                </a:solidFill>
              </a:rPr>
              <a:t>For Thone Is The Kingdom, And The Power, And The Glory, Forever, AMEN!</a:t>
            </a:r>
          </a:p>
        </p:txBody>
      </p:sp>
    </p:spTree>
    <p:extLst>
      <p:ext uri="{BB962C8B-B14F-4D97-AF65-F5344CB8AC3E}">
        <p14:creationId xmlns:p14="http://schemas.microsoft.com/office/powerpoint/2010/main" val="34130006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0738" name="Group 9">
            <a:extLst>
              <a:ext uri="{FF2B5EF4-FFF2-40B4-BE49-F238E27FC236}">
                <a16:creationId xmlns:a16="http://schemas.microsoft.com/office/drawing/2014/main" id="{CCEB42D7-5619-4BF4-A2AC-734AD5F01688}"/>
              </a:ext>
            </a:extLst>
          </p:cNvPr>
          <p:cNvGrpSpPr>
            <a:grpSpLocks/>
          </p:cNvGrpSpPr>
          <p:nvPr/>
        </p:nvGrpSpPr>
        <p:grpSpPr bwMode="auto">
          <a:xfrm>
            <a:off x="0" y="0"/>
            <a:ext cx="12192000" cy="6859588"/>
            <a:chOff x="0" y="0"/>
            <a:chExt cx="5760" cy="4321"/>
          </a:xfrm>
        </p:grpSpPr>
        <p:pic>
          <p:nvPicPr>
            <p:cNvPr id="500742" name="Picture 10" descr="Lordteachusbg">
              <a:extLst>
                <a:ext uri="{FF2B5EF4-FFF2-40B4-BE49-F238E27FC236}">
                  <a16:creationId xmlns:a16="http://schemas.microsoft.com/office/drawing/2014/main" id="{D3D313C6-BE23-4219-85EB-BF754E889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43" name="Picture 11" descr="rosewatermarklp">
              <a:extLst>
                <a:ext uri="{FF2B5EF4-FFF2-40B4-BE49-F238E27FC236}">
                  <a16:creationId xmlns:a16="http://schemas.microsoft.com/office/drawing/2014/main" id="{3DDD6AD6-C06C-4F35-B107-3F72A657D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0739" name="Picture 12" descr="forthine">
            <a:extLst>
              <a:ext uri="{FF2B5EF4-FFF2-40B4-BE49-F238E27FC236}">
                <a16:creationId xmlns:a16="http://schemas.microsoft.com/office/drawing/2014/main" id="{5ACE8F6C-7AE6-4D08-BC3B-D61FC9FD4F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66676"/>
            <a:ext cx="76962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40" name="Picture 13" descr="goldline">
            <a:extLst>
              <a:ext uri="{FF2B5EF4-FFF2-40B4-BE49-F238E27FC236}">
                <a16:creationId xmlns:a16="http://schemas.microsoft.com/office/drawing/2014/main" id="{3B315C19-319D-45E6-BC98-7EEFCBCC93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1" y="2046288"/>
            <a:ext cx="71977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9198" name="Rectangle 14">
            <a:extLst>
              <a:ext uri="{FF2B5EF4-FFF2-40B4-BE49-F238E27FC236}">
                <a16:creationId xmlns:a16="http://schemas.microsoft.com/office/drawing/2014/main" id="{E8695E1D-6530-49A7-A1CC-5132337D5C88}"/>
              </a:ext>
            </a:extLst>
          </p:cNvPr>
          <p:cNvSpPr>
            <a:spLocks noChangeArrowheads="1"/>
          </p:cNvSpPr>
          <p:nvPr/>
        </p:nvSpPr>
        <p:spPr bwMode="auto">
          <a:xfrm>
            <a:off x="2514600" y="2438400"/>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lvl="1" eaLnBrk="1" fontAlgn="base" hangingPunct="1">
              <a:spcBef>
                <a:spcPct val="20000"/>
              </a:spcBef>
              <a:spcAft>
                <a:spcPct val="0"/>
              </a:spcAft>
              <a:buBlip>
                <a:blip r:embed="rId7"/>
              </a:buBlip>
            </a:pPr>
            <a:r>
              <a:rPr lang="en-US" altLang="en-US" sz="3200">
                <a:solidFill>
                  <a:srgbClr val="211D1E"/>
                </a:solidFill>
                <a:latin typeface="Times New Roman" panose="02020603050405020304" pitchFamily="18" charset="0"/>
              </a:rPr>
              <a:t>According to several ancient manuscripts, these closing words of praise are present in the Gospel of Matthew.</a:t>
            </a:r>
          </a:p>
          <a:p>
            <a:pPr lvl="1" eaLnBrk="1" fontAlgn="base" hangingPunct="1">
              <a:spcBef>
                <a:spcPct val="20000"/>
              </a:spcBef>
              <a:spcAft>
                <a:spcPct val="0"/>
              </a:spcAft>
              <a:buBlip>
                <a:blip r:embed="rId7"/>
              </a:buBlip>
            </a:pPr>
            <a:r>
              <a:rPr lang="en-US" altLang="en-US" sz="3200">
                <a:solidFill>
                  <a:srgbClr val="211D1E"/>
                </a:solidFill>
                <a:latin typeface="Times New Roman" panose="02020603050405020304" pitchFamily="18" charset="0"/>
              </a:rPr>
              <a:t>This phrase is absent from Luke’s Gospel in all manuscripts.</a:t>
            </a:r>
          </a:p>
          <a:p>
            <a:pPr lvl="1" eaLnBrk="1" fontAlgn="base" hangingPunct="1">
              <a:spcBef>
                <a:spcPct val="20000"/>
              </a:spcBef>
              <a:spcAft>
                <a:spcPct val="0"/>
              </a:spcAft>
              <a:buBlip>
                <a:blip r:embed="rId7"/>
              </a:buBlip>
            </a:pPr>
            <a:r>
              <a:rPr lang="en-US" altLang="en-US" sz="3200">
                <a:solidFill>
                  <a:srgbClr val="211D1E"/>
                </a:solidFill>
                <a:latin typeface="Times New Roman" panose="02020603050405020304" pitchFamily="18" charset="0"/>
              </a:rPr>
              <a:t>Most modern translations omit the doxology because it is absent from several (other) ancient manuscripts.</a:t>
            </a:r>
            <a:endParaRPr lang="en-US" altLang="en-US" sz="2800">
              <a:solidFill>
                <a:srgbClr val="211D1E"/>
              </a:solidFill>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91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891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891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98" grpId="0" build="p" bldLvl="2"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22082" name="Rectangle 2">
            <a:extLst>
              <a:ext uri="{FF2B5EF4-FFF2-40B4-BE49-F238E27FC236}">
                <a16:creationId xmlns:a16="http://schemas.microsoft.com/office/drawing/2014/main" id="{3696469F-DD89-4845-AB96-500BB17770DA}"/>
              </a:ext>
            </a:extLst>
          </p:cNvPr>
          <p:cNvSpPr>
            <a:spLocks noGrp="1" noChangeArrowheads="1"/>
          </p:cNvSpPr>
          <p:nvPr>
            <p:ph type="title"/>
          </p:nvPr>
        </p:nvSpPr>
        <p:spPr>
          <a:xfrm>
            <a:off x="1524000" y="0"/>
            <a:ext cx="9144000" cy="990600"/>
          </a:xfrm>
        </p:spPr>
        <p:txBody>
          <a:bodyPr/>
          <a:lstStyle/>
          <a:p>
            <a:pPr eaLnBrk="1" hangingPunct="1">
              <a:defRPr/>
            </a:pPr>
            <a:r>
              <a:rPr lang="en-US" sz="3600" u="sng">
                <a:solidFill>
                  <a:srgbClr val="670B84"/>
                </a:solidFill>
                <a:effectLst>
                  <a:outerShdw blurRad="38100" dist="38100" dir="2700000" algn="tl">
                    <a:srgbClr val="000000"/>
                  </a:outerShdw>
                </a:effectLst>
                <a:latin typeface="Comic Sans MS Bold" pitchFamily="-80" charset="0"/>
              </a:rPr>
              <a:t>Why This Part May Not Be In My Bible</a:t>
            </a:r>
            <a:endParaRPr lang="en-US" sz="3600" u="sng">
              <a:effectLst>
                <a:outerShdw blurRad="38100" dist="38100" dir="2700000" algn="tl">
                  <a:srgbClr val="FFFFFF"/>
                </a:outerShdw>
              </a:effectLst>
              <a:latin typeface="Comic Sans MS Bold" pitchFamily="-80" charset="0"/>
            </a:endParaRPr>
          </a:p>
        </p:txBody>
      </p:sp>
      <p:sp>
        <p:nvSpPr>
          <p:cNvPr id="2222083" name="Rectangle 3">
            <a:extLst>
              <a:ext uri="{FF2B5EF4-FFF2-40B4-BE49-F238E27FC236}">
                <a16:creationId xmlns:a16="http://schemas.microsoft.com/office/drawing/2014/main" id="{72FCF032-031A-4AEF-BC42-0F86D472373A}"/>
              </a:ext>
            </a:extLst>
          </p:cNvPr>
          <p:cNvSpPr>
            <a:spLocks noGrp="1" noChangeArrowheads="1"/>
          </p:cNvSpPr>
          <p:nvPr>
            <p:ph type="body" idx="1"/>
          </p:nvPr>
        </p:nvSpPr>
        <p:spPr>
          <a:xfrm>
            <a:off x="1905000" y="1066800"/>
            <a:ext cx="8458200" cy="5791200"/>
          </a:xfrm>
        </p:spPr>
        <p:txBody>
          <a:bodyPr/>
          <a:lstStyle/>
          <a:p>
            <a:pPr eaLnBrk="1" hangingPunct="1">
              <a:lnSpc>
                <a:spcPct val="90000"/>
              </a:lnSpc>
              <a:defRPr/>
            </a:pPr>
            <a:r>
              <a:rPr lang="en-US" sz="3600" b="1">
                <a:solidFill>
                  <a:srgbClr val="780213"/>
                </a:solidFill>
                <a:latin typeface="Comic Sans MS Bold" pitchFamily="-80" charset="0"/>
              </a:rPr>
              <a:t>There are 2 major manuscripts from which our English Bibles are translated</a:t>
            </a:r>
          </a:p>
          <a:p>
            <a:pPr lvl="1" eaLnBrk="1" hangingPunct="1">
              <a:lnSpc>
                <a:spcPct val="90000"/>
              </a:lnSpc>
              <a:defRPr/>
            </a:pPr>
            <a:r>
              <a:rPr lang="en-US" sz="3200" b="1">
                <a:solidFill>
                  <a:srgbClr val="670B84"/>
                </a:solidFill>
                <a:effectLst>
                  <a:outerShdw blurRad="38100" dist="38100" dir="2700000" algn="tl">
                    <a:srgbClr val="000000"/>
                  </a:outerShdw>
                </a:effectLst>
                <a:latin typeface="Comic Sans MS Bold" pitchFamily="-80" charset="0"/>
              </a:rPr>
              <a:t>Majority Text</a:t>
            </a:r>
          </a:p>
          <a:p>
            <a:pPr lvl="1" eaLnBrk="1" hangingPunct="1">
              <a:lnSpc>
                <a:spcPct val="90000"/>
              </a:lnSpc>
              <a:defRPr/>
            </a:pPr>
            <a:r>
              <a:rPr lang="en-US" sz="3200" b="1">
                <a:solidFill>
                  <a:srgbClr val="670B84"/>
                </a:solidFill>
                <a:effectLst>
                  <a:outerShdw blurRad="38100" dist="38100" dir="2700000" algn="tl">
                    <a:srgbClr val="000000"/>
                  </a:outerShdw>
                </a:effectLst>
                <a:latin typeface="Comic Sans MS Bold" pitchFamily="-80" charset="0"/>
              </a:rPr>
              <a:t>Textus Receptus: Oldest</a:t>
            </a:r>
            <a:endParaRPr lang="en-US" sz="3200" b="1">
              <a:solidFill>
                <a:srgbClr val="780213"/>
              </a:solidFill>
              <a:latin typeface="Comic Sans MS Bold" pitchFamily="-80" charset="0"/>
            </a:endParaRPr>
          </a:p>
          <a:p>
            <a:pPr eaLnBrk="1" hangingPunct="1">
              <a:lnSpc>
                <a:spcPct val="90000"/>
              </a:lnSpc>
              <a:defRPr/>
            </a:pPr>
            <a:r>
              <a:rPr lang="en-US" sz="3600" b="1">
                <a:solidFill>
                  <a:srgbClr val="780213"/>
                </a:solidFill>
                <a:latin typeface="Comic Sans MS Bold" pitchFamily="-80" charset="0"/>
              </a:rPr>
              <a:t>The King James includes it and was translated from the Textus Receptus</a:t>
            </a:r>
          </a:p>
          <a:p>
            <a:pPr eaLnBrk="1" hangingPunct="1">
              <a:lnSpc>
                <a:spcPct val="90000"/>
              </a:lnSpc>
              <a:defRPr/>
            </a:pPr>
            <a:r>
              <a:rPr lang="en-US" sz="3600" b="1">
                <a:solidFill>
                  <a:srgbClr val="780213"/>
                </a:solidFill>
                <a:latin typeface="Comic Sans MS Bold" pitchFamily="-80" charset="0"/>
              </a:rPr>
              <a:t>NIV and others come from the majority text and it is not included</a:t>
            </a:r>
            <a:endParaRPr lang="en-US" b="1">
              <a:solidFill>
                <a:srgbClr val="780213"/>
              </a:solidFill>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22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22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0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0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220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083"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02" name="Group 16">
            <a:extLst>
              <a:ext uri="{FF2B5EF4-FFF2-40B4-BE49-F238E27FC236}">
                <a16:creationId xmlns:a16="http://schemas.microsoft.com/office/drawing/2014/main" id="{C410351A-6081-4FFF-8870-57B642377735}"/>
              </a:ext>
            </a:extLst>
          </p:cNvPr>
          <p:cNvGrpSpPr>
            <a:grpSpLocks/>
          </p:cNvGrpSpPr>
          <p:nvPr/>
        </p:nvGrpSpPr>
        <p:grpSpPr bwMode="auto">
          <a:xfrm>
            <a:off x="67377" y="0"/>
            <a:ext cx="12124623" cy="6859588"/>
            <a:chOff x="0" y="0"/>
            <a:chExt cx="5760" cy="4321"/>
          </a:xfrm>
        </p:grpSpPr>
        <p:pic>
          <p:nvPicPr>
            <p:cNvPr id="358409" name="Picture 17" descr="breadbg">
              <a:extLst>
                <a:ext uri="{FF2B5EF4-FFF2-40B4-BE49-F238E27FC236}">
                  <a16:creationId xmlns:a16="http://schemas.microsoft.com/office/drawing/2014/main" id="{F6DFEF7E-65F7-47DF-8ED5-20D83A626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10" name="Picture 18" descr="rosewatermarklp">
              <a:extLst>
                <a:ext uri="{FF2B5EF4-FFF2-40B4-BE49-F238E27FC236}">
                  <a16:creationId xmlns:a16="http://schemas.microsoft.com/office/drawing/2014/main" id="{58026237-9213-4085-9392-31D59E506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403" name="Picture 19">
            <a:extLst>
              <a:ext uri="{FF2B5EF4-FFF2-40B4-BE49-F238E27FC236}">
                <a16:creationId xmlns:a16="http://schemas.microsoft.com/office/drawing/2014/main" id="{E5617E0D-4FA2-46A6-8AFD-512BB1191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876" y="990600"/>
            <a:ext cx="412432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4" name="Picture 14" descr="breadpet2">
            <a:extLst>
              <a:ext uri="{FF2B5EF4-FFF2-40B4-BE49-F238E27FC236}">
                <a16:creationId xmlns:a16="http://schemas.microsoft.com/office/drawing/2014/main" id="{76490E68-F88F-42DE-9DC6-EEE42525EC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588"/>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5" name="Rectangle 6">
            <a:extLst>
              <a:ext uri="{FF2B5EF4-FFF2-40B4-BE49-F238E27FC236}">
                <a16:creationId xmlns:a16="http://schemas.microsoft.com/office/drawing/2014/main" id="{542A8E04-2577-4157-BE4B-E71C2DBFB59A}"/>
              </a:ext>
            </a:extLst>
          </p:cNvPr>
          <p:cNvSpPr>
            <a:spLocks noChangeArrowheads="1"/>
          </p:cNvSpPr>
          <p:nvPr/>
        </p:nvSpPr>
        <p:spPr bwMode="auto">
          <a:xfrm>
            <a:off x="6994525" y="2606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58406" name="Rectangle 7">
            <a:extLst>
              <a:ext uri="{FF2B5EF4-FFF2-40B4-BE49-F238E27FC236}">
                <a16:creationId xmlns:a16="http://schemas.microsoft.com/office/drawing/2014/main" id="{03F82721-C8FF-4664-BACA-0EFC5DD2366F}"/>
              </a:ext>
            </a:extLst>
          </p:cNvPr>
          <p:cNvSpPr>
            <a:spLocks noChangeArrowheads="1"/>
          </p:cNvSpPr>
          <p:nvPr/>
        </p:nvSpPr>
        <p:spPr bwMode="auto">
          <a:xfrm>
            <a:off x="7426325" y="26193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58407" name="Rectangle 8">
            <a:extLst>
              <a:ext uri="{FF2B5EF4-FFF2-40B4-BE49-F238E27FC236}">
                <a16:creationId xmlns:a16="http://schemas.microsoft.com/office/drawing/2014/main" id="{3BC65B90-1D52-4C2B-9502-CF5FDCDDD62F}"/>
              </a:ext>
            </a:extLst>
          </p:cNvPr>
          <p:cNvSpPr>
            <a:spLocks noChangeArrowheads="1"/>
          </p:cNvSpPr>
          <p:nvPr/>
        </p:nvSpPr>
        <p:spPr bwMode="auto">
          <a:xfrm>
            <a:off x="6499225" y="2632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58408" name="Rectangle 10">
            <a:extLst>
              <a:ext uri="{FF2B5EF4-FFF2-40B4-BE49-F238E27FC236}">
                <a16:creationId xmlns:a16="http://schemas.microsoft.com/office/drawing/2014/main" id="{8F9B5311-D5BF-45CD-84B0-1DD71FA2FE37}"/>
              </a:ext>
            </a:extLst>
          </p:cNvPr>
          <p:cNvSpPr>
            <a:spLocks noGrp="1" noChangeArrowheads="1"/>
          </p:cNvSpPr>
          <p:nvPr>
            <p:ph type="body" idx="1"/>
          </p:nvPr>
        </p:nvSpPr>
        <p:spPr>
          <a:xfrm>
            <a:off x="2971800" y="2362200"/>
            <a:ext cx="7620000" cy="4267200"/>
          </a:xfrm>
          <a:noFill/>
        </p:spPr>
        <p:txBody>
          <a:bodyPr/>
          <a:lstStyle/>
          <a:p>
            <a:pPr eaLnBrk="1" hangingPunct="1">
              <a:lnSpc>
                <a:spcPct val="130000"/>
              </a:lnSpc>
              <a:buFontTx/>
              <a:buNone/>
            </a:pPr>
            <a:r>
              <a:rPr lang="en-US" altLang="en-US" sz="3600">
                <a:hlinkClick r:id="rId7" action="ppaction://hlinksldjump"/>
              </a:rPr>
              <a:t>Matthew 6:33, 34</a:t>
            </a:r>
            <a:endParaRPr lang="en-US" altLang="en-US" sz="3600"/>
          </a:p>
          <a:p>
            <a:pPr eaLnBrk="1" hangingPunct="1">
              <a:lnSpc>
                <a:spcPct val="130000"/>
              </a:lnSpc>
              <a:buFontTx/>
              <a:buNone/>
            </a:pPr>
            <a:r>
              <a:rPr lang="en-US" altLang="en-US" sz="3600">
                <a:hlinkClick r:id="rId8" action="ppaction://hlinksldjump"/>
              </a:rPr>
              <a:t>John 6:35</a:t>
            </a:r>
            <a:endParaRPr lang="en-US" altLang="en-US" sz="3600"/>
          </a:p>
          <a:p>
            <a:pPr eaLnBrk="1" hangingPunct="1">
              <a:lnSpc>
                <a:spcPct val="130000"/>
              </a:lnSpc>
              <a:buFontTx/>
              <a:buNone/>
            </a:pPr>
            <a:r>
              <a:rPr lang="en-US" altLang="en-US" sz="3600">
                <a:hlinkClick r:id="rId8" action="ppaction://hlinksldjump"/>
              </a:rPr>
              <a:t>James 1:17</a:t>
            </a:r>
            <a:endParaRPr lang="en-US" altLang="en-US" sz="4800"/>
          </a:p>
          <a:p>
            <a:pPr eaLnBrk="1" hangingPunct="1">
              <a:lnSpc>
                <a:spcPct val="90000"/>
              </a:lnSpc>
              <a:buFontTx/>
              <a:buNone/>
            </a:pPr>
            <a:endParaRPr lang="en-US" altLang="en-US"/>
          </a:p>
          <a:p>
            <a:pPr eaLnBrk="1" hangingPunct="1">
              <a:lnSpc>
                <a:spcPct val="90000"/>
              </a:lnSpc>
              <a:buFontTx/>
              <a:buNone/>
            </a:pPr>
            <a:endParaRPr lang="en-US" altLang="en-US" sz="1800"/>
          </a:p>
          <a:p>
            <a:pPr eaLnBrk="1" hangingPunct="1">
              <a:buFontTx/>
              <a:buNone/>
            </a:pPr>
            <a:r>
              <a:rPr lang="en-US" altLang="en-US"/>
              <a:t>Click reference above to read passage.</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24130" name="Rectangle 2">
            <a:extLst>
              <a:ext uri="{FF2B5EF4-FFF2-40B4-BE49-F238E27FC236}">
                <a16:creationId xmlns:a16="http://schemas.microsoft.com/office/drawing/2014/main" id="{20FF1446-01CC-4891-A925-EE8E8F3A5188}"/>
              </a:ext>
            </a:extLst>
          </p:cNvPr>
          <p:cNvSpPr>
            <a:spLocks noGrp="1" noChangeArrowheads="1"/>
          </p:cNvSpPr>
          <p:nvPr>
            <p:ph type="title"/>
          </p:nvPr>
        </p:nvSpPr>
        <p:spPr>
          <a:xfrm>
            <a:off x="1524000" y="0"/>
            <a:ext cx="9144000" cy="990600"/>
          </a:xfrm>
        </p:spPr>
        <p:txBody>
          <a:bodyPr/>
          <a:lstStyle/>
          <a:p>
            <a:pPr eaLnBrk="1" hangingPunct="1">
              <a:defRPr/>
            </a:pPr>
            <a:r>
              <a:rPr lang="en-US" sz="3600" b="1">
                <a:solidFill>
                  <a:srgbClr val="670B84"/>
                </a:solidFill>
                <a:effectLst>
                  <a:outerShdw blurRad="38100" dist="38100" dir="2700000" algn="tl">
                    <a:srgbClr val="000000"/>
                  </a:outerShdw>
                </a:effectLst>
                <a:latin typeface="Comic Sans MS Bold" pitchFamily="-80" charset="0"/>
              </a:rPr>
              <a:t>Why I Believe It Should Be Included</a:t>
            </a:r>
            <a:endParaRPr lang="en-US">
              <a:latin typeface="Comic Sans MS Bold" pitchFamily="-80" charset="0"/>
            </a:endParaRPr>
          </a:p>
        </p:txBody>
      </p:sp>
      <p:sp>
        <p:nvSpPr>
          <p:cNvPr id="2224131" name="Rectangle 3">
            <a:extLst>
              <a:ext uri="{FF2B5EF4-FFF2-40B4-BE49-F238E27FC236}">
                <a16:creationId xmlns:a16="http://schemas.microsoft.com/office/drawing/2014/main" id="{BEDFC450-A060-4282-85BF-DBB5C66321D6}"/>
              </a:ext>
            </a:extLst>
          </p:cNvPr>
          <p:cNvSpPr>
            <a:spLocks noGrp="1" noChangeArrowheads="1"/>
          </p:cNvSpPr>
          <p:nvPr>
            <p:ph type="body" idx="1"/>
          </p:nvPr>
        </p:nvSpPr>
        <p:spPr>
          <a:xfrm>
            <a:off x="1676400" y="838200"/>
            <a:ext cx="8763000" cy="5791200"/>
          </a:xfrm>
        </p:spPr>
        <p:txBody>
          <a:bodyPr/>
          <a:lstStyle/>
          <a:p>
            <a:pPr eaLnBrk="1" hangingPunct="1">
              <a:lnSpc>
                <a:spcPct val="90000"/>
              </a:lnSpc>
              <a:defRPr/>
            </a:pPr>
            <a:r>
              <a:rPr lang="en-US">
                <a:solidFill>
                  <a:srgbClr val="8C0F0E"/>
                </a:solidFill>
                <a:effectLst>
                  <a:outerShdw blurRad="38100" dist="38100" dir="2700000" algn="tl">
                    <a:srgbClr val="000000"/>
                  </a:outerShdw>
                </a:effectLst>
                <a:latin typeface="Comic Sans MS Bold" pitchFamily="-80" charset="0"/>
              </a:rPr>
              <a:t>The prayer taught by Christ was virtually identically to the prayer of the Jewish people where the phrase was </a:t>
            </a:r>
            <a:r>
              <a:rPr lang="en-US" u="sng">
                <a:solidFill>
                  <a:srgbClr val="670B84"/>
                </a:solidFill>
                <a:effectLst>
                  <a:outerShdw blurRad="38100" dist="38100" dir="2700000" algn="tl">
                    <a:srgbClr val="000000"/>
                  </a:outerShdw>
                </a:effectLst>
                <a:latin typeface="Comic Sans MS Bold" pitchFamily="-80" charset="0"/>
              </a:rPr>
              <a:t>always included</a:t>
            </a:r>
            <a:endParaRPr lang="en-US">
              <a:solidFill>
                <a:srgbClr val="8C0F0E"/>
              </a:solidFill>
              <a:effectLst>
                <a:outerShdw blurRad="38100" dist="38100" dir="2700000" algn="tl">
                  <a:srgbClr val="000000"/>
                </a:outerShdw>
              </a:effectLst>
              <a:latin typeface="Comic Sans MS Bold" pitchFamily="-80" charset="0"/>
            </a:endParaRPr>
          </a:p>
          <a:p>
            <a:pPr eaLnBrk="1" hangingPunct="1">
              <a:lnSpc>
                <a:spcPct val="90000"/>
              </a:lnSpc>
              <a:defRPr/>
            </a:pPr>
            <a:r>
              <a:rPr lang="en-US">
                <a:solidFill>
                  <a:srgbClr val="8C0F0E"/>
                </a:solidFill>
                <a:effectLst>
                  <a:outerShdw blurRad="38100" dist="38100" dir="2700000" algn="tl">
                    <a:srgbClr val="000000"/>
                  </a:outerShdw>
                </a:effectLst>
                <a:latin typeface="Comic Sans MS Bold" pitchFamily="-80" charset="0"/>
              </a:rPr>
              <a:t>The Rabinical tradition of the spiritual arteries had this artery </a:t>
            </a:r>
            <a:r>
              <a:rPr lang="en-US" u="sng">
                <a:solidFill>
                  <a:srgbClr val="670B84"/>
                </a:solidFill>
                <a:effectLst>
                  <a:outerShdw blurRad="38100" dist="38100" dir="2700000" algn="tl">
                    <a:srgbClr val="000000"/>
                  </a:outerShdw>
                </a:effectLst>
                <a:latin typeface="Comic Sans MS Bold" pitchFamily="-80" charset="0"/>
              </a:rPr>
              <a:t>included</a:t>
            </a:r>
          </a:p>
          <a:p>
            <a:pPr eaLnBrk="1" hangingPunct="1">
              <a:lnSpc>
                <a:spcPct val="90000"/>
              </a:lnSpc>
              <a:defRPr/>
            </a:pPr>
            <a:r>
              <a:rPr lang="en-US">
                <a:solidFill>
                  <a:srgbClr val="8C0F0E"/>
                </a:solidFill>
                <a:effectLst>
                  <a:outerShdw blurRad="38100" dist="38100" dir="2700000" algn="tl">
                    <a:srgbClr val="000000"/>
                  </a:outerShdw>
                </a:effectLst>
                <a:latin typeface="Comic Sans MS Bold" pitchFamily="-80" charset="0"/>
              </a:rPr>
              <a:t>There is a </a:t>
            </a:r>
            <a:r>
              <a:rPr lang="en-US" u="sng">
                <a:solidFill>
                  <a:srgbClr val="670B84"/>
                </a:solidFill>
                <a:effectLst>
                  <a:outerShdw blurRad="38100" dist="38100" dir="2700000" algn="tl">
                    <a:srgbClr val="000000"/>
                  </a:outerShdw>
                </a:effectLst>
                <a:latin typeface="Comic Sans MS Bold" pitchFamily="-80" charset="0"/>
              </a:rPr>
              <a:t>cohesiveness</a:t>
            </a:r>
            <a:r>
              <a:rPr lang="en-US">
                <a:solidFill>
                  <a:srgbClr val="8C0F0E"/>
                </a:solidFill>
                <a:effectLst>
                  <a:outerShdw blurRad="38100" dist="38100" dir="2700000" algn="tl">
                    <a:srgbClr val="000000"/>
                  </a:outerShdw>
                </a:effectLst>
                <a:latin typeface="Comic Sans MS Bold" pitchFamily="-80" charset="0"/>
              </a:rPr>
              <a:t> to the prayer when included that is missing when it is excluded. (It starts with God and ends with God)</a:t>
            </a:r>
          </a:p>
          <a:p>
            <a:pPr eaLnBrk="1" hangingPunct="1">
              <a:lnSpc>
                <a:spcPct val="90000"/>
              </a:lnSpc>
              <a:defRPr/>
            </a:pPr>
            <a:r>
              <a:rPr lang="en-US">
                <a:solidFill>
                  <a:srgbClr val="8C0F0E"/>
                </a:solidFill>
                <a:effectLst>
                  <a:outerShdw blurRad="38100" dist="38100" dir="2700000" algn="tl">
                    <a:srgbClr val="000000"/>
                  </a:outerShdw>
                </a:effectLst>
                <a:latin typeface="Comic Sans MS Bold" pitchFamily="-80" charset="0"/>
              </a:rPr>
              <a:t>The OT model from 1 Chronicles 29 seems to be </a:t>
            </a:r>
            <a:r>
              <a:rPr lang="en-US" u="sng">
                <a:solidFill>
                  <a:srgbClr val="670B84"/>
                </a:solidFill>
                <a:effectLst>
                  <a:outerShdw blurRad="38100" dist="38100" dir="2700000" algn="tl">
                    <a:srgbClr val="000000"/>
                  </a:outerShdw>
                </a:effectLst>
                <a:latin typeface="Comic Sans MS Bold" pitchFamily="-80" charset="0"/>
              </a:rPr>
              <a:t>consistent</a:t>
            </a:r>
            <a:r>
              <a:rPr lang="en-US">
                <a:solidFill>
                  <a:srgbClr val="8C0F0E"/>
                </a:solidFill>
                <a:effectLst>
                  <a:outerShdw blurRad="38100" dist="38100" dir="2700000" algn="tl">
                    <a:srgbClr val="000000"/>
                  </a:outerShdw>
                </a:effectLst>
                <a:latin typeface="Comic Sans MS Bold" pitchFamily="-80" charset="0"/>
              </a:rPr>
              <a:t> with this prayer</a:t>
            </a:r>
            <a:endParaRPr lang="en-US" sz="2800">
              <a:effectLst>
                <a:outerShdw blurRad="38100" dist="38100" dir="2700000" algn="tl">
                  <a:srgbClr val="FFFFFF"/>
                </a:outerShdw>
              </a:effectLst>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24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241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41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41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4131"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3810" name="Rectangle 2">
            <a:extLst>
              <a:ext uri="{FF2B5EF4-FFF2-40B4-BE49-F238E27FC236}">
                <a16:creationId xmlns:a16="http://schemas.microsoft.com/office/drawing/2014/main" id="{B1DA0B04-B63B-4B37-BE31-B95CD96E8122}"/>
              </a:ext>
            </a:extLst>
          </p:cNvPr>
          <p:cNvSpPr>
            <a:spLocks noGrp="1" noChangeArrowheads="1"/>
          </p:cNvSpPr>
          <p:nvPr>
            <p:ph type="body" idx="1"/>
          </p:nvPr>
        </p:nvSpPr>
        <p:spPr>
          <a:xfrm>
            <a:off x="1524000" y="685800"/>
            <a:ext cx="8915400" cy="6324600"/>
          </a:xfrm>
        </p:spPr>
        <p:txBody>
          <a:bodyPr/>
          <a:lstStyle/>
          <a:p>
            <a:pPr algn="ctr" eaLnBrk="1" hangingPunct="1">
              <a:lnSpc>
                <a:spcPct val="90000"/>
              </a:lnSpc>
              <a:buFontTx/>
              <a:buNone/>
            </a:pPr>
            <a:r>
              <a:rPr lang="en-US" altLang="en-US" b="1">
                <a:solidFill>
                  <a:srgbClr val="8C0F0E"/>
                </a:solidFill>
                <a:latin typeface="Comic Sans MS Bold" panose="030F0902030302020204" pitchFamily="66" charset="0"/>
              </a:rPr>
              <a:t>Yours, O LORD, is the </a:t>
            </a:r>
            <a:r>
              <a:rPr lang="en-US" altLang="en-US" b="1" u="sng">
                <a:solidFill>
                  <a:srgbClr val="670B84"/>
                </a:solidFill>
                <a:latin typeface="Comic Sans MS Bold" panose="030F0902030302020204" pitchFamily="66" charset="0"/>
              </a:rPr>
              <a:t>greatness</a:t>
            </a:r>
            <a:r>
              <a:rPr lang="en-US" altLang="en-US" b="1">
                <a:solidFill>
                  <a:srgbClr val="8C0F0E"/>
                </a:solidFill>
                <a:latin typeface="Comic Sans MS Bold" panose="030F0902030302020204" pitchFamily="66" charset="0"/>
              </a:rPr>
              <a:t>, the </a:t>
            </a:r>
            <a:r>
              <a:rPr lang="en-US" altLang="en-US" b="1" u="sng">
                <a:solidFill>
                  <a:srgbClr val="670B84"/>
                </a:solidFill>
                <a:latin typeface="Comic Sans MS Bold" panose="030F0902030302020204" pitchFamily="66" charset="0"/>
              </a:rPr>
              <a:t>power</a:t>
            </a:r>
            <a:r>
              <a:rPr lang="en-US" altLang="en-US" b="1">
                <a:solidFill>
                  <a:srgbClr val="8C0F0E"/>
                </a:solidFill>
                <a:latin typeface="Comic Sans MS Bold" panose="030F0902030302020204" pitchFamily="66" charset="0"/>
              </a:rPr>
              <a:t>, the </a:t>
            </a:r>
            <a:r>
              <a:rPr lang="en-US" altLang="en-US" b="1" u="sng">
                <a:solidFill>
                  <a:srgbClr val="670B84"/>
                </a:solidFill>
                <a:latin typeface="Comic Sans MS Bold" panose="030F0902030302020204" pitchFamily="66" charset="0"/>
              </a:rPr>
              <a:t>glory</a:t>
            </a:r>
            <a:r>
              <a:rPr lang="en-US" altLang="en-US" b="1">
                <a:solidFill>
                  <a:srgbClr val="8C0F0E"/>
                </a:solidFill>
                <a:latin typeface="Comic Sans MS Bold" panose="030F0902030302020204" pitchFamily="66" charset="0"/>
              </a:rPr>
              <a:t>, the </a:t>
            </a:r>
            <a:r>
              <a:rPr lang="en-US" altLang="en-US" b="1" u="sng">
                <a:solidFill>
                  <a:srgbClr val="670B84"/>
                </a:solidFill>
                <a:latin typeface="Comic Sans MS Bold" panose="030F0902030302020204" pitchFamily="66" charset="0"/>
              </a:rPr>
              <a:t>victory</a:t>
            </a:r>
            <a:r>
              <a:rPr lang="en-US" altLang="en-US" b="1">
                <a:solidFill>
                  <a:srgbClr val="8C0F0E"/>
                </a:solidFill>
                <a:latin typeface="Comic Sans MS Bold" panose="030F0902030302020204" pitchFamily="66" charset="0"/>
              </a:rPr>
              <a:t>, and the </a:t>
            </a:r>
            <a:r>
              <a:rPr lang="en-US" altLang="en-US" b="1" u="sng">
                <a:solidFill>
                  <a:srgbClr val="670B84"/>
                </a:solidFill>
                <a:latin typeface="Comic Sans MS Bold" panose="030F0902030302020204" pitchFamily="66" charset="0"/>
              </a:rPr>
              <a:t>majesty</a:t>
            </a:r>
            <a:r>
              <a:rPr lang="en-US" altLang="en-US" b="1">
                <a:solidFill>
                  <a:srgbClr val="8C0F0E"/>
                </a:solidFill>
                <a:latin typeface="Comic Sans MS Bold" panose="030F0902030302020204" pitchFamily="66" charset="0"/>
              </a:rPr>
              <a:t>. Everything in the heavens and on earth is yours, O LORD, and this is your </a:t>
            </a:r>
            <a:r>
              <a:rPr lang="en-US" altLang="en-US" b="1" u="sng">
                <a:solidFill>
                  <a:srgbClr val="670B84"/>
                </a:solidFill>
                <a:latin typeface="Comic Sans MS Bold" panose="030F0902030302020204" pitchFamily="66" charset="0"/>
              </a:rPr>
              <a:t>kingdom</a:t>
            </a:r>
            <a:r>
              <a:rPr lang="en-US" altLang="en-US" b="1" u="sng">
                <a:solidFill>
                  <a:srgbClr val="8C0F0E"/>
                </a:solidFill>
                <a:latin typeface="Comic Sans MS Bold" panose="030F0902030302020204" pitchFamily="66" charset="0"/>
              </a:rPr>
              <a:t>.</a:t>
            </a:r>
            <a:r>
              <a:rPr lang="en-US" altLang="en-US" b="1">
                <a:solidFill>
                  <a:srgbClr val="8C0F0E"/>
                </a:solidFill>
                <a:latin typeface="Comic Sans MS Bold" panose="030F0902030302020204" pitchFamily="66" charset="0"/>
              </a:rPr>
              <a:t> We adore you as the one who is over all things.</a:t>
            </a:r>
          </a:p>
          <a:p>
            <a:pPr algn="ctr" eaLnBrk="1" hangingPunct="1">
              <a:lnSpc>
                <a:spcPct val="90000"/>
              </a:lnSpc>
              <a:buFontTx/>
              <a:buNone/>
            </a:pPr>
            <a:r>
              <a:rPr lang="en-US" altLang="en-US" b="1">
                <a:solidFill>
                  <a:srgbClr val="8C0F0E"/>
                </a:solidFill>
                <a:latin typeface="Comic Sans MS Bold" panose="030F0902030302020204" pitchFamily="66" charset="0"/>
              </a:rPr>
              <a:t>Riches and honor come from you alone, for you rule over everything. </a:t>
            </a:r>
            <a:r>
              <a:rPr lang="en-US" altLang="en-US" b="1" u="sng">
                <a:solidFill>
                  <a:srgbClr val="670B84"/>
                </a:solidFill>
                <a:latin typeface="Comic Sans MS Bold" panose="030F0902030302020204" pitchFamily="66" charset="0"/>
              </a:rPr>
              <a:t>Power</a:t>
            </a:r>
            <a:r>
              <a:rPr lang="en-US" altLang="en-US" b="1">
                <a:solidFill>
                  <a:srgbClr val="8C0F0E"/>
                </a:solidFill>
                <a:latin typeface="Comic Sans MS Bold" panose="030F0902030302020204" pitchFamily="66" charset="0"/>
              </a:rPr>
              <a:t> and might are in your hand, and it is at your discretion that people are made great and given strength.</a:t>
            </a:r>
          </a:p>
          <a:p>
            <a:pPr algn="ctr" eaLnBrk="1" hangingPunct="1">
              <a:lnSpc>
                <a:spcPct val="90000"/>
              </a:lnSpc>
              <a:buFontTx/>
              <a:buNone/>
            </a:pPr>
            <a:r>
              <a:rPr lang="en-US" altLang="en-US" b="1">
                <a:solidFill>
                  <a:srgbClr val="8C0F0E"/>
                </a:solidFill>
                <a:latin typeface="Comic Sans MS Bold" panose="030F0902030302020204" pitchFamily="66" charset="0"/>
              </a:rPr>
              <a:t>O our God, we thank you and praise your </a:t>
            </a:r>
            <a:r>
              <a:rPr lang="en-US" altLang="en-US" b="1" u="sng">
                <a:solidFill>
                  <a:srgbClr val="670B84"/>
                </a:solidFill>
                <a:latin typeface="Comic Sans MS Bold" panose="030F0902030302020204" pitchFamily="66" charset="0"/>
              </a:rPr>
              <a:t>glorious</a:t>
            </a:r>
            <a:r>
              <a:rPr lang="en-US" altLang="en-US" b="1">
                <a:solidFill>
                  <a:srgbClr val="8C0F0E"/>
                </a:solidFill>
                <a:latin typeface="Comic Sans MS Bold" panose="030F0902030302020204" pitchFamily="66" charset="0"/>
              </a:rPr>
              <a:t> name!</a:t>
            </a:r>
            <a:endParaRPr lang="en-US" altLang="en-US" sz="1200" b="1">
              <a:solidFill>
                <a:srgbClr val="8C0F0E"/>
              </a:solidFill>
              <a:latin typeface="Geneva" pitchFamily="-24" charset="0"/>
            </a:endParaRPr>
          </a:p>
        </p:txBody>
      </p:sp>
      <p:sp>
        <p:nvSpPr>
          <p:cNvPr id="503811" name="Rectangle 3">
            <a:extLst>
              <a:ext uri="{FF2B5EF4-FFF2-40B4-BE49-F238E27FC236}">
                <a16:creationId xmlns:a16="http://schemas.microsoft.com/office/drawing/2014/main" id="{9B36765E-55A6-4D75-97F9-FBD3DC7F8F5C}"/>
              </a:ext>
            </a:extLst>
          </p:cNvPr>
          <p:cNvSpPr>
            <a:spLocks noChangeArrowheads="1"/>
          </p:cNvSpPr>
          <p:nvPr/>
        </p:nvSpPr>
        <p:spPr bwMode="auto">
          <a:xfrm>
            <a:off x="3810001" y="-22225"/>
            <a:ext cx="52758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600" b="1">
                <a:solidFill>
                  <a:srgbClr val="000000"/>
                </a:solidFill>
                <a:latin typeface="Comic Sans MS" panose="030F0702030302020204" pitchFamily="66" charset="0"/>
              </a:rPr>
              <a:t>1 Chronicles 29:11-13</a:t>
            </a:r>
            <a:endParaRPr lang="en-US" altLang="en-US" sz="2400">
              <a:solidFill>
                <a:srgbClr val="000000"/>
              </a:solidFill>
              <a:latin typeface="Times" panose="02020603050405020304" pitchFamily="18" charset="0"/>
            </a:endParaRPr>
          </a:p>
        </p:txBody>
      </p:sp>
    </p:spTree>
  </p:cSld>
  <p:clrMapOvr>
    <a:masterClrMapping/>
  </p:clrMapOvr>
  <p:transition>
    <p:random/>
  </p:transition>
</p:sld>
</file>

<file path=ppt/slides/slide16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28226" name="Rectangle 2">
            <a:extLst>
              <a:ext uri="{FF2B5EF4-FFF2-40B4-BE49-F238E27FC236}">
                <a16:creationId xmlns:a16="http://schemas.microsoft.com/office/drawing/2014/main" id="{4EAABC5C-4CD0-4536-95A2-7AEC415DB76F}"/>
              </a:ext>
            </a:extLst>
          </p:cNvPr>
          <p:cNvSpPr>
            <a:spLocks noGrp="1" noChangeArrowheads="1"/>
          </p:cNvSpPr>
          <p:nvPr>
            <p:ph type="title"/>
          </p:nvPr>
        </p:nvSpPr>
        <p:spPr>
          <a:xfrm>
            <a:off x="1524000" y="241159"/>
            <a:ext cx="9144000" cy="803869"/>
          </a:xfrm>
        </p:spPr>
        <p:txBody>
          <a:bodyPr/>
          <a:lstStyle/>
          <a:p>
            <a:pPr eaLnBrk="1" hangingPunct="1">
              <a:defRPr/>
            </a:pPr>
            <a:r>
              <a:rPr lang="en-US" sz="3600" b="1" u="sng" dirty="0">
                <a:solidFill>
                  <a:srgbClr val="670B84"/>
                </a:solidFill>
                <a:effectLst>
                  <a:outerShdw blurRad="38100" dist="38100" dir="2700000" algn="tl">
                    <a:srgbClr val="000000"/>
                  </a:outerShdw>
                </a:effectLst>
                <a:latin typeface="Comic Sans MS Bold" pitchFamily="-80" charset="0"/>
              </a:rPr>
              <a:t>Why I Believe It Should Be Included</a:t>
            </a:r>
            <a:endParaRPr lang="en-US" u="sng" dirty="0">
              <a:latin typeface="Comic Sans MS Bold" pitchFamily="-80" charset="0"/>
            </a:endParaRPr>
          </a:p>
        </p:txBody>
      </p:sp>
      <p:sp>
        <p:nvSpPr>
          <p:cNvPr id="2228227" name="Rectangle 3">
            <a:extLst>
              <a:ext uri="{FF2B5EF4-FFF2-40B4-BE49-F238E27FC236}">
                <a16:creationId xmlns:a16="http://schemas.microsoft.com/office/drawing/2014/main" id="{E408EB85-F75B-4DB7-B490-961E62D9EC76}"/>
              </a:ext>
            </a:extLst>
          </p:cNvPr>
          <p:cNvSpPr>
            <a:spLocks noGrp="1" noChangeArrowheads="1"/>
          </p:cNvSpPr>
          <p:nvPr>
            <p:ph type="body" idx="1"/>
          </p:nvPr>
        </p:nvSpPr>
        <p:spPr>
          <a:xfrm>
            <a:off x="1524000" y="1316334"/>
            <a:ext cx="9144000" cy="5541666"/>
          </a:xfrm>
        </p:spPr>
        <p:txBody>
          <a:bodyPr/>
          <a:lstStyle/>
          <a:p>
            <a:pPr eaLnBrk="1" hangingPunct="1">
              <a:lnSpc>
                <a:spcPct val="80000"/>
              </a:lnSpc>
            </a:pPr>
            <a:r>
              <a:rPr lang="en-US" altLang="en-US" dirty="0">
                <a:solidFill>
                  <a:srgbClr val="8C0F0E"/>
                </a:solidFill>
                <a:latin typeface="Comic Sans MS Bold" panose="030F0902030302020204" pitchFamily="66" charset="0"/>
              </a:rPr>
              <a:t>As we pray we close our prayer with an acknowledgement that the petitions we make can only be answered because of  </a:t>
            </a:r>
            <a:r>
              <a:rPr lang="en-US" altLang="en-US" u="sng" dirty="0">
                <a:solidFill>
                  <a:srgbClr val="670B84"/>
                </a:solidFill>
                <a:latin typeface="Comic Sans MS Bold" panose="030F0902030302020204" pitchFamily="66" charset="0"/>
              </a:rPr>
              <a:t>who He is</a:t>
            </a:r>
          </a:p>
          <a:p>
            <a:pPr eaLnBrk="1" hangingPunct="1">
              <a:lnSpc>
                <a:spcPct val="80000"/>
              </a:lnSpc>
            </a:pPr>
            <a:r>
              <a:rPr lang="en-US" altLang="en-US" dirty="0">
                <a:solidFill>
                  <a:srgbClr val="8C0F0E"/>
                </a:solidFill>
                <a:latin typeface="Comic Sans MS Bold" panose="030F0902030302020204" pitchFamily="66" charset="0"/>
              </a:rPr>
              <a:t>It is a reminder to us that even as God answers our petitions it is done primarily for </a:t>
            </a:r>
            <a:r>
              <a:rPr lang="en-US" altLang="en-US" u="sng" dirty="0">
                <a:solidFill>
                  <a:srgbClr val="670B84"/>
                </a:solidFill>
                <a:latin typeface="Comic Sans MS Bold" panose="030F0902030302020204" pitchFamily="66" charset="0"/>
              </a:rPr>
              <a:t>His glory</a:t>
            </a:r>
            <a:endParaRPr lang="en-US" altLang="en-US" dirty="0">
              <a:solidFill>
                <a:srgbClr val="8C0F0E"/>
              </a:solidFill>
              <a:latin typeface="Comic Sans MS Bold" panose="030F0902030302020204" pitchFamily="66" charset="0"/>
            </a:endParaRPr>
          </a:p>
          <a:p>
            <a:pPr eaLnBrk="1" hangingPunct="1">
              <a:lnSpc>
                <a:spcPct val="80000"/>
              </a:lnSpc>
            </a:pPr>
            <a:r>
              <a:rPr lang="en-US" altLang="en-US" dirty="0">
                <a:solidFill>
                  <a:srgbClr val="8C0F0E"/>
                </a:solidFill>
                <a:latin typeface="Comic Sans MS Bold" panose="030F0902030302020204" pitchFamily="66" charset="0"/>
              </a:rPr>
              <a:t>Beyond my needs being met I love Him so very much that I want to praise Him </a:t>
            </a:r>
            <a:r>
              <a:rPr lang="en-US" altLang="en-US" u="sng" dirty="0">
                <a:solidFill>
                  <a:srgbClr val="670B84"/>
                </a:solidFill>
                <a:latin typeface="Comic Sans MS Bold" panose="030F0902030302020204" pitchFamily="66" charset="0"/>
              </a:rPr>
              <a:t>in advance</a:t>
            </a:r>
            <a:r>
              <a:rPr lang="en-US" altLang="en-US" dirty="0">
                <a:solidFill>
                  <a:srgbClr val="8C0F0E"/>
                </a:solidFill>
                <a:latin typeface="Comic Sans MS Bold" panose="030F0902030302020204" pitchFamily="66" charset="0"/>
              </a:rPr>
              <a:t> that He is ready willing and able to meet my needs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28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282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82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8227"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5858" name="Rectangle 2">
            <a:extLst>
              <a:ext uri="{FF2B5EF4-FFF2-40B4-BE49-F238E27FC236}">
                <a16:creationId xmlns:a16="http://schemas.microsoft.com/office/drawing/2014/main" id="{FD3F0C74-5927-4D62-84CA-606B96C1D2EC}"/>
              </a:ext>
            </a:extLst>
          </p:cNvPr>
          <p:cNvSpPr>
            <a:spLocks noGrp="1" noChangeArrowheads="1"/>
          </p:cNvSpPr>
          <p:nvPr>
            <p:ph type="body" idx="1"/>
          </p:nvPr>
        </p:nvSpPr>
        <p:spPr>
          <a:xfrm>
            <a:off x="1524000" y="457200"/>
            <a:ext cx="8686800" cy="6248400"/>
          </a:xfrm>
        </p:spPr>
        <p:txBody>
          <a:bodyPr/>
          <a:lstStyle/>
          <a:p>
            <a:pPr algn="ctr" eaLnBrk="1" hangingPunct="1">
              <a:buFontTx/>
              <a:buNone/>
            </a:pPr>
            <a:r>
              <a:rPr lang="en-US" altLang="en-US" b="1" dirty="0">
                <a:solidFill>
                  <a:srgbClr val="8C0F0E"/>
                </a:solidFill>
                <a:latin typeface="Comic Sans MS Bold" panose="030F0902030302020204" pitchFamily="66" charset="0"/>
              </a:rPr>
              <a:t>This </a:t>
            </a:r>
            <a:r>
              <a:rPr lang="en-US" altLang="en-US" b="1" i="1" dirty="0">
                <a:solidFill>
                  <a:srgbClr val="8C0F0E"/>
                </a:solidFill>
                <a:latin typeface="Comic Sans MS Bold" panose="030F0902030302020204" pitchFamily="66" charset="0"/>
              </a:rPr>
              <a:t>doxology</a:t>
            </a:r>
            <a:r>
              <a:rPr lang="en-US" altLang="en-US" b="1" dirty="0">
                <a:solidFill>
                  <a:srgbClr val="8C0F0E"/>
                </a:solidFill>
                <a:latin typeface="Comic Sans MS Bold" panose="030F0902030302020204" pitchFamily="66" charset="0"/>
              </a:rPr>
              <a:t>, or ascription of praise,        is connected with the prayer by the word "</a:t>
            </a:r>
            <a:r>
              <a:rPr lang="en-US" altLang="en-US" b="1" i="1" dirty="0">
                <a:solidFill>
                  <a:srgbClr val="8C0F0E"/>
                </a:solidFill>
                <a:latin typeface="Comic Sans MS Bold" panose="030F0902030302020204" pitchFamily="66" charset="0"/>
              </a:rPr>
              <a:t>for</a:t>
            </a:r>
            <a:r>
              <a:rPr lang="en-US" altLang="en-US" b="1" dirty="0">
                <a:solidFill>
                  <a:srgbClr val="8C0F0E"/>
                </a:solidFill>
                <a:latin typeface="Comic Sans MS Bold" panose="030F0902030302020204" pitchFamily="66" charset="0"/>
              </a:rPr>
              <a:t>," to signify that all these things--the reign, power, and glory of God--will be manifested by granting these petitions. It is not because </a:t>
            </a:r>
            <a:r>
              <a:rPr lang="en-US" altLang="en-US" b="1" i="1" dirty="0">
                <a:solidFill>
                  <a:srgbClr val="8C0F0E"/>
                </a:solidFill>
                <a:latin typeface="Comic Sans MS Bold" panose="030F0902030302020204" pitchFamily="66" charset="0"/>
              </a:rPr>
              <a:t>we</a:t>
            </a:r>
            <a:r>
              <a:rPr lang="en-US" altLang="en-US" b="1" dirty="0">
                <a:solidFill>
                  <a:srgbClr val="8C0F0E"/>
                </a:solidFill>
                <a:latin typeface="Comic Sans MS Bold" panose="030F0902030302020204" pitchFamily="66" charset="0"/>
              </a:rPr>
              <a:t> are to be benefited, but that God's name &amp; perfections may be manifested. His glory is, then, the first and principal thing which we are to seek when we approach him.</a:t>
            </a:r>
          </a:p>
          <a:p>
            <a:pPr algn="ctr" eaLnBrk="1" hangingPunct="1">
              <a:buFontTx/>
              <a:buNone/>
            </a:pPr>
            <a:r>
              <a:rPr lang="en-US" altLang="en-US" b="1" dirty="0">
                <a:solidFill>
                  <a:srgbClr val="8C0F0E"/>
                </a:solidFill>
                <a:latin typeface="Comic Sans MS Bold" panose="030F0902030302020204" pitchFamily="66" charset="0"/>
              </a:rPr>
              <a:t> </a:t>
            </a:r>
            <a:r>
              <a:rPr lang="en-US" altLang="en-US" b="1" i="1" dirty="0">
                <a:solidFill>
                  <a:srgbClr val="000000"/>
                </a:solidFill>
                <a:latin typeface="Comic Sans MS Bold" panose="030F0902030302020204" pitchFamily="66" charset="0"/>
              </a:rPr>
              <a:t>Barnes Notes</a:t>
            </a:r>
            <a:r>
              <a:rPr lang="en-US" altLang="en-US" i="1" dirty="0">
                <a:solidFill>
                  <a:srgbClr val="000000"/>
                </a:solidFill>
                <a:latin typeface="Comic Sans MS Bold" panose="030F0902030302020204" pitchFamily="66" charset="0"/>
              </a:rPr>
              <a:t> </a:t>
            </a:r>
          </a:p>
        </p:txBody>
      </p:sp>
    </p:spTree>
  </p:cSld>
  <p:clrMapOvr>
    <a:masterClrMapping/>
  </p:clrMapOvr>
  <p:transition>
    <p:random/>
  </p:transition>
</p:sld>
</file>

<file path=ppt/slides/slide16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6882" name="Rectangle 2">
            <a:extLst>
              <a:ext uri="{FF2B5EF4-FFF2-40B4-BE49-F238E27FC236}">
                <a16:creationId xmlns:a16="http://schemas.microsoft.com/office/drawing/2014/main" id="{D1D86B06-6E49-4E2A-8E24-8FAB36067CE9}"/>
              </a:ext>
            </a:extLst>
          </p:cNvPr>
          <p:cNvSpPr>
            <a:spLocks noGrp="1" noChangeArrowheads="1"/>
          </p:cNvSpPr>
          <p:nvPr>
            <p:ph type="title"/>
          </p:nvPr>
        </p:nvSpPr>
        <p:spPr>
          <a:xfrm>
            <a:off x="2286000" y="0"/>
            <a:ext cx="7620000" cy="990600"/>
          </a:xfrm>
        </p:spPr>
        <p:txBody>
          <a:bodyPr/>
          <a:lstStyle/>
          <a:p>
            <a:pPr eaLnBrk="1" hangingPunct="1"/>
            <a:r>
              <a:rPr lang="en-US" altLang="en-US" dirty="0">
                <a:solidFill>
                  <a:srgbClr val="CC0066"/>
                </a:solidFill>
                <a:latin typeface="Comic Sans MS Bold" panose="030F0902030302020204" pitchFamily="66" charset="0"/>
              </a:rPr>
              <a:t>3 Things Praise Does</a:t>
            </a:r>
          </a:p>
        </p:txBody>
      </p:sp>
      <p:sp>
        <p:nvSpPr>
          <p:cNvPr id="2240515" name="Rectangle 3">
            <a:extLst>
              <a:ext uri="{FF2B5EF4-FFF2-40B4-BE49-F238E27FC236}">
                <a16:creationId xmlns:a16="http://schemas.microsoft.com/office/drawing/2014/main" id="{57A1E674-04F2-48CA-8BE4-C5A5C1EF7AEF}"/>
              </a:ext>
            </a:extLst>
          </p:cNvPr>
          <p:cNvSpPr>
            <a:spLocks noGrp="1" noChangeArrowheads="1"/>
          </p:cNvSpPr>
          <p:nvPr>
            <p:ph type="body" idx="1"/>
          </p:nvPr>
        </p:nvSpPr>
        <p:spPr>
          <a:xfrm>
            <a:off x="1524000" y="1143000"/>
            <a:ext cx="9144000" cy="5715000"/>
          </a:xfrm>
        </p:spPr>
        <p:txBody>
          <a:bodyPr/>
          <a:lstStyle/>
          <a:p>
            <a:pPr marL="533400" indent="-533400" eaLnBrk="1" hangingPunct="1">
              <a:lnSpc>
                <a:spcPct val="90000"/>
              </a:lnSpc>
              <a:buFontTx/>
              <a:buAutoNum type="arabicPeriod"/>
              <a:defRPr/>
            </a:pPr>
            <a:r>
              <a:rPr lang="en-US" b="1" u="sng">
                <a:solidFill>
                  <a:schemeClr val="bg1"/>
                </a:solidFill>
                <a:effectLst>
                  <a:outerShdw blurRad="38100" dist="38100" dir="2700000" algn="tl">
                    <a:srgbClr val="000000"/>
                  </a:outerShdw>
                </a:effectLst>
                <a:latin typeface="Comic Sans MS Bold" pitchFamily="-80" charset="0"/>
              </a:rPr>
              <a:t>His Presence</a:t>
            </a:r>
            <a:r>
              <a:rPr lang="en-US">
                <a:solidFill>
                  <a:schemeClr val="bg1"/>
                </a:solidFill>
                <a:effectLst>
                  <a:outerShdw blurRad="38100" dist="38100" dir="2700000" algn="tl">
                    <a:srgbClr val="000000"/>
                  </a:outerShdw>
                </a:effectLst>
                <a:latin typeface="Comic Sans MS Bold" pitchFamily="-80" charset="0"/>
              </a:rPr>
              <a:t>:</a:t>
            </a:r>
            <a:r>
              <a:rPr lang="en-US">
                <a:solidFill>
                  <a:srgbClr val="F5F3A0"/>
                </a:solidFill>
                <a:effectLst>
                  <a:outerShdw blurRad="38100" dist="38100" dir="2700000" algn="tl">
                    <a:srgbClr val="000000"/>
                  </a:outerShdw>
                </a:effectLst>
                <a:latin typeface="Comic Sans MS Bold" pitchFamily="-80" charset="0"/>
              </a:rPr>
              <a:t> When we praise &amp; worship God, we bring down His presence because he inhabits the praises of His people (Psalm 100:4). Literally our praise builds a throne  upon which He sits</a:t>
            </a:r>
          </a:p>
          <a:p>
            <a:pPr marL="533400" indent="-533400" eaLnBrk="1" hangingPunct="1">
              <a:lnSpc>
                <a:spcPct val="90000"/>
              </a:lnSpc>
              <a:buFontTx/>
              <a:buAutoNum type="arabicPeriod"/>
              <a:defRPr/>
            </a:pPr>
            <a:r>
              <a:rPr lang="en-US" b="1" u="sng">
                <a:solidFill>
                  <a:schemeClr val="bg1"/>
                </a:solidFill>
                <a:effectLst>
                  <a:outerShdw blurRad="38100" dist="38100" dir="2700000" algn="tl">
                    <a:srgbClr val="000000"/>
                  </a:outerShdw>
                </a:effectLst>
                <a:latin typeface="Comic Sans MS Bold" pitchFamily="-80" charset="0"/>
              </a:rPr>
              <a:t>His Power</a:t>
            </a:r>
            <a:r>
              <a:rPr lang="en-US">
                <a:solidFill>
                  <a:schemeClr val="bg1"/>
                </a:solidFill>
                <a:effectLst>
                  <a:outerShdw blurRad="38100" dist="38100" dir="2700000" algn="tl">
                    <a:srgbClr val="000000"/>
                  </a:outerShdw>
                </a:effectLst>
                <a:latin typeface="Comic Sans MS Bold" pitchFamily="-80" charset="0"/>
              </a:rPr>
              <a:t>:</a:t>
            </a:r>
            <a:r>
              <a:rPr lang="en-US">
                <a:solidFill>
                  <a:srgbClr val="F5F3A0"/>
                </a:solidFill>
                <a:effectLst>
                  <a:outerShdw blurRad="38100" dist="38100" dir="2700000" algn="tl">
                    <a:srgbClr val="000000"/>
                  </a:outerShdw>
                </a:effectLst>
                <a:latin typeface="Comic Sans MS Bold" pitchFamily="-80" charset="0"/>
              </a:rPr>
              <a:t> When we praise and worship God, He manifests his power (</a:t>
            </a:r>
            <a:r>
              <a:rPr lang="en-US" b="1">
                <a:solidFill>
                  <a:srgbClr val="F5F3A0"/>
                </a:solidFill>
                <a:effectLst>
                  <a:outerShdw blurRad="38100" dist="38100" dir="2700000" algn="tl">
                    <a:srgbClr val="000000"/>
                  </a:outerShdw>
                </a:effectLst>
                <a:latin typeface="Comic Sans MS Bold" pitchFamily="-80" charset="0"/>
              </a:rPr>
              <a:t>Acts 16: 30-31</a:t>
            </a:r>
            <a:r>
              <a:rPr lang="en-US">
                <a:solidFill>
                  <a:srgbClr val="F5F3A0"/>
                </a:solidFill>
                <a:effectLst>
                  <a:outerShdw blurRad="38100" dist="38100" dir="2700000" algn="tl">
                    <a:srgbClr val="000000"/>
                  </a:outerShdw>
                </a:effectLst>
                <a:latin typeface="Comic Sans MS Bold" pitchFamily="-80" charset="0"/>
              </a:rPr>
              <a:t>). His power saves, heals, and delivers.</a:t>
            </a:r>
          </a:p>
          <a:p>
            <a:pPr marL="533400" indent="-533400" eaLnBrk="1" hangingPunct="1">
              <a:lnSpc>
                <a:spcPct val="90000"/>
              </a:lnSpc>
              <a:buFontTx/>
              <a:buAutoNum type="arabicPeriod"/>
              <a:defRPr/>
            </a:pPr>
            <a:r>
              <a:rPr lang="en-US" b="1" u="sng">
                <a:solidFill>
                  <a:schemeClr val="bg1"/>
                </a:solidFill>
                <a:effectLst>
                  <a:outerShdw blurRad="38100" dist="38100" dir="2700000" algn="tl">
                    <a:srgbClr val="000000"/>
                  </a:outerShdw>
                </a:effectLst>
                <a:latin typeface="Comic Sans MS Bold" pitchFamily="-80" charset="0"/>
              </a:rPr>
              <a:t>His Glory</a:t>
            </a:r>
            <a:r>
              <a:rPr lang="en-US">
                <a:solidFill>
                  <a:schemeClr val="bg1"/>
                </a:solidFill>
                <a:effectLst>
                  <a:outerShdw blurRad="38100" dist="38100" dir="2700000" algn="tl">
                    <a:srgbClr val="000000"/>
                  </a:outerShdw>
                </a:effectLst>
                <a:latin typeface="Comic Sans MS Bold" pitchFamily="-80" charset="0"/>
              </a:rPr>
              <a:t>:</a:t>
            </a:r>
            <a:r>
              <a:rPr lang="en-US">
                <a:solidFill>
                  <a:srgbClr val="F5F3A0"/>
                </a:solidFill>
                <a:effectLst>
                  <a:outerShdw blurRad="38100" dist="38100" dir="2700000" algn="tl">
                    <a:srgbClr val="000000"/>
                  </a:outerShdw>
                </a:effectLst>
                <a:latin typeface="Comic Sans MS Bold" pitchFamily="-80" charset="0"/>
              </a:rPr>
              <a:t> When we praise and worship God, the Glory of God comes &amp; is seen  (</a:t>
            </a:r>
            <a:r>
              <a:rPr lang="en-US" b="1">
                <a:solidFill>
                  <a:srgbClr val="F5F3A0"/>
                </a:solidFill>
                <a:effectLst>
                  <a:outerShdw blurRad="38100" dist="38100" dir="2700000" algn="tl">
                    <a:srgbClr val="000000"/>
                  </a:outerShdw>
                </a:effectLst>
                <a:latin typeface="Comic Sans MS Bold" pitchFamily="-80" charset="0"/>
              </a:rPr>
              <a:t>1st Kings 8: 10-11</a:t>
            </a:r>
            <a:r>
              <a:rPr lang="en-US">
                <a:solidFill>
                  <a:srgbClr val="F5F3A0"/>
                </a:solidFill>
                <a:effectLst>
                  <a:outerShdw blurRad="38100" dist="38100" dir="2700000" algn="tl">
                    <a:srgbClr val="000000"/>
                  </a:outerShdw>
                </a:effectLst>
                <a:latin typeface="Comic Sans MS Bold" pitchFamily="-80" charset="0"/>
              </a:rPr>
              <a:t>).</a:t>
            </a:r>
            <a:endParaRPr lang="en-US" sz="2000">
              <a:effectLst>
                <a:outerShdw blurRad="38100" dist="38100" dir="2700000" algn="tl">
                  <a:srgbClr val="FFFFFF"/>
                </a:outerShdw>
              </a:effectLst>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40515">
                                            <p:txEl>
                                              <p:pRg st="0" end="0"/>
                                            </p:txEl>
                                          </p:spTgt>
                                        </p:tgtEl>
                                        <p:attrNameLst>
                                          <p:attrName>style.visibility</p:attrName>
                                        </p:attrNameLst>
                                      </p:cBhvr>
                                      <p:to>
                                        <p:strVal val="visible"/>
                                      </p:to>
                                    </p:set>
                                    <p:anim calcmode="lin" valueType="num">
                                      <p:cBhvr>
                                        <p:cTn id="7" dur="500" fill="hold"/>
                                        <p:tgtEl>
                                          <p:spTgt spid="22405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405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40515">
                                            <p:txEl>
                                              <p:pRg st="1" end="1"/>
                                            </p:txEl>
                                          </p:spTgt>
                                        </p:tgtEl>
                                        <p:attrNameLst>
                                          <p:attrName>style.visibility</p:attrName>
                                        </p:attrNameLst>
                                      </p:cBhvr>
                                      <p:to>
                                        <p:strVal val="visible"/>
                                      </p:to>
                                    </p:set>
                                    <p:anim calcmode="lin" valueType="num">
                                      <p:cBhvr>
                                        <p:cTn id="13" dur="500" fill="hold"/>
                                        <p:tgtEl>
                                          <p:spTgt spid="22405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2405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240515">
                                            <p:txEl>
                                              <p:pRg st="2" end="2"/>
                                            </p:txEl>
                                          </p:spTgt>
                                        </p:tgtEl>
                                        <p:attrNameLst>
                                          <p:attrName>style.visibility</p:attrName>
                                        </p:attrNameLst>
                                      </p:cBhvr>
                                      <p:to>
                                        <p:strVal val="visible"/>
                                      </p:to>
                                    </p:set>
                                    <p:anim calcmode="lin" valueType="num">
                                      <p:cBhvr>
                                        <p:cTn id="19" dur="500" fill="hold"/>
                                        <p:tgtEl>
                                          <p:spTgt spid="22405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24051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0515"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3B6B5380-BBBC-49C6-83FF-B989446EC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4611" name="Rectangle 3">
            <a:extLst>
              <a:ext uri="{FF2B5EF4-FFF2-40B4-BE49-F238E27FC236}">
                <a16:creationId xmlns:a16="http://schemas.microsoft.com/office/drawing/2014/main" id="{BF2C8569-ADD2-4C7C-9293-F4D90274A19F}"/>
              </a:ext>
            </a:extLst>
          </p:cNvPr>
          <p:cNvSpPr>
            <a:spLocks noChangeArrowheads="1"/>
          </p:cNvSpPr>
          <p:nvPr/>
        </p:nvSpPr>
        <p:spPr bwMode="auto">
          <a:xfrm>
            <a:off x="1752600" y="457200"/>
            <a:ext cx="8305800" cy="144655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defRPr/>
            </a:pPr>
            <a:r>
              <a:rPr lang="en-US" sz="4400" b="1">
                <a:solidFill>
                  <a:srgbClr val="FFFFFF"/>
                </a:solidFill>
                <a:effectLst>
                  <a:outerShdw blurRad="38100" dist="38100" dir="2700000" algn="tl">
                    <a:srgbClr val="C0C0C0"/>
                  </a:outerShdw>
                </a:effectLst>
                <a:latin typeface="Comic Sans MS" pitchFamily="66" charset="0"/>
              </a:rPr>
              <a:t>Praise enables you to see things from God’s perspective</a:t>
            </a:r>
            <a:endParaRPr lang="en-US" sz="2400">
              <a:solidFill>
                <a:srgbClr val="FFFFFF"/>
              </a:solidFill>
              <a:latin typeface="Times" pitchFamily="-80" charset="0"/>
            </a:endParaRPr>
          </a:p>
        </p:txBody>
      </p:sp>
      <p:sp>
        <p:nvSpPr>
          <p:cNvPr id="2244612" name="Text Box 4">
            <a:extLst>
              <a:ext uri="{FF2B5EF4-FFF2-40B4-BE49-F238E27FC236}">
                <a16:creationId xmlns:a16="http://schemas.microsoft.com/office/drawing/2014/main" id="{641105C0-533F-4E6B-B941-1664D50DAB9B}"/>
              </a:ext>
            </a:extLst>
          </p:cNvPr>
          <p:cNvSpPr txBox="1">
            <a:spLocks noChangeArrowheads="1"/>
          </p:cNvSpPr>
          <p:nvPr/>
        </p:nvSpPr>
        <p:spPr bwMode="auto">
          <a:xfrm>
            <a:off x="1752600" y="2209800"/>
            <a:ext cx="8686800" cy="4154984"/>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4400" b="1">
                <a:solidFill>
                  <a:srgbClr val="FFFFFF"/>
                </a:solidFill>
                <a:effectLst>
                  <a:outerShdw blurRad="38100" dist="38100" dir="2700000" algn="tl">
                    <a:srgbClr val="C0C0C0"/>
                  </a:outerShdw>
                </a:effectLst>
                <a:latin typeface="Comic Sans MS Bold" pitchFamily="-80" charset="0"/>
              </a:rPr>
              <a:t>Praise is not the response to coming into God’s presence (that’s worship) it is the vehicle of faith which brings us into His presence and allows us to experience His power</a:t>
            </a:r>
            <a:endParaRPr lang="en-US" sz="3200">
              <a:solidFill>
                <a:srgbClr val="FFFFFF"/>
              </a:solidFill>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446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44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4611" grpId="0" autoUpdateAnimBg="0"/>
      <p:bldP spid="2244612"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9954" name="WordArt 2">
            <a:extLst>
              <a:ext uri="{FF2B5EF4-FFF2-40B4-BE49-F238E27FC236}">
                <a16:creationId xmlns:a16="http://schemas.microsoft.com/office/drawing/2014/main" id="{CF0BA018-BB43-4FBD-BC57-16A22763337C}"/>
              </a:ext>
            </a:extLst>
          </p:cNvPr>
          <p:cNvSpPr>
            <a:spLocks noChangeArrowheads="1" noChangeShapeType="1" noTextEdit="1"/>
          </p:cNvSpPr>
          <p:nvPr/>
        </p:nvSpPr>
        <p:spPr bwMode="auto">
          <a:xfrm>
            <a:off x="2057400" y="304800"/>
            <a:ext cx="8229600" cy="1981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We Are Specifically Praising </a:t>
            </a:r>
          </a:p>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God For 3 Things</a:t>
            </a:r>
          </a:p>
        </p:txBody>
      </p:sp>
      <p:sp>
        <p:nvSpPr>
          <p:cNvPr id="2246659" name="Rectangle 3">
            <a:extLst>
              <a:ext uri="{FF2B5EF4-FFF2-40B4-BE49-F238E27FC236}">
                <a16:creationId xmlns:a16="http://schemas.microsoft.com/office/drawing/2014/main" id="{77F5693E-3BCF-4AA6-81D8-CC1489790FF8}"/>
              </a:ext>
            </a:extLst>
          </p:cNvPr>
          <p:cNvSpPr>
            <a:spLocks noGrp="1" noChangeArrowheads="1"/>
          </p:cNvSpPr>
          <p:nvPr>
            <p:ph type="body" idx="1"/>
          </p:nvPr>
        </p:nvSpPr>
        <p:spPr>
          <a:xfrm>
            <a:off x="1981200" y="2590800"/>
            <a:ext cx="8305800" cy="4267200"/>
          </a:xfrm>
        </p:spPr>
        <p:txBody>
          <a:bodyPr/>
          <a:lstStyle/>
          <a:p>
            <a:pPr eaLnBrk="1" hangingPunct="1">
              <a:defRPr/>
            </a:pPr>
            <a:r>
              <a:rPr lang="en-US" sz="7200" u="sng">
                <a:solidFill>
                  <a:srgbClr val="F5F3A0"/>
                </a:solidFill>
                <a:effectLst>
                  <a:outerShdw blurRad="38100" dist="38100" dir="2700000" algn="tl">
                    <a:srgbClr val="000000"/>
                  </a:outerShdw>
                </a:effectLst>
                <a:latin typeface="Comic Sans MS Bold" pitchFamily="-80" charset="0"/>
              </a:rPr>
              <a:t>For His Kingdom</a:t>
            </a:r>
          </a:p>
          <a:p>
            <a:pPr eaLnBrk="1" hangingPunct="1">
              <a:defRPr/>
            </a:pPr>
            <a:r>
              <a:rPr lang="en-US" sz="7200" u="sng">
                <a:solidFill>
                  <a:srgbClr val="F5F3A0"/>
                </a:solidFill>
                <a:effectLst>
                  <a:outerShdw blurRad="38100" dist="38100" dir="2700000" algn="tl">
                    <a:srgbClr val="000000"/>
                  </a:outerShdw>
                </a:effectLst>
                <a:latin typeface="Comic Sans MS Bold" pitchFamily="-80" charset="0"/>
              </a:rPr>
              <a:t>For His Power</a:t>
            </a:r>
          </a:p>
          <a:p>
            <a:pPr eaLnBrk="1" hangingPunct="1">
              <a:defRPr/>
            </a:pPr>
            <a:r>
              <a:rPr lang="en-US" sz="7200" u="sng">
                <a:solidFill>
                  <a:srgbClr val="F5F3A0"/>
                </a:solidFill>
                <a:effectLst>
                  <a:outerShdw blurRad="38100" dist="38100" dir="2700000" algn="tl">
                    <a:srgbClr val="000000"/>
                  </a:outerShdw>
                </a:effectLst>
                <a:latin typeface="Comic Sans MS Bold" pitchFamily="-80" charset="0"/>
              </a:rPr>
              <a:t>For His Glory</a:t>
            </a:r>
            <a:endParaRPr lang="en-US" sz="7200" u="sng">
              <a:effectLst>
                <a:outerShdw blurRad="38100" dist="38100" dir="2700000" algn="tl">
                  <a:srgbClr val="FFFFFF"/>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46659">
                                            <p:txEl>
                                              <p:pRg st="0" end="0"/>
                                            </p:txEl>
                                          </p:spTgt>
                                        </p:tgtEl>
                                        <p:attrNameLst>
                                          <p:attrName>style.visibility</p:attrName>
                                        </p:attrNameLst>
                                      </p:cBhvr>
                                      <p:to>
                                        <p:strVal val="visible"/>
                                      </p:to>
                                    </p:set>
                                    <p:animEffect transition="in" filter="dissolve">
                                      <p:cBhvr>
                                        <p:cTn id="7" dur="500"/>
                                        <p:tgtEl>
                                          <p:spTgt spid="2246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46659">
                                            <p:txEl>
                                              <p:pRg st="1" end="1"/>
                                            </p:txEl>
                                          </p:spTgt>
                                        </p:tgtEl>
                                        <p:attrNameLst>
                                          <p:attrName>style.visibility</p:attrName>
                                        </p:attrNameLst>
                                      </p:cBhvr>
                                      <p:to>
                                        <p:strVal val="visible"/>
                                      </p:to>
                                    </p:set>
                                    <p:animEffect transition="in" filter="dissolve">
                                      <p:cBhvr>
                                        <p:cTn id="12" dur="500"/>
                                        <p:tgtEl>
                                          <p:spTgt spid="22466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46659">
                                            <p:txEl>
                                              <p:pRg st="2" end="2"/>
                                            </p:txEl>
                                          </p:spTgt>
                                        </p:tgtEl>
                                        <p:attrNameLst>
                                          <p:attrName>style.visibility</p:attrName>
                                        </p:attrNameLst>
                                      </p:cBhvr>
                                      <p:to>
                                        <p:strVal val="visible"/>
                                      </p:to>
                                    </p:set>
                                    <p:animEffect transition="in" filter="dissolve">
                                      <p:cBhvr>
                                        <p:cTn id="17" dur="500"/>
                                        <p:tgtEl>
                                          <p:spTgt spid="22466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6659"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48706" name="Rectangle 2">
            <a:extLst>
              <a:ext uri="{FF2B5EF4-FFF2-40B4-BE49-F238E27FC236}">
                <a16:creationId xmlns:a16="http://schemas.microsoft.com/office/drawing/2014/main" id="{06E30C41-5774-4CD8-831C-E65F42ADED73}"/>
              </a:ext>
            </a:extLst>
          </p:cNvPr>
          <p:cNvSpPr>
            <a:spLocks noGrp="1" noChangeArrowheads="1"/>
          </p:cNvSpPr>
          <p:nvPr>
            <p:ph type="title"/>
          </p:nvPr>
        </p:nvSpPr>
        <p:spPr>
          <a:xfrm>
            <a:off x="2057400" y="0"/>
            <a:ext cx="7924800" cy="1371600"/>
          </a:xfrm>
        </p:spPr>
        <p:txBody>
          <a:bodyPr/>
          <a:lstStyle/>
          <a:p>
            <a:pPr eaLnBrk="1" hangingPunct="1">
              <a:defRPr/>
            </a:pPr>
            <a:r>
              <a:rPr lang="en-US" sz="4800" b="1" u="sng">
                <a:solidFill>
                  <a:schemeClr val="accent2"/>
                </a:solidFill>
                <a:effectLst>
                  <a:outerShdw blurRad="38100" dist="38100" dir="2700000" algn="tl">
                    <a:srgbClr val="000000"/>
                  </a:outerShdw>
                </a:effectLst>
              </a:rPr>
              <a:t>Thine is the Kingdom</a:t>
            </a:r>
            <a:endParaRPr lang="en-US" sz="4800" u="sng">
              <a:effectLst>
                <a:outerShdw blurRad="38100" dist="38100" dir="2700000" algn="tl">
                  <a:srgbClr val="FFFFFF"/>
                </a:outerShdw>
              </a:effectLst>
            </a:endParaRPr>
          </a:p>
        </p:txBody>
      </p:sp>
      <p:sp>
        <p:nvSpPr>
          <p:cNvPr id="2248707" name="Rectangle 3">
            <a:extLst>
              <a:ext uri="{FF2B5EF4-FFF2-40B4-BE49-F238E27FC236}">
                <a16:creationId xmlns:a16="http://schemas.microsoft.com/office/drawing/2014/main" id="{4F7219F9-4380-450A-8B64-087CF7AA549D}"/>
              </a:ext>
            </a:extLst>
          </p:cNvPr>
          <p:cNvSpPr>
            <a:spLocks noGrp="1" noChangeArrowheads="1"/>
          </p:cNvSpPr>
          <p:nvPr>
            <p:ph type="body" idx="1"/>
          </p:nvPr>
        </p:nvSpPr>
        <p:spPr>
          <a:xfrm>
            <a:off x="1828800" y="1524000"/>
            <a:ext cx="8458200" cy="5105400"/>
          </a:xfrm>
        </p:spPr>
        <p:txBody>
          <a:bodyPr/>
          <a:lstStyle/>
          <a:p>
            <a:pPr marL="609600" indent="-609600" algn="ctr" eaLnBrk="1" hangingPunct="1">
              <a:lnSpc>
                <a:spcPct val="90000"/>
              </a:lnSpc>
              <a:buNone/>
              <a:defRPr/>
            </a:pPr>
            <a:r>
              <a:rPr lang="en-US" sz="4000" b="1">
                <a:solidFill>
                  <a:srgbClr val="8C0F0E"/>
                </a:solidFill>
                <a:effectLst>
                  <a:outerShdw blurRad="38100" dist="38100" dir="2700000" algn="tl">
                    <a:srgbClr val="C0C0C0"/>
                  </a:outerShdw>
                </a:effectLst>
                <a:latin typeface="Comic Sans MS Bold" pitchFamily="-80" charset="0"/>
              </a:rPr>
              <a:t>basileia </a:t>
            </a:r>
            <a:r>
              <a:rPr lang="en-US" sz="4000" b="1" i="1">
                <a:solidFill>
                  <a:srgbClr val="000000"/>
                </a:solidFill>
                <a:effectLst>
                  <a:outerShdw blurRad="38100" dist="38100" dir="2700000" algn="tl">
                    <a:srgbClr val="C0C0C0"/>
                  </a:outerShdw>
                </a:effectLst>
                <a:latin typeface="Comic Sans MS Bold" pitchFamily="-80" charset="0"/>
              </a:rPr>
              <a:t>bas-il-i'-ah: </a:t>
            </a:r>
            <a:r>
              <a:rPr lang="en-US" sz="4000" b="1">
                <a:solidFill>
                  <a:srgbClr val="000000"/>
                </a:solidFill>
                <a:effectLst>
                  <a:outerShdw blurRad="38100" dist="38100" dir="2700000" algn="tl">
                    <a:srgbClr val="C0C0C0"/>
                  </a:outerShdw>
                </a:effectLst>
                <a:latin typeface="Comic Sans MS Bold" pitchFamily="-80" charset="0"/>
              </a:rPr>
              <a:t>royal power, kingship, dominion, rule</a:t>
            </a:r>
          </a:p>
          <a:p>
            <a:pPr marL="609600" indent="-609600" eaLnBrk="1" hangingPunct="1">
              <a:lnSpc>
                <a:spcPct val="90000"/>
              </a:lnSpc>
              <a:buFontTx/>
              <a:buAutoNum type="arabicPeriod"/>
              <a:defRPr/>
            </a:pPr>
            <a:r>
              <a:rPr lang="en-US" sz="4000" b="1">
                <a:solidFill>
                  <a:srgbClr val="8C0F0E"/>
                </a:solidFill>
                <a:latin typeface="Comic Sans MS Bold" pitchFamily="-80" charset="0"/>
              </a:rPr>
              <a:t>The right or authority to rule over a kingdom</a:t>
            </a:r>
          </a:p>
          <a:p>
            <a:pPr marL="609600" indent="-609600" eaLnBrk="1" hangingPunct="1">
              <a:lnSpc>
                <a:spcPct val="90000"/>
              </a:lnSpc>
              <a:buFontTx/>
              <a:buAutoNum type="arabicPeriod"/>
              <a:defRPr/>
            </a:pPr>
            <a:r>
              <a:rPr lang="en-US" sz="4000" b="1">
                <a:solidFill>
                  <a:srgbClr val="8C0F0E"/>
                </a:solidFill>
                <a:latin typeface="Comic Sans MS Bold" pitchFamily="-80" charset="0"/>
              </a:rPr>
              <a:t>The royal power of Jesus as the triumphant Messiah</a:t>
            </a:r>
          </a:p>
          <a:p>
            <a:pPr marL="609600" indent="-609600" eaLnBrk="1" hangingPunct="1">
              <a:lnSpc>
                <a:spcPct val="90000"/>
              </a:lnSpc>
              <a:buFontTx/>
              <a:buAutoNum type="arabicPeriod"/>
              <a:defRPr/>
            </a:pPr>
            <a:r>
              <a:rPr lang="en-US" sz="4000" b="1">
                <a:solidFill>
                  <a:srgbClr val="8C0F0E"/>
                </a:solidFill>
                <a:latin typeface="Comic Sans MS Bold" pitchFamily="-80" charset="0"/>
              </a:rPr>
              <a:t>A kingdom, the territory subject to the rule of a king</a:t>
            </a:r>
            <a:endParaRPr lang="en-US" b="1">
              <a:solidFill>
                <a:srgbClr val="000000"/>
              </a:solidFill>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48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487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487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487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8707"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12002" name="Rectangle 2">
            <a:extLst>
              <a:ext uri="{FF2B5EF4-FFF2-40B4-BE49-F238E27FC236}">
                <a16:creationId xmlns:a16="http://schemas.microsoft.com/office/drawing/2014/main" id="{FDCBEBE1-5627-472A-9231-487D744A9A0F}"/>
              </a:ext>
            </a:extLst>
          </p:cNvPr>
          <p:cNvSpPr>
            <a:spLocks noGrp="1" noChangeArrowheads="1"/>
          </p:cNvSpPr>
          <p:nvPr>
            <p:ph type="title"/>
          </p:nvPr>
        </p:nvSpPr>
        <p:spPr>
          <a:xfrm>
            <a:off x="2133600" y="0"/>
            <a:ext cx="7772400" cy="685800"/>
          </a:xfrm>
        </p:spPr>
        <p:txBody>
          <a:bodyPr/>
          <a:lstStyle/>
          <a:p>
            <a:pPr eaLnBrk="1" hangingPunct="1"/>
            <a:r>
              <a:rPr lang="en-US" altLang="en-US" b="1" dirty="0">
                <a:latin typeface="Comic Sans MS Bold" panose="030F0902030302020204" pitchFamily="66" charset="0"/>
              </a:rPr>
              <a:t>His Kingdom</a:t>
            </a:r>
            <a:endParaRPr lang="en-US" altLang="en-US" dirty="0"/>
          </a:p>
        </p:txBody>
      </p:sp>
      <p:sp>
        <p:nvSpPr>
          <p:cNvPr id="2250755" name="Rectangle 3">
            <a:extLst>
              <a:ext uri="{FF2B5EF4-FFF2-40B4-BE49-F238E27FC236}">
                <a16:creationId xmlns:a16="http://schemas.microsoft.com/office/drawing/2014/main" id="{E3B753DA-4ABE-4790-ABFD-4312E3D879E8}"/>
              </a:ext>
            </a:extLst>
          </p:cNvPr>
          <p:cNvSpPr>
            <a:spLocks noGrp="1" noChangeArrowheads="1"/>
          </p:cNvSpPr>
          <p:nvPr>
            <p:ph type="body" idx="1"/>
          </p:nvPr>
        </p:nvSpPr>
        <p:spPr>
          <a:xfrm>
            <a:off x="2133600" y="609600"/>
            <a:ext cx="8153400" cy="5943600"/>
          </a:xfrm>
        </p:spPr>
        <p:txBody>
          <a:bodyPr/>
          <a:lstStyle/>
          <a:p>
            <a:pPr eaLnBrk="1" hangingPunct="1"/>
            <a:r>
              <a:rPr lang="en-US" altLang="en-US" sz="4000" dirty="0">
                <a:solidFill>
                  <a:srgbClr val="8C0F0E"/>
                </a:solidFill>
                <a:latin typeface="Comic Sans MS Bold" panose="030F0902030302020204" pitchFamily="66" charset="0"/>
              </a:rPr>
              <a:t>Is </a:t>
            </a:r>
            <a:r>
              <a:rPr lang="en-US" altLang="en-US" sz="4000" u="sng" dirty="0">
                <a:solidFill>
                  <a:srgbClr val="670B84"/>
                </a:solidFill>
                <a:latin typeface="Comic Sans MS Bold" panose="030F0902030302020204" pitchFamily="66" charset="0"/>
              </a:rPr>
              <a:t>eternal</a:t>
            </a:r>
            <a:r>
              <a:rPr lang="en-US" altLang="en-US" sz="4000" dirty="0">
                <a:solidFill>
                  <a:srgbClr val="8C0F0E"/>
                </a:solidFill>
                <a:latin typeface="Comic Sans MS Bold" panose="030F0902030302020204" pitchFamily="66" charset="0"/>
              </a:rPr>
              <a:t> in scope</a:t>
            </a:r>
          </a:p>
          <a:p>
            <a:pPr eaLnBrk="1" hangingPunct="1"/>
            <a:r>
              <a:rPr lang="en-US" altLang="en-US" sz="4000" dirty="0">
                <a:solidFill>
                  <a:srgbClr val="8C0F0E"/>
                </a:solidFill>
                <a:latin typeface="Comic Sans MS Bold" panose="030F0902030302020204" pitchFamily="66" charset="0"/>
              </a:rPr>
              <a:t>Is </a:t>
            </a:r>
            <a:r>
              <a:rPr lang="en-US" altLang="en-US" sz="4000" u="sng" dirty="0">
                <a:solidFill>
                  <a:srgbClr val="670B84"/>
                </a:solidFill>
                <a:latin typeface="Comic Sans MS Bold" panose="030F0902030302020204" pitchFamily="66" charset="0"/>
              </a:rPr>
              <a:t>expanding</a:t>
            </a:r>
            <a:endParaRPr lang="en-US" altLang="en-US" sz="4000" dirty="0">
              <a:solidFill>
                <a:srgbClr val="8C0F0E"/>
              </a:solidFill>
              <a:latin typeface="Comic Sans MS Bold" panose="030F0902030302020204" pitchFamily="66" charset="0"/>
            </a:endParaRPr>
          </a:p>
          <a:p>
            <a:pPr eaLnBrk="1" hangingPunct="1"/>
            <a:r>
              <a:rPr lang="en-US" altLang="en-US" sz="4000" dirty="0">
                <a:solidFill>
                  <a:srgbClr val="8C0F0E"/>
                </a:solidFill>
                <a:latin typeface="Comic Sans MS Bold" panose="030F0902030302020204" pitchFamily="66" charset="0"/>
              </a:rPr>
              <a:t>Is </a:t>
            </a:r>
            <a:r>
              <a:rPr lang="en-US" altLang="en-US" sz="4000" u="sng" dirty="0">
                <a:solidFill>
                  <a:srgbClr val="670B84"/>
                </a:solidFill>
                <a:latin typeface="Comic Sans MS Bold" panose="030F0902030302020204" pitchFamily="66" charset="0"/>
              </a:rPr>
              <a:t>triumphant</a:t>
            </a:r>
            <a:endParaRPr lang="en-US" altLang="en-US" sz="4000" dirty="0">
              <a:solidFill>
                <a:srgbClr val="8C0F0E"/>
              </a:solidFill>
              <a:latin typeface="Comic Sans MS Bold" panose="030F0902030302020204" pitchFamily="66" charset="0"/>
            </a:endParaRPr>
          </a:p>
          <a:p>
            <a:pPr eaLnBrk="1" hangingPunct="1"/>
            <a:r>
              <a:rPr lang="en-US" altLang="en-US" sz="4000" dirty="0">
                <a:solidFill>
                  <a:srgbClr val="8C0F0E"/>
                </a:solidFill>
                <a:latin typeface="Comic Sans MS Bold" panose="030F0902030302020204" pitchFamily="66" charset="0"/>
              </a:rPr>
              <a:t>Is </a:t>
            </a:r>
            <a:r>
              <a:rPr lang="en-US" altLang="en-US" sz="4000" u="sng" dirty="0">
                <a:solidFill>
                  <a:srgbClr val="670B84"/>
                </a:solidFill>
                <a:latin typeface="Comic Sans MS Bold" panose="030F0902030302020204" pitchFamily="66" charset="0"/>
              </a:rPr>
              <a:t>now and then</a:t>
            </a:r>
            <a:endParaRPr lang="en-US" altLang="en-US" sz="4000" u="sng" dirty="0">
              <a:solidFill>
                <a:srgbClr val="8C0F0E"/>
              </a:solidFill>
              <a:latin typeface="Comic Sans MS Bold" panose="030F0902030302020204" pitchFamily="66" charset="0"/>
            </a:endParaRPr>
          </a:p>
          <a:p>
            <a:pPr eaLnBrk="1" hangingPunct="1"/>
            <a:r>
              <a:rPr lang="en-US" altLang="en-US" sz="4000" dirty="0">
                <a:solidFill>
                  <a:srgbClr val="8C0F0E"/>
                </a:solidFill>
                <a:latin typeface="Comic Sans MS Bold" panose="030F0902030302020204" pitchFamily="66" charset="0"/>
              </a:rPr>
              <a:t>Is </a:t>
            </a:r>
            <a:r>
              <a:rPr lang="en-US" altLang="en-US" sz="4000" u="sng" dirty="0">
                <a:solidFill>
                  <a:srgbClr val="670B84"/>
                </a:solidFill>
                <a:latin typeface="Comic Sans MS Bold" panose="030F0902030302020204" pitchFamily="66" charset="0"/>
              </a:rPr>
              <a:t>manifest</a:t>
            </a:r>
            <a:r>
              <a:rPr lang="en-US" altLang="en-US" sz="4000" dirty="0">
                <a:solidFill>
                  <a:srgbClr val="8C0F0E"/>
                </a:solidFill>
                <a:latin typeface="Comic Sans MS Bold" panose="030F0902030302020204" pitchFamily="66" charset="0"/>
              </a:rPr>
              <a:t> in our lives through righteousness peace   and joy in the Holy Spirit ~ Romans 14:17</a:t>
            </a:r>
          </a:p>
          <a:p>
            <a:pPr eaLnBrk="1" hangingPunct="1"/>
            <a:r>
              <a:rPr lang="en-US" altLang="en-US" sz="4000" dirty="0">
                <a:solidFill>
                  <a:srgbClr val="8C0F0E"/>
                </a:solidFill>
                <a:latin typeface="Comic Sans MS Bold" panose="030F0902030302020204" pitchFamily="66" charset="0"/>
              </a:rPr>
              <a:t>Is a message of </a:t>
            </a:r>
            <a:r>
              <a:rPr lang="en-US" altLang="en-US" sz="4000" u="sng" dirty="0">
                <a:solidFill>
                  <a:srgbClr val="670B84"/>
                </a:solidFill>
                <a:latin typeface="Comic Sans MS Bold" panose="030F0902030302020204" pitchFamily="66" charset="0"/>
              </a:rPr>
              <a:t>hope</a:t>
            </a:r>
            <a:r>
              <a:rPr lang="en-US" altLang="en-US" sz="4000" dirty="0">
                <a:solidFill>
                  <a:srgbClr val="8C0F0E"/>
                </a:solidFill>
                <a:latin typeface="Comic Sans MS Bold" panose="030F0902030302020204" pitchFamily="66" charset="0"/>
              </a:rPr>
              <a:t> for all</a:t>
            </a:r>
            <a:endParaRPr lang="en-US" altLang="en-US"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0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0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07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07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507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507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0755"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52802" name="Rectangle 2">
            <a:extLst>
              <a:ext uri="{FF2B5EF4-FFF2-40B4-BE49-F238E27FC236}">
                <a16:creationId xmlns:a16="http://schemas.microsoft.com/office/drawing/2014/main" id="{66D018C0-D5BE-4110-B421-2327B3808904}"/>
              </a:ext>
            </a:extLst>
          </p:cNvPr>
          <p:cNvSpPr>
            <a:spLocks noGrp="1" noChangeArrowheads="1"/>
          </p:cNvSpPr>
          <p:nvPr>
            <p:ph type="title"/>
          </p:nvPr>
        </p:nvSpPr>
        <p:spPr>
          <a:xfrm>
            <a:off x="1752600" y="0"/>
            <a:ext cx="8610600" cy="1219200"/>
          </a:xfrm>
        </p:spPr>
        <p:txBody>
          <a:bodyPr/>
          <a:lstStyle/>
          <a:p>
            <a:pPr eaLnBrk="1" hangingPunct="1">
              <a:defRPr/>
            </a:pPr>
            <a:r>
              <a:rPr lang="en-US" dirty="0">
                <a:solidFill>
                  <a:srgbClr val="670B84"/>
                </a:solidFill>
                <a:effectLst>
                  <a:outerShdw blurRad="38100" dist="38100" dir="2700000" algn="tl">
                    <a:srgbClr val="000000"/>
                  </a:outerShdw>
                </a:effectLst>
                <a:latin typeface="Comic Sans MS Bold" pitchFamily="-80" charset="0"/>
              </a:rPr>
              <a:t>The Promise Of The Kingdom</a:t>
            </a:r>
            <a:endParaRPr lang="en-US" dirty="0">
              <a:effectLst>
                <a:outerShdw blurRad="38100" dist="38100" dir="2700000" algn="tl">
                  <a:srgbClr val="FFFFFF"/>
                </a:outerShdw>
              </a:effectLst>
              <a:latin typeface="Comic Sans MS Bold" pitchFamily="-80" charset="0"/>
            </a:endParaRPr>
          </a:p>
        </p:txBody>
      </p:sp>
      <p:sp>
        <p:nvSpPr>
          <p:cNvPr id="2252803" name="Rectangle 3">
            <a:extLst>
              <a:ext uri="{FF2B5EF4-FFF2-40B4-BE49-F238E27FC236}">
                <a16:creationId xmlns:a16="http://schemas.microsoft.com/office/drawing/2014/main" id="{CAD063BC-C960-4359-BED0-9A21F04320AB}"/>
              </a:ext>
            </a:extLst>
          </p:cNvPr>
          <p:cNvSpPr>
            <a:spLocks noGrp="1" noChangeArrowheads="1"/>
          </p:cNvSpPr>
          <p:nvPr>
            <p:ph type="body" idx="1"/>
          </p:nvPr>
        </p:nvSpPr>
        <p:spPr>
          <a:xfrm>
            <a:off x="1981200" y="1371600"/>
            <a:ext cx="8458200" cy="5334000"/>
          </a:xfrm>
        </p:spPr>
        <p:txBody>
          <a:bodyPr/>
          <a:lstStyle/>
          <a:p>
            <a:pPr eaLnBrk="1" hangingPunct="1"/>
            <a:r>
              <a:rPr lang="en-US" altLang="en-US" b="1" dirty="0">
                <a:latin typeface="Comic Sans MS Bold" panose="030F0902030302020204" pitchFamily="66" charset="0"/>
              </a:rPr>
              <a:t>Since He has control of all things,   He  can </a:t>
            </a:r>
            <a:r>
              <a:rPr lang="en-US" altLang="en-US" b="1" u="sng" dirty="0">
                <a:solidFill>
                  <a:srgbClr val="670B84"/>
                </a:solidFill>
                <a:latin typeface="Comic Sans MS Bold" panose="030F0902030302020204" pitchFamily="66" charset="0"/>
              </a:rPr>
              <a:t>order all things</a:t>
            </a:r>
            <a:r>
              <a:rPr lang="en-US" altLang="en-US" b="1" dirty="0">
                <a:latin typeface="Comic Sans MS Bold" panose="030F0902030302020204" pitchFamily="66" charset="0"/>
              </a:rPr>
              <a:t> to grant our petition</a:t>
            </a:r>
          </a:p>
          <a:p>
            <a:pPr eaLnBrk="1" hangingPunct="1"/>
            <a:r>
              <a:rPr lang="en-US" altLang="en-US" b="1" dirty="0">
                <a:latin typeface="Comic Sans MS Bold" panose="030F0902030302020204" pitchFamily="66" charset="0"/>
              </a:rPr>
              <a:t>As we seek His </a:t>
            </a:r>
            <a:r>
              <a:rPr lang="en-US" altLang="en-US" b="1" u="sng" dirty="0">
                <a:solidFill>
                  <a:srgbClr val="670B84"/>
                </a:solidFill>
                <a:latin typeface="Comic Sans MS Bold" panose="030F0902030302020204" pitchFamily="66" charset="0"/>
              </a:rPr>
              <a:t>ruler-ship</a:t>
            </a:r>
            <a:r>
              <a:rPr lang="en-US" altLang="en-US" b="1" dirty="0">
                <a:latin typeface="Comic Sans MS Bold" panose="030F0902030302020204" pitchFamily="66" charset="0"/>
              </a:rPr>
              <a:t> in our lives, His will which is good acceptable and perfect will be worked out in our lives</a:t>
            </a:r>
          </a:p>
          <a:p>
            <a:pPr eaLnBrk="1" hangingPunct="1"/>
            <a:r>
              <a:rPr lang="en-US" altLang="en-US" b="1" dirty="0">
                <a:latin typeface="Comic Sans MS Bold" panose="030F0902030302020204" pitchFamily="66" charset="0"/>
              </a:rPr>
              <a:t>The </a:t>
            </a:r>
            <a:r>
              <a:rPr lang="en-US" altLang="en-US" b="1" u="sng" dirty="0">
                <a:solidFill>
                  <a:srgbClr val="670B84"/>
                </a:solidFill>
                <a:latin typeface="Comic Sans MS Bold" panose="030F0902030302020204" pitchFamily="66" charset="0"/>
              </a:rPr>
              <a:t>serendipity</a:t>
            </a:r>
            <a:r>
              <a:rPr lang="en-US" altLang="en-US" b="1" dirty="0">
                <a:latin typeface="Comic Sans MS Bold" panose="030F0902030302020204" pitchFamily="66" charset="0"/>
              </a:rPr>
              <a:t> of being a citizen of this kingdom will allow more than I’ve asked or imagined to be my experience</a:t>
            </a:r>
            <a:endParaRPr lang="en-US" altLang="en-US" sz="2800" dirty="0">
              <a:latin typeface="Comic Sans MS Bold" panose="030F0902030302020204" pitchFamily="66" charset="0"/>
            </a:endParaRPr>
          </a:p>
          <a:p>
            <a:pPr eaLnBrk="1" hangingPunct="1"/>
            <a:endParaRPr lang="en-US" altLang="en-US" sz="2800" dirty="0">
              <a:latin typeface="Comic Sans MS Bold" panose="030F0902030302020204"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03"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9426" name="Group 16">
            <a:extLst>
              <a:ext uri="{FF2B5EF4-FFF2-40B4-BE49-F238E27FC236}">
                <a16:creationId xmlns:a16="http://schemas.microsoft.com/office/drawing/2014/main" id="{8431786D-40E7-410A-AF6C-EDDA9348F276}"/>
              </a:ext>
            </a:extLst>
          </p:cNvPr>
          <p:cNvGrpSpPr>
            <a:grpSpLocks/>
          </p:cNvGrpSpPr>
          <p:nvPr/>
        </p:nvGrpSpPr>
        <p:grpSpPr bwMode="auto">
          <a:xfrm>
            <a:off x="0" y="0"/>
            <a:ext cx="12192000" cy="6859588"/>
            <a:chOff x="0" y="-1"/>
            <a:chExt cx="5760" cy="4321"/>
          </a:xfrm>
        </p:grpSpPr>
        <p:pic>
          <p:nvPicPr>
            <p:cNvPr id="359433" name="Picture 17" descr="breadtime">
              <a:extLst>
                <a:ext uri="{FF2B5EF4-FFF2-40B4-BE49-F238E27FC236}">
                  <a16:creationId xmlns:a16="http://schemas.microsoft.com/office/drawing/2014/main" id="{CB994F42-B986-4EFF-803A-88DCEB3DF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4" name="Picture 18" descr="rosewatermarklp">
              <a:extLst>
                <a:ext uri="{FF2B5EF4-FFF2-40B4-BE49-F238E27FC236}">
                  <a16:creationId xmlns:a16="http://schemas.microsoft.com/office/drawing/2014/main" id="{96650BE9-E6B0-47D2-BE65-9FC7C0D33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9427" name="Picture 19" descr="breadpet2">
            <a:extLst>
              <a:ext uri="{FF2B5EF4-FFF2-40B4-BE49-F238E27FC236}">
                <a16:creationId xmlns:a16="http://schemas.microsoft.com/office/drawing/2014/main" id="{F9DCEDCF-0E76-445D-82C9-8B4E66FB8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175"/>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2228" name="Rectangle 20">
            <a:extLst>
              <a:ext uri="{FF2B5EF4-FFF2-40B4-BE49-F238E27FC236}">
                <a16:creationId xmlns:a16="http://schemas.microsoft.com/office/drawing/2014/main" id="{977D172C-A790-4D77-B0B3-6DA822A668B6}"/>
              </a:ext>
            </a:extLst>
          </p:cNvPr>
          <p:cNvSpPr>
            <a:spLocks noGrp="1" noChangeArrowheads="1"/>
          </p:cNvSpPr>
          <p:nvPr>
            <p:ph type="body" idx="1"/>
          </p:nvPr>
        </p:nvSpPr>
        <p:spPr>
          <a:xfrm>
            <a:off x="2971800" y="2363788"/>
            <a:ext cx="7620000" cy="4114800"/>
          </a:xfrm>
          <a:noFill/>
        </p:spPr>
        <p:txBody>
          <a:bodyPr/>
          <a:lstStyle/>
          <a:p>
            <a:pPr eaLnBrk="1" hangingPunct="1">
              <a:buFontTx/>
              <a:buBlip>
                <a:blip r:embed="rId6"/>
              </a:buBlip>
            </a:pPr>
            <a:r>
              <a:rPr lang="en-US" altLang="en-US" sz="3500">
                <a:solidFill>
                  <a:srgbClr val="211D1E"/>
                </a:solidFill>
              </a:rPr>
              <a:t>The phrase </a:t>
            </a:r>
            <a:br>
              <a:rPr lang="en-US" altLang="en-US" sz="3500">
                <a:solidFill>
                  <a:srgbClr val="211D1E"/>
                </a:solidFill>
              </a:rPr>
            </a:br>
            <a:r>
              <a:rPr lang="en-US" altLang="en-US" sz="3500">
                <a:solidFill>
                  <a:srgbClr val="211D1E"/>
                </a:solidFill>
              </a:rPr>
              <a:t>“this day” </a:t>
            </a:r>
            <a:br>
              <a:rPr lang="en-US" altLang="en-US" sz="3500">
                <a:solidFill>
                  <a:srgbClr val="211D1E"/>
                </a:solidFill>
              </a:rPr>
            </a:br>
            <a:r>
              <a:rPr lang="en-US" altLang="en-US" sz="3500">
                <a:solidFill>
                  <a:srgbClr val="211D1E"/>
                </a:solidFill>
              </a:rPr>
              <a:t>shows that we</a:t>
            </a:r>
            <a:br>
              <a:rPr lang="en-US" altLang="en-US" sz="3500">
                <a:solidFill>
                  <a:srgbClr val="211D1E"/>
                </a:solidFill>
              </a:rPr>
            </a:br>
            <a:r>
              <a:rPr lang="en-US" altLang="en-US" sz="3500">
                <a:solidFill>
                  <a:srgbClr val="211D1E"/>
                </a:solidFill>
              </a:rPr>
              <a:t>rely on God </a:t>
            </a:r>
            <a:br>
              <a:rPr lang="en-US" altLang="en-US" sz="3500">
                <a:solidFill>
                  <a:srgbClr val="211D1E"/>
                </a:solidFill>
              </a:rPr>
            </a:br>
            <a:r>
              <a:rPr lang="en-US" altLang="en-US" sz="3500">
                <a:solidFill>
                  <a:srgbClr val="211D1E"/>
                </a:solidFill>
              </a:rPr>
              <a:t>one day at </a:t>
            </a:r>
            <a:br>
              <a:rPr lang="en-US" altLang="en-US" sz="3500">
                <a:solidFill>
                  <a:srgbClr val="211D1E"/>
                </a:solidFill>
              </a:rPr>
            </a:br>
            <a:r>
              <a:rPr lang="en-US" altLang="en-US" sz="3500">
                <a:solidFill>
                  <a:srgbClr val="211D1E"/>
                </a:solidFill>
              </a:rPr>
              <a:t>a time.</a:t>
            </a:r>
            <a:endParaRPr lang="en-US" altLang="en-US" sz="1800"/>
          </a:p>
        </p:txBody>
      </p:sp>
      <p:sp>
        <p:nvSpPr>
          <p:cNvPr id="359429" name="Rectangle 21">
            <a:extLst>
              <a:ext uri="{FF2B5EF4-FFF2-40B4-BE49-F238E27FC236}">
                <a16:creationId xmlns:a16="http://schemas.microsoft.com/office/drawing/2014/main" id="{4DE97719-2CB9-495D-B207-2B4945CA8551}"/>
              </a:ext>
            </a:extLst>
          </p:cNvPr>
          <p:cNvSpPr>
            <a:spLocks noChangeArrowheads="1"/>
          </p:cNvSpPr>
          <p:nvPr/>
        </p:nvSpPr>
        <p:spPr bwMode="auto">
          <a:xfrm>
            <a:off x="6994525" y="2608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59430" name="Rectangle 22">
            <a:extLst>
              <a:ext uri="{FF2B5EF4-FFF2-40B4-BE49-F238E27FC236}">
                <a16:creationId xmlns:a16="http://schemas.microsoft.com/office/drawing/2014/main" id="{4E1C6BAC-C5F1-440D-9622-3DCEF4D477F1}"/>
              </a:ext>
            </a:extLst>
          </p:cNvPr>
          <p:cNvSpPr>
            <a:spLocks noChangeArrowheads="1"/>
          </p:cNvSpPr>
          <p:nvPr/>
        </p:nvSpPr>
        <p:spPr bwMode="auto">
          <a:xfrm>
            <a:off x="7426325" y="26209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59431" name="Rectangle 23">
            <a:extLst>
              <a:ext uri="{FF2B5EF4-FFF2-40B4-BE49-F238E27FC236}">
                <a16:creationId xmlns:a16="http://schemas.microsoft.com/office/drawing/2014/main" id="{161E3F43-221B-42F2-9B86-E9AED35C4140}"/>
              </a:ext>
            </a:extLst>
          </p:cNvPr>
          <p:cNvSpPr>
            <a:spLocks noChangeArrowheads="1"/>
          </p:cNvSpPr>
          <p:nvPr/>
        </p:nvSpPr>
        <p:spPr bwMode="auto">
          <a:xfrm>
            <a:off x="6499225" y="2633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pic>
        <p:nvPicPr>
          <p:cNvPr id="359432" name="Picture 24">
            <a:extLst>
              <a:ext uri="{FF2B5EF4-FFF2-40B4-BE49-F238E27FC236}">
                <a16:creationId xmlns:a16="http://schemas.microsoft.com/office/drawing/2014/main" id="{03ADECED-221C-461B-9509-24E2BD13DA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1036638"/>
            <a:ext cx="464820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22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228" grpId="0" build="p"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54850" name="Rectangle 2">
            <a:extLst>
              <a:ext uri="{FF2B5EF4-FFF2-40B4-BE49-F238E27FC236}">
                <a16:creationId xmlns:a16="http://schemas.microsoft.com/office/drawing/2014/main" id="{8C1BB5D2-3001-425E-B504-2D7E534D305D}"/>
              </a:ext>
            </a:extLst>
          </p:cNvPr>
          <p:cNvSpPr>
            <a:spLocks noGrp="1" noChangeArrowheads="1"/>
          </p:cNvSpPr>
          <p:nvPr>
            <p:ph type="title"/>
          </p:nvPr>
        </p:nvSpPr>
        <p:spPr>
          <a:xfrm>
            <a:off x="1981201" y="0"/>
            <a:ext cx="8226425" cy="838200"/>
          </a:xfrm>
        </p:spPr>
        <p:txBody>
          <a:bodyPr/>
          <a:lstStyle/>
          <a:p>
            <a:pPr eaLnBrk="1" hangingPunct="1">
              <a:defRPr/>
            </a:pPr>
            <a:r>
              <a:rPr lang="en-US" sz="4800" b="1">
                <a:solidFill>
                  <a:srgbClr val="670B84"/>
                </a:solidFill>
                <a:effectLst>
                  <a:outerShdw blurRad="38100" dist="38100" dir="2700000" algn="tl">
                    <a:srgbClr val="000000"/>
                  </a:outerShdw>
                </a:effectLst>
                <a:latin typeface="Comic Sans MS Bold" pitchFamily="-80" charset="0"/>
              </a:rPr>
              <a:t>Thine is the Power</a:t>
            </a:r>
            <a:endParaRPr lang="en-US" sz="4800">
              <a:effectLst>
                <a:outerShdw blurRad="38100" dist="38100" dir="2700000" algn="tl">
                  <a:srgbClr val="FFFFFF"/>
                </a:outerShdw>
              </a:effectLst>
            </a:endParaRPr>
          </a:p>
        </p:txBody>
      </p:sp>
      <p:sp>
        <p:nvSpPr>
          <p:cNvPr id="2254851" name="Rectangle 3">
            <a:extLst>
              <a:ext uri="{FF2B5EF4-FFF2-40B4-BE49-F238E27FC236}">
                <a16:creationId xmlns:a16="http://schemas.microsoft.com/office/drawing/2014/main" id="{BF2949B8-886F-4612-8F6A-A9830CD46F9C}"/>
              </a:ext>
            </a:extLst>
          </p:cNvPr>
          <p:cNvSpPr>
            <a:spLocks noGrp="1" noChangeArrowheads="1"/>
          </p:cNvSpPr>
          <p:nvPr>
            <p:ph type="body" idx="1"/>
          </p:nvPr>
        </p:nvSpPr>
        <p:spPr>
          <a:xfrm>
            <a:off x="1905000" y="762000"/>
            <a:ext cx="8458200" cy="6096000"/>
          </a:xfrm>
        </p:spPr>
        <p:txBody>
          <a:bodyPr/>
          <a:lstStyle/>
          <a:p>
            <a:pPr marL="609600" indent="-609600" algn="ctr" eaLnBrk="1" hangingPunct="1">
              <a:buNone/>
              <a:defRPr/>
            </a:pPr>
            <a:r>
              <a:rPr lang="en-US" b="1" dirty="0">
                <a:solidFill>
                  <a:srgbClr val="281C5A"/>
                </a:solidFill>
                <a:effectLst>
                  <a:outerShdw blurRad="38100" dist="38100" dir="2700000" algn="tl">
                    <a:srgbClr val="C0C0C0"/>
                  </a:outerShdw>
                </a:effectLst>
                <a:latin typeface="Comic Sans MS Bold" pitchFamily="-80" charset="0"/>
              </a:rPr>
              <a:t>  </a:t>
            </a:r>
            <a:r>
              <a:rPr lang="en-US" b="1" dirty="0" err="1">
                <a:solidFill>
                  <a:srgbClr val="281C5A"/>
                </a:solidFill>
                <a:effectLst>
                  <a:outerShdw blurRad="38100" dist="38100" dir="2700000" algn="tl">
                    <a:srgbClr val="C0C0C0"/>
                  </a:outerShdw>
                </a:effectLst>
                <a:latin typeface="Comic Sans MS Bold" pitchFamily="-80" charset="0"/>
              </a:rPr>
              <a:t>dunamis</a:t>
            </a:r>
            <a:r>
              <a:rPr lang="en-US" b="1" dirty="0">
                <a:solidFill>
                  <a:srgbClr val="281C5A"/>
                </a:solidFill>
                <a:effectLst>
                  <a:outerShdw blurRad="38100" dist="38100" dir="2700000" algn="tl">
                    <a:srgbClr val="C0C0C0"/>
                  </a:outerShdw>
                </a:effectLst>
                <a:latin typeface="Comic Sans MS Bold" pitchFamily="-80" charset="0"/>
              </a:rPr>
              <a:t> </a:t>
            </a:r>
            <a:r>
              <a:rPr lang="en-US" b="1" i="1" dirty="0">
                <a:solidFill>
                  <a:srgbClr val="281C5A"/>
                </a:solidFill>
                <a:effectLst>
                  <a:outerShdw blurRad="38100" dist="38100" dir="2700000" algn="tl">
                    <a:srgbClr val="C0C0C0"/>
                  </a:outerShdw>
                </a:effectLst>
                <a:latin typeface="Comic Sans MS Bold" pitchFamily="-80" charset="0"/>
              </a:rPr>
              <a:t>doo'-</a:t>
            </a:r>
            <a:r>
              <a:rPr lang="en-US" b="1" i="1" dirty="0" err="1">
                <a:solidFill>
                  <a:srgbClr val="281C5A"/>
                </a:solidFill>
                <a:effectLst>
                  <a:outerShdw blurRad="38100" dist="38100" dir="2700000" algn="tl">
                    <a:srgbClr val="C0C0C0"/>
                  </a:outerShdw>
                </a:effectLst>
                <a:latin typeface="Comic Sans MS Bold" pitchFamily="-80" charset="0"/>
              </a:rPr>
              <a:t>nam</a:t>
            </a:r>
            <a:r>
              <a:rPr lang="en-US" b="1" i="1" dirty="0">
                <a:solidFill>
                  <a:srgbClr val="281C5A"/>
                </a:solidFill>
                <a:effectLst>
                  <a:outerShdw blurRad="38100" dist="38100" dir="2700000" algn="tl">
                    <a:srgbClr val="C0C0C0"/>
                  </a:outerShdw>
                </a:effectLst>
                <a:latin typeface="Comic Sans MS Bold" pitchFamily="-80" charset="0"/>
              </a:rPr>
              <a:t>-is:</a:t>
            </a:r>
          </a:p>
          <a:p>
            <a:pPr marL="609600" indent="-609600" algn="ctr" eaLnBrk="1" hangingPunct="1">
              <a:buNone/>
              <a:defRPr/>
            </a:pPr>
            <a:r>
              <a:rPr lang="en-US" b="1" dirty="0">
                <a:solidFill>
                  <a:srgbClr val="281C5A"/>
                </a:solidFill>
                <a:effectLst>
                  <a:outerShdw blurRad="38100" dist="38100" dir="2700000" algn="tl">
                    <a:srgbClr val="C0C0C0"/>
                  </a:outerShdw>
                </a:effectLst>
                <a:latin typeface="Comic Sans MS Bold" pitchFamily="-80" charset="0"/>
              </a:rPr>
              <a:t>Translates strength &amp; ability</a:t>
            </a:r>
          </a:p>
          <a:p>
            <a:pPr marL="609600" indent="-609600" eaLnBrk="1" hangingPunct="1">
              <a:buClr>
                <a:srgbClr val="670B84"/>
              </a:buClr>
              <a:buFontTx/>
              <a:buAutoNum type="arabicPeriod"/>
              <a:defRPr/>
            </a:pPr>
            <a:r>
              <a:rPr lang="en-US" sz="2800" b="1" dirty="0">
                <a:solidFill>
                  <a:srgbClr val="8C0F0E"/>
                </a:solidFill>
                <a:effectLst>
                  <a:outerShdw blurRad="38100" dist="38100" dir="2700000" algn="tl">
                    <a:srgbClr val="C0C0C0"/>
                  </a:outerShdw>
                </a:effectLst>
                <a:latin typeface="Comic Sans MS Bold" pitchFamily="-80" charset="0"/>
              </a:rPr>
              <a:t>Inherent power,  power residing through the virtue of its nature, or which a person or thing exerts and puts forth</a:t>
            </a:r>
          </a:p>
          <a:p>
            <a:pPr marL="609600" indent="-609600" eaLnBrk="1" hangingPunct="1">
              <a:buClr>
                <a:srgbClr val="670B84"/>
              </a:buClr>
              <a:buFontTx/>
              <a:buAutoNum type="arabicPeriod"/>
              <a:defRPr/>
            </a:pPr>
            <a:r>
              <a:rPr lang="en-US" sz="2800" b="1" dirty="0">
                <a:solidFill>
                  <a:srgbClr val="8C0F0E"/>
                </a:solidFill>
                <a:effectLst>
                  <a:outerShdw blurRad="38100" dist="38100" dir="2700000" algn="tl">
                    <a:srgbClr val="C0C0C0"/>
                  </a:outerShdw>
                </a:effectLst>
                <a:latin typeface="Comic Sans MS Bold" pitchFamily="-80" charset="0"/>
              </a:rPr>
              <a:t>Power for performing miracles</a:t>
            </a:r>
          </a:p>
          <a:p>
            <a:pPr marL="609600" indent="-609600" eaLnBrk="1" hangingPunct="1">
              <a:buClr>
                <a:srgbClr val="670B84"/>
              </a:buClr>
              <a:buFontTx/>
              <a:buAutoNum type="arabicPeriod"/>
              <a:defRPr/>
            </a:pPr>
            <a:r>
              <a:rPr lang="en-US" sz="2800" b="1" dirty="0">
                <a:solidFill>
                  <a:srgbClr val="8C0F0E"/>
                </a:solidFill>
                <a:effectLst>
                  <a:outerShdw blurRad="38100" dist="38100" dir="2700000" algn="tl">
                    <a:srgbClr val="C0C0C0"/>
                  </a:outerShdw>
                </a:effectLst>
                <a:latin typeface="Comic Sans MS Bold" pitchFamily="-80" charset="0"/>
              </a:rPr>
              <a:t>Moral power and excellence of soul</a:t>
            </a:r>
          </a:p>
          <a:p>
            <a:pPr marL="609600" indent="-609600" eaLnBrk="1" hangingPunct="1">
              <a:buClr>
                <a:srgbClr val="670B84"/>
              </a:buClr>
              <a:buFontTx/>
              <a:buAutoNum type="arabicPeriod"/>
              <a:defRPr/>
            </a:pPr>
            <a:r>
              <a:rPr lang="en-US" sz="2800" b="1" dirty="0">
                <a:solidFill>
                  <a:srgbClr val="8C0F0E"/>
                </a:solidFill>
                <a:effectLst>
                  <a:outerShdw blurRad="38100" dist="38100" dir="2700000" algn="tl">
                    <a:srgbClr val="C0C0C0"/>
                  </a:outerShdw>
                </a:effectLst>
                <a:latin typeface="Comic Sans MS Bold" pitchFamily="-80" charset="0"/>
              </a:rPr>
              <a:t>The power and influence which belong to riches and wealth</a:t>
            </a:r>
          </a:p>
          <a:p>
            <a:pPr marL="609600" indent="-609600" eaLnBrk="1" hangingPunct="1">
              <a:buClr>
                <a:srgbClr val="670B84"/>
              </a:buClr>
              <a:buFontTx/>
              <a:buAutoNum type="arabicPeriod"/>
              <a:defRPr/>
            </a:pPr>
            <a:r>
              <a:rPr lang="en-US" sz="2800" b="1" dirty="0">
                <a:solidFill>
                  <a:srgbClr val="8C0F0E"/>
                </a:solidFill>
                <a:effectLst>
                  <a:outerShdw blurRad="38100" dist="38100" dir="2700000" algn="tl">
                    <a:srgbClr val="C0C0C0"/>
                  </a:outerShdw>
                </a:effectLst>
                <a:latin typeface="Comic Sans MS Bold" pitchFamily="-80" charset="0"/>
              </a:rPr>
              <a:t>Power and resources arising from numbers</a:t>
            </a:r>
          </a:p>
          <a:p>
            <a:pPr marL="609600" indent="-609600" eaLnBrk="1" hangingPunct="1">
              <a:buClr>
                <a:srgbClr val="670B84"/>
              </a:buClr>
              <a:buFontTx/>
              <a:buAutoNum type="arabicPeriod"/>
              <a:defRPr/>
            </a:pPr>
            <a:r>
              <a:rPr lang="en-US" sz="2800" b="1" dirty="0">
                <a:solidFill>
                  <a:srgbClr val="8C0F0E"/>
                </a:solidFill>
                <a:effectLst>
                  <a:outerShdw blurRad="38100" dist="38100" dir="2700000" algn="tl">
                    <a:srgbClr val="C0C0C0"/>
                  </a:outerShdw>
                </a:effectLst>
                <a:latin typeface="Comic Sans MS Bold" pitchFamily="-80" charset="0"/>
              </a:rPr>
              <a:t>Power consisting in or resting upon armies, forces, hosts</a:t>
            </a:r>
            <a:endParaRPr lang="en-US" sz="2800" dirty="0">
              <a:solidFill>
                <a:srgbClr val="000000"/>
              </a:solidFill>
              <a:latin typeface="Monaco" pitchFamily="32"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4851">
                                            <p:txEl>
                                              <p:pRg st="0" end="0"/>
                                            </p:txEl>
                                          </p:spTgt>
                                        </p:tgtEl>
                                        <p:attrNameLst>
                                          <p:attrName>style.visibility</p:attrName>
                                        </p:attrNameLst>
                                      </p:cBhvr>
                                      <p:to>
                                        <p:strVal val="visible"/>
                                      </p:to>
                                    </p:set>
                                    <p:animEffect transition="in" filter="dissolve">
                                      <p:cBhvr>
                                        <p:cTn id="7" dur="500"/>
                                        <p:tgtEl>
                                          <p:spTgt spid="22548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54851">
                                            <p:txEl>
                                              <p:pRg st="1" end="1"/>
                                            </p:txEl>
                                          </p:spTgt>
                                        </p:tgtEl>
                                        <p:attrNameLst>
                                          <p:attrName>style.visibility</p:attrName>
                                        </p:attrNameLst>
                                      </p:cBhvr>
                                      <p:to>
                                        <p:strVal val="visible"/>
                                      </p:to>
                                    </p:set>
                                    <p:animEffect transition="in" filter="dissolve">
                                      <p:cBhvr>
                                        <p:cTn id="12" dur="500"/>
                                        <p:tgtEl>
                                          <p:spTgt spid="22548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54851">
                                            <p:txEl>
                                              <p:pRg st="2" end="2"/>
                                            </p:txEl>
                                          </p:spTgt>
                                        </p:tgtEl>
                                        <p:attrNameLst>
                                          <p:attrName>style.visibility</p:attrName>
                                        </p:attrNameLst>
                                      </p:cBhvr>
                                      <p:to>
                                        <p:strVal val="visible"/>
                                      </p:to>
                                    </p:set>
                                    <p:animEffect transition="in" filter="dissolve">
                                      <p:cBhvr>
                                        <p:cTn id="17" dur="500"/>
                                        <p:tgtEl>
                                          <p:spTgt spid="22548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54851">
                                            <p:txEl>
                                              <p:pRg st="3" end="3"/>
                                            </p:txEl>
                                          </p:spTgt>
                                        </p:tgtEl>
                                        <p:attrNameLst>
                                          <p:attrName>style.visibility</p:attrName>
                                        </p:attrNameLst>
                                      </p:cBhvr>
                                      <p:to>
                                        <p:strVal val="visible"/>
                                      </p:to>
                                    </p:set>
                                    <p:animEffect transition="in" filter="dissolve">
                                      <p:cBhvr>
                                        <p:cTn id="22" dur="500"/>
                                        <p:tgtEl>
                                          <p:spTgt spid="225485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54851">
                                            <p:txEl>
                                              <p:pRg st="4" end="4"/>
                                            </p:txEl>
                                          </p:spTgt>
                                        </p:tgtEl>
                                        <p:attrNameLst>
                                          <p:attrName>style.visibility</p:attrName>
                                        </p:attrNameLst>
                                      </p:cBhvr>
                                      <p:to>
                                        <p:strVal val="visible"/>
                                      </p:to>
                                    </p:set>
                                    <p:animEffect transition="in" filter="dissolve">
                                      <p:cBhvr>
                                        <p:cTn id="27" dur="500"/>
                                        <p:tgtEl>
                                          <p:spTgt spid="225485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54851">
                                            <p:txEl>
                                              <p:pRg st="5" end="5"/>
                                            </p:txEl>
                                          </p:spTgt>
                                        </p:tgtEl>
                                        <p:attrNameLst>
                                          <p:attrName>style.visibility</p:attrName>
                                        </p:attrNameLst>
                                      </p:cBhvr>
                                      <p:to>
                                        <p:strVal val="visible"/>
                                      </p:to>
                                    </p:set>
                                    <p:animEffect transition="in" filter="dissolve">
                                      <p:cBhvr>
                                        <p:cTn id="32" dur="500"/>
                                        <p:tgtEl>
                                          <p:spTgt spid="225485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54851">
                                            <p:txEl>
                                              <p:pRg st="6" end="6"/>
                                            </p:txEl>
                                          </p:spTgt>
                                        </p:tgtEl>
                                        <p:attrNameLst>
                                          <p:attrName>style.visibility</p:attrName>
                                        </p:attrNameLst>
                                      </p:cBhvr>
                                      <p:to>
                                        <p:strVal val="visible"/>
                                      </p:to>
                                    </p:set>
                                    <p:animEffect transition="in" filter="dissolve">
                                      <p:cBhvr>
                                        <p:cTn id="37" dur="500"/>
                                        <p:tgtEl>
                                          <p:spTgt spid="225485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254851">
                                            <p:txEl>
                                              <p:pRg st="7" end="7"/>
                                            </p:txEl>
                                          </p:spTgt>
                                        </p:tgtEl>
                                        <p:attrNameLst>
                                          <p:attrName>style.visibility</p:attrName>
                                        </p:attrNameLst>
                                      </p:cBhvr>
                                      <p:to>
                                        <p:strVal val="visible"/>
                                      </p:to>
                                    </p:set>
                                    <p:animEffect transition="in" filter="dissolve">
                                      <p:cBhvr>
                                        <p:cTn id="42" dur="500"/>
                                        <p:tgtEl>
                                          <p:spTgt spid="22548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851" grpId="0" build="p"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5074" name="Picture 2">
            <a:extLst>
              <a:ext uri="{FF2B5EF4-FFF2-40B4-BE49-F238E27FC236}">
                <a16:creationId xmlns:a16="http://schemas.microsoft.com/office/drawing/2014/main" id="{1A394BBE-EBB5-4459-BD18-E1D93A5DA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5" name="Rectangle 3">
            <a:extLst>
              <a:ext uri="{FF2B5EF4-FFF2-40B4-BE49-F238E27FC236}">
                <a16:creationId xmlns:a16="http://schemas.microsoft.com/office/drawing/2014/main" id="{6D90A706-12D4-43D3-8E59-6FDC9269AF23}"/>
              </a:ext>
            </a:extLst>
          </p:cNvPr>
          <p:cNvSpPr>
            <a:spLocks noGrp="1" noChangeArrowheads="1"/>
          </p:cNvSpPr>
          <p:nvPr>
            <p:ph type="title"/>
          </p:nvPr>
        </p:nvSpPr>
        <p:spPr>
          <a:xfrm>
            <a:off x="2209800" y="0"/>
            <a:ext cx="7772400" cy="1219200"/>
          </a:xfrm>
        </p:spPr>
        <p:txBody>
          <a:bodyPr/>
          <a:lstStyle/>
          <a:p>
            <a:pPr eaLnBrk="1" hangingPunct="1"/>
            <a:r>
              <a:rPr lang="en-US" altLang="en-US" sz="9600">
                <a:solidFill>
                  <a:srgbClr val="F0C57F"/>
                </a:solidFill>
                <a:latin typeface="Comic Sans MS Bold" panose="030F0902030302020204" pitchFamily="66" charset="0"/>
              </a:rPr>
              <a:t>His Power</a:t>
            </a:r>
            <a:endParaRPr lang="en-US" altLang="en-US" sz="9600">
              <a:solidFill>
                <a:srgbClr val="F0C57F"/>
              </a:solidFill>
            </a:endParaRPr>
          </a:p>
        </p:txBody>
      </p:sp>
      <p:sp>
        <p:nvSpPr>
          <p:cNvPr id="2256900" name="Rectangle 4">
            <a:extLst>
              <a:ext uri="{FF2B5EF4-FFF2-40B4-BE49-F238E27FC236}">
                <a16:creationId xmlns:a16="http://schemas.microsoft.com/office/drawing/2014/main" id="{D718EE50-3E7C-4EF3-BF1A-86BE580630D8}"/>
              </a:ext>
            </a:extLst>
          </p:cNvPr>
          <p:cNvSpPr>
            <a:spLocks noGrp="1" noChangeArrowheads="1"/>
          </p:cNvSpPr>
          <p:nvPr>
            <p:ph type="body" idx="1"/>
          </p:nvPr>
        </p:nvSpPr>
        <p:spPr>
          <a:xfrm>
            <a:off x="1905000" y="1447800"/>
            <a:ext cx="8458200" cy="5410200"/>
          </a:xfrm>
        </p:spPr>
        <p:txBody>
          <a:bodyPr/>
          <a:lstStyle/>
          <a:p>
            <a:pPr eaLnBrk="1" hangingPunct="1">
              <a:defRPr/>
            </a:pPr>
            <a:r>
              <a:rPr lang="en-US" b="1" u="sng" dirty="0">
                <a:solidFill>
                  <a:srgbClr val="F5F3A0"/>
                </a:solidFill>
                <a:effectLst>
                  <a:outerShdw blurRad="38100" dist="38100" dir="2700000" algn="tl">
                    <a:srgbClr val="C0C0C0"/>
                  </a:outerShdw>
                </a:effectLst>
                <a:latin typeface="Comic Sans MS" pitchFamily="66" charset="0"/>
              </a:rPr>
              <a:t>Inherent</a:t>
            </a:r>
            <a:r>
              <a:rPr lang="en-US" b="1" dirty="0">
                <a:solidFill>
                  <a:schemeClr val="bg1"/>
                </a:solidFill>
                <a:effectLst>
                  <a:outerShdw blurRad="38100" dist="38100" dir="2700000" algn="tl">
                    <a:srgbClr val="C0C0C0"/>
                  </a:outerShdw>
                </a:effectLst>
                <a:latin typeface="Comic Sans MS" pitchFamily="66" charset="0"/>
              </a:rPr>
              <a:t> in His nature (Omnipotent)</a:t>
            </a:r>
          </a:p>
          <a:p>
            <a:pPr eaLnBrk="1" hangingPunct="1">
              <a:buClr>
                <a:srgbClr val="F5F3A0"/>
              </a:buClr>
              <a:defRPr/>
            </a:pPr>
            <a:r>
              <a:rPr lang="en-US" b="1" dirty="0">
                <a:solidFill>
                  <a:schemeClr val="bg1"/>
                </a:solidFill>
                <a:effectLst>
                  <a:outerShdw blurRad="38100" dist="38100" dir="2700000" algn="tl">
                    <a:srgbClr val="C0C0C0"/>
                  </a:outerShdw>
                </a:effectLst>
                <a:latin typeface="Comic Sans MS" pitchFamily="66" charset="0"/>
              </a:rPr>
              <a:t>Is </a:t>
            </a:r>
            <a:r>
              <a:rPr lang="en-US" b="1" u="sng" dirty="0">
                <a:solidFill>
                  <a:srgbClr val="F5F3A0"/>
                </a:solidFill>
                <a:effectLst>
                  <a:outerShdw blurRad="38100" dist="38100" dir="2700000" algn="tl">
                    <a:srgbClr val="C0C0C0"/>
                  </a:outerShdw>
                </a:effectLst>
                <a:latin typeface="Comic Sans MS" pitchFamily="66" charset="0"/>
              </a:rPr>
              <a:t>active</a:t>
            </a:r>
            <a:r>
              <a:rPr lang="en-US" b="1" dirty="0">
                <a:solidFill>
                  <a:srgbClr val="F5F3A0"/>
                </a:solidFill>
                <a:effectLst>
                  <a:outerShdw blurRad="38100" dist="38100" dir="2700000" algn="tl">
                    <a:srgbClr val="C0C0C0"/>
                  </a:outerShdw>
                </a:effectLst>
                <a:latin typeface="Comic Sans MS" pitchFamily="66" charset="0"/>
              </a:rPr>
              <a:t> </a:t>
            </a:r>
            <a:r>
              <a:rPr lang="en-US" b="1" dirty="0">
                <a:solidFill>
                  <a:schemeClr val="bg1"/>
                </a:solidFill>
                <a:effectLst>
                  <a:outerShdw blurRad="38100" dist="38100" dir="2700000" algn="tl">
                    <a:srgbClr val="C0C0C0"/>
                  </a:outerShdw>
                </a:effectLst>
                <a:latin typeface="Comic Sans MS" pitchFamily="66" charset="0"/>
              </a:rPr>
              <a:t>in the affairs of this world</a:t>
            </a:r>
          </a:p>
          <a:p>
            <a:pPr eaLnBrk="1" hangingPunct="1">
              <a:buClr>
                <a:srgbClr val="F5F3A0"/>
              </a:buClr>
              <a:defRPr/>
            </a:pPr>
            <a:r>
              <a:rPr lang="en-US" b="1" dirty="0">
                <a:solidFill>
                  <a:schemeClr val="bg1"/>
                </a:solidFill>
                <a:effectLst>
                  <a:outerShdw blurRad="38100" dist="38100" dir="2700000" algn="tl">
                    <a:srgbClr val="C0C0C0"/>
                  </a:outerShdw>
                </a:effectLst>
                <a:latin typeface="Comic Sans MS" pitchFamily="66" charset="0"/>
              </a:rPr>
              <a:t>Is exercised </a:t>
            </a:r>
            <a:r>
              <a:rPr lang="en-US" b="1" u="sng" dirty="0">
                <a:solidFill>
                  <a:srgbClr val="F5F3A0"/>
                </a:solidFill>
                <a:effectLst>
                  <a:outerShdw blurRad="38100" dist="38100" dir="2700000" algn="tl">
                    <a:srgbClr val="C0C0C0"/>
                  </a:outerShdw>
                </a:effectLst>
                <a:latin typeface="Comic Sans MS" pitchFamily="66" charset="0"/>
              </a:rPr>
              <a:t>justly</a:t>
            </a:r>
            <a:endParaRPr lang="en-US" b="1" u="sng" dirty="0">
              <a:solidFill>
                <a:schemeClr val="bg1"/>
              </a:solidFill>
              <a:effectLst>
                <a:outerShdw blurRad="38100" dist="38100" dir="2700000" algn="tl">
                  <a:srgbClr val="C0C0C0"/>
                </a:outerShdw>
              </a:effectLst>
              <a:latin typeface="Comic Sans MS" pitchFamily="66" charset="0"/>
            </a:endParaRPr>
          </a:p>
          <a:p>
            <a:pPr eaLnBrk="1" hangingPunct="1">
              <a:buClr>
                <a:srgbClr val="F5F3A0"/>
              </a:buClr>
              <a:defRPr/>
            </a:pPr>
            <a:r>
              <a:rPr lang="en-US" b="1" dirty="0">
                <a:solidFill>
                  <a:schemeClr val="bg1"/>
                </a:solidFill>
                <a:effectLst>
                  <a:outerShdw blurRad="38100" dist="38100" dir="2700000" algn="tl">
                    <a:srgbClr val="C0C0C0"/>
                  </a:outerShdw>
                </a:effectLst>
                <a:latin typeface="Comic Sans MS" pitchFamily="66" charset="0"/>
              </a:rPr>
              <a:t>Is </a:t>
            </a:r>
            <a:r>
              <a:rPr lang="en-US" b="1" u="sng" dirty="0">
                <a:solidFill>
                  <a:srgbClr val="F5F3A0"/>
                </a:solidFill>
                <a:effectLst>
                  <a:outerShdw blurRad="38100" dist="38100" dir="2700000" algn="tl">
                    <a:srgbClr val="C0C0C0"/>
                  </a:outerShdw>
                </a:effectLst>
                <a:latin typeface="Comic Sans MS" pitchFamily="66" charset="0"/>
              </a:rPr>
              <a:t>inexhaustible</a:t>
            </a:r>
            <a:endParaRPr lang="en-US" b="1" dirty="0">
              <a:solidFill>
                <a:schemeClr val="bg1"/>
              </a:solidFill>
              <a:effectLst>
                <a:outerShdw blurRad="38100" dist="38100" dir="2700000" algn="tl">
                  <a:srgbClr val="C0C0C0"/>
                </a:outerShdw>
              </a:effectLst>
              <a:latin typeface="Comic Sans MS" pitchFamily="66" charset="0"/>
            </a:endParaRPr>
          </a:p>
          <a:p>
            <a:pPr eaLnBrk="1" hangingPunct="1">
              <a:buClr>
                <a:srgbClr val="F5F3A0"/>
              </a:buClr>
              <a:defRPr/>
            </a:pPr>
            <a:r>
              <a:rPr lang="en-US" b="1" dirty="0">
                <a:solidFill>
                  <a:schemeClr val="bg1"/>
                </a:solidFill>
                <a:effectLst>
                  <a:outerShdw blurRad="38100" dist="38100" dir="2700000" algn="tl">
                    <a:srgbClr val="C0C0C0"/>
                  </a:outerShdw>
                </a:effectLst>
                <a:latin typeface="Comic Sans MS" pitchFamily="66" charset="0"/>
              </a:rPr>
              <a:t>Cannot be </a:t>
            </a:r>
            <a:r>
              <a:rPr lang="en-US" b="1" u="sng" dirty="0">
                <a:solidFill>
                  <a:srgbClr val="F5F3A0"/>
                </a:solidFill>
                <a:effectLst>
                  <a:outerShdw blurRad="38100" dist="38100" dir="2700000" algn="tl">
                    <a:srgbClr val="C0C0C0"/>
                  </a:outerShdw>
                </a:effectLst>
                <a:latin typeface="Comic Sans MS" pitchFamily="66" charset="0"/>
              </a:rPr>
              <a:t>conquered</a:t>
            </a:r>
            <a:endParaRPr lang="en-US" b="1" dirty="0">
              <a:solidFill>
                <a:schemeClr val="bg1"/>
              </a:solidFill>
              <a:effectLst>
                <a:outerShdw blurRad="38100" dist="38100" dir="2700000" algn="tl">
                  <a:srgbClr val="C0C0C0"/>
                </a:outerShdw>
              </a:effectLst>
              <a:latin typeface="Comic Sans MS" pitchFamily="66" charset="0"/>
            </a:endParaRPr>
          </a:p>
          <a:p>
            <a:pPr eaLnBrk="1" hangingPunct="1">
              <a:buClr>
                <a:srgbClr val="F5F3A0"/>
              </a:buClr>
              <a:defRPr/>
            </a:pPr>
            <a:r>
              <a:rPr lang="en-US" b="1" dirty="0">
                <a:solidFill>
                  <a:schemeClr val="bg1"/>
                </a:solidFill>
                <a:effectLst>
                  <a:outerShdw blurRad="38100" dist="38100" dir="2700000" algn="tl">
                    <a:srgbClr val="C0C0C0"/>
                  </a:outerShdw>
                </a:effectLst>
                <a:latin typeface="Comic Sans MS" pitchFamily="66" charset="0"/>
              </a:rPr>
              <a:t>Is the power available to us to live life </a:t>
            </a:r>
            <a:r>
              <a:rPr lang="en-US" b="1" u="sng" dirty="0">
                <a:solidFill>
                  <a:srgbClr val="F5F3A0"/>
                </a:solidFill>
                <a:effectLst>
                  <a:outerShdw blurRad="38100" dist="38100" dir="2700000" algn="tl">
                    <a:srgbClr val="C0C0C0"/>
                  </a:outerShdw>
                </a:effectLst>
                <a:latin typeface="Comic Sans MS" pitchFamily="66" charset="0"/>
              </a:rPr>
              <a:t>victoriously</a:t>
            </a:r>
            <a:r>
              <a:rPr lang="en-US" b="1" dirty="0">
                <a:solidFill>
                  <a:srgbClr val="F5F3A0"/>
                </a:solidFill>
                <a:effectLst>
                  <a:outerShdw blurRad="38100" dist="38100" dir="2700000" algn="tl">
                    <a:srgbClr val="C0C0C0"/>
                  </a:outerShdw>
                </a:effectLst>
                <a:latin typeface="Comic Sans MS" pitchFamily="66" charset="0"/>
              </a:rPr>
              <a:t>.</a:t>
            </a:r>
            <a:r>
              <a:rPr lang="en-US" b="1" dirty="0">
                <a:solidFill>
                  <a:schemeClr val="bg1"/>
                </a:solidFill>
                <a:effectLst>
                  <a:outerShdw blurRad="38100" dist="38100" dir="2700000" algn="tl">
                    <a:srgbClr val="C0C0C0"/>
                  </a:outerShdw>
                </a:effectLst>
                <a:latin typeface="Comic Sans MS" pitchFamily="66" charset="0"/>
              </a:rPr>
              <a:t> Romans 8:11 (The power that raised Jesus from the dead is our power source)</a:t>
            </a:r>
            <a:endParaRPr lang="en-US"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690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690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690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690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5690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5690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6900"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58946" name="Rectangle 2">
            <a:extLst>
              <a:ext uri="{FF2B5EF4-FFF2-40B4-BE49-F238E27FC236}">
                <a16:creationId xmlns:a16="http://schemas.microsoft.com/office/drawing/2014/main" id="{EAB0478C-8876-4EEA-B2D1-DB82B3B863C1}"/>
              </a:ext>
            </a:extLst>
          </p:cNvPr>
          <p:cNvSpPr>
            <a:spLocks noGrp="1" noChangeArrowheads="1"/>
          </p:cNvSpPr>
          <p:nvPr>
            <p:ph type="title"/>
          </p:nvPr>
        </p:nvSpPr>
        <p:spPr>
          <a:xfrm>
            <a:off x="2209800" y="0"/>
            <a:ext cx="7772400" cy="990600"/>
          </a:xfrm>
        </p:spPr>
        <p:txBody>
          <a:bodyPr/>
          <a:lstStyle/>
          <a:p>
            <a:pPr eaLnBrk="1" hangingPunct="1">
              <a:defRPr/>
            </a:pPr>
            <a:r>
              <a:rPr lang="en-US" sz="4800" b="1">
                <a:solidFill>
                  <a:srgbClr val="670B84"/>
                </a:solidFill>
                <a:effectLst>
                  <a:outerShdw blurRad="38100" dist="38100" dir="2700000" algn="tl">
                    <a:srgbClr val="000000"/>
                  </a:outerShdw>
                </a:effectLst>
                <a:latin typeface="Comic Sans MS Bold" pitchFamily="-80" charset="0"/>
              </a:rPr>
              <a:t>Thine is the Glory</a:t>
            </a:r>
            <a:endParaRPr lang="en-US" sz="4800" b="1">
              <a:effectLst>
                <a:outerShdw blurRad="38100" dist="38100" dir="2700000" algn="tl">
                  <a:srgbClr val="FFFFFF"/>
                </a:outerShdw>
              </a:effectLst>
            </a:endParaRPr>
          </a:p>
        </p:txBody>
      </p:sp>
      <p:sp>
        <p:nvSpPr>
          <p:cNvPr id="2258947" name="Rectangle 3">
            <a:extLst>
              <a:ext uri="{FF2B5EF4-FFF2-40B4-BE49-F238E27FC236}">
                <a16:creationId xmlns:a16="http://schemas.microsoft.com/office/drawing/2014/main" id="{30D4B9EE-B52B-4C0C-AA5B-F88783AD943E}"/>
              </a:ext>
            </a:extLst>
          </p:cNvPr>
          <p:cNvSpPr>
            <a:spLocks noGrp="1" noChangeArrowheads="1"/>
          </p:cNvSpPr>
          <p:nvPr>
            <p:ph type="body" idx="1"/>
          </p:nvPr>
        </p:nvSpPr>
        <p:spPr>
          <a:xfrm>
            <a:off x="1524000" y="914400"/>
            <a:ext cx="9144000" cy="5943600"/>
          </a:xfrm>
          <a:noFill/>
        </p:spPr>
        <p:txBody>
          <a:bodyPr/>
          <a:lstStyle/>
          <a:p>
            <a:pPr algn="ctr" eaLnBrk="1" hangingPunct="1">
              <a:lnSpc>
                <a:spcPct val="90000"/>
              </a:lnSpc>
              <a:buClr>
                <a:srgbClr val="000000"/>
              </a:buClr>
              <a:buFontTx/>
              <a:buNone/>
            </a:pPr>
            <a:r>
              <a:rPr lang="en-US" altLang="en-US" sz="2800" b="1">
                <a:solidFill>
                  <a:schemeClr val="tx2"/>
                </a:solidFill>
                <a:latin typeface="Comic Sans MS Bold" panose="030F0902030302020204" pitchFamily="66" charset="0"/>
              </a:rPr>
              <a:t>doxa </a:t>
            </a:r>
            <a:r>
              <a:rPr lang="en-US" altLang="en-US" sz="2800" b="1" i="1">
                <a:solidFill>
                  <a:schemeClr val="tx2"/>
                </a:solidFill>
                <a:latin typeface="Comic Sans MS Bold" panose="030F0902030302020204" pitchFamily="66" charset="0"/>
              </a:rPr>
              <a:t>dox'-ah </a:t>
            </a:r>
            <a:r>
              <a:rPr lang="en-US" altLang="en-US" sz="2800" b="1">
                <a:latin typeface="Comic Sans MS Bold" panose="030F0902030302020204" pitchFamily="66" charset="0"/>
              </a:rPr>
              <a:t>a good opinion concerning one, resulting in praise, honor, and glory splendor, brightness magnificence, excellence, preeminence, dignity, grace</a:t>
            </a:r>
          </a:p>
          <a:p>
            <a:pPr eaLnBrk="1" hangingPunct="1">
              <a:lnSpc>
                <a:spcPct val="90000"/>
              </a:lnSpc>
              <a:buClr>
                <a:srgbClr val="000000"/>
              </a:buClr>
            </a:pPr>
            <a:r>
              <a:rPr lang="en-US" altLang="en-US" sz="2800" b="1">
                <a:solidFill>
                  <a:srgbClr val="8C0F0E"/>
                </a:solidFill>
                <a:latin typeface="Comic Sans MS Bold" panose="030F0902030302020204" pitchFamily="66" charset="0"/>
              </a:rPr>
              <a:t>That which belongs to God alone</a:t>
            </a:r>
          </a:p>
          <a:p>
            <a:pPr eaLnBrk="1" hangingPunct="1">
              <a:lnSpc>
                <a:spcPct val="90000"/>
              </a:lnSpc>
              <a:buClr>
                <a:srgbClr val="000000"/>
              </a:buClr>
            </a:pPr>
            <a:r>
              <a:rPr lang="en-US" altLang="en-US" sz="2800" b="1">
                <a:solidFill>
                  <a:srgbClr val="8C0F0E"/>
                </a:solidFill>
                <a:latin typeface="Comic Sans MS Bold" panose="030F0902030302020204" pitchFamily="66" charset="0"/>
              </a:rPr>
              <a:t>The kingly majesty which belongs to him as supreme ruler,  majesty in the sense of the absolute perfection of his deity, the absolutely perfect inward or personal excellency of Christ; the majesty of Christ as Messiah</a:t>
            </a:r>
          </a:p>
          <a:p>
            <a:pPr eaLnBrk="1" hangingPunct="1">
              <a:lnSpc>
                <a:spcPct val="90000"/>
              </a:lnSpc>
              <a:buClr>
                <a:srgbClr val="000000"/>
              </a:buClr>
            </a:pPr>
            <a:r>
              <a:rPr lang="en-US" altLang="en-US" sz="2800" b="1">
                <a:solidFill>
                  <a:srgbClr val="8C0F0E"/>
                </a:solidFill>
                <a:latin typeface="Comic Sans MS Bold" panose="030F0902030302020204" pitchFamily="66" charset="0"/>
              </a:rPr>
              <a:t>A most glorious condition, most exalted state</a:t>
            </a:r>
          </a:p>
          <a:p>
            <a:pPr eaLnBrk="1" hangingPunct="1">
              <a:lnSpc>
                <a:spcPct val="90000"/>
              </a:lnSpc>
              <a:buClr>
                <a:srgbClr val="000000"/>
              </a:buClr>
            </a:pPr>
            <a:r>
              <a:rPr lang="en-US" altLang="en-US" sz="2800" b="1">
                <a:solidFill>
                  <a:srgbClr val="8C0F0E"/>
                </a:solidFill>
                <a:latin typeface="Comic Sans MS Bold" panose="030F0902030302020204" pitchFamily="66" charset="0"/>
              </a:rPr>
              <a:t>Of that condition with God the Father in heaven   to which Christ was raised after he had achieved his work on earth</a:t>
            </a:r>
            <a:endParaRPr lang="en-US" altLang="en-US" sz="2000">
              <a:solidFill>
                <a:srgbClr val="8C0F0E"/>
              </a:solidFill>
              <a:latin typeface="Monaco" pitchFamily="32" charset="0"/>
            </a:endParaRPr>
          </a:p>
          <a:p>
            <a:pPr eaLnBrk="1" hangingPunct="1">
              <a:lnSpc>
                <a:spcPct val="90000"/>
              </a:lnSpc>
              <a:buClr>
                <a:srgbClr val="000000"/>
              </a:buClr>
              <a:buFontTx/>
              <a:buNone/>
            </a:pPr>
            <a:endParaRPr lang="en-US" altLang="en-US" sz="2000">
              <a:solidFill>
                <a:srgbClr val="000000"/>
              </a:solidFill>
              <a:latin typeface="Monaco" pitchFamily="32"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8947">
                                            <p:txEl>
                                              <p:pRg st="0" end="0"/>
                                            </p:txEl>
                                          </p:spTgt>
                                        </p:tgtEl>
                                        <p:attrNameLst>
                                          <p:attrName>style.visibility</p:attrName>
                                        </p:attrNameLst>
                                      </p:cBhvr>
                                      <p:to>
                                        <p:strVal val="visible"/>
                                      </p:to>
                                    </p:set>
                                    <p:animEffect transition="in" filter="dissolve">
                                      <p:cBhvr>
                                        <p:cTn id="7" dur="500"/>
                                        <p:tgtEl>
                                          <p:spTgt spid="2258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58947">
                                            <p:txEl>
                                              <p:pRg st="1" end="1"/>
                                            </p:txEl>
                                          </p:spTgt>
                                        </p:tgtEl>
                                        <p:attrNameLst>
                                          <p:attrName>style.visibility</p:attrName>
                                        </p:attrNameLst>
                                      </p:cBhvr>
                                      <p:to>
                                        <p:strVal val="visible"/>
                                      </p:to>
                                    </p:set>
                                    <p:animEffect transition="in" filter="dissolve">
                                      <p:cBhvr>
                                        <p:cTn id="12" dur="500"/>
                                        <p:tgtEl>
                                          <p:spTgt spid="22589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58947">
                                            <p:txEl>
                                              <p:pRg st="2" end="2"/>
                                            </p:txEl>
                                          </p:spTgt>
                                        </p:tgtEl>
                                        <p:attrNameLst>
                                          <p:attrName>style.visibility</p:attrName>
                                        </p:attrNameLst>
                                      </p:cBhvr>
                                      <p:to>
                                        <p:strVal val="visible"/>
                                      </p:to>
                                    </p:set>
                                    <p:animEffect transition="in" filter="dissolve">
                                      <p:cBhvr>
                                        <p:cTn id="17" dur="500"/>
                                        <p:tgtEl>
                                          <p:spTgt spid="22589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58947">
                                            <p:txEl>
                                              <p:pRg st="3" end="3"/>
                                            </p:txEl>
                                          </p:spTgt>
                                        </p:tgtEl>
                                        <p:attrNameLst>
                                          <p:attrName>style.visibility</p:attrName>
                                        </p:attrNameLst>
                                      </p:cBhvr>
                                      <p:to>
                                        <p:strVal val="visible"/>
                                      </p:to>
                                    </p:set>
                                    <p:animEffect transition="in" filter="dissolve">
                                      <p:cBhvr>
                                        <p:cTn id="22" dur="500"/>
                                        <p:tgtEl>
                                          <p:spTgt spid="22589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58947">
                                            <p:txEl>
                                              <p:pRg st="4" end="4"/>
                                            </p:txEl>
                                          </p:spTgt>
                                        </p:tgtEl>
                                        <p:attrNameLst>
                                          <p:attrName>style.visibility</p:attrName>
                                        </p:attrNameLst>
                                      </p:cBhvr>
                                      <p:to>
                                        <p:strVal val="visible"/>
                                      </p:to>
                                    </p:set>
                                    <p:animEffect transition="in" filter="dissolve">
                                      <p:cBhvr>
                                        <p:cTn id="27" dur="500"/>
                                        <p:tgtEl>
                                          <p:spTgt spid="22589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8947" grpId="0" build="p"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7122" name="Picture 2">
            <a:extLst>
              <a:ext uri="{FF2B5EF4-FFF2-40B4-BE49-F238E27FC236}">
                <a16:creationId xmlns:a16="http://schemas.microsoft.com/office/drawing/2014/main" id="{1A25724A-321C-4E4C-815C-FFC1439D2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0995" name="Rectangle 3">
            <a:extLst>
              <a:ext uri="{FF2B5EF4-FFF2-40B4-BE49-F238E27FC236}">
                <a16:creationId xmlns:a16="http://schemas.microsoft.com/office/drawing/2014/main" id="{EA88F332-AEBD-4FB4-9423-AF6AA873CE83}"/>
              </a:ext>
            </a:extLst>
          </p:cNvPr>
          <p:cNvSpPr>
            <a:spLocks noGrp="1" noChangeArrowheads="1"/>
          </p:cNvSpPr>
          <p:nvPr>
            <p:ph type="title"/>
          </p:nvPr>
        </p:nvSpPr>
        <p:spPr>
          <a:xfrm>
            <a:off x="2362200" y="0"/>
            <a:ext cx="7620000" cy="1295400"/>
          </a:xfrm>
        </p:spPr>
        <p:txBody>
          <a:bodyPr/>
          <a:lstStyle/>
          <a:p>
            <a:pPr eaLnBrk="1" hangingPunct="1">
              <a:defRPr/>
            </a:pPr>
            <a:r>
              <a:rPr lang="en-US" sz="9600" b="1">
                <a:solidFill>
                  <a:schemeClr val="accent1"/>
                </a:solidFill>
                <a:effectLst>
                  <a:outerShdw blurRad="38100" dist="38100" dir="2700000" algn="tl">
                    <a:srgbClr val="C0C0C0"/>
                  </a:outerShdw>
                </a:effectLst>
                <a:latin typeface="Comic Sans MS" pitchFamily="66" charset="0"/>
              </a:rPr>
              <a:t>His Glory</a:t>
            </a:r>
            <a:endParaRPr lang="en-US" sz="9600"/>
          </a:p>
        </p:txBody>
      </p:sp>
      <p:sp>
        <p:nvSpPr>
          <p:cNvPr id="2260996" name="Rectangle 4">
            <a:extLst>
              <a:ext uri="{FF2B5EF4-FFF2-40B4-BE49-F238E27FC236}">
                <a16:creationId xmlns:a16="http://schemas.microsoft.com/office/drawing/2014/main" id="{D6907837-B5B2-458A-96DB-D3E8DB4DA851}"/>
              </a:ext>
            </a:extLst>
          </p:cNvPr>
          <p:cNvSpPr>
            <a:spLocks noGrp="1" noChangeArrowheads="1"/>
          </p:cNvSpPr>
          <p:nvPr>
            <p:ph type="body" idx="1"/>
          </p:nvPr>
        </p:nvSpPr>
        <p:spPr>
          <a:xfrm>
            <a:off x="1828800" y="1524000"/>
            <a:ext cx="8610600" cy="5334000"/>
          </a:xfrm>
        </p:spPr>
        <p:txBody>
          <a:bodyPr/>
          <a:lstStyle/>
          <a:p>
            <a:pPr eaLnBrk="1" hangingPunct="1">
              <a:defRPr/>
            </a:pPr>
            <a:r>
              <a:rPr lang="en-US" sz="4000" b="1">
                <a:solidFill>
                  <a:schemeClr val="bg1"/>
                </a:solidFill>
                <a:effectLst>
                  <a:outerShdw blurRad="38100" dist="38100" dir="2700000" algn="tl">
                    <a:srgbClr val="C0C0C0"/>
                  </a:outerShdw>
                </a:effectLst>
                <a:latin typeface="Comic Sans MS" pitchFamily="66" charset="0"/>
              </a:rPr>
              <a:t>His </a:t>
            </a:r>
            <a:r>
              <a:rPr lang="en-US" sz="4000" b="1" u="sng">
                <a:solidFill>
                  <a:schemeClr val="bg1"/>
                </a:solidFill>
                <a:effectLst>
                  <a:outerShdw blurRad="38100" dist="38100" dir="2700000" algn="tl">
                    <a:srgbClr val="C0C0C0"/>
                  </a:outerShdw>
                </a:effectLst>
                <a:latin typeface="Comic Sans MS" pitchFamily="66" charset="0"/>
              </a:rPr>
              <a:t>worth</a:t>
            </a:r>
            <a:r>
              <a:rPr lang="en-US" sz="4000" b="1">
                <a:solidFill>
                  <a:schemeClr val="bg1"/>
                </a:solidFill>
                <a:effectLst>
                  <a:outerShdw blurRad="38100" dist="38100" dir="2700000" algn="tl">
                    <a:srgbClr val="C0C0C0"/>
                  </a:outerShdw>
                </a:effectLst>
                <a:latin typeface="Comic Sans MS" pitchFamily="66" charset="0"/>
              </a:rPr>
              <a:t> is the basis of our worship</a:t>
            </a:r>
          </a:p>
          <a:p>
            <a:pPr eaLnBrk="1" hangingPunct="1">
              <a:defRPr/>
            </a:pPr>
            <a:r>
              <a:rPr lang="en-US" sz="4000" b="1">
                <a:solidFill>
                  <a:schemeClr val="bg1"/>
                </a:solidFill>
                <a:effectLst>
                  <a:outerShdw blurRad="38100" dist="38100" dir="2700000" algn="tl">
                    <a:srgbClr val="C0C0C0"/>
                  </a:outerShdw>
                </a:effectLst>
                <a:latin typeface="Comic Sans MS" pitchFamily="66" charset="0"/>
              </a:rPr>
              <a:t>It will </a:t>
            </a:r>
            <a:r>
              <a:rPr lang="en-US" sz="4000" b="1" u="sng">
                <a:solidFill>
                  <a:schemeClr val="bg1"/>
                </a:solidFill>
                <a:effectLst>
                  <a:outerShdw blurRad="38100" dist="38100" dir="2700000" algn="tl">
                    <a:srgbClr val="C0C0C0"/>
                  </a:outerShdw>
                </a:effectLst>
                <a:latin typeface="Comic Sans MS" pitchFamily="66" charset="0"/>
              </a:rPr>
              <a:t>expand</a:t>
            </a:r>
            <a:r>
              <a:rPr lang="en-US" sz="4000" b="1">
                <a:solidFill>
                  <a:schemeClr val="bg1"/>
                </a:solidFill>
                <a:effectLst>
                  <a:outerShdw blurRad="38100" dist="38100" dir="2700000" algn="tl">
                    <a:srgbClr val="C0C0C0"/>
                  </a:outerShdw>
                </a:effectLst>
                <a:latin typeface="Comic Sans MS" pitchFamily="66" charset="0"/>
              </a:rPr>
              <a:t> until the glory of the Lord covers the earth as the waters cover the sea.</a:t>
            </a:r>
          </a:p>
          <a:p>
            <a:pPr eaLnBrk="1" hangingPunct="1">
              <a:defRPr/>
            </a:pPr>
            <a:r>
              <a:rPr lang="en-US" sz="4000" b="1">
                <a:solidFill>
                  <a:schemeClr val="bg1"/>
                </a:solidFill>
                <a:effectLst>
                  <a:outerShdw blurRad="38100" dist="38100" dir="2700000" algn="tl">
                    <a:srgbClr val="C0C0C0"/>
                  </a:outerShdw>
                </a:effectLst>
                <a:latin typeface="Comic Sans MS" pitchFamily="66" charset="0"/>
              </a:rPr>
              <a:t>It is our </a:t>
            </a:r>
            <a:r>
              <a:rPr lang="en-US" sz="4000" b="1" u="sng">
                <a:solidFill>
                  <a:schemeClr val="bg1"/>
                </a:solidFill>
                <a:effectLst>
                  <a:outerShdw blurRad="38100" dist="38100" dir="2700000" algn="tl">
                    <a:srgbClr val="C0C0C0"/>
                  </a:outerShdw>
                </a:effectLst>
                <a:latin typeface="Comic Sans MS" pitchFamily="66" charset="0"/>
              </a:rPr>
              <a:t>chief aim</a:t>
            </a:r>
            <a:r>
              <a:rPr lang="en-US" sz="4000" b="1">
                <a:solidFill>
                  <a:schemeClr val="bg1"/>
                </a:solidFill>
                <a:effectLst>
                  <a:outerShdw blurRad="38100" dist="38100" dir="2700000" algn="tl">
                    <a:srgbClr val="C0C0C0"/>
                  </a:outerShdw>
                </a:effectLst>
                <a:latin typeface="Comic Sans MS" pitchFamily="66" charset="0"/>
              </a:rPr>
              <a:t> that in all of life we would glorify Him</a:t>
            </a:r>
            <a:endParaRPr lang="en-US" b="1">
              <a:solidFill>
                <a:srgbClr val="966121"/>
              </a:solidFill>
              <a:effectLst>
                <a:outerShdw blurRad="38100" dist="38100" dir="2700000" algn="tl">
                  <a:srgbClr val="C0C0C0"/>
                </a:outerShdw>
              </a:effectLst>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6099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6099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6099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0996"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18149" name="Picture 4" descr="aniamen.gif">
            <a:extLst>
              <a:ext uri="{FF2B5EF4-FFF2-40B4-BE49-F238E27FC236}">
                <a16:creationId xmlns:a16="http://schemas.microsoft.com/office/drawing/2014/main" id="{EB5AE7FF-63E2-4CA9-BC59-DDBD412115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524" y="5486400"/>
            <a:ext cx="105492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37A7D768-343C-4B27-9169-7F2C0343CC40}"/>
              </a:ext>
            </a:extLst>
          </p:cNvPr>
          <p:cNvSpPr>
            <a:spLocks noGrp="1" noChangeArrowheads="1"/>
          </p:cNvSpPr>
          <p:nvPr>
            <p:ph type="title"/>
          </p:nvPr>
        </p:nvSpPr>
        <p:spPr>
          <a:xfrm>
            <a:off x="1524000" y="-381000"/>
            <a:ext cx="9144000" cy="1905000"/>
          </a:xfrm>
        </p:spPr>
        <p:txBody>
          <a:bodyPr/>
          <a:lstStyle/>
          <a:p>
            <a:pPr eaLnBrk="1" hangingPunct="1">
              <a:defRPr/>
            </a:pPr>
            <a:r>
              <a:rPr lang="en-US" sz="3200" b="1">
                <a:solidFill>
                  <a:schemeClr val="bg1"/>
                </a:solidFill>
                <a:effectLst>
                  <a:outerShdw blurRad="38100" dist="38100" dir="2700000" algn="tl">
                    <a:srgbClr val="C0C0C0"/>
                  </a:outerShdw>
                </a:effectLst>
                <a:latin typeface="Calligrapher" pitchFamily="2" charset="0"/>
              </a:rPr>
              <a:t>From “The Lord’s Prayer” - By Joel Nederhood:</a:t>
            </a:r>
            <a:br>
              <a:rPr lang="en-US" sz="3200" b="1">
                <a:solidFill>
                  <a:schemeClr val="bg1"/>
                </a:solidFill>
                <a:effectLst>
                  <a:outerShdw blurRad="38100" dist="38100" dir="2700000" algn="tl">
                    <a:srgbClr val="C0C0C0"/>
                  </a:outerShdw>
                </a:effectLst>
                <a:latin typeface="Calligrapher" pitchFamily="2" charset="0"/>
              </a:rPr>
            </a:br>
            <a:r>
              <a:rPr lang="en-US" b="1" u="sng">
                <a:solidFill>
                  <a:schemeClr val="bg1"/>
                </a:solidFill>
                <a:effectLst>
                  <a:outerShdw blurRad="38100" dist="38100" dir="2700000" algn="tl">
                    <a:srgbClr val="C0C0C0"/>
                  </a:outerShdw>
                </a:effectLst>
                <a:latin typeface="Calligrapher" pitchFamily="2" charset="0"/>
              </a:rPr>
              <a:t>Saying Of “Amen” In Conclusion</a:t>
            </a:r>
          </a:p>
        </p:txBody>
      </p:sp>
      <p:sp>
        <p:nvSpPr>
          <p:cNvPr id="22532" name="Rectangle 4">
            <a:extLst>
              <a:ext uri="{FF2B5EF4-FFF2-40B4-BE49-F238E27FC236}">
                <a16:creationId xmlns:a16="http://schemas.microsoft.com/office/drawing/2014/main" id="{F52858A0-CDA5-485C-9FF1-A03D34D2CD15}"/>
              </a:ext>
            </a:extLst>
          </p:cNvPr>
          <p:cNvSpPr>
            <a:spLocks noGrp="1" noChangeArrowheads="1"/>
          </p:cNvSpPr>
          <p:nvPr>
            <p:ph type="body" idx="1"/>
          </p:nvPr>
        </p:nvSpPr>
        <p:spPr>
          <a:xfrm>
            <a:off x="1524000" y="1219200"/>
            <a:ext cx="9144000" cy="5334000"/>
          </a:xfrm>
        </p:spPr>
        <p:txBody>
          <a:bodyPr/>
          <a:lstStyle/>
          <a:p>
            <a:pPr eaLnBrk="1" hangingPunct="1">
              <a:lnSpc>
                <a:spcPct val="90000"/>
              </a:lnSpc>
              <a:buFontTx/>
              <a:buNone/>
              <a:defRPr/>
            </a:pPr>
            <a:r>
              <a:rPr lang="en-US" sz="3600" dirty="0"/>
              <a:t>  </a:t>
            </a:r>
            <a:r>
              <a:rPr lang="en-US" sz="3600" dirty="0">
                <a:solidFill>
                  <a:schemeClr val="bg1"/>
                </a:solidFill>
              </a:rPr>
              <a:t>It Signifies </a:t>
            </a:r>
            <a:r>
              <a:rPr lang="en-US" sz="3600" dirty="0">
                <a:solidFill>
                  <a:schemeClr val="bg1"/>
                </a:solidFill>
                <a:hlinkClick r:id="rId4" action="ppaction://hlinkfile"/>
              </a:rPr>
              <a:t>Agreement</a:t>
            </a:r>
            <a:r>
              <a:rPr lang="en-US" sz="3600" dirty="0">
                <a:solidFill>
                  <a:schemeClr val="bg1"/>
                </a:solidFill>
              </a:rPr>
              <a:t> -</a:t>
            </a:r>
            <a:r>
              <a:rPr lang="en-US" sz="2800" dirty="0"/>
              <a:t>  </a:t>
            </a:r>
          </a:p>
          <a:p>
            <a:pPr eaLnBrk="1" hangingPunct="1">
              <a:lnSpc>
                <a:spcPct val="90000"/>
              </a:lnSpc>
              <a:defRPr/>
            </a:pPr>
            <a:r>
              <a:rPr lang="en-US" sz="2000" u="sng" dirty="0">
                <a:solidFill>
                  <a:srgbClr val="FFFF00"/>
                </a:solidFill>
                <a:effectLst>
                  <a:outerShdw blurRad="38100" dist="38100" dir="2700000" algn="tl">
                    <a:srgbClr val="C0C0C0"/>
                  </a:outerShdw>
                </a:effectLst>
              </a:rPr>
              <a:t>Deuteronomy Chapter 27</a:t>
            </a:r>
            <a:r>
              <a:rPr lang="en-US" sz="2000" dirty="0">
                <a:solidFill>
                  <a:srgbClr val="FFFF00"/>
                </a:solidFill>
                <a:effectLst>
                  <a:outerShdw blurRad="38100" dist="38100" dir="2700000" algn="tl">
                    <a:srgbClr val="C0C0C0"/>
                  </a:outerShdw>
                </a:effectLst>
              </a:rPr>
              <a:t>:                                                                                    This scripture passage pertains to a bad set of circumstances and contains the reading of  difficult statements to God’s chosen people by their leaders concerning curses being brought by Him upon them for which they were to assent approval.</a:t>
            </a:r>
          </a:p>
          <a:p>
            <a:pPr eaLnBrk="1" hangingPunct="1">
              <a:lnSpc>
                <a:spcPct val="90000"/>
              </a:lnSpc>
              <a:defRPr/>
            </a:pPr>
            <a:r>
              <a:rPr lang="en-US" sz="2000" u="sng" dirty="0">
                <a:solidFill>
                  <a:srgbClr val="FFFF00"/>
                </a:solidFill>
                <a:effectLst>
                  <a:outerShdw blurRad="38100" dist="38100" dir="2700000" algn="tl">
                    <a:srgbClr val="C0C0C0"/>
                  </a:outerShdw>
                </a:effectLst>
              </a:rPr>
              <a:t>1</a:t>
            </a:r>
            <a:r>
              <a:rPr lang="en-US" sz="2000" u="sng" baseline="30000" dirty="0">
                <a:solidFill>
                  <a:srgbClr val="FFFF00"/>
                </a:solidFill>
                <a:effectLst>
                  <a:outerShdw blurRad="38100" dist="38100" dir="2700000" algn="tl">
                    <a:srgbClr val="C0C0C0"/>
                  </a:outerShdw>
                </a:effectLst>
              </a:rPr>
              <a:t>st</a:t>
            </a:r>
            <a:r>
              <a:rPr lang="en-US" sz="2000" u="sng" dirty="0">
                <a:solidFill>
                  <a:srgbClr val="FFFF00"/>
                </a:solidFill>
                <a:effectLst>
                  <a:outerShdw blurRad="38100" dist="38100" dir="2700000" algn="tl">
                    <a:srgbClr val="C0C0C0"/>
                  </a:outerShdw>
                </a:effectLst>
              </a:rPr>
              <a:t> Chronicles Chapter 16</a:t>
            </a:r>
            <a:r>
              <a:rPr lang="en-US" sz="2000" dirty="0">
                <a:solidFill>
                  <a:srgbClr val="FFFF00"/>
                </a:solidFill>
                <a:effectLst>
                  <a:outerShdw blurRad="38100" dist="38100" dir="2700000" algn="tl">
                    <a:srgbClr val="C0C0C0"/>
                  </a:outerShdw>
                </a:effectLst>
              </a:rPr>
              <a:t>:                                                                           This scripture passage pertains to a situation that is positive and where the people of God are called upon to respond to something totally different.  After a psalm of praise – all those there said “Amen” &amp; “Praise the Lord.”</a:t>
            </a:r>
          </a:p>
          <a:p>
            <a:pPr eaLnBrk="1" hangingPunct="1">
              <a:lnSpc>
                <a:spcPct val="90000"/>
              </a:lnSpc>
              <a:buFontTx/>
              <a:buNone/>
              <a:defRPr/>
            </a:pPr>
            <a:r>
              <a:rPr lang="en-US" sz="3600" dirty="0">
                <a:effectLst>
                  <a:outerShdw blurRad="38100" dist="38100" dir="2700000" algn="tl">
                    <a:srgbClr val="C0C0C0"/>
                  </a:outerShdw>
                </a:effectLst>
              </a:rPr>
              <a:t>  </a:t>
            </a:r>
            <a:r>
              <a:rPr lang="en-US" sz="3600" dirty="0">
                <a:solidFill>
                  <a:schemeClr val="bg1"/>
                </a:solidFill>
                <a:effectLst>
                  <a:outerShdw blurRad="38100" dist="38100" dir="2700000" algn="tl">
                    <a:srgbClr val="C0C0C0"/>
                  </a:outerShdw>
                </a:effectLst>
              </a:rPr>
              <a:t>It Signifies Truthfulness –</a:t>
            </a:r>
          </a:p>
          <a:p>
            <a:pPr eaLnBrk="1" hangingPunct="1">
              <a:lnSpc>
                <a:spcPct val="90000"/>
              </a:lnSpc>
              <a:defRPr/>
            </a:pPr>
            <a:r>
              <a:rPr lang="en-US" sz="2000" u="sng" dirty="0">
                <a:solidFill>
                  <a:srgbClr val="FFFF00"/>
                </a:solidFill>
                <a:effectLst>
                  <a:outerShdw blurRad="38100" dist="38100" dir="2700000" algn="tl">
                    <a:srgbClr val="C0C0C0"/>
                  </a:outerShdw>
                </a:effectLst>
              </a:rPr>
              <a:t>Revelation Chapter One</a:t>
            </a:r>
            <a:r>
              <a:rPr lang="en-US" sz="2000" dirty="0">
                <a:solidFill>
                  <a:srgbClr val="FFFF00"/>
                </a:solidFill>
                <a:effectLst>
                  <a:outerShdw blurRad="38100" dist="38100" dir="2700000" algn="tl">
                    <a:srgbClr val="C0C0C0"/>
                  </a:outerShdw>
                </a:effectLst>
              </a:rPr>
              <a:t>:   Occurs Twice - Verses 5 thru 7</a:t>
            </a:r>
          </a:p>
          <a:p>
            <a:pPr eaLnBrk="1" hangingPunct="1">
              <a:lnSpc>
                <a:spcPct val="90000"/>
              </a:lnSpc>
              <a:buFontTx/>
              <a:buNone/>
              <a:defRPr/>
            </a:pPr>
            <a:r>
              <a:rPr lang="en-US" sz="2000" dirty="0">
                <a:solidFill>
                  <a:srgbClr val="FFFF00"/>
                </a:solidFill>
                <a:effectLst>
                  <a:outerShdw blurRad="38100" dist="38100" dir="2700000" algn="tl">
                    <a:srgbClr val="C0C0C0"/>
                  </a:outerShdw>
                </a:effectLst>
              </a:rPr>
              <a:t>     It is an expression of faith indicating belief that something or some statement is most assuredly accurate although it is in our minds counter-intuitive to any experienced frame of reference in terms of both defying our imagination and going beyond our comprehension.</a:t>
            </a:r>
          </a:p>
          <a:p>
            <a:pPr eaLnBrk="1" hangingPunct="1">
              <a:lnSpc>
                <a:spcPct val="90000"/>
              </a:lnSpc>
              <a:buFontTx/>
              <a:buNone/>
              <a:defRPr/>
            </a:pPr>
            <a:endParaRPr lang="en-US" sz="2000" dirty="0">
              <a:solidFill>
                <a:srgbClr val="FFFF00"/>
              </a:solidFill>
            </a:endParaRPr>
          </a:p>
          <a:p>
            <a:pPr eaLnBrk="1" hangingPunct="1">
              <a:lnSpc>
                <a:spcPct val="90000"/>
              </a:lnSpc>
              <a:defRPr/>
            </a:pPr>
            <a:endParaRPr lang="en-US" sz="2000" dirty="0"/>
          </a:p>
          <a:p>
            <a:pPr eaLnBrk="1" hangingPunct="1">
              <a:lnSpc>
                <a:spcPct val="90000"/>
              </a:lnSpc>
              <a:buFontTx/>
              <a:buNone/>
              <a:defRPr/>
            </a:pPr>
            <a:r>
              <a:rPr lang="en-US" sz="28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p:cTn id="7" dur="500" fill="hold"/>
                                        <p:tgtEl>
                                          <p:spTgt spid="2253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53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p:cTn id="13" dur="500" fill="hold"/>
                                        <p:tgtEl>
                                          <p:spTgt spid="2253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253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2532">
                                            <p:txEl>
                                              <p:pRg st="2" end="2"/>
                                            </p:txEl>
                                          </p:spTgt>
                                        </p:tgtEl>
                                        <p:attrNameLst>
                                          <p:attrName>style.visibility</p:attrName>
                                        </p:attrNameLst>
                                      </p:cBhvr>
                                      <p:to>
                                        <p:strVal val="visible"/>
                                      </p:to>
                                    </p:set>
                                    <p:anim calcmode="lin" valueType="num">
                                      <p:cBhvr>
                                        <p:cTn id="19" dur="500" fill="hold"/>
                                        <p:tgtEl>
                                          <p:spTgt spid="2253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253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2532">
                                            <p:txEl>
                                              <p:pRg st="3" end="3"/>
                                            </p:txEl>
                                          </p:spTgt>
                                        </p:tgtEl>
                                        <p:attrNameLst>
                                          <p:attrName>style.visibility</p:attrName>
                                        </p:attrNameLst>
                                      </p:cBhvr>
                                      <p:to>
                                        <p:strVal val="visible"/>
                                      </p:to>
                                    </p:set>
                                    <p:anim calcmode="lin" valueType="num">
                                      <p:cBhvr>
                                        <p:cTn id="25" dur="500" fill="hold"/>
                                        <p:tgtEl>
                                          <p:spTgt spid="2253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253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2532">
                                            <p:txEl>
                                              <p:pRg st="4" end="4"/>
                                            </p:txEl>
                                          </p:spTgt>
                                        </p:tgtEl>
                                        <p:attrNameLst>
                                          <p:attrName>style.visibility</p:attrName>
                                        </p:attrNameLst>
                                      </p:cBhvr>
                                      <p:to>
                                        <p:strVal val="visible"/>
                                      </p:to>
                                    </p:set>
                                    <p:anim calcmode="lin" valueType="num">
                                      <p:cBhvr>
                                        <p:cTn id="31" dur="500" fill="hold"/>
                                        <p:tgtEl>
                                          <p:spTgt spid="2253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253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22532">
                                            <p:txEl>
                                              <p:pRg st="5" end="5"/>
                                            </p:txEl>
                                          </p:spTgt>
                                        </p:tgtEl>
                                        <p:attrNameLst>
                                          <p:attrName>style.visibility</p:attrName>
                                        </p:attrNameLst>
                                      </p:cBhvr>
                                      <p:to>
                                        <p:strVal val="visible"/>
                                      </p:to>
                                    </p:set>
                                    <p:anim calcmode="lin" valueType="num">
                                      <p:cBhvr>
                                        <p:cTn id="37" dur="500" fill="hold"/>
                                        <p:tgtEl>
                                          <p:spTgt spid="22532">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22532">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22532">
                                            <p:txEl>
                                              <p:pRg st="8" end="8"/>
                                            </p:txEl>
                                          </p:spTgt>
                                        </p:tgtEl>
                                        <p:attrNameLst>
                                          <p:attrName>style.visibility</p:attrName>
                                        </p:attrNameLst>
                                      </p:cBhvr>
                                      <p:to>
                                        <p:strVal val="visible"/>
                                      </p:to>
                                    </p:set>
                                    <p:anim calcmode="lin" valueType="num">
                                      <p:cBhvr>
                                        <p:cTn id="43" dur="500" fill="hold"/>
                                        <p:tgtEl>
                                          <p:spTgt spid="22532">
                                            <p:txEl>
                                              <p:pRg st="8" end="8"/>
                                            </p:txEl>
                                          </p:spTgt>
                                        </p:tgtEl>
                                        <p:attrNameLst>
                                          <p:attrName>ppt_w</p:attrName>
                                        </p:attrNameLst>
                                      </p:cBhvr>
                                      <p:tavLst>
                                        <p:tav tm="0">
                                          <p:val>
                                            <p:fltVal val="0"/>
                                          </p:val>
                                        </p:tav>
                                        <p:tav tm="100000">
                                          <p:val>
                                            <p:strVal val="#ppt_w"/>
                                          </p:val>
                                        </p:tav>
                                      </p:tavLst>
                                    </p:anim>
                                    <p:anim calcmode="lin" valueType="num">
                                      <p:cBhvr>
                                        <p:cTn id="44" dur="500" fill="hold"/>
                                        <p:tgtEl>
                                          <p:spTgt spid="22532">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402575"/>
            </a:gs>
          </a:gsLst>
          <a:lin ang="5400000" scaled="1"/>
        </a:gradFill>
        <a:effectLst/>
      </p:bgPr>
    </p:bg>
    <p:spTree>
      <p:nvGrpSpPr>
        <p:cNvPr id="1" name=""/>
        <p:cNvGrpSpPr/>
        <p:nvPr/>
      </p:nvGrpSpPr>
      <p:grpSpPr>
        <a:xfrm>
          <a:off x="0" y="0"/>
          <a:ext cx="0" cy="0"/>
          <a:chOff x="0" y="0"/>
          <a:chExt cx="0" cy="0"/>
        </a:xfrm>
      </p:grpSpPr>
      <p:sp>
        <p:nvSpPr>
          <p:cNvPr id="2199554" name="Rectangle 2">
            <a:extLst>
              <a:ext uri="{FF2B5EF4-FFF2-40B4-BE49-F238E27FC236}">
                <a16:creationId xmlns:a16="http://schemas.microsoft.com/office/drawing/2014/main" id="{B79F93C7-35FE-4999-BC8C-C7DB174217BF}"/>
              </a:ext>
            </a:extLst>
          </p:cNvPr>
          <p:cNvSpPr>
            <a:spLocks noChangeArrowheads="1"/>
          </p:cNvSpPr>
          <p:nvPr/>
        </p:nvSpPr>
        <p:spPr bwMode="auto">
          <a:xfrm>
            <a:off x="1524000" y="0"/>
            <a:ext cx="9144000" cy="6186488"/>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defRPr/>
            </a:pPr>
            <a:r>
              <a:rPr lang="en-US" sz="4400" b="1" dirty="0">
                <a:solidFill>
                  <a:srgbClr val="333399"/>
                </a:solidFill>
                <a:effectLst>
                  <a:outerShdw blurRad="38100" dist="38100" dir="2700000" algn="tl">
                    <a:srgbClr val="000000"/>
                  </a:outerShdw>
                </a:effectLst>
                <a:latin typeface="Comic Sans MS" pitchFamily="66" charset="0"/>
              </a:rPr>
              <a:t>MATTHEW 6:9-13</a:t>
            </a:r>
            <a:endParaRPr lang="en-US" sz="3200" b="1" dirty="0">
              <a:solidFill>
                <a:srgbClr val="000000"/>
              </a:solidFill>
              <a:effectLst>
                <a:outerShdw blurRad="38100" dist="38100" dir="2700000" algn="tl">
                  <a:srgbClr val="FFFFFF"/>
                </a:outerShdw>
              </a:effectLst>
              <a:latin typeface="Comic Sans MS" pitchFamily="66" charset="0"/>
            </a:endParaRPr>
          </a:p>
          <a:p>
            <a:pPr algn="ctr" eaLnBrk="0" fontAlgn="base" hangingPunct="0">
              <a:spcBef>
                <a:spcPct val="0"/>
              </a:spcBef>
              <a:spcAft>
                <a:spcPct val="0"/>
              </a:spcAft>
              <a:defRPr/>
            </a:pPr>
            <a:r>
              <a:rPr lang="en-US" sz="3200" b="1" dirty="0">
                <a:solidFill>
                  <a:srgbClr val="982A14"/>
                </a:solidFill>
                <a:latin typeface="Comic Sans MS Bold" pitchFamily="-80" charset="0"/>
              </a:rPr>
              <a:t>Our Father, who is in Heaven, Hallowed be Your name.</a:t>
            </a:r>
          </a:p>
          <a:p>
            <a:pPr algn="ctr" eaLnBrk="0" fontAlgn="base" hangingPunct="0">
              <a:spcBef>
                <a:spcPct val="0"/>
              </a:spcBef>
              <a:spcAft>
                <a:spcPct val="0"/>
              </a:spcAft>
              <a:defRPr/>
            </a:pPr>
            <a:r>
              <a:rPr lang="en-US" sz="3200" b="1" dirty="0">
                <a:solidFill>
                  <a:srgbClr val="982A14"/>
                </a:solidFill>
                <a:latin typeface="Comic Sans MS Bold" pitchFamily="-80" charset="0"/>
              </a:rPr>
              <a:t>Your kingdom come, Your will be done, on earth as </a:t>
            </a:r>
            <a:r>
              <a:rPr lang="en-US" sz="3200" b="1" i="1" dirty="0">
                <a:solidFill>
                  <a:srgbClr val="982A14"/>
                </a:solidFill>
                <a:latin typeface="Comic Sans MS Bold" pitchFamily="-80" charset="0"/>
              </a:rPr>
              <a:t>it is</a:t>
            </a:r>
            <a:r>
              <a:rPr lang="en-US" sz="3200" b="1" dirty="0">
                <a:solidFill>
                  <a:srgbClr val="982A14"/>
                </a:solidFill>
                <a:latin typeface="Comic Sans MS Bold" pitchFamily="-80" charset="0"/>
              </a:rPr>
              <a:t> in Heaven.</a:t>
            </a:r>
          </a:p>
          <a:p>
            <a:pPr algn="ctr" eaLnBrk="0" fontAlgn="base" hangingPunct="0">
              <a:spcBef>
                <a:spcPct val="0"/>
              </a:spcBef>
              <a:spcAft>
                <a:spcPct val="0"/>
              </a:spcAft>
              <a:defRPr/>
            </a:pPr>
            <a:r>
              <a:rPr lang="en-US" sz="3200" b="1" dirty="0">
                <a:solidFill>
                  <a:srgbClr val="982A14"/>
                </a:solidFill>
                <a:latin typeface="Comic Sans MS Bold" pitchFamily="-80" charset="0"/>
              </a:rPr>
              <a:t>Give us this day our daily bread;</a:t>
            </a:r>
          </a:p>
          <a:p>
            <a:pPr algn="ctr" eaLnBrk="0" fontAlgn="base" hangingPunct="0">
              <a:spcBef>
                <a:spcPct val="0"/>
              </a:spcBef>
              <a:spcAft>
                <a:spcPct val="0"/>
              </a:spcAft>
              <a:defRPr/>
            </a:pPr>
            <a:r>
              <a:rPr lang="en-US" sz="3200" b="1" dirty="0">
                <a:solidFill>
                  <a:srgbClr val="982A14"/>
                </a:solidFill>
                <a:latin typeface="Comic Sans MS Bold" pitchFamily="-80" charset="0"/>
              </a:rPr>
              <a:t>and forgive us our debts as we also forgive our debtors.</a:t>
            </a:r>
          </a:p>
          <a:p>
            <a:pPr algn="ctr" eaLnBrk="0" fontAlgn="base" hangingPunct="0">
              <a:spcBef>
                <a:spcPct val="0"/>
              </a:spcBef>
              <a:spcAft>
                <a:spcPct val="0"/>
              </a:spcAft>
              <a:defRPr/>
            </a:pPr>
            <a:r>
              <a:rPr lang="en-US" sz="3200" b="1" dirty="0">
                <a:solidFill>
                  <a:srgbClr val="982A14"/>
                </a:solidFill>
                <a:latin typeface="Comic Sans MS Bold" pitchFamily="-80" charset="0"/>
              </a:rPr>
              <a:t>And lead us not into temptation, but deliver us from the evil. For Yours is the kingdom, and the power, and the glory, forever. Amen.</a:t>
            </a:r>
            <a:endParaRPr lang="en-US" sz="3200" dirty="0">
              <a:solidFill>
                <a:srgbClr val="F0C57F"/>
              </a:solidFill>
              <a:latin typeface="Comic Sans MS Bold" pitchFamily="-80" charset="0"/>
            </a:endParaRPr>
          </a:p>
        </p:txBody>
      </p:sp>
      <p:sp>
        <p:nvSpPr>
          <p:cNvPr id="525315" name="Rectangle 2">
            <a:extLst>
              <a:ext uri="{FF2B5EF4-FFF2-40B4-BE49-F238E27FC236}">
                <a16:creationId xmlns:a16="http://schemas.microsoft.com/office/drawing/2014/main" id="{A8F92B9B-B845-4571-8AD3-A2BCB1153E4B}"/>
              </a:ext>
            </a:extLst>
          </p:cNvPr>
          <p:cNvSpPr>
            <a:spLocks noChangeArrowheads="1"/>
          </p:cNvSpPr>
          <p:nvPr/>
        </p:nvSpPr>
        <p:spPr bwMode="auto">
          <a:xfrm>
            <a:off x="2895600" y="6429376"/>
            <a:ext cx="7772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r>
              <a:rPr lang="en-US" altLang="en-US" sz="3600">
                <a:solidFill>
                  <a:srgbClr val="000000"/>
                </a:solidFill>
                <a:hlinkClick r:id="rId3"/>
              </a:rPr>
              <a:t>http://www.godtube.com/watch/?v=9EFCJMNU</a:t>
            </a:r>
            <a:endParaRPr lang="en-US" altLang="en-US" sz="3600">
              <a:solidFill>
                <a:srgbClr val="000000"/>
              </a:solidFill>
            </a:endParaRPr>
          </a:p>
        </p:txBody>
      </p:sp>
    </p:spTree>
  </p:cSld>
  <p:clrMapOvr>
    <a:masterClrMapping/>
  </p:clrMapOvr>
  <p:transition>
    <p:random/>
  </p:transition>
</p:sld>
</file>

<file path=ppt/slides/slide17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0" y="261258"/>
            <a:ext cx="12192000" cy="1356528"/>
          </a:xfrm>
        </p:spPr>
        <p:txBody>
          <a:bodyPr>
            <a:normAutofit fontScale="90000"/>
          </a:bodyPr>
          <a:lstStyle/>
          <a:p>
            <a:r>
              <a:rPr lang="en-US" sz="5400" u="sng" dirty="0">
                <a:solidFill>
                  <a:srgbClr val="00B0F0"/>
                </a:solidFill>
              </a:rPr>
              <a:t>THE LORD’S PRAYER AS MODEL PRAYER</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p:txBody>
          <a:bodyPr>
            <a:normAutofit/>
          </a:bodyPr>
          <a:lstStyle/>
          <a:p>
            <a:r>
              <a:rPr lang="en-US" sz="5400" dirty="0">
                <a:solidFill>
                  <a:schemeClr val="accent1">
                    <a:lumMod val="60000"/>
                    <a:lumOff val="40000"/>
                  </a:schemeClr>
                </a:solidFill>
              </a:rPr>
              <a:t> </a:t>
            </a:r>
            <a:r>
              <a:rPr lang="en-US" sz="9600" dirty="0">
                <a:solidFill>
                  <a:schemeClr val="accent1">
                    <a:lumMod val="60000"/>
                    <a:lumOff val="40000"/>
                  </a:schemeClr>
                </a:solidFill>
              </a:rPr>
              <a:t>CONCLUSION.</a:t>
            </a:r>
          </a:p>
        </p:txBody>
      </p:sp>
    </p:spTree>
    <p:extLst>
      <p:ext uri="{BB962C8B-B14F-4D97-AF65-F5344CB8AC3E}">
        <p14:creationId xmlns:p14="http://schemas.microsoft.com/office/powerpoint/2010/main" val="36523542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C262364D-9480-46DA-87E1-78E4EF5A7472}"/>
              </a:ext>
            </a:extLst>
          </p:cNvPr>
          <p:cNvSpPr>
            <a:spLocks noGrp="1" noChangeArrowheads="1"/>
          </p:cNvSpPr>
          <p:nvPr>
            <p:ph type="ctrTitle"/>
          </p:nvPr>
        </p:nvSpPr>
        <p:spPr>
          <a:xfrm>
            <a:off x="1524000" y="228600"/>
            <a:ext cx="9144000" cy="6324600"/>
          </a:xfrm>
        </p:spPr>
        <p:txBody>
          <a:bodyPr/>
          <a:lstStyle/>
          <a:p>
            <a:pPr eaLnBrk="1" hangingPunct="1">
              <a:defRPr/>
            </a:pPr>
            <a:r>
              <a:rPr lang="en-US" sz="6600" u="sng">
                <a:solidFill>
                  <a:schemeClr val="bg1"/>
                </a:solidFill>
                <a:effectLst>
                  <a:outerShdw blurRad="38100" dist="38100" dir="2700000" algn="tl">
                    <a:srgbClr val="C0C0C0"/>
                  </a:outerShdw>
                </a:effectLst>
              </a:rPr>
              <a:t>LESSONS LEARNED:</a:t>
            </a:r>
            <a:br>
              <a:rPr lang="en-US" sz="6600" u="sng">
                <a:solidFill>
                  <a:schemeClr val="tx1"/>
                </a:solidFill>
              </a:rPr>
            </a:br>
            <a:br>
              <a:rPr lang="en-US" u="sng"/>
            </a:br>
            <a:r>
              <a:rPr lang="en-US" sz="9600" b="1">
                <a:solidFill>
                  <a:srgbClr val="FFFF00"/>
                </a:solidFill>
                <a:effectLst>
                  <a:outerShdw blurRad="38100" dist="38100" dir="2700000" algn="tl">
                    <a:srgbClr val="C0C0C0"/>
                  </a:outerShdw>
                </a:effectLst>
              </a:rPr>
              <a:t>Disciples’</a:t>
            </a:r>
            <a:br>
              <a:rPr lang="en-US" sz="9600" b="1">
                <a:solidFill>
                  <a:srgbClr val="FFFF00"/>
                </a:solidFill>
                <a:effectLst>
                  <a:outerShdw blurRad="38100" dist="38100" dir="2700000" algn="tl">
                    <a:srgbClr val="C0C0C0"/>
                  </a:outerShdw>
                </a:effectLst>
              </a:rPr>
            </a:br>
            <a:r>
              <a:rPr lang="en-US" sz="9600" b="1">
                <a:solidFill>
                  <a:srgbClr val="FFFF00"/>
                </a:solidFill>
                <a:effectLst>
                  <a:outerShdw blurRad="38100" dist="38100" dir="2700000" algn="tl">
                    <a:srgbClr val="C0C0C0"/>
                  </a:outerShdw>
                </a:effectLst>
              </a:rPr>
              <a:t>Prayer</a:t>
            </a:r>
            <a:br>
              <a:rPr lang="en-US" sz="9600" b="1">
                <a:solidFill>
                  <a:srgbClr val="FFFF00"/>
                </a:solidFill>
                <a:effectLst>
                  <a:outerShdw blurRad="38100" dist="38100" dir="2700000" algn="tl">
                    <a:srgbClr val="C0C0C0"/>
                  </a:outerShdw>
                </a:effectLst>
              </a:rPr>
            </a:br>
            <a:r>
              <a:rPr lang="en-US" sz="9600" b="1">
                <a:solidFill>
                  <a:srgbClr val="FFFF00"/>
                </a:solidFill>
                <a:effectLst>
                  <a:outerShdw blurRad="38100" dist="38100" dir="2700000" algn="tl">
                    <a:srgbClr val="C0C0C0"/>
                  </a:outerShdw>
                </a:effectLst>
              </a:rPr>
              <a:t>Checklist</a:t>
            </a:r>
            <a:r>
              <a:rPr lang="en-US"/>
              <a:t> </a:t>
            </a:r>
            <a:endParaRPr lang="en-US" u="sng"/>
          </a:p>
        </p:txBody>
      </p:sp>
      <p:sp>
        <p:nvSpPr>
          <p:cNvPr id="564227" name="Rectangle 3">
            <a:extLst>
              <a:ext uri="{FF2B5EF4-FFF2-40B4-BE49-F238E27FC236}">
                <a16:creationId xmlns:a16="http://schemas.microsoft.com/office/drawing/2014/main" id="{87880509-9CAF-4BA1-8E82-600A677B773C}"/>
              </a:ext>
            </a:extLst>
          </p:cNvPr>
          <p:cNvSpPr>
            <a:spLocks noGrp="1" noChangeArrowheads="1"/>
          </p:cNvSpPr>
          <p:nvPr>
            <p:ph type="subTitle" idx="1"/>
          </p:nvPr>
        </p:nvSpPr>
        <p:spPr>
          <a:xfrm>
            <a:off x="2895600" y="6705600"/>
            <a:ext cx="6400800" cy="152400"/>
          </a:xfrm>
        </p:spPr>
        <p:txBody>
          <a:body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13666">
                                            <p:txEl>
                                              <p:pRg st="0" end="0"/>
                                            </p:txEl>
                                          </p:spTgt>
                                        </p:tgtEl>
                                        <p:attrNameLst>
                                          <p:attrName>style.visibility</p:attrName>
                                        </p:attrNameLst>
                                      </p:cBhvr>
                                      <p:to>
                                        <p:strVal val="visible"/>
                                      </p:to>
                                    </p:set>
                                    <p:anim calcmode="lin" valueType="num">
                                      <p:cBhvr additive="base">
                                        <p:cTn id="7" dur="300" fill="hold"/>
                                        <p:tgtEl>
                                          <p:spTgt spid="1136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1366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0D84C448-7B46-4E58-A48D-D579718DD4AF}"/>
              </a:ext>
            </a:extLst>
          </p:cNvPr>
          <p:cNvSpPr>
            <a:spLocks noGrp="1" noChangeArrowheads="1"/>
          </p:cNvSpPr>
          <p:nvPr>
            <p:ph type="title"/>
          </p:nvPr>
        </p:nvSpPr>
        <p:spPr>
          <a:xfrm>
            <a:off x="1524000" y="0"/>
            <a:ext cx="9144000" cy="685800"/>
          </a:xfrm>
        </p:spPr>
        <p:txBody>
          <a:bodyPr/>
          <a:lstStyle/>
          <a:p>
            <a:pPr eaLnBrk="1" hangingPunct="1">
              <a:defRPr/>
            </a:pPr>
            <a:r>
              <a:rPr lang="en-US" sz="4800" b="1" u="sng">
                <a:solidFill>
                  <a:schemeClr val="bg1"/>
                </a:solidFill>
                <a:effectLst>
                  <a:outerShdw blurRad="38100" dist="38100" dir="2700000" algn="tl">
                    <a:srgbClr val="C0C0C0"/>
                  </a:outerShdw>
                </a:effectLst>
              </a:rPr>
              <a:t>Prayer Is Talking To God</a:t>
            </a:r>
          </a:p>
        </p:txBody>
      </p:sp>
      <p:sp>
        <p:nvSpPr>
          <p:cNvPr id="115715" name="Rectangle 3">
            <a:extLst>
              <a:ext uri="{FF2B5EF4-FFF2-40B4-BE49-F238E27FC236}">
                <a16:creationId xmlns:a16="http://schemas.microsoft.com/office/drawing/2014/main" id="{1FE8A6DA-B9C3-4775-BC47-96A403CFCD74}"/>
              </a:ext>
            </a:extLst>
          </p:cNvPr>
          <p:cNvSpPr>
            <a:spLocks noGrp="1" noChangeArrowheads="1"/>
          </p:cNvSpPr>
          <p:nvPr>
            <p:ph type="body" idx="1"/>
          </p:nvPr>
        </p:nvSpPr>
        <p:spPr>
          <a:xfrm>
            <a:off x="1981200" y="762000"/>
            <a:ext cx="8229600" cy="5638800"/>
          </a:xfrm>
        </p:spPr>
        <p:txBody>
          <a:bodyPr/>
          <a:lstStyle/>
          <a:p>
            <a:pPr eaLnBrk="1" hangingPunct="1">
              <a:lnSpc>
                <a:spcPct val="90000"/>
              </a:lnSpc>
              <a:defRPr/>
            </a:pPr>
            <a:r>
              <a:rPr lang="en-US" sz="4800">
                <a:solidFill>
                  <a:srgbClr val="FFFF00"/>
                </a:solidFill>
                <a:effectLst>
                  <a:outerShdw blurRad="38100" dist="38100" dir="2700000" algn="tl">
                    <a:srgbClr val="C0C0C0"/>
                  </a:outerShdw>
                </a:effectLst>
              </a:rPr>
              <a:t>Jesus addressed this prayer to the Father,  and in so doing shows that such is the main purpose of prayer.  It is not to fulfill a religious exercise or to impress fellow creatures with our beautiful wording!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0450" name="Group 14">
            <a:extLst>
              <a:ext uri="{FF2B5EF4-FFF2-40B4-BE49-F238E27FC236}">
                <a16:creationId xmlns:a16="http://schemas.microsoft.com/office/drawing/2014/main" id="{02395518-198A-4CDC-85A0-A4852B1FEFDE}"/>
              </a:ext>
            </a:extLst>
          </p:cNvPr>
          <p:cNvGrpSpPr>
            <a:grpSpLocks/>
          </p:cNvGrpSpPr>
          <p:nvPr/>
        </p:nvGrpSpPr>
        <p:grpSpPr bwMode="auto">
          <a:xfrm>
            <a:off x="0" y="0"/>
            <a:ext cx="12192000" cy="6859588"/>
            <a:chOff x="0" y="0"/>
            <a:chExt cx="5760" cy="4321"/>
          </a:xfrm>
        </p:grpSpPr>
        <p:pic>
          <p:nvPicPr>
            <p:cNvPr id="360457" name="Picture 15" descr="breadbg">
              <a:extLst>
                <a:ext uri="{FF2B5EF4-FFF2-40B4-BE49-F238E27FC236}">
                  <a16:creationId xmlns:a16="http://schemas.microsoft.com/office/drawing/2014/main" id="{48D4AC2A-0DCF-436F-A4B2-FAC419320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8" name="Picture 16" descr="rosewatermarklp">
              <a:extLst>
                <a:ext uri="{FF2B5EF4-FFF2-40B4-BE49-F238E27FC236}">
                  <a16:creationId xmlns:a16="http://schemas.microsoft.com/office/drawing/2014/main" id="{8495CA5E-6773-4FC8-BC6D-475B27D08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0451" name="Picture 17">
            <a:extLst>
              <a:ext uri="{FF2B5EF4-FFF2-40B4-BE49-F238E27FC236}">
                <a16:creationId xmlns:a16="http://schemas.microsoft.com/office/drawing/2014/main" id="{7A6CE785-38A6-42CB-BAE5-90C2F5FDF2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35051"/>
            <a:ext cx="46482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8356" name="Rectangle 4">
            <a:extLst>
              <a:ext uri="{FF2B5EF4-FFF2-40B4-BE49-F238E27FC236}">
                <a16:creationId xmlns:a16="http://schemas.microsoft.com/office/drawing/2014/main" id="{9996B7AB-F463-41A5-B6B4-E54C6DE9FD8E}"/>
              </a:ext>
            </a:extLst>
          </p:cNvPr>
          <p:cNvSpPr>
            <a:spLocks noGrp="1" noChangeArrowheads="1"/>
          </p:cNvSpPr>
          <p:nvPr>
            <p:ph type="body" idx="1"/>
          </p:nvPr>
        </p:nvSpPr>
        <p:spPr>
          <a:xfrm>
            <a:off x="1930400" y="2753248"/>
            <a:ext cx="10160000" cy="3723752"/>
          </a:xfrm>
        </p:spPr>
        <p:txBody>
          <a:bodyPr/>
          <a:lstStyle/>
          <a:p>
            <a:pPr eaLnBrk="1" hangingPunct="1">
              <a:buFontTx/>
              <a:buBlip>
                <a:blip r:embed="rId6"/>
              </a:buBlip>
            </a:pPr>
            <a:r>
              <a:rPr lang="en-US" altLang="en-US" sz="3500" dirty="0">
                <a:solidFill>
                  <a:srgbClr val="211D1E"/>
                </a:solidFill>
              </a:rPr>
              <a:t>Compared to the rest of people on earth, we are wealthy Christians. </a:t>
            </a:r>
          </a:p>
          <a:p>
            <a:pPr eaLnBrk="1" hangingPunct="1">
              <a:buFontTx/>
              <a:buBlip>
                <a:blip r:embed="rId6"/>
              </a:buBlip>
            </a:pPr>
            <a:r>
              <a:rPr lang="en-US" altLang="en-US" sz="3500" dirty="0">
                <a:solidFill>
                  <a:srgbClr val="211D1E"/>
                </a:solidFill>
              </a:rPr>
              <a:t>It’s far too easy for us to forget that not only our talents, resources, and opportunities come from God, but also the next meal. </a:t>
            </a:r>
            <a:endParaRPr lang="en-US" altLang="en-US" sz="1600" dirty="0"/>
          </a:p>
        </p:txBody>
      </p:sp>
      <p:sp>
        <p:nvSpPr>
          <p:cNvPr id="360453" name="Rectangle 6">
            <a:extLst>
              <a:ext uri="{FF2B5EF4-FFF2-40B4-BE49-F238E27FC236}">
                <a16:creationId xmlns:a16="http://schemas.microsoft.com/office/drawing/2014/main" id="{B8834B2F-927F-4FFC-9EBD-1C6EC903F8D7}"/>
              </a:ext>
            </a:extLst>
          </p:cNvPr>
          <p:cNvSpPr>
            <a:spLocks noChangeArrowheads="1"/>
          </p:cNvSpPr>
          <p:nvPr/>
        </p:nvSpPr>
        <p:spPr bwMode="auto">
          <a:xfrm>
            <a:off x="6994525" y="2606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60454" name="Rectangle 7">
            <a:extLst>
              <a:ext uri="{FF2B5EF4-FFF2-40B4-BE49-F238E27FC236}">
                <a16:creationId xmlns:a16="http://schemas.microsoft.com/office/drawing/2014/main" id="{39554729-1454-4881-AE4D-2C36A3947943}"/>
              </a:ext>
            </a:extLst>
          </p:cNvPr>
          <p:cNvSpPr>
            <a:spLocks noChangeArrowheads="1"/>
          </p:cNvSpPr>
          <p:nvPr/>
        </p:nvSpPr>
        <p:spPr bwMode="auto">
          <a:xfrm>
            <a:off x="7426325" y="26193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60455" name="Rectangle 8">
            <a:extLst>
              <a:ext uri="{FF2B5EF4-FFF2-40B4-BE49-F238E27FC236}">
                <a16:creationId xmlns:a16="http://schemas.microsoft.com/office/drawing/2014/main" id="{B384778D-6D29-43EA-8E96-90AEA37EAC5A}"/>
              </a:ext>
            </a:extLst>
          </p:cNvPr>
          <p:cNvSpPr>
            <a:spLocks noChangeArrowheads="1"/>
          </p:cNvSpPr>
          <p:nvPr/>
        </p:nvSpPr>
        <p:spPr bwMode="auto">
          <a:xfrm>
            <a:off x="6499225" y="2632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pic>
        <p:nvPicPr>
          <p:cNvPr id="360456" name="Picture 11" descr="breadpet2">
            <a:extLst>
              <a:ext uri="{FF2B5EF4-FFF2-40B4-BE49-F238E27FC236}">
                <a16:creationId xmlns:a16="http://schemas.microsoft.com/office/drawing/2014/main" id="{DF118009-591E-4EC0-BD02-893B71622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1588"/>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83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6835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56" grpId="0" build="p"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CB23CFD-8032-4F60-AE5E-FC95BFC25578}"/>
              </a:ext>
            </a:extLst>
          </p:cNvPr>
          <p:cNvSpPr>
            <a:spLocks noGrp="1" noChangeArrowheads="1"/>
          </p:cNvSpPr>
          <p:nvPr>
            <p:ph type="title"/>
          </p:nvPr>
        </p:nvSpPr>
        <p:spPr>
          <a:xfrm>
            <a:off x="1524000" y="0"/>
            <a:ext cx="9144000" cy="609600"/>
          </a:xfrm>
        </p:spPr>
        <p:txBody>
          <a:bodyPr/>
          <a:lstStyle/>
          <a:p>
            <a:pPr eaLnBrk="1" hangingPunct="1">
              <a:defRPr/>
            </a:pPr>
            <a:r>
              <a:rPr lang="en-US" sz="4000" u="sng">
                <a:solidFill>
                  <a:schemeClr val="bg1"/>
                </a:solidFill>
                <a:effectLst>
                  <a:outerShdw blurRad="38100" dist="38100" dir="2700000" algn="tl">
                    <a:srgbClr val="C0C0C0"/>
                  </a:outerShdw>
                </a:effectLst>
              </a:rPr>
              <a:t>Prayer Is To Be Done With Reverence</a:t>
            </a:r>
          </a:p>
        </p:txBody>
      </p:sp>
      <p:sp>
        <p:nvSpPr>
          <p:cNvPr id="118787" name="Rectangle 3">
            <a:extLst>
              <a:ext uri="{FF2B5EF4-FFF2-40B4-BE49-F238E27FC236}">
                <a16:creationId xmlns:a16="http://schemas.microsoft.com/office/drawing/2014/main" id="{F52A6AA3-B5F3-4C35-A027-0FC45AAD2654}"/>
              </a:ext>
            </a:extLst>
          </p:cNvPr>
          <p:cNvSpPr>
            <a:spLocks noGrp="1" noChangeArrowheads="1"/>
          </p:cNvSpPr>
          <p:nvPr>
            <p:ph type="body" idx="1"/>
          </p:nvPr>
        </p:nvSpPr>
        <p:spPr>
          <a:xfrm>
            <a:off x="1524000" y="685800"/>
            <a:ext cx="9144000" cy="5715000"/>
          </a:xfrm>
        </p:spPr>
        <p:txBody>
          <a:bodyPr/>
          <a:lstStyle/>
          <a:p>
            <a:pPr eaLnBrk="1" hangingPunct="1">
              <a:lnSpc>
                <a:spcPct val="90000"/>
              </a:lnSpc>
              <a:defRPr/>
            </a:pPr>
            <a:r>
              <a:rPr lang="en-US" sz="6000">
                <a:solidFill>
                  <a:srgbClr val="FFFF00"/>
                </a:solidFill>
                <a:effectLst>
                  <a:outerShdw blurRad="38100" dist="38100" dir="2700000" algn="tl">
                    <a:srgbClr val="C0C0C0"/>
                  </a:outerShdw>
                </a:effectLst>
              </a:rPr>
              <a:t>After the salutation,  the prayer continues with “hallowed be thy name.”   This illustrates that reverence and respect are to be coupled with love and affection!</a:t>
            </a:r>
            <a:r>
              <a:rPr lang="en-US" sz="2800"/>
              <a:t>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4B99093E-3143-4AB3-AB6E-969A338EBB70}"/>
              </a:ext>
            </a:extLst>
          </p:cNvPr>
          <p:cNvSpPr>
            <a:spLocks noGrp="1" noChangeArrowheads="1"/>
          </p:cNvSpPr>
          <p:nvPr>
            <p:ph type="title"/>
          </p:nvPr>
        </p:nvSpPr>
        <p:spPr>
          <a:xfrm>
            <a:off x="1524000" y="0"/>
            <a:ext cx="9144000" cy="533400"/>
          </a:xfrm>
        </p:spPr>
        <p:txBody>
          <a:bodyPr/>
          <a:lstStyle/>
          <a:p>
            <a:pPr eaLnBrk="1" hangingPunct="1">
              <a:defRPr/>
            </a:pPr>
            <a:r>
              <a:rPr lang="en-US" sz="4000" u="sng">
                <a:solidFill>
                  <a:schemeClr val="bg1"/>
                </a:solidFill>
                <a:effectLst>
                  <a:outerShdw blurRad="38100" dist="38100" dir="2700000" algn="tl">
                    <a:srgbClr val="C0C0C0"/>
                  </a:outerShdw>
                </a:effectLst>
              </a:rPr>
              <a:t>Spiritual Requests Are The First Things</a:t>
            </a:r>
          </a:p>
        </p:txBody>
      </p:sp>
      <p:sp>
        <p:nvSpPr>
          <p:cNvPr id="119811" name="Rectangle 3">
            <a:extLst>
              <a:ext uri="{FF2B5EF4-FFF2-40B4-BE49-F238E27FC236}">
                <a16:creationId xmlns:a16="http://schemas.microsoft.com/office/drawing/2014/main" id="{89189159-B696-481B-9347-15256DB0C3EB}"/>
              </a:ext>
            </a:extLst>
          </p:cNvPr>
          <p:cNvSpPr>
            <a:spLocks noGrp="1" noChangeArrowheads="1"/>
          </p:cNvSpPr>
          <p:nvPr>
            <p:ph type="body" idx="1"/>
          </p:nvPr>
        </p:nvSpPr>
        <p:spPr>
          <a:xfrm>
            <a:off x="1524000" y="685800"/>
            <a:ext cx="9144000" cy="5715000"/>
          </a:xfrm>
        </p:spPr>
        <p:txBody>
          <a:bodyPr/>
          <a:lstStyle/>
          <a:p>
            <a:pPr eaLnBrk="1" hangingPunct="1">
              <a:defRPr/>
            </a:pPr>
            <a:r>
              <a:rPr lang="en-US" sz="4800" b="1">
                <a:solidFill>
                  <a:srgbClr val="FFFF00"/>
                </a:solidFill>
                <a:effectLst>
                  <a:outerShdw blurRad="38100" dist="38100" dir="2700000" algn="tl">
                    <a:srgbClr val="C0C0C0"/>
                  </a:outerShdw>
                </a:effectLst>
              </a:rPr>
              <a:t>While most men would start by asking God for personal favors and blessings,  Jesus shows us in this prayer that the spiritual must come first.  We seek first the kingdom of God and its righteousness!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41E5B557-52D0-4C63-A2BC-08064FD3A411}"/>
              </a:ext>
            </a:extLst>
          </p:cNvPr>
          <p:cNvSpPr>
            <a:spLocks noGrp="1" noChangeArrowheads="1"/>
          </p:cNvSpPr>
          <p:nvPr>
            <p:ph type="title"/>
          </p:nvPr>
        </p:nvSpPr>
        <p:spPr>
          <a:xfrm>
            <a:off x="1524000" y="0"/>
            <a:ext cx="9144000" cy="609600"/>
          </a:xfrm>
        </p:spPr>
        <p:txBody>
          <a:bodyPr/>
          <a:lstStyle/>
          <a:p>
            <a:pPr eaLnBrk="1" hangingPunct="1">
              <a:defRPr/>
            </a:pPr>
            <a:r>
              <a:rPr lang="en-US" sz="4000" u="sng">
                <a:solidFill>
                  <a:schemeClr val="bg1"/>
                </a:solidFill>
                <a:effectLst>
                  <a:outerShdw blurRad="38100" dist="38100" dir="2700000" algn="tl">
                    <a:srgbClr val="C0C0C0"/>
                  </a:outerShdw>
                </a:effectLst>
              </a:rPr>
              <a:t>Effective Prayer Requires Commitment</a:t>
            </a:r>
          </a:p>
        </p:txBody>
      </p:sp>
      <p:sp>
        <p:nvSpPr>
          <p:cNvPr id="120835" name="Rectangle 3">
            <a:extLst>
              <a:ext uri="{FF2B5EF4-FFF2-40B4-BE49-F238E27FC236}">
                <a16:creationId xmlns:a16="http://schemas.microsoft.com/office/drawing/2014/main" id="{B745DD88-DDD0-4A74-A2E2-B853264483CE}"/>
              </a:ext>
            </a:extLst>
          </p:cNvPr>
          <p:cNvSpPr>
            <a:spLocks noGrp="1" noChangeArrowheads="1"/>
          </p:cNvSpPr>
          <p:nvPr>
            <p:ph type="body" idx="1"/>
          </p:nvPr>
        </p:nvSpPr>
        <p:spPr>
          <a:xfrm>
            <a:off x="1676400" y="685800"/>
            <a:ext cx="8991600" cy="5715000"/>
          </a:xfrm>
        </p:spPr>
        <p:txBody>
          <a:bodyPr/>
          <a:lstStyle/>
          <a:p>
            <a:pPr eaLnBrk="1" hangingPunct="1">
              <a:defRPr/>
            </a:pPr>
            <a:r>
              <a:rPr lang="en-US" sz="3600" b="1">
                <a:solidFill>
                  <a:srgbClr val="FFFF00"/>
                </a:solidFill>
                <a:effectLst>
                  <a:outerShdw blurRad="38100" dist="38100" dir="2700000" algn="tl">
                    <a:srgbClr val="C0C0C0"/>
                  </a:outerShdw>
                </a:effectLst>
              </a:rPr>
              <a:t>Jesus applied several expressions that not only were a request but would then involve those of a sincere heart to a life of service.  “Thy will be done”  would my submitting to God’s will.      It would be hypocrisy to pray for such and then live in rebellion to God’s will.  Prayer must be in accord with our lives,  or rather,  our lives must be in accord with our prayers!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F54D7095-FDBA-4D80-B54A-20FF79112F53}"/>
              </a:ext>
            </a:extLst>
          </p:cNvPr>
          <p:cNvSpPr>
            <a:spLocks noGrp="1" noChangeArrowheads="1"/>
          </p:cNvSpPr>
          <p:nvPr>
            <p:ph type="title"/>
          </p:nvPr>
        </p:nvSpPr>
        <p:spPr>
          <a:xfrm>
            <a:off x="1524000" y="0"/>
            <a:ext cx="9144000" cy="533400"/>
          </a:xfrm>
        </p:spPr>
        <p:txBody>
          <a:bodyPr/>
          <a:lstStyle/>
          <a:p>
            <a:pPr eaLnBrk="1" hangingPunct="1">
              <a:defRPr/>
            </a:pPr>
            <a:r>
              <a:rPr lang="en-US" sz="4000" u="sng">
                <a:solidFill>
                  <a:schemeClr val="bg1"/>
                </a:solidFill>
                <a:effectLst>
                  <a:outerShdw blurRad="38100" dist="38100" dir="2700000" algn="tl">
                    <a:srgbClr val="C0C0C0"/>
                  </a:outerShdw>
                </a:effectLst>
              </a:rPr>
              <a:t>Disciple’s Prayer Includes The Material</a:t>
            </a:r>
          </a:p>
        </p:txBody>
      </p:sp>
      <p:sp>
        <p:nvSpPr>
          <p:cNvPr id="121859" name="Rectangle 3">
            <a:extLst>
              <a:ext uri="{FF2B5EF4-FFF2-40B4-BE49-F238E27FC236}">
                <a16:creationId xmlns:a16="http://schemas.microsoft.com/office/drawing/2014/main" id="{9642ED0E-85FE-41A4-A9C8-237BB820E458}"/>
              </a:ext>
            </a:extLst>
          </p:cNvPr>
          <p:cNvSpPr>
            <a:spLocks noGrp="1" noChangeArrowheads="1"/>
          </p:cNvSpPr>
          <p:nvPr>
            <p:ph type="body" idx="1"/>
          </p:nvPr>
        </p:nvSpPr>
        <p:spPr>
          <a:xfrm>
            <a:off x="1524000" y="762000"/>
            <a:ext cx="9144000" cy="5638800"/>
          </a:xfrm>
        </p:spPr>
        <p:txBody>
          <a:bodyPr/>
          <a:lstStyle/>
          <a:p>
            <a:pPr eaLnBrk="1" hangingPunct="1">
              <a:lnSpc>
                <a:spcPct val="90000"/>
              </a:lnSpc>
              <a:defRPr/>
            </a:pPr>
            <a:r>
              <a:rPr lang="en-US">
                <a:solidFill>
                  <a:srgbClr val="FFFF00"/>
                </a:solidFill>
                <a:effectLst>
                  <a:outerShdw blurRad="38100" dist="38100" dir="2700000" algn="tl">
                    <a:srgbClr val="C0C0C0"/>
                  </a:outerShdw>
                </a:effectLst>
              </a:rPr>
              <a:t>It has been a source of controversy,  but most students of the Bible share in the opinion that the bread of life of which we express our thanks is broad in its application.  It is inclusive of our daily bread that physically sustains us.  Although our attitude of approach must be toward contentment in circumstance and our focus of prayer primarily spiritual and even though this is a minor point here in the Lord’s formula of prayer  - we must keep this in mind.   In other words,  we must not take for granted either our spiritual nor our physical dependence upon the Almighty each and every day!</a:t>
            </a:r>
            <a:r>
              <a:rPr lang="en-US" sz="2800">
                <a:solidFill>
                  <a:srgbClr val="FFFF00"/>
                </a:solidFill>
              </a:rPr>
              <a:t>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6C16C736-80AB-4A3A-AF33-FB1CC63C94A0}"/>
              </a:ext>
            </a:extLst>
          </p:cNvPr>
          <p:cNvSpPr>
            <a:spLocks noGrp="1" noChangeArrowheads="1"/>
          </p:cNvSpPr>
          <p:nvPr>
            <p:ph type="title"/>
          </p:nvPr>
        </p:nvSpPr>
        <p:spPr>
          <a:xfrm>
            <a:off x="1524000" y="0"/>
            <a:ext cx="9144000" cy="533400"/>
          </a:xfrm>
        </p:spPr>
        <p:txBody>
          <a:bodyPr/>
          <a:lstStyle/>
          <a:p>
            <a:pPr eaLnBrk="1" hangingPunct="1">
              <a:defRPr/>
            </a:pPr>
            <a:r>
              <a:rPr lang="en-US" sz="4000" u="sng">
                <a:solidFill>
                  <a:schemeClr val="bg1"/>
                </a:solidFill>
                <a:effectLst>
                  <a:outerShdw blurRad="38100" dist="38100" dir="2700000" algn="tl">
                    <a:srgbClr val="C0C0C0"/>
                  </a:outerShdw>
                </a:effectLst>
              </a:rPr>
              <a:t>Prayer Should Be Constant &amp; Continual</a:t>
            </a:r>
          </a:p>
        </p:txBody>
      </p:sp>
      <p:sp>
        <p:nvSpPr>
          <p:cNvPr id="570371" name="Rectangle 3">
            <a:extLst>
              <a:ext uri="{FF2B5EF4-FFF2-40B4-BE49-F238E27FC236}">
                <a16:creationId xmlns:a16="http://schemas.microsoft.com/office/drawing/2014/main" id="{73718511-342D-47A1-BC42-2E7C82E33C74}"/>
              </a:ext>
            </a:extLst>
          </p:cNvPr>
          <p:cNvSpPr>
            <a:spLocks noGrp="1" noChangeArrowheads="1"/>
          </p:cNvSpPr>
          <p:nvPr>
            <p:ph type="body" idx="1"/>
          </p:nvPr>
        </p:nvSpPr>
        <p:spPr>
          <a:xfrm>
            <a:off x="1524000" y="685800"/>
            <a:ext cx="9144000" cy="5695950"/>
          </a:xfrm>
        </p:spPr>
        <p:txBody>
          <a:bodyPr/>
          <a:lstStyle/>
          <a:p>
            <a:pPr eaLnBrk="1" hangingPunct="1"/>
            <a:r>
              <a:rPr lang="en-US" altLang="en-US">
                <a:solidFill>
                  <a:srgbClr val="FFFF00"/>
                </a:solidFill>
              </a:rPr>
              <a:t>After the prayer’s distilled version ends in Luke chapter 11, verse 4,  the teaching of Jesus continues through the chapter.  The illustration of a man who would eventually answer a neighbor’s repeated request implies two things.  One, that God will also answer our prayers:  sometimes by saying yes,  sometimes by saying no,  sometimes by saying wait awhile.  Yet,  He hears and answers His child’s prayers.  </a:t>
            </a:r>
            <a:r>
              <a:rPr lang="en-US" altLang="en-US" b="1">
                <a:solidFill>
                  <a:srgbClr val="FFFF00"/>
                </a:solidFill>
              </a:rPr>
              <a:t>Two,  That We Need To Be Prayerful Always &amp; To Be A Prayerful People!</a:t>
            </a:r>
            <a:r>
              <a:rPr lang="en-US" altLang="en-US" sz="2800"/>
              <a:t>   </a:t>
            </a:r>
          </a:p>
        </p:txBody>
      </p:sp>
      <p:sp>
        <p:nvSpPr>
          <p:cNvPr id="122884" name="WordArt 4" descr="Paper bag">
            <a:extLst>
              <a:ext uri="{FF2B5EF4-FFF2-40B4-BE49-F238E27FC236}">
                <a16:creationId xmlns:a16="http://schemas.microsoft.com/office/drawing/2014/main" id="{0C0FFF49-36A9-4524-A4D5-35EEA466460E}"/>
              </a:ext>
            </a:extLst>
          </p:cNvPr>
          <p:cNvSpPr>
            <a:spLocks noChangeArrowheads="1" noChangeShapeType="1" noTextEdit="1"/>
          </p:cNvSpPr>
          <p:nvPr/>
        </p:nvSpPr>
        <p:spPr bwMode="auto">
          <a:xfrm>
            <a:off x="1752600" y="2286000"/>
            <a:ext cx="10439400" cy="1752600"/>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algn="ctr" fontAlgn="base">
              <a:spcBef>
                <a:spcPct val="0"/>
              </a:spcBef>
              <a:spcAft>
                <a:spcPct val="0"/>
              </a:spcAft>
            </a:pPr>
            <a:r>
              <a:rPr lang="en-US" sz="3600" kern="10">
                <a:ln w="9525">
                  <a:round/>
                  <a:headEnd/>
                  <a:tailEnd/>
                </a:ln>
                <a:blipFill dpi="0" rotWithShape="0">
                  <a:blip r:embed="rId5"/>
                  <a:srcRect/>
                  <a:tile tx="0" ty="0" sx="100000" sy="100000" flip="none" algn="tl"/>
                </a:blipFill>
                <a:latin typeface="Arial Black" panose="020B0A04020102020204" pitchFamily="34" charset="0"/>
              </a:rPr>
              <a:t>To Pray Only In Distress Is Mocking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 calcmode="lin" valueType="num">
                                      <p:cBhvr additive="base">
                                        <p:cTn id="7" dur="500" fill="hold"/>
                                        <p:tgtEl>
                                          <p:spTgt spid="122884"/>
                                        </p:tgtEl>
                                        <p:attrNameLst>
                                          <p:attrName>ppt_x</p:attrName>
                                        </p:attrNameLst>
                                      </p:cBhvr>
                                      <p:tavLst>
                                        <p:tav tm="0">
                                          <p:val>
                                            <p:strVal val="0-#ppt_w/2"/>
                                          </p:val>
                                        </p:tav>
                                        <p:tav tm="100000">
                                          <p:val>
                                            <p:strVal val="#ppt_x"/>
                                          </p:val>
                                        </p:tav>
                                      </p:tavLst>
                                    </p:anim>
                                    <p:anim calcmode="lin" valueType="num">
                                      <p:cBhvr additive="base">
                                        <p:cTn id="8" dur="500" fill="hold"/>
                                        <p:tgtEl>
                                          <p:spTgt spid="12288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05" name="Rectangle 5">
            <a:extLst>
              <a:ext uri="{FF2B5EF4-FFF2-40B4-BE49-F238E27FC236}">
                <a16:creationId xmlns:a16="http://schemas.microsoft.com/office/drawing/2014/main" id="{ECBD7901-51BA-4C31-B01C-4D13122B6A5F}"/>
              </a:ext>
            </a:extLst>
          </p:cNvPr>
          <p:cNvSpPr>
            <a:spLocks noGrp="1" noChangeArrowheads="1"/>
          </p:cNvSpPr>
          <p:nvPr>
            <p:ph type="body" idx="1"/>
          </p:nvPr>
        </p:nvSpPr>
        <p:spPr>
          <a:xfrm>
            <a:off x="8229600" y="381000"/>
            <a:ext cx="2209800" cy="6096000"/>
          </a:xfrm>
        </p:spPr>
        <p:txBody>
          <a:bodyPr/>
          <a:lstStyle/>
          <a:p>
            <a:pPr eaLnBrk="1" hangingPunct="1">
              <a:defRPr/>
            </a:pPr>
            <a:r>
              <a:rPr lang="en-US" b="1">
                <a:solidFill>
                  <a:srgbClr val="FFFFFF"/>
                </a:solidFill>
                <a:effectLst>
                  <a:outerShdw blurRad="38100" dist="38100" dir="2700000" algn="tl">
                    <a:srgbClr val="C0C0C0"/>
                  </a:outerShdw>
                </a:effectLst>
              </a:rPr>
              <a:t>Psalm 100: 4</a:t>
            </a:r>
          </a:p>
          <a:p>
            <a:pPr eaLnBrk="1" hangingPunct="1">
              <a:defRPr/>
            </a:pPr>
            <a:endParaRPr lang="en-US" b="1">
              <a:solidFill>
                <a:srgbClr val="FFFFFF"/>
              </a:solidFill>
              <a:effectLst>
                <a:outerShdw blurRad="38100" dist="38100" dir="2700000" algn="tl">
                  <a:srgbClr val="C0C0C0"/>
                </a:outerShdw>
              </a:effectLst>
            </a:endParaRPr>
          </a:p>
          <a:p>
            <a:pPr eaLnBrk="1" hangingPunct="1">
              <a:defRPr/>
            </a:pPr>
            <a:r>
              <a:rPr lang="en-US" b="1">
                <a:solidFill>
                  <a:srgbClr val="FFFFFF"/>
                </a:solidFill>
                <a:effectLst>
                  <a:outerShdw blurRad="38100" dist="38100" dir="2700000" algn="tl">
                    <a:srgbClr val="C0C0C0"/>
                  </a:outerShdw>
                </a:effectLst>
              </a:rPr>
              <a:t>1 John 1: 9</a:t>
            </a:r>
          </a:p>
          <a:p>
            <a:pPr eaLnBrk="1" hangingPunct="1">
              <a:defRPr/>
            </a:pPr>
            <a:endParaRPr lang="en-US" b="1">
              <a:solidFill>
                <a:srgbClr val="FFFFFF"/>
              </a:solidFill>
              <a:effectLst>
                <a:outerShdw blurRad="38100" dist="38100" dir="2700000" algn="tl">
                  <a:srgbClr val="C0C0C0"/>
                </a:outerShdw>
              </a:effectLst>
            </a:endParaRPr>
          </a:p>
          <a:p>
            <a:pPr eaLnBrk="1" hangingPunct="1">
              <a:defRPr/>
            </a:pPr>
            <a:r>
              <a:rPr lang="en-US" b="1">
                <a:solidFill>
                  <a:srgbClr val="FFFFFF"/>
                </a:solidFill>
                <a:effectLst>
                  <a:outerShdw blurRad="38100" dist="38100" dir="2700000" algn="tl">
                    <a:srgbClr val="C0C0C0"/>
                  </a:outerShdw>
                </a:effectLst>
              </a:rPr>
              <a:t>Matthew 7: 7</a:t>
            </a:r>
          </a:p>
          <a:p>
            <a:pPr eaLnBrk="1" hangingPunct="1">
              <a:defRPr/>
            </a:pPr>
            <a:endParaRPr lang="en-US" b="1">
              <a:solidFill>
                <a:srgbClr val="FFFFFF"/>
              </a:solidFill>
              <a:effectLst>
                <a:outerShdw blurRad="38100" dist="38100" dir="2700000" algn="tl">
                  <a:srgbClr val="C0C0C0"/>
                </a:outerShdw>
              </a:effectLst>
            </a:endParaRPr>
          </a:p>
          <a:p>
            <a:pPr eaLnBrk="1" hangingPunct="1">
              <a:defRPr/>
            </a:pPr>
            <a:r>
              <a:rPr lang="en-US" b="1">
                <a:solidFill>
                  <a:srgbClr val="FFFFFF"/>
                </a:solidFill>
                <a:effectLst>
                  <a:outerShdw blurRad="38100" dist="38100" dir="2700000" algn="tl">
                    <a:srgbClr val="C0C0C0"/>
                  </a:outerShdw>
                </a:effectLst>
              </a:rPr>
              <a:t>2</a:t>
            </a:r>
            <a:r>
              <a:rPr lang="en-US" b="1" baseline="30000">
                <a:solidFill>
                  <a:srgbClr val="FFFFFF"/>
                </a:solidFill>
                <a:effectLst>
                  <a:outerShdw blurRad="38100" dist="38100" dir="2700000" algn="tl">
                    <a:srgbClr val="C0C0C0"/>
                  </a:outerShdw>
                </a:effectLst>
              </a:rPr>
              <a:t>nd</a:t>
            </a:r>
            <a:r>
              <a:rPr lang="en-US" b="1">
                <a:solidFill>
                  <a:srgbClr val="FFFFFF"/>
                </a:solidFill>
                <a:effectLst>
                  <a:outerShdw blurRad="38100" dist="38100" dir="2700000" algn="tl">
                    <a:srgbClr val="C0C0C0"/>
                  </a:outerShdw>
                </a:effectLst>
              </a:rPr>
              <a:t> Chr. 30: 8</a:t>
            </a:r>
          </a:p>
        </p:txBody>
      </p:sp>
      <p:pic>
        <p:nvPicPr>
          <p:cNvPr id="563206" name="Picture 6" descr="C:\Documents and Settings\Owner\My Documents\Educational Illustrations\bl_p03.gif">
            <a:extLst>
              <a:ext uri="{FF2B5EF4-FFF2-40B4-BE49-F238E27FC236}">
                <a16:creationId xmlns:a16="http://schemas.microsoft.com/office/drawing/2014/main" id="{A7CC5898-B17A-4AD9-B7FC-0EA0F44A6F6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28600"/>
            <a:ext cx="129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7" name="Picture 7" descr="C:\Documents and Settings\Owner\My Documents\Educational Illustrations\bl_r03.gif">
            <a:extLst>
              <a:ext uri="{FF2B5EF4-FFF2-40B4-BE49-F238E27FC236}">
                <a16:creationId xmlns:a16="http://schemas.microsoft.com/office/drawing/2014/main" id="{5BF883AE-8C85-4B30-92AB-E9EFA6CF19A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9050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8" name="Picture 8" descr="C:\Documents and Settings\Owner\My Documents\Educational Illustrations\bl_a03.gif">
            <a:extLst>
              <a:ext uri="{FF2B5EF4-FFF2-40B4-BE49-F238E27FC236}">
                <a16:creationId xmlns:a16="http://schemas.microsoft.com/office/drawing/2014/main" id="{CB4C743A-3445-46D8-8ABC-5037C967FF1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429000"/>
            <a:ext cx="1219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9" name="Picture 9" descr="C:\Documents and Settings\Owner\My Documents\Educational Illustrations\bl_y03.gif">
            <a:extLst>
              <a:ext uri="{FF2B5EF4-FFF2-40B4-BE49-F238E27FC236}">
                <a16:creationId xmlns:a16="http://schemas.microsoft.com/office/drawing/2014/main" id="{DD834D61-9E70-4180-8414-1049FD79909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181600"/>
            <a:ext cx="1295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0" name="WordArt 10">
            <a:extLst>
              <a:ext uri="{FF2B5EF4-FFF2-40B4-BE49-F238E27FC236}">
                <a16:creationId xmlns:a16="http://schemas.microsoft.com/office/drawing/2014/main" id="{6D4002A5-87C4-4730-B473-E983A2D02D6E}"/>
              </a:ext>
            </a:extLst>
          </p:cNvPr>
          <p:cNvSpPr>
            <a:spLocks noChangeArrowheads="1" noChangeShapeType="1" noTextEdit="1"/>
          </p:cNvSpPr>
          <p:nvPr/>
        </p:nvSpPr>
        <p:spPr bwMode="auto">
          <a:xfrm>
            <a:off x="4419600" y="381000"/>
            <a:ext cx="33528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PRAISE</a:t>
            </a:r>
          </a:p>
        </p:txBody>
      </p:sp>
      <p:sp>
        <p:nvSpPr>
          <p:cNvPr id="563211" name="WordArt 11">
            <a:extLst>
              <a:ext uri="{FF2B5EF4-FFF2-40B4-BE49-F238E27FC236}">
                <a16:creationId xmlns:a16="http://schemas.microsoft.com/office/drawing/2014/main" id="{673367E9-6B2E-4CD0-8728-08093BE5B830}"/>
              </a:ext>
            </a:extLst>
          </p:cNvPr>
          <p:cNvSpPr>
            <a:spLocks noChangeArrowheads="1" noChangeShapeType="1" noTextEdit="1"/>
          </p:cNvSpPr>
          <p:nvPr/>
        </p:nvSpPr>
        <p:spPr bwMode="auto">
          <a:xfrm>
            <a:off x="4419600" y="1981200"/>
            <a:ext cx="33528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REPENT</a:t>
            </a:r>
          </a:p>
        </p:txBody>
      </p:sp>
      <p:sp>
        <p:nvSpPr>
          <p:cNvPr id="563213" name="WordArt 13">
            <a:extLst>
              <a:ext uri="{FF2B5EF4-FFF2-40B4-BE49-F238E27FC236}">
                <a16:creationId xmlns:a16="http://schemas.microsoft.com/office/drawing/2014/main" id="{47C7EC28-4BCB-4172-9315-89444452A008}"/>
              </a:ext>
            </a:extLst>
          </p:cNvPr>
          <p:cNvSpPr>
            <a:spLocks noChangeArrowheads="1" noChangeShapeType="1" noTextEdit="1"/>
          </p:cNvSpPr>
          <p:nvPr/>
        </p:nvSpPr>
        <p:spPr bwMode="auto">
          <a:xfrm>
            <a:off x="4343400" y="3657600"/>
            <a:ext cx="3352800" cy="1219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ASKING</a:t>
            </a:r>
          </a:p>
        </p:txBody>
      </p:sp>
      <p:sp>
        <p:nvSpPr>
          <p:cNvPr id="563214" name="WordArt 14">
            <a:extLst>
              <a:ext uri="{FF2B5EF4-FFF2-40B4-BE49-F238E27FC236}">
                <a16:creationId xmlns:a16="http://schemas.microsoft.com/office/drawing/2014/main" id="{0D9BB722-0AF3-4324-9D36-3766EBA3344F}"/>
              </a:ext>
            </a:extLst>
          </p:cNvPr>
          <p:cNvSpPr>
            <a:spLocks noChangeArrowheads="1" noChangeShapeType="1" noTextEdit="1"/>
          </p:cNvSpPr>
          <p:nvPr/>
        </p:nvSpPr>
        <p:spPr bwMode="auto">
          <a:xfrm>
            <a:off x="4343400" y="5334000"/>
            <a:ext cx="34290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YIELDED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63206"/>
                                        </p:tgtEl>
                                        <p:attrNameLst>
                                          <p:attrName>style.visibility</p:attrName>
                                        </p:attrNameLst>
                                      </p:cBhvr>
                                      <p:to>
                                        <p:strVal val="visible"/>
                                      </p:to>
                                    </p:set>
                                    <p:anim calcmode="lin" valueType="num">
                                      <p:cBhvr>
                                        <p:cTn id="7" dur="5000" fill="hold"/>
                                        <p:tgtEl>
                                          <p:spTgt spid="563206"/>
                                        </p:tgtEl>
                                        <p:attrNameLst>
                                          <p:attrName>ppt_w</p:attrName>
                                        </p:attrNameLst>
                                      </p:cBhvr>
                                      <p:tavLst>
                                        <p:tav tm="0" fmla="#ppt_w*sin(2.5*pi*$)">
                                          <p:val>
                                            <p:fltVal val="0"/>
                                          </p:val>
                                        </p:tav>
                                        <p:tav tm="100000">
                                          <p:val>
                                            <p:fltVal val="1"/>
                                          </p:val>
                                        </p:tav>
                                      </p:tavLst>
                                    </p:anim>
                                    <p:anim calcmode="lin" valueType="num">
                                      <p:cBhvr>
                                        <p:cTn id="8" dur="5000" fill="hold"/>
                                        <p:tgtEl>
                                          <p:spTgt spid="563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63210"/>
                                        </p:tgtEl>
                                        <p:attrNameLst>
                                          <p:attrName>style.visibility</p:attrName>
                                        </p:attrNameLst>
                                      </p:cBhvr>
                                      <p:to>
                                        <p:strVal val="visible"/>
                                      </p:to>
                                    </p:set>
                                    <p:anim calcmode="lin" valueType="num">
                                      <p:cBhvr>
                                        <p:cTn id="13" dur="500" fill="hold"/>
                                        <p:tgtEl>
                                          <p:spTgt spid="563210"/>
                                        </p:tgtEl>
                                        <p:attrNameLst>
                                          <p:attrName>ppt_w</p:attrName>
                                        </p:attrNameLst>
                                      </p:cBhvr>
                                      <p:tavLst>
                                        <p:tav tm="0">
                                          <p:val>
                                            <p:fltVal val="0"/>
                                          </p:val>
                                        </p:tav>
                                        <p:tav tm="100000">
                                          <p:val>
                                            <p:strVal val="#ppt_w"/>
                                          </p:val>
                                        </p:tav>
                                      </p:tavLst>
                                    </p:anim>
                                    <p:anim calcmode="lin" valueType="num">
                                      <p:cBhvr>
                                        <p:cTn id="14" dur="500" fill="hold"/>
                                        <p:tgtEl>
                                          <p:spTgt spid="56321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63207"/>
                                        </p:tgtEl>
                                        <p:attrNameLst>
                                          <p:attrName>style.visibility</p:attrName>
                                        </p:attrNameLst>
                                      </p:cBhvr>
                                      <p:to>
                                        <p:strVal val="visible"/>
                                      </p:to>
                                    </p:set>
                                    <p:anim calcmode="lin" valueType="num">
                                      <p:cBhvr>
                                        <p:cTn id="19" dur="5000" fill="hold"/>
                                        <p:tgtEl>
                                          <p:spTgt spid="563207"/>
                                        </p:tgtEl>
                                        <p:attrNameLst>
                                          <p:attrName>ppt_w</p:attrName>
                                        </p:attrNameLst>
                                      </p:cBhvr>
                                      <p:tavLst>
                                        <p:tav tm="0" fmla="#ppt_w*sin(2.5*pi*$)">
                                          <p:val>
                                            <p:fltVal val="0"/>
                                          </p:val>
                                        </p:tav>
                                        <p:tav tm="100000">
                                          <p:val>
                                            <p:fltVal val="1"/>
                                          </p:val>
                                        </p:tav>
                                      </p:tavLst>
                                    </p:anim>
                                    <p:anim calcmode="lin" valueType="num">
                                      <p:cBhvr>
                                        <p:cTn id="20" dur="5000" fill="hold"/>
                                        <p:tgtEl>
                                          <p:spTgt spid="563207"/>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563211"/>
                                        </p:tgtEl>
                                        <p:attrNameLst>
                                          <p:attrName>style.visibility</p:attrName>
                                        </p:attrNameLst>
                                      </p:cBhvr>
                                      <p:to>
                                        <p:strVal val="visible"/>
                                      </p:to>
                                    </p:set>
                                    <p:anim calcmode="lin" valueType="num">
                                      <p:cBhvr>
                                        <p:cTn id="25" dur="500" fill="hold"/>
                                        <p:tgtEl>
                                          <p:spTgt spid="563211"/>
                                        </p:tgtEl>
                                        <p:attrNameLst>
                                          <p:attrName>ppt_w</p:attrName>
                                        </p:attrNameLst>
                                      </p:cBhvr>
                                      <p:tavLst>
                                        <p:tav tm="0">
                                          <p:val>
                                            <p:fltVal val="0"/>
                                          </p:val>
                                        </p:tav>
                                        <p:tav tm="100000">
                                          <p:val>
                                            <p:strVal val="#ppt_w"/>
                                          </p:val>
                                        </p:tav>
                                      </p:tavLst>
                                    </p:anim>
                                    <p:anim calcmode="lin" valueType="num">
                                      <p:cBhvr>
                                        <p:cTn id="26" dur="500" fill="hold"/>
                                        <p:tgtEl>
                                          <p:spTgt spid="563211"/>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63208"/>
                                        </p:tgtEl>
                                        <p:attrNameLst>
                                          <p:attrName>style.visibility</p:attrName>
                                        </p:attrNameLst>
                                      </p:cBhvr>
                                      <p:to>
                                        <p:strVal val="visible"/>
                                      </p:to>
                                    </p:set>
                                    <p:anim calcmode="lin" valueType="num">
                                      <p:cBhvr>
                                        <p:cTn id="31" dur="5000" fill="hold"/>
                                        <p:tgtEl>
                                          <p:spTgt spid="563208"/>
                                        </p:tgtEl>
                                        <p:attrNameLst>
                                          <p:attrName>ppt_w</p:attrName>
                                        </p:attrNameLst>
                                      </p:cBhvr>
                                      <p:tavLst>
                                        <p:tav tm="0" fmla="#ppt_w*sin(2.5*pi*$)">
                                          <p:val>
                                            <p:fltVal val="0"/>
                                          </p:val>
                                        </p:tav>
                                        <p:tav tm="100000">
                                          <p:val>
                                            <p:fltVal val="1"/>
                                          </p:val>
                                        </p:tav>
                                      </p:tavLst>
                                    </p:anim>
                                    <p:anim calcmode="lin" valueType="num">
                                      <p:cBhvr>
                                        <p:cTn id="32" dur="5000" fill="hold"/>
                                        <p:tgtEl>
                                          <p:spTgt spid="563208"/>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563213"/>
                                        </p:tgtEl>
                                        <p:attrNameLst>
                                          <p:attrName>style.visibility</p:attrName>
                                        </p:attrNameLst>
                                      </p:cBhvr>
                                      <p:to>
                                        <p:strVal val="visible"/>
                                      </p:to>
                                    </p:set>
                                    <p:anim calcmode="lin" valueType="num">
                                      <p:cBhvr>
                                        <p:cTn id="37" dur="500" fill="hold"/>
                                        <p:tgtEl>
                                          <p:spTgt spid="563213"/>
                                        </p:tgtEl>
                                        <p:attrNameLst>
                                          <p:attrName>ppt_w</p:attrName>
                                        </p:attrNameLst>
                                      </p:cBhvr>
                                      <p:tavLst>
                                        <p:tav tm="0">
                                          <p:val>
                                            <p:fltVal val="0"/>
                                          </p:val>
                                        </p:tav>
                                        <p:tav tm="100000">
                                          <p:val>
                                            <p:strVal val="#ppt_w"/>
                                          </p:val>
                                        </p:tav>
                                      </p:tavLst>
                                    </p:anim>
                                    <p:anim calcmode="lin" valueType="num">
                                      <p:cBhvr>
                                        <p:cTn id="38" dur="500" fill="hold"/>
                                        <p:tgtEl>
                                          <p:spTgt spid="563213"/>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9" presetClass="entr" presetSubtype="10" fill="hold" nodeType="clickEffect">
                                  <p:stCondLst>
                                    <p:cond delay="0"/>
                                  </p:stCondLst>
                                  <p:childTnLst>
                                    <p:set>
                                      <p:cBhvr>
                                        <p:cTn id="42" dur="1" fill="hold">
                                          <p:stCondLst>
                                            <p:cond delay="0"/>
                                          </p:stCondLst>
                                        </p:cTn>
                                        <p:tgtEl>
                                          <p:spTgt spid="563209"/>
                                        </p:tgtEl>
                                        <p:attrNameLst>
                                          <p:attrName>style.visibility</p:attrName>
                                        </p:attrNameLst>
                                      </p:cBhvr>
                                      <p:to>
                                        <p:strVal val="visible"/>
                                      </p:to>
                                    </p:set>
                                    <p:anim calcmode="lin" valueType="num">
                                      <p:cBhvr>
                                        <p:cTn id="43" dur="5000" fill="hold"/>
                                        <p:tgtEl>
                                          <p:spTgt spid="563209"/>
                                        </p:tgtEl>
                                        <p:attrNameLst>
                                          <p:attrName>ppt_w</p:attrName>
                                        </p:attrNameLst>
                                      </p:cBhvr>
                                      <p:tavLst>
                                        <p:tav tm="0" fmla="#ppt_w*sin(2.5*pi*$)">
                                          <p:val>
                                            <p:fltVal val="0"/>
                                          </p:val>
                                        </p:tav>
                                        <p:tav tm="100000">
                                          <p:val>
                                            <p:fltVal val="1"/>
                                          </p:val>
                                        </p:tav>
                                      </p:tavLst>
                                    </p:anim>
                                    <p:anim calcmode="lin" valueType="num">
                                      <p:cBhvr>
                                        <p:cTn id="44" dur="5000" fill="hold"/>
                                        <p:tgtEl>
                                          <p:spTgt spid="563209"/>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563214"/>
                                        </p:tgtEl>
                                        <p:attrNameLst>
                                          <p:attrName>style.visibility</p:attrName>
                                        </p:attrNameLst>
                                      </p:cBhvr>
                                      <p:to>
                                        <p:strVal val="visible"/>
                                      </p:to>
                                    </p:set>
                                    <p:anim calcmode="lin" valueType="num">
                                      <p:cBhvr>
                                        <p:cTn id="49" dur="500" fill="hold"/>
                                        <p:tgtEl>
                                          <p:spTgt spid="563214"/>
                                        </p:tgtEl>
                                        <p:attrNameLst>
                                          <p:attrName>ppt_w</p:attrName>
                                        </p:attrNameLst>
                                      </p:cBhvr>
                                      <p:tavLst>
                                        <p:tav tm="0">
                                          <p:val>
                                            <p:fltVal val="0"/>
                                          </p:val>
                                        </p:tav>
                                        <p:tav tm="100000">
                                          <p:val>
                                            <p:strVal val="#ppt_w"/>
                                          </p:val>
                                        </p:tav>
                                      </p:tavLst>
                                    </p:anim>
                                    <p:anim calcmode="lin" valueType="num">
                                      <p:cBhvr>
                                        <p:cTn id="50" dur="500" fill="hold"/>
                                        <p:tgtEl>
                                          <p:spTgt spid="563214"/>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563205">
                                            <p:txEl>
                                              <p:pRg st="0" end="0"/>
                                            </p:txEl>
                                          </p:spTgt>
                                        </p:tgtEl>
                                        <p:attrNameLst>
                                          <p:attrName>style.visibility</p:attrName>
                                        </p:attrNameLst>
                                      </p:cBhvr>
                                      <p:to>
                                        <p:strVal val="visible"/>
                                      </p:to>
                                    </p:set>
                                    <p:anim calcmode="lin" valueType="num">
                                      <p:cBhvr>
                                        <p:cTn id="55" dur="1000" fill="hold"/>
                                        <p:tgtEl>
                                          <p:spTgt spid="56320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563205">
                                            <p:txEl>
                                              <p:pRg st="0" end="0"/>
                                            </p:txEl>
                                          </p:spTgt>
                                        </p:tgtEl>
                                        <p:attrNameLst>
                                          <p:attrName>ppt_h</p:attrName>
                                        </p:attrNameLst>
                                      </p:cBhvr>
                                      <p:tavLst>
                                        <p:tav tm="0">
                                          <p:val>
                                            <p:fltVal val="0"/>
                                          </p:val>
                                        </p:tav>
                                        <p:tav tm="100000">
                                          <p:val>
                                            <p:strVal val="#ppt_h"/>
                                          </p:val>
                                        </p:tav>
                                      </p:tavLst>
                                    </p:anim>
                                    <p:anim calcmode="lin" valueType="num">
                                      <p:cBhvr>
                                        <p:cTn id="57" dur="1000" fill="hold"/>
                                        <p:tgtEl>
                                          <p:spTgt spid="56320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6320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563205">
                                            <p:txEl>
                                              <p:pRg st="2" end="2"/>
                                            </p:txEl>
                                          </p:spTgt>
                                        </p:tgtEl>
                                        <p:attrNameLst>
                                          <p:attrName>style.visibility</p:attrName>
                                        </p:attrNameLst>
                                      </p:cBhvr>
                                      <p:to>
                                        <p:strVal val="visible"/>
                                      </p:to>
                                    </p:set>
                                    <p:anim calcmode="lin" valueType="num">
                                      <p:cBhvr>
                                        <p:cTn id="63" dur="1000" fill="hold"/>
                                        <p:tgtEl>
                                          <p:spTgt spid="563205">
                                            <p:txEl>
                                              <p:pRg st="2" end="2"/>
                                            </p:txEl>
                                          </p:spTgt>
                                        </p:tgtEl>
                                        <p:attrNameLst>
                                          <p:attrName>ppt_w</p:attrName>
                                        </p:attrNameLst>
                                      </p:cBhvr>
                                      <p:tavLst>
                                        <p:tav tm="0">
                                          <p:val>
                                            <p:fltVal val="0"/>
                                          </p:val>
                                        </p:tav>
                                        <p:tav tm="100000">
                                          <p:val>
                                            <p:strVal val="#ppt_w"/>
                                          </p:val>
                                        </p:tav>
                                      </p:tavLst>
                                    </p:anim>
                                    <p:anim calcmode="lin" valueType="num">
                                      <p:cBhvr>
                                        <p:cTn id="64" dur="1000" fill="hold"/>
                                        <p:tgtEl>
                                          <p:spTgt spid="563205">
                                            <p:txEl>
                                              <p:pRg st="2" end="2"/>
                                            </p:txEl>
                                          </p:spTgt>
                                        </p:tgtEl>
                                        <p:attrNameLst>
                                          <p:attrName>ppt_h</p:attrName>
                                        </p:attrNameLst>
                                      </p:cBhvr>
                                      <p:tavLst>
                                        <p:tav tm="0">
                                          <p:val>
                                            <p:fltVal val="0"/>
                                          </p:val>
                                        </p:tav>
                                        <p:tav tm="100000">
                                          <p:val>
                                            <p:strVal val="#ppt_h"/>
                                          </p:val>
                                        </p:tav>
                                      </p:tavLst>
                                    </p:anim>
                                    <p:anim calcmode="lin" valueType="num">
                                      <p:cBhvr>
                                        <p:cTn id="65" dur="1000" fill="hold"/>
                                        <p:tgtEl>
                                          <p:spTgt spid="56320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56320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563205">
                                            <p:txEl>
                                              <p:pRg st="4" end="4"/>
                                            </p:txEl>
                                          </p:spTgt>
                                        </p:tgtEl>
                                        <p:attrNameLst>
                                          <p:attrName>style.visibility</p:attrName>
                                        </p:attrNameLst>
                                      </p:cBhvr>
                                      <p:to>
                                        <p:strVal val="visible"/>
                                      </p:to>
                                    </p:set>
                                    <p:anim calcmode="lin" valueType="num">
                                      <p:cBhvr>
                                        <p:cTn id="71" dur="1000" fill="hold"/>
                                        <p:tgtEl>
                                          <p:spTgt spid="563205">
                                            <p:txEl>
                                              <p:pRg st="4" end="4"/>
                                            </p:txEl>
                                          </p:spTgt>
                                        </p:tgtEl>
                                        <p:attrNameLst>
                                          <p:attrName>ppt_w</p:attrName>
                                        </p:attrNameLst>
                                      </p:cBhvr>
                                      <p:tavLst>
                                        <p:tav tm="0">
                                          <p:val>
                                            <p:fltVal val="0"/>
                                          </p:val>
                                        </p:tav>
                                        <p:tav tm="100000">
                                          <p:val>
                                            <p:strVal val="#ppt_w"/>
                                          </p:val>
                                        </p:tav>
                                      </p:tavLst>
                                    </p:anim>
                                    <p:anim calcmode="lin" valueType="num">
                                      <p:cBhvr>
                                        <p:cTn id="72" dur="1000" fill="hold"/>
                                        <p:tgtEl>
                                          <p:spTgt spid="563205">
                                            <p:txEl>
                                              <p:pRg st="4" end="4"/>
                                            </p:txEl>
                                          </p:spTgt>
                                        </p:tgtEl>
                                        <p:attrNameLst>
                                          <p:attrName>ppt_h</p:attrName>
                                        </p:attrNameLst>
                                      </p:cBhvr>
                                      <p:tavLst>
                                        <p:tav tm="0">
                                          <p:val>
                                            <p:fltVal val="0"/>
                                          </p:val>
                                        </p:tav>
                                        <p:tav tm="100000">
                                          <p:val>
                                            <p:strVal val="#ppt_h"/>
                                          </p:val>
                                        </p:tav>
                                      </p:tavLst>
                                    </p:anim>
                                    <p:anim calcmode="lin" valueType="num">
                                      <p:cBhvr>
                                        <p:cTn id="73" dur="1000" fill="hold"/>
                                        <p:tgtEl>
                                          <p:spTgt spid="56320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56320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563205">
                                            <p:txEl>
                                              <p:pRg st="6" end="6"/>
                                            </p:txEl>
                                          </p:spTgt>
                                        </p:tgtEl>
                                        <p:attrNameLst>
                                          <p:attrName>style.visibility</p:attrName>
                                        </p:attrNameLst>
                                      </p:cBhvr>
                                      <p:to>
                                        <p:strVal val="visible"/>
                                      </p:to>
                                    </p:set>
                                    <p:anim calcmode="lin" valueType="num">
                                      <p:cBhvr>
                                        <p:cTn id="79" dur="1000" fill="hold"/>
                                        <p:tgtEl>
                                          <p:spTgt spid="563205">
                                            <p:txEl>
                                              <p:pRg st="6" end="6"/>
                                            </p:txEl>
                                          </p:spTgt>
                                        </p:tgtEl>
                                        <p:attrNameLst>
                                          <p:attrName>ppt_w</p:attrName>
                                        </p:attrNameLst>
                                      </p:cBhvr>
                                      <p:tavLst>
                                        <p:tav tm="0">
                                          <p:val>
                                            <p:fltVal val="0"/>
                                          </p:val>
                                        </p:tav>
                                        <p:tav tm="100000">
                                          <p:val>
                                            <p:strVal val="#ppt_w"/>
                                          </p:val>
                                        </p:tav>
                                      </p:tavLst>
                                    </p:anim>
                                    <p:anim calcmode="lin" valueType="num">
                                      <p:cBhvr>
                                        <p:cTn id="80" dur="1000" fill="hold"/>
                                        <p:tgtEl>
                                          <p:spTgt spid="563205">
                                            <p:txEl>
                                              <p:pRg st="6" end="6"/>
                                            </p:txEl>
                                          </p:spTgt>
                                        </p:tgtEl>
                                        <p:attrNameLst>
                                          <p:attrName>ppt_h</p:attrName>
                                        </p:attrNameLst>
                                      </p:cBhvr>
                                      <p:tavLst>
                                        <p:tav tm="0">
                                          <p:val>
                                            <p:fltVal val="0"/>
                                          </p:val>
                                        </p:tav>
                                        <p:tav tm="100000">
                                          <p:val>
                                            <p:strVal val="#ppt_h"/>
                                          </p:val>
                                        </p:tav>
                                      </p:tavLst>
                                    </p:anim>
                                    <p:anim calcmode="lin" valueType="num">
                                      <p:cBhvr>
                                        <p:cTn id="81" dur="1000" fill="hold"/>
                                        <p:tgtEl>
                                          <p:spTgt spid="56320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56320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5"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pic>
        <p:nvPicPr>
          <p:cNvPr id="552962" name="Picture 2" descr="cardovOver">
            <a:extLst>
              <a:ext uri="{FF2B5EF4-FFF2-40B4-BE49-F238E27FC236}">
                <a16:creationId xmlns:a16="http://schemas.microsoft.com/office/drawing/2014/main" id="{6E0C0E1C-466E-4E98-B02D-902FCA958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0"/>
            <a:ext cx="251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3" name="WordArt 3">
            <a:extLst>
              <a:ext uri="{FF2B5EF4-FFF2-40B4-BE49-F238E27FC236}">
                <a16:creationId xmlns:a16="http://schemas.microsoft.com/office/drawing/2014/main" id="{B5E151EC-FDA2-4A6C-BF7D-A724190B5BF8}"/>
              </a:ext>
            </a:extLst>
          </p:cNvPr>
          <p:cNvSpPr>
            <a:spLocks noChangeArrowheads="1" noChangeShapeType="1" noTextEdit="1"/>
          </p:cNvSpPr>
          <p:nvPr/>
        </p:nvSpPr>
        <p:spPr bwMode="auto">
          <a:xfrm>
            <a:off x="1828800" y="2438400"/>
            <a:ext cx="5715000" cy="1905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Are your Spiritual</a:t>
            </a:r>
          </a:p>
          <a:p>
            <a:pPr algn="ctr" fontAlgn="base">
              <a:spcBef>
                <a:spcPct val="0"/>
              </a:spcBef>
              <a:spcAft>
                <a:spcPct val="0"/>
              </a:spcAft>
            </a:pP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 Arteries Unclogged?</a:t>
            </a:r>
          </a:p>
        </p:txBody>
      </p:sp>
    </p:spTree>
  </p:cSld>
  <p:clrMapOvr>
    <a:masterClrMapping/>
  </p:clrMapOvr>
  <p:transition>
    <p:random/>
  </p:transition>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id="{3BE4E022-511D-4CE5-81C5-1836BB3985D3}"/>
              </a:ext>
            </a:extLst>
          </p:cNvPr>
          <p:cNvSpPr>
            <a:spLocks noGrp="1" noChangeArrowheads="1"/>
          </p:cNvSpPr>
          <p:nvPr>
            <p:ph type="ctrTitle"/>
          </p:nvPr>
        </p:nvSpPr>
        <p:spPr/>
        <p:txBody>
          <a:bodyPr/>
          <a:lstStyle/>
          <a:p>
            <a:pPr eaLnBrk="1" hangingPunct="1"/>
            <a:endParaRPr lang="en-US" altLang="en-US" dirty="0"/>
          </a:p>
        </p:txBody>
      </p:sp>
      <p:sp>
        <p:nvSpPr>
          <p:cNvPr id="523267" name="Rectangle 3">
            <a:extLst>
              <a:ext uri="{FF2B5EF4-FFF2-40B4-BE49-F238E27FC236}">
                <a16:creationId xmlns:a16="http://schemas.microsoft.com/office/drawing/2014/main" id="{2DD05105-B607-4502-8AC0-44F3953514AB}"/>
              </a:ext>
            </a:extLst>
          </p:cNvPr>
          <p:cNvSpPr>
            <a:spLocks noGrp="1" noChangeArrowheads="1"/>
          </p:cNvSpPr>
          <p:nvPr>
            <p:ph type="subTitle" idx="1"/>
          </p:nvPr>
        </p:nvSpPr>
        <p:spPr/>
        <p:txBody>
          <a:bodyPr/>
          <a:lstStyle/>
          <a:p>
            <a:pPr eaLnBrk="1" hangingPunct="1"/>
            <a:endParaRPr lang="en-US" altLang="en-US"/>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4658" name="Rectangle 2">
            <a:extLst>
              <a:ext uri="{FF2B5EF4-FFF2-40B4-BE49-F238E27FC236}">
                <a16:creationId xmlns:a16="http://schemas.microsoft.com/office/drawing/2014/main" id="{F8F9BE74-1361-45DA-BC2B-68958C78AA22}"/>
              </a:ext>
            </a:extLst>
          </p:cNvPr>
          <p:cNvSpPr>
            <a:spLocks noGrp="1" noChangeArrowheads="1"/>
          </p:cNvSpPr>
          <p:nvPr>
            <p:ph type="ctrTitle"/>
          </p:nvPr>
        </p:nvSpPr>
        <p:spPr>
          <a:xfrm>
            <a:off x="5029200" y="685800"/>
            <a:ext cx="5638800" cy="4648200"/>
          </a:xfrm>
          <a:effectLst>
            <a:outerShdw dist="35921" dir="2700000" algn="ctr" rotWithShape="0">
              <a:schemeClr val="bg1"/>
            </a:outerShdw>
          </a:effectLst>
        </p:spPr>
        <p:txBody>
          <a:bodyPr/>
          <a:lstStyle/>
          <a:p>
            <a:pPr eaLnBrk="1" hangingPunct="1">
              <a:defRPr/>
            </a:pPr>
            <a:r>
              <a:rPr lang="en-US" sz="8000" b="1" dirty="0">
                <a:solidFill>
                  <a:schemeClr val="tx1"/>
                </a:solidFill>
              </a:rPr>
              <a:t>A Loss</a:t>
            </a:r>
            <a:br>
              <a:rPr lang="en-US" sz="8000" b="1" dirty="0">
                <a:solidFill>
                  <a:schemeClr val="tx1"/>
                </a:solidFill>
              </a:rPr>
            </a:br>
            <a:r>
              <a:rPr lang="en-US" sz="8000" b="1" dirty="0">
                <a:solidFill>
                  <a:schemeClr val="tx1"/>
                </a:solidFill>
              </a:rPr>
              <a:t>for</a:t>
            </a:r>
            <a:br>
              <a:rPr lang="en-US" sz="8000" b="1" dirty="0">
                <a:solidFill>
                  <a:schemeClr val="tx1"/>
                </a:solidFill>
              </a:rPr>
            </a:br>
            <a:r>
              <a:rPr lang="en-US" sz="8000" b="1" dirty="0">
                <a:solidFill>
                  <a:schemeClr val="tx1"/>
                </a:solidFill>
              </a:rPr>
              <a:t>Words</a:t>
            </a:r>
            <a:r>
              <a:rPr lang="en-US" sz="6000" b="1" dirty="0">
                <a:solidFill>
                  <a:srgbClr val="990000"/>
                </a:solidFill>
              </a:rPr>
              <a:t>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6706" name="Rectangle 1026">
            <a:extLst>
              <a:ext uri="{FF2B5EF4-FFF2-40B4-BE49-F238E27FC236}">
                <a16:creationId xmlns:a16="http://schemas.microsoft.com/office/drawing/2014/main" id="{3D5653F4-D6BF-4474-BFBF-2FAFAB0F77A4}"/>
              </a:ext>
            </a:extLst>
          </p:cNvPr>
          <p:cNvSpPr>
            <a:spLocks noGrp="1" noChangeArrowheads="1"/>
          </p:cNvSpPr>
          <p:nvPr>
            <p:ph type="ctrTitle"/>
          </p:nvPr>
        </p:nvSpPr>
        <p:spPr>
          <a:xfrm>
            <a:off x="4191000" y="2130426"/>
            <a:ext cx="5791200" cy="1470025"/>
          </a:xfrm>
          <a:effectLst>
            <a:outerShdw dist="35921" dir="2700000" algn="ctr" rotWithShape="0">
              <a:schemeClr val="bg1"/>
            </a:outerShdw>
          </a:effectLst>
        </p:spPr>
        <p:txBody>
          <a:bodyPr/>
          <a:lstStyle/>
          <a:p>
            <a:pPr eaLnBrk="1" hangingPunct="1">
              <a:defRPr/>
            </a:pPr>
            <a:r>
              <a:rPr lang="en-US" sz="6000" b="1">
                <a:solidFill>
                  <a:schemeClr val="tx1"/>
                </a:solidFill>
              </a:rPr>
              <a:t>When it</a:t>
            </a:r>
            <a:br>
              <a:rPr lang="en-US" sz="6000" b="1">
                <a:solidFill>
                  <a:schemeClr val="tx1"/>
                </a:solidFill>
              </a:rPr>
            </a:br>
            <a:r>
              <a:rPr lang="en-US" sz="6000" b="1">
                <a:solidFill>
                  <a:schemeClr val="tx1"/>
                </a:solidFill>
              </a:rPr>
              <a:t>comes to prayer, are we at a loss for words?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474" name="Group 13">
            <a:extLst>
              <a:ext uri="{FF2B5EF4-FFF2-40B4-BE49-F238E27FC236}">
                <a16:creationId xmlns:a16="http://schemas.microsoft.com/office/drawing/2014/main" id="{2A7488F5-DC6C-4449-9527-D858CF397880}"/>
              </a:ext>
            </a:extLst>
          </p:cNvPr>
          <p:cNvGrpSpPr>
            <a:grpSpLocks/>
          </p:cNvGrpSpPr>
          <p:nvPr/>
        </p:nvGrpSpPr>
        <p:grpSpPr bwMode="auto">
          <a:xfrm>
            <a:off x="0" y="0"/>
            <a:ext cx="12192000" cy="6859588"/>
            <a:chOff x="0" y="0"/>
            <a:chExt cx="5760" cy="4321"/>
          </a:xfrm>
        </p:grpSpPr>
        <p:pic>
          <p:nvPicPr>
            <p:cNvPr id="361481" name="Picture 14" descr="breadbg">
              <a:extLst>
                <a:ext uri="{FF2B5EF4-FFF2-40B4-BE49-F238E27FC236}">
                  <a16:creationId xmlns:a16="http://schemas.microsoft.com/office/drawing/2014/main" id="{75943A8B-D8DB-470B-AF20-766FFD563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82" name="Picture 15" descr="rosewatermarklp">
              <a:extLst>
                <a:ext uri="{FF2B5EF4-FFF2-40B4-BE49-F238E27FC236}">
                  <a16:creationId xmlns:a16="http://schemas.microsoft.com/office/drawing/2014/main" id="{0F9E8BEB-85CC-4DF1-8C68-866BB1EC3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1475" name="Picture 16">
            <a:extLst>
              <a:ext uri="{FF2B5EF4-FFF2-40B4-BE49-F238E27FC236}">
                <a16:creationId xmlns:a16="http://schemas.microsoft.com/office/drawing/2014/main" id="{CE6B10BA-0E1A-4144-B93D-7F36F9668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35051"/>
            <a:ext cx="46482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76" name="Picture 11" descr="breadpet2">
            <a:extLst>
              <a:ext uri="{FF2B5EF4-FFF2-40B4-BE49-F238E27FC236}">
                <a16:creationId xmlns:a16="http://schemas.microsoft.com/office/drawing/2014/main" id="{63D81B80-453D-4C79-8D1F-6E4EC8DC93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588"/>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04" name="Rectangle 4">
            <a:extLst>
              <a:ext uri="{FF2B5EF4-FFF2-40B4-BE49-F238E27FC236}">
                <a16:creationId xmlns:a16="http://schemas.microsoft.com/office/drawing/2014/main" id="{05BCAD60-6025-415B-BE3B-F4B0FD9A97AF}"/>
              </a:ext>
            </a:extLst>
          </p:cNvPr>
          <p:cNvSpPr>
            <a:spLocks noGrp="1" noChangeArrowheads="1"/>
          </p:cNvSpPr>
          <p:nvPr>
            <p:ph type="body" idx="1"/>
          </p:nvPr>
        </p:nvSpPr>
        <p:spPr/>
        <p:txBody>
          <a:bodyPr/>
          <a:lstStyle/>
          <a:p>
            <a:pPr eaLnBrk="1" hangingPunct="1">
              <a:buFontTx/>
              <a:buBlip>
                <a:blip r:embed="rId7"/>
              </a:buBlip>
            </a:pPr>
            <a:r>
              <a:rPr lang="en-US" altLang="en-US" sz="3500">
                <a:solidFill>
                  <a:srgbClr val="211D1E"/>
                </a:solidFill>
              </a:rPr>
              <a:t>Asking for what we need each day, even if it’s already in our refrigerators, encourages a relationship with the One who gives all. </a:t>
            </a:r>
          </a:p>
          <a:p>
            <a:pPr eaLnBrk="1" hangingPunct="1">
              <a:buFontTx/>
              <a:buBlip>
                <a:blip r:embed="rId7"/>
              </a:buBlip>
            </a:pPr>
            <a:r>
              <a:rPr lang="en-US" altLang="en-US" sz="3500">
                <a:solidFill>
                  <a:srgbClr val="211D1E"/>
                </a:solidFill>
              </a:rPr>
              <a:t>God wants us to come to him not only with our big requests, but with our everyday requests as well.</a:t>
            </a:r>
            <a:r>
              <a:rPr lang="en-US" altLang="en-US" sz="2100">
                <a:solidFill>
                  <a:srgbClr val="211D1E"/>
                </a:solidFill>
              </a:rPr>
              <a:t> </a:t>
            </a:r>
            <a:endParaRPr lang="en-US" altLang="en-US" sz="2100"/>
          </a:p>
        </p:txBody>
      </p:sp>
      <p:sp>
        <p:nvSpPr>
          <p:cNvPr id="361478" name="Rectangle 6">
            <a:extLst>
              <a:ext uri="{FF2B5EF4-FFF2-40B4-BE49-F238E27FC236}">
                <a16:creationId xmlns:a16="http://schemas.microsoft.com/office/drawing/2014/main" id="{626E731A-7204-43C1-B84F-A35625988444}"/>
              </a:ext>
            </a:extLst>
          </p:cNvPr>
          <p:cNvSpPr>
            <a:spLocks noChangeArrowheads="1"/>
          </p:cNvSpPr>
          <p:nvPr/>
        </p:nvSpPr>
        <p:spPr bwMode="auto">
          <a:xfrm>
            <a:off x="6994525" y="2606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61479" name="Rectangle 7">
            <a:extLst>
              <a:ext uri="{FF2B5EF4-FFF2-40B4-BE49-F238E27FC236}">
                <a16:creationId xmlns:a16="http://schemas.microsoft.com/office/drawing/2014/main" id="{059020D9-774C-4657-BCDE-4631192E53E4}"/>
              </a:ext>
            </a:extLst>
          </p:cNvPr>
          <p:cNvSpPr>
            <a:spLocks noChangeArrowheads="1"/>
          </p:cNvSpPr>
          <p:nvPr/>
        </p:nvSpPr>
        <p:spPr bwMode="auto">
          <a:xfrm>
            <a:off x="7426325" y="26193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61480" name="Rectangle 8">
            <a:extLst>
              <a:ext uri="{FF2B5EF4-FFF2-40B4-BE49-F238E27FC236}">
                <a16:creationId xmlns:a16="http://schemas.microsoft.com/office/drawing/2014/main" id="{EB4BAEE8-5F13-488D-A582-52DA0DDB0935}"/>
              </a:ext>
            </a:extLst>
          </p:cNvPr>
          <p:cNvSpPr>
            <a:spLocks noChangeArrowheads="1"/>
          </p:cNvSpPr>
          <p:nvPr/>
        </p:nvSpPr>
        <p:spPr bwMode="auto">
          <a:xfrm>
            <a:off x="6499225" y="2632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704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7040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04"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58754" name="Rectangle 2">
            <a:extLst>
              <a:ext uri="{FF2B5EF4-FFF2-40B4-BE49-F238E27FC236}">
                <a16:creationId xmlns:a16="http://schemas.microsoft.com/office/drawing/2014/main" id="{3FD83B52-9DC0-4C45-ADF1-8416DACA2A5D}"/>
              </a:ext>
            </a:extLst>
          </p:cNvPr>
          <p:cNvSpPr>
            <a:spLocks noGrp="1" noChangeArrowheads="1"/>
          </p:cNvSpPr>
          <p:nvPr>
            <p:ph type="ctrTitle"/>
          </p:nvPr>
        </p:nvSpPr>
        <p:spPr>
          <a:xfrm>
            <a:off x="2324100" y="304800"/>
            <a:ext cx="7543800" cy="5791200"/>
          </a:xfrm>
          <a:effectLst>
            <a:outerShdw dist="71842" dir="2700000" algn="ctr" rotWithShape="0">
              <a:schemeClr val="tx1"/>
            </a:outerShdw>
          </a:effectLst>
        </p:spPr>
        <p:txBody>
          <a:bodyPr/>
          <a:lstStyle/>
          <a:p>
            <a:pPr algn="l" eaLnBrk="1" hangingPunct="1">
              <a:defRPr/>
            </a:pPr>
            <a:r>
              <a:rPr lang="en-US" sz="6000" b="1">
                <a:solidFill>
                  <a:schemeClr val="bg1"/>
                </a:solidFill>
              </a:rPr>
              <a:t>Jesus assures</a:t>
            </a:r>
            <a:br>
              <a:rPr lang="en-US" sz="6000" b="1">
                <a:solidFill>
                  <a:schemeClr val="bg1"/>
                </a:solidFill>
              </a:rPr>
            </a:br>
            <a:r>
              <a:rPr lang="en-US" sz="6000" b="1">
                <a:solidFill>
                  <a:schemeClr val="bg1"/>
                </a:solidFill>
              </a:rPr>
              <a:t>us that </a:t>
            </a:r>
            <a:r>
              <a:rPr lang="en-US" sz="6000" b="1">
                <a:solidFill>
                  <a:srgbClr val="FFCC00"/>
                </a:solidFill>
              </a:rPr>
              <a:t>God</a:t>
            </a:r>
            <a:br>
              <a:rPr lang="en-US" sz="6000" b="1">
                <a:solidFill>
                  <a:schemeClr val="bg1"/>
                </a:solidFill>
              </a:rPr>
            </a:br>
            <a:r>
              <a:rPr lang="en-US" sz="6000" b="1">
                <a:solidFill>
                  <a:schemeClr val="bg1"/>
                </a:solidFill>
              </a:rPr>
              <a:t>will answer</a:t>
            </a:r>
            <a:br>
              <a:rPr lang="en-US" sz="6000" b="1">
                <a:solidFill>
                  <a:schemeClr val="bg1"/>
                </a:solidFill>
              </a:rPr>
            </a:br>
            <a:r>
              <a:rPr lang="en-US" sz="6000" b="1">
                <a:solidFill>
                  <a:schemeClr val="bg1"/>
                </a:solidFill>
              </a:rPr>
              <a:t>our prayers!</a:t>
            </a:r>
          </a:p>
        </p:txBody>
      </p:sp>
      <p:pic>
        <p:nvPicPr>
          <p:cNvPr id="458755" name="Picture 3" descr="Picture 4_pptX">
            <a:extLst>
              <a:ext uri="{FF2B5EF4-FFF2-40B4-BE49-F238E27FC236}">
                <a16:creationId xmlns:a16="http://schemas.microsoft.com/office/drawing/2014/main" id="{03BCC503-A6AB-487D-8154-CB02F294A241}"/>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7086600" y="2209800"/>
            <a:ext cx="1905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458755"/>
                                        </p:tgtEl>
                                        <p:attrNameLst>
                                          <p:attrName>style.visibility</p:attrName>
                                        </p:attrNameLst>
                                      </p:cBhvr>
                                      <p:to>
                                        <p:strVal val="visible"/>
                                      </p:to>
                                    </p:set>
                                    <p:animEffect transition="in" filter="dissolve">
                                      <p:cBhvr>
                                        <p:cTn id="7" dur="500"/>
                                        <p:tgtEl>
                                          <p:spTgt spid="458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02" name="Rectangle 2">
            <a:extLst>
              <a:ext uri="{FF2B5EF4-FFF2-40B4-BE49-F238E27FC236}">
                <a16:creationId xmlns:a16="http://schemas.microsoft.com/office/drawing/2014/main" id="{F80F4B5B-514D-4EAA-B805-F1E13A740C51}"/>
              </a:ext>
            </a:extLst>
          </p:cNvPr>
          <p:cNvSpPr>
            <a:spLocks noGrp="1" noChangeArrowheads="1"/>
          </p:cNvSpPr>
          <p:nvPr>
            <p:ph type="ctrTitle"/>
          </p:nvPr>
        </p:nvSpPr>
        <p:spPr>
          <a:xfrm>
            <a:off x="1752600" y="2819400"/>
            <a:ext cx="8686800" cy="3352800"/>
          </a:xfrm>
          <a:effectLst>
            <a:outerShdw dist="35921" dir="2700000" algn="ctr" rotWithShape="0">
              <a:schemeClr val="tx1"/>
            </a:outerShdw>
          </a:effectLst>
        </p:spPr>
        <p:txBody>
          <a:bodyPr/>
          <a:lstStyle/>
          <a:p>
            <a:pPr eaLnBrk="1" hangingPunct="1">
              <a:defRPr/>
            </a:pPr>
            <a:r>
              <a:rPr lang="en-US" sz="6600" b="1">
                <a:solidFill>
                  <a:srgbClr val="990000"/>
                </a:solidFill>
              </a:rPr>
              <a:t>we will never be </a:t>
            </a:r>
            <a:br>
              <a:rPr lang="en-US" sz="6600" b="1">
                <a:solidFill>
                  <a:srgbClr val="990000"/>
                </a:solidFill>
              </a:rPr>
            </a:br>
            <a:r>
              <a:rPr lang="en-US" sz="6600" b="1">
                <a:solidFill>
                  <a:srgbClr val="990000"/>
                </a:solidFill>
              </a:rPr>
              <a:t>at a loss for words!</a:t>
            </a:r>
            <a:r>
              <a:rPr lang="en-US"/>
              <a:t> </a:t>
            </a:r>
          </a:p>
        </p:txBody>
      </p:sp>
      <p:sp>
        <p:nvSpPr>
          <p:cNvPr id="460803" name="Rectangle 3">
            <a:extLst>
              <a:ext uri="{FF2B5EF4-FFF2-40B4-BE49-F238E27FC236}">
                <a16:creationId xmlns:a16="http://schemas.microsoft.com/office/drawing/2014/main" id="{64AF8B46-740A-4199-A2F0-B85B0E2E44C5}"/>
              </a:ext>
            </a:extLst>
          </p:cNvPr>
          <p:cNvSpPr>
            <a:spLocks noChangeArrowheads="1"/>
          </p:cNvSpPr>
          <p:nvPr/>
        </p:nvSpPr>
        <p:spPr bwMode="auto">
          <a:xfrm>
            <a:off x="2127251" y="1568450"/>
            <a:ext cx="7935913" cy="175432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fontAlgn="base">
              <a:spcBef>
                <a:spcPct val="0"/>
              </a:spcBef>
              <a:spcAft>
                <a:spcPct val="0"/>
              </a:spcAft>
              <a:defRPr/>
            </a:pPr>
            <a:r>
              <a:rPr lang="en-US" sz="5400" b="1">
                <a:solidFill>
                  <a:srgbClr val="FFFFFF"/>
                </a:solidFill>
                <a:latin typeface="Arial" charset="0"/>
              </a:rPr>
              <a:t>If we are in a close</a:t>
            </a:r>
          </a:p>
          <a:p>
            <a:pPr algn="ctr" fontAlgn="base">
              <a:spcBef>
                <a:spcPct val="0"/>
              </a:spcBef>
              <a:spcAft>
                <a:spcPct val="0"/>
              </a:spcAft>
              <a:defRPr/>
            </a:pPr>
            <a:r>
              <a:rPr lang="en-US" sz="5400" b="1">
                <a:solidFill>
                  <a:srgbClr val="FFFFFF"/>
                </a:solidFill>
                <a:latin typeface="Arial" charset="0"/>
              </a:rPr>
              <a:t>Relationship with God,</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C77B14B0-870D-4EF3-98A8-54BECE6F03A6}"/>
              </a:ext>
            </a:extLst>
          </p:cNvPr>
          <p:cNvSpPr>
            <a:spLocks noGrp="1" noChangeArrowheads="1"/>
          </p:cNvSpPr>
          <p:nvPr>
            <p:ph type="ctrTitle"/>
          </p:nvPr>
        </p:nvSpPr>
        <p:spPr>
          <a:xfrm>
            <a:off x="1524000" y="3581400"/>
            <a:ext cx="9144000" cy="1905000"/>
          </a:xfrm>
        </p:spPr>
        <p:txBody>
          <a:bodyPr/>
          <a:lstStyle/>
          <a:p>
            <a:pPr eaLnBrk="1" hangingPunct="1"/>
            <a:r>
              <a:rPr lang="en-US" altLang="en-US" sz="4800" b="1" dirty="0">
                <a:solidFill>
                  <a:schemeClr val="accent1">
                    <a:lumMod val="90000"/>
                  </a:schemeClr>
                </a:solidFill>
                <a:effectLst>
                  <a:outerShdw blurRad="38100" dist="38100" dir="2700000" algn="tl">
                    <a:srgbClr val="000000">
                      <a:alpha val="43137"/>
                    </a:srgbClr>
                  </a:outerShdw>
                </a:effectLst>
                <a:latin typeface="Harlow Solid Italic" panose="04030604020F02020D02" pitchFamily="82" charset="0"/>
              </a:rPr>
              <a:t>Prayer:  Bridge Between Worlds </a:t>
            </a:r>
          </a:p>
        </p:txBody>
      </p:sp>
      <p:sp>
        <p:nvSpPr>
          <p:cNvPr id="8" name="Rectangle 7">
            <a:extLst>
              <a:ext uri="{FF2B5EF4-FFF2-40B4-BE49-F238E27FC236}">
                <a16:creationId xmlns:a16="http://schemas.microsoft.com/office/drawing/2014/main" id="{39D9D254-A7DE-4F64-8398-B5EDD660ADE8}"/>
              </a:ext>
            </a:extLst>
          </p:cNvPr>
          <p:cNvSpPr/>
          <p:nvPr/>
        </p:nvSpPr>
        <p:spPr>
          <a:xfrm>
            <a:off x="1524000" y="457201"/>
            <a:ext cx="9144000" cy="923925"/>
          </a:xfrm>
          <a:prstGeom prst="rect">
            <a:avLst/>
          </a:prstGeom>
          <a:noFill/>
        </p:spPr>
        <p:txBody>
          <a:bodyPr>
            <a:spAutoFit/>
          </a:bodyPr>
          <a:lstStyle/>
          <a:p>
            <a:pPr algn="ctr" fontAlgn="base">
              <a:spcBef>
                <a:spcPct val="0"/>
              </a:spcBef>
              <a:spcAft>
                <a:spcPct val="0"/>
              </a:spcAft>
              <a:defRPr/>
            </a:pPr>
            <a:endParaRPr lang="en-US" sz="5400" b="1"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latin typeface="Calligrapher"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additive="base">
                                        <p:cTn id="7" dur="500" fill="hold"/>
                                        <p:tgtEl>
                                          <p:spTgt spid="12291"/>
                                        </p:tgtEl>
                                        <p:attrNameLst>
                                          <p:attrName>ppt_x</p:attrName>
                                        </p:attrNameLst>
                                      </p:cBhvr>
                                      <p:tavLst>
                                        <p:tav tm="0">
                                          <p:val>
                                            <p:strVal val="0-#ppt_w/2"/>
                                          </p:val>
                                        </p:tav>
                                        <p:tav tm="100000">
                                          <p:val>
                                            <p:strVal val="#ppt_x"/>
                                          </p:val>
                                        </p:tav>
                                      </p:tavLst>
                                    </p:anim>
                                    <p:anim calcmode="lin" valueType="num">
                                      <p:cBhvr additive="base">
                                        <p:cTn id="8" dur="500" fill="hold"/>
                                        <p:tgtEl>
                                          <p:spTgt spid="1229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nodePh="1">
                                  <p:stCondLst>
                                    <p:cond delay="0"/>
                                  </p:stCondLst>
                                  <p:endCondLst>
                                    <p:cond evt="begin" delay="0">
                                      <p:tn val="11"/>
                                    </p:cond>
                                  </p:end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
                                        </p:tgtEl>
                                        <p:attrNameLst>
                                          <p:attrName>fillcolor</p:attrName>
                                        </p:attrNameLst>
                                      </p:cBhvr>
                                      <p:tavLst>
                                        <p:tav tm="0">
                                          <p:val>
                                            <p:clrVal>
                                              <a:schemeClr val="accent2"/>
                                            </p:clrVal>
                                          </p:val>
                                        </p:tav>
                                        <p:tav tm="50000">
                                          <p:val>
                                            <p:clrVal>
                                              <a:schemeClr val="hlink"/>
                                            </p:clrVal>
                                          </p:val>
                                        </p:tav>
                                      </p:tavLst>
                                    </p:anim>
                                    <p:set>
                                      <p:cBhvr>
                                        <p:cTn id="15" dur="80"/>
                                        <p:tgtEl>
                                          <p:spTgt spid="8"/>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mph" presetSubtype="0" fill="hold" grpId="1" nodeType="clickEffect" nodePh="1">
                                  <p:stCondLst>
                                    <p:cond delay="0"/>
                                  </p:stCondLst>
                                  <p:endCondLst>
                                    <p:cond evt="begin" delay="0">
                                      <p:tn val="18"/>
                                    </p:cond>
                                  </p:endCondLst>
                                  <p:iterate type="lt">
                                    <p:tmPct val="4000"/>
                                  </p:iterate>
                                  <p:childTnLst>
                                    <p:set>
                                      <p:cBhvr override="childStyle">
                                        <p:cTn id="19" dur="500" fill="hold"/>
                                        <p:tgtEl>
                                          <p:spTgt spid="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P spid="8" grpId="0"/>
      <p:bldP spid="8" grpId="1"/>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1612802" name="Rectangle 2">
            <a:extLst>
              <a:ext uri="{FF2B5EF4-FFF2-40B4-BE49-F238E27FC236}">
                <a16:creationId xmlns:a16="http://schemas.microsoft.com/office/drawing/2014/main" id="{5A640B38-E091-44F0-9FDB-1FB05BBFE139}"/>
              </a:ext>
            </a:extLst>
          </p:cNvPr>
          <p:cNvSpPr>
            <a:spLocks noGrp="1" noChangeArrowheads="1"/>
          </p:cNvSpPr>
          <p:nvPr>
            <p:ph type="body" idx="1"/>
          </p:nvPr>
        </p:nvSpPr>
        <p:spPr>
          <a:xfrm>
            <a:off x="1524000" y="457200"/>
            <a:ext cx="7239000" cy="6400800"/>
          </a:xfrm>
        </p:spPr>
        <p:txBody>
          <a:bodyPr/>
          <a:lstStyle/>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"In every joy that crowns my days,</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In every pain I bear,</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My heart shall find delight in praise,</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Or seek relief in prayer.</a:t>
            </a:r>
          </a:p>
          <a:p>
            <a:pPr algn="ctr" eaLnBrk="1" hangingPunct="1">
              <a:buFontTx/>
              <a:buNone/>
              <a:defRPr/>
            </a:pPr>
            <a:endParaRPr lang="en-US" sz="2400" b="1">
              <a:solidFill>
                <a:schemeClr val="bg1"/>
              </a:solidFill>
              <a:effectLst>
                <a:outerShdw blurRad="38100" dist="38100" dir="2700000" algn="tl">
                  <a:srgbClr val="000000"/>
                </a:outerShdw>
              </a:effectLst>
              <a:latin typeface="Comic Sans MS" pitchFamily="66" charset="0"/>
            </a:endParaRP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"When gladness wings my favored hour,</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Thy love my thoughts shall fill;</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Resigned when storms of sorrow lower,</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My soul shall meet thy will.</a:t>
            </a:r>
          </a:p>
          <a:p>
            <a:pPr algn="ctr" eaLnBrk="1" hangingPunct="1">
              <a:buFontTx/>
              <a:buNone/>
              <a:defRPr/>
            </a:pPr>
            <a:endParaRPr lang="en-US" sz="2400" b="1">
              <a:solidFill>
                <a:schemeClr val="bg1"/>
              </a:solidFill>
              <a:effectLst>
                <a:outerShdw blurRad="38100" dist="38100" dir="2700000" algn="tl">
                  <a:srgbClr val="000000"/>
                </a:outerShdw>
              </a:effectLst>
              <a:latin typeface="Comic Sans MS" pitchFamily="66" charset="0"/>
            </a:endParaRP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"My lifted eye, without a tear,</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The gathering storm shall see;</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My steadfast heart shall know no fear:</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That heart shall rest on thee.”</a:t>
            </a:r>
            <a:endParaRPr lang="en-US" sz="1000" b="1">
              <a:solidFill>
                <a:schemeClr val="bg1"/>
              </a:solidFill>
              <a:effectLst>
                <a:outerShdw blurRad="38100" dist="38100" dir="2700000" algn="tl">
                  <a:srgbClr val="000000"/>
                </a:outerShdw>
              </a:effectLst>
              <a:latin typeface="Monaco" pitchFamily="32"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612802">
                                            <p:txEl>
                                              <p:pRg st="0" end="0"/>
                                            </p:txEl>
                                          </p:spTgt>
                                        </p:tgtEl>
                                        <p:attrNameLst>
                                          <p:attrName>style.visibility</p:attrName>
                                        </p:attrNameLst>
                                      </p:cBhvr>
                                      <p:to>
                                        <p:strVal val="visible"/>
                                      </p:to>
                                    </p:set>
                                    <p:anim calcmode="lin" valueType="num">
                                      <p:cBhvr>
                                        <p:cTn id="7" dur="500" fill="hold"/>
                                        <p:tgtEl>
                                          <p:spTgt spid="1612802">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612802">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612802">
                                            <p:txEl>
                                              <p:pRg st="1" end="1"/>
                                            </p:txEl>
                                          </p:spTgt>
                                        </p:tgtEl>
                                        <p:attrNameLst>
                                          <p:attrName>style.visibility</p:attrName>
                                        </p:attrNameLst>
                                      </p:cBhvr>
                                      <p:to>
                                        <p:strVal val="visible"/>
                                      </p:to>
                                    </p:set>
                                    <p:anim calcmode="lin" valueType="num">
                                      <p:cBhvr>
                                        <p:cTn id="13" dur="500" fill="hold"/>
                                        <p:tgtEl>
                                          <p:spTgt spid="1612802">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1612802">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612802">
                                            <p:txEl>
                                              <p:pRg st="2" end="2"/>
                                            </p:txEl>
                                          </p:spTgt>
                                        </p:tgtEl>
                                        <p:attrNameLst>
                                          <p:attrName>style.visibility</p:attrName>
                                        </p:attrNameLst>
                                      </p:cBhvr>
                                      <p:to>
                                        <p:strVal val="visible"/>
                                      </p:to>
                                    </p:set>
                                    <p:anim calcmode="lin" valueType="num">
                                      <p:cBhvr>
                                        <p:cTn id="19" dur="500" fill="hold"/>
                                        <p:tgtEl>
                                          <p:spTgt spid="1612802">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1612802">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612802">
                                            <p:txEl>
                                              <p:pRg st="3" end="3"/>
                                            </p:txEl>
                                          </p:spTgt>
                                        </p:tgtEl>
                                        <p:attrNameLst>
                                          <p:attrName>style.visibility</p:attrName>
                                        </p:attrNameLst>
                                      </p:cBhvr>
                                      <p:to>
                                        <p:strVal val="visible"/>
                                      </p:to>
                                    </p:set>
                                    <p:anim calcmode="lin" valueType="num">
                                      <p:cBhvr>
                                        <p:cTn id="25" dur="500" fill="hold"/>
                                        <p:tgtEl>
                                          <p:spTgt spid="1612802">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1612802">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612802">
                                            <p:txEl>
                                              <p:pRg st="5" end="5"/>
                                            </p:txEl>
                                          </p:spTgt>
                                        </p:tgtEl>
                                        <p:attrNameLst>
                                          <p:attrName>style.visibility</p:attrName>
                                        </p:attrNameLst>
                                      </p:cBhvr>
                                      <p:to>
                                        <p:strVal val="visible"/>
                                      </p:to>
                                    </p:set>
                                    <p:anim calcmode="lin" valueType="num">
                                      <p:cBhvr>
                                        <p:cTn id="31" dur="500" fill="hold"/>
                                        <p:tgtEl>
                                          <p:spTgt spid="1612802">
                                            <p:txEl>
                                              <p:pRg st="5" end="5"/>
                                            </p:txEl>
                                          </p:spTgt>
                                        </p:tgtEl>
                                        <p:attrNameLst>
                                          <p:attrName>ppt_w</p:attrName>
                                        </p:attrNameLst>
                                      </p:cBhvr>
                                      <p:tavLst>
                                        <p:tav tm="0">
                                          <p:val>
                                            <p:strVal val="2/3*#ppt_w"/>
                                          </p:val>
                                        </p:tav>
                                        <p:tav tm="100000">
                                          <p:val>
                                            <p:strVal val="#ppt_w"/>
                                          </p:val>
                                        </p:tav>
                                      </p:tavLst>
                                    </p:anim>
                                    <p:anim calcmode="lin" valueType="num">
                                      <p:cBhvr>
                                        <p:cTn id="32" dur="500" fill="hold"/>
                                        <p:tgtEl>
                                          <p:spTgt spid="1612802">
                                            <p:txEl>
                                              <p:pRg st="5" end="5"/>
                                            </p:txEl>
                                          </p:spTgt>
                                        </p:tgtEl>
                                        <p:attrNameLst>
                                          <p:attrName>ppt_h</p:attrName>
                                        </p:attrNameLst>
                                      </p:cBhvr>
                                      <p:tavLst>
                                        <p:tav tm="0">
                                          <p:val>
                                            <p:strVal val="2/3*#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1612802">
                                            <p:txEl>
                                              <p:pRg st="6" end="6"/>
                                            </p:txEl>
                                          </p:spTgt>
                                        </p:tgtEl>
                                        <p:attrNameLst>
                                          <p:attrName>style.visibility</p:attrName>
                                        </p:attrNameLst>
                                      </p:cBhvr>
                                      <p:to>
                                        <p:strVal val="visible"/>
                                      </p:to>
                                    </p:set>
                                    <p:anim calcmode="lin" valueType="num">
                                      <p:cBhvr>
                                        <p:cTn id="37" dur="500" fill="hold"/>
                                        <p:tgtEl>
                                          <p:spTgt spid="1612802">
                                            <p:txEl>
                                              <p:pRg st="6" end="6"/>
                                            </p:txEl>
                                          </p:spTgt>
                                        </p:tgtEl>
                                        <p:attrNameLst>
                                          <p:attrName>ppt_w</p:attrName>
                                        </p:attrNameLst>
                                      </p:cBhvr>
                                      <p:tavLst>
                                        <p:tav tm="0">
                                          <p:val>
                                            <p:strVal val="2/3*#ppt_w"/>
                                          </p:val>
                                        </p:tav>
                                        <p:tav tm="100000">
                                          <p:val>
                                            <p:strVal val="#ppt_w"/>
                                          </p:val>
                                        </p:tav>
                                      </p:tavLst>
                                    </p:anim>
                                    <p:anim calcmode="lin" valueType="num">
                                      <p:cBhvr>
                                        <p:cTn id="38" dur="500" fill="hold"/>
                                        <p:tgtEl>
                                          <p:spTgt spid="1612802">
                                            <p:txEl>
                                              <p:pRg st="6" end="6"/>
                                            </p:txEl>
                                          </p:spTgt>
                                        </p:tgtEl>
                                        <p:attrNameLst>
                                          <p:attrName>ppt_h</p:attrName>
                                        </p:attrNameLst>
                                      </p:cBhvr>
                                      <p:tavLst>
                                        <p:tav tm="0">
                                          <p:val>
                                            <p:strVal val="2/3*#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1612802">
                                            <p:txEl>
                                              <p:pRg st="7" end="7"/>
                                            </p:txEl>
                                          </p:spTgt>
                                        </p:tgtEl>
                                        <p:attrNameLst>
                                          <p:attrName>style.visibility</p:attrName>
                                        </p:attrNameLst>
                                      </p:cBhvr>
                                      <p:to>
                                        <p:strVal val="visible"/>
                                      </p:to>
                                    </p:set>
                                    <p:anim calcmode="lin" valueType="num">
                                      <p:cBhvr>
                                        <p:cTn id="43" dur="500" fill="hold"/>
                                        <p:tgtEl>
                                          <p:spTgt spid="1612802">
                                            <p:txEl>
                                              <p:pRg st="7" end="7"/>
                                            </p:txEl>
                                          </p:spTgt>
                                        </p:tgtEl>
                                        <p:attrNameLst>
                                          <p:attrName>ppt_w</p:attrName>
                                        </p:attrNameLst>
                                      </p:cBhvr>
                                      <p:tavLst>
                                        <p:tav tm="0">
                                          <p:val>
                                            <p:strVal val="2/3*#ppt_w"/>
                                          </p:val>
                                        </p:tav>
                                        <p:tav tm="100000">
                                          <p:val>
                                            <p:strVal val="#ppt_w"/>
                                          </p:val>
                                        </p:tav>
                                      </p:tavLst>
                                    </p:anim>
                                    <p:anim calcmode="lin" valueType="num">
                                      <p:cBhvr>
                                        <p:cTn id="44" dur="500" fill="hold"/>
                                        <p:tgtEl>
                                          <p:spTgt spid="1612802">
                                            <p:txEl>
                                              <p:pRg st="7" end="7"/>
                                            </p:txEl>
                                          </p:spTgt>
                                        </p:tgtEl>
                                        <p:attrNameLst>
                                          <p:attrName>ppt_h</p:attrName>
                                        </p:attrNameLst>
                                      </p:cBhvr>
                                      <p:tavLst>
                                        <p:tav tm="0">
                                          <p:val>
                                            <p:strVal val="2/3*#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272" fill="hold" grpId="0" nodeType="clickEffect">
                                  <p:stCondLst>
                                    <p:cond delay="0"/>
                                  </p:stCondLst>
                                  <p:childTnLst>
                                    <p:set>
                                      <p:cBhvr>
                                        <p:cTn id="48" dur="1" fill="hold">
                                          <p:stCondLst>
                                            <p:cond delay="0"/>
                                          </p:stCondLst>
                                        </p:cTn>
                                        <p:tgtEl>
                                          <p:spTgt spid="1612802">
                                            <p:txEl>
                                              <p:pRg st="8" end="8"/>
                                            </p:txEl>
                                          </p:spTgt>
                                        </p:tgtEl>
                                        <p:attrNameLst>
                                          <p:attrName>style.visibility</p:attrName>
                                        </p:attrNameLst>
                                      </p:cBhvr>
                                      <p:to>
                                        <p:strVal val="visible"/>
                                      </p:to>
                                    </p:set>
                                    <p:anim calcmode="lin" valueType="num">
                                      <p:cBhvr>
                                        <p:cTn id="49" dur="500" fill="hold"/>
                                        <p:tgtEl>
                                          <p:spTgt spid="1612802">
                                            <p:txEl>
                                              <p:pRg st="8" end="8"/>
                                            </p:txEl>
                                          </p:spTgt>
                                        </p:tgtEl>
                                        <p:attrNameLst>
                                          <p:attrName>ppt_w</p:attrName>
                                        </p:attrNameLst>
                                      </p:cBhvr>
                                      <p:tavLst>
                                        <p:tav tm="0">
                                          <p:val>
                                            <p:strVal val="2/3*#ppt_w"/>
                                          </p:val>
                                        </p:tav>
                                        <p:tav tm="100000">
                                          <p:val>
                                            <p:strVal val="#ppt_w"/>
                                          </p:val>
                                        </p:tav>
                                      </p:tavLst>
                                    </p:anim>
                                    <p:anim calcmode="lin" valueType="num">
                                      <p:cBhvr>
                                        <p:cTn id="50" dur="500" fill="hold"/>
                                        <p:tgtEl>
                                          <p:spTgt spid="1612802">
                                            <p:txEl>
                                              <p:pRg st="8" end="8"/>
                                            </p:txEl>
                                          </p:spTgt>
                                        </p:tgtEl>
                                        <p:attrNameLst>
                                          <p:attrName>ppt_h</p:attrName>
                                        </p:attrNameLst>
                                      </p:cBhvr>
                                      <p:tavLst>
                                        <p:tav tm="0">
                                          <p:val>
                                            <p:strVal val="2/3*#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grpId="0" nodeType="clickEffect">
                                  <p:stCondLst>
                                    <p:cond delay="0"/>
                                  </p:stCondLst>
                                  <p:childTnLst>
                                    <p:set>
                                      <p:cBhvr>
                                        <p:cTn id="54" dur="1" fill="hold">
                                          <p:stCondLst>
                                            <p:cond delay="0"/>
                                          </p:stCondLst>
                                        </p:cTn>
                                        <p:tgtEl>
                                          <p:spTgt spid="1612802">
                                            <p:txEl>
                                              <p:pRg st="10" end="10"/>
                                            </p:txEl>
                                          </p:spTgt>
                                        </p:tgtEl>
                                        <p:attrNameLst>
                                          <p:attrName>style.visibility</p:attrName>
                                        </p:attrNameLst>
                                      </p:cBhvr>
                                      <p:to>
                                        <p:strVal val="visible"/>
                                      </p:to>
                                    </p:set>
                                    <p:anim calcmode="lin" valueType="num">
                                      <p:cBhvr>
                                        <p:cTn id="55" dur="500" fill="hold"/>
                                        <p:tgtEl>
                                          <p:spTgt spid="1612802">
                                            <p:txEl>
                                              <p:pRg st="10" end="10"/>
                                            </p:txEl>
                                          </p:spTgt>
                                        </p:tgtEl>
                                        <p:attrNameLst>
                                          <p:attrName>ppt_w</p:attrName>
                                        </p:attrNameLst>
                                      </p:cBhvr>
                                      <p:tavLst>
                                        <p:tav tm="0">
                                          <p:val>
                                            <p:strVal val="2/3*#ppt_w"/>
                                          </p:val>
                                        </p:tav>
                                        <p:tav tm="100000">
                                          <p:val>
                                            <p:strVal val="#ppt_w"/>
                                          </p:val>
                                        </p:tav>
                                      </p:tavLst>
                                    </p:anim>
                                    <p:anim calcmode="lin" valueType="num">
                                      <p:cBhvr>
                                        <p:cTn id="56" dur="500" fill="hold"/>
                                        <p:tgtEl>
                                          <p:spTgt spid="1612802">
                                            <p:txEl>
                                              <p:pRg st="10" end="10"/>
                                            </p:txEl>
                                          </p:spTgt>
                                        </p:tgtEl>
                                        <p:attrNameLst>
                                          <p:attrName>ppt_h</p:attrName>
                                        </p:attrNameLst>
                                      </p:cBhvr>
                                      <p:tavLst>
                                        <p:tav tm="0">
                                          <p:val>
                                            <p:strVal val="2/3*#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272" fill="hold" grpId="0" nodeType="clickEffect">
                                  <p:stCondLst>
                                    <p:cond delay="0"/>
                                  </p:stCondLst>
                                  <p:childTnLst>
                                    <p:set>
                                      <p:cBhvr>
                                        <p:cTn id="60" dur="1" fill="hold">
                                          <p:stCondLst>
                                            <p:cond delay="0"/>
                                          </p:stCondLst>
                                        </p:cTn>
                                        <p:tgtEl>
                                          <p:spTgt spid="1612802">
                                            <p:txEl>
                                              <p:pRg st="11" end="11"/>
                                            </p:txEl>
                                          </p:spTgt>
                                        </p:tgtEl>
                                        <p:attrNameLst>
                                          <p:attrName>style.visibility</p:attrName>
                                        </p:attrNameLst>
                                      </p:cBhvr>
                                      <p:to>
                                        <p:strVal val="visible"/>
                                      </p:to>
                                    </p:set>
                                    <p:anim calcmode="lin" valueType="num">
                                      <p:cBhvr>
                                        <p:cTn id="61" dur="500" fill="hold"/>
                                        <p:tgtEl>
                                          <p:spTgt spid="1612802">
                                            <p:txEl>
                                              <p:pRg st="11" end="11"/>
                                            </p:txEl>
                                          </p:spTgt>
                                        </p:tgtEl>
                                        <p:attrNameLst>
                                          <p:attrName>ppt_w</p:attrName>
                                        </p:attrNameLst>
                                      </p:cBhvr>
                                      <p:tavLst>
                                        <p:tav tm="0">
                                          <p:val>
                                            <p:strVal val="2/3*#ppt_w"/>
                                          </p:val>
                                        </p:tav>
                                        <p:tav tm="100000">
                                          <p:val>
                                            <p:strVal val="#ppt_w"/>
                                          </p:val>
                                        </p:tav>
                                      </p:tavLst>
                                    </p:anim>
                                    <p:anim calcmode="lin" valueType="num">
                                      <p:cBhvr>
                                        <p:cTn id="62" dur="500" fill="hold"/>
                                        <p:tgtEl>
                                          <p:spTgt spid="1612802">
                                            <p:txEl>
                                              <p:pRg st="11" end="11"/>
                                            </p:txEl>
                                          </p:spTgt>
                                        </p:tgtEl>
                                        <p:attrNameLst>
                                          <p:attrName>ppt_h</p:attrName>
                                        </p:attrNameLst>
                                      </p:cBhvr>
                                      <p:tavLst>
                                        <p:tav tm="0">
                                          <p:val>
                                            <p:strVal val="2/3*#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272" fill="hold" grpId="0" nodeType="clickEffect">
                                  <p:stCondLst>
                                    <p:cond delay="0"/>
                                  </p:stCondLst>
                                  <p:childTnLst>
                                    <p:set>
                                      <p:cBhvr>
                                        <p:cTn id="66" dur="1" fill="hold">
                                          <p:stCondLst>
                                            <p:cond delay="0"/>
                                          </p:stCondLst>
                                        </p:cTn>
                                        <p:tgtEl>
                                          <p:spTgt spid="1612802">
                                            <p:txEl>
                                              <p:pRg st="12" end="12"/>
                                            </p:txEl>
                                          </p:spTgt>
                                        </p:tgtEl>
                                        <p:attrNameLst>
                                          <p:attrName>style.visibility</p:attrName>
                                        </p:attrNameLst>
                                      </p:cBhvr>
                                      <p:to>
                                        <p:strVal val="visible"/>
                                      </p:to>
                                    </p:set>
                                    <p:anim calcmode="lin" valueType="num">
                                      <p:cBhvr>
                                        <p:cTn id="67" dur="500" fill="hold"/>
                                        <p:tgtEl>
                                          <p:spTgt spid="1612802">
                                            <p:txEl>
                                              <p:pRg st="12" end="12"/>
                                            </p:txEl>
                                          </p:spTgt>
                                        </p:tgtEl>
                                        <p:attrNameLst>
                                          <p:attrName>ppt_w</p:attrName>
                                        </p:attrNameLst>
                                      </p:cBhvr>
                                      <p:tavLst>
                                        <p:tav tm="0">
                                          <p:val>
                                            <p:strVal val="2/3*#ppt_w"/>
                                          </p:val>
                                        </p:tav>
                                        <p:tav tm="100000">
                                          <p:val>
                                            <p:strVal val="#ppt_w"/>
                                          </p:val>
                                        </p:tav>
                                      </p:tavLst>
                                    </p:anim>
                                    <p:anim calcmode="lin" valueType="num">
                                      <p:cBhvr>
                                        <p:cTn id="68" dur="500" fill="hold"/>
                                        <p:tgtEl>
                                          <p:spTgt spid="1612802">
                                            <p:txEl>
                                              <p:pRg st="12" end="12"/>
                                            </p:txEl>
                                          </p:spTgt>
                                        </p:tgtEl>
                                        <p:attrNameLst>
                                          <p:attrName>ppt_h</p:attrName>
                                        </p:attrNameLst>
                                      </p:cBhvr>
                                      <p:tavLst>
                                        <p:tav tm="0">
                                          <p:val>
                                            <p:strVal val="2/3*#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272" fill="hold" grpId="0" nodeType="clickEffect">
                                  <p:stCondLst>
                                    <p:cond delay="0"/>
                                  </p:stCondLst>
                                  <p:childTnLst>
                                    <p:set>
                                      <p:cBhvr>
                                        <p:cTn id="72" dur="1" fill="hold">
                                          <p:stCondLst>
                                            <p:cond delay="0"/>
                                          </p:stCondLst>
                                        </p:cTn>
                                        <p:tgtEl>
                                          <p:spTgt spid="1612802">
                                            <p:txEl>
                                              <p:pRg st="13" end="13"/>
                                            </p:txEl>
                                          </p:spTgt>
                                        </p:tgtEl>
                                        <p:attrNameLst>
                                          <p:attrName>style.visibility</p:attrName>
                                        </p:attrNameLst>
                                      </p:cBhvr>
                                      <p:to>
                                        <p:strVal val="visible"/>
                                      </p:to>
                                    </p:set>
                                    <p:anim calcmode="lin" valueType="num">
                                      <p:cBhvr>
                                        <p:cTn id="73" dur="500" fill="hold"/>
                                        <p:tgtEl>
                                          <p:spTgt spid="1612802">
                                            <p:txEl>
                                              <p:pRg st="13" end="13"/>
                                            </p:txEl>
                                          </p:spTgt>
                                        </p:tgtEl>
                                        <p:attrNameLst>
                                          <p:attrName>ppt_w</p:attrName>
                                        </p:attrNameLst>
                                      </p:cBhvr>
                                      <p:tavLst>
                                        <p:tav tm="0">
                                          <p:val>
                                            <p:strVal val="2/3*#ppt_w"/>
                                          </p:val>
                                        </p:tav>
                                        <p:tav tm="100000">
                                          <p:val>
                                            <p:strVal val="#ppt_w"/>
                                          </p:val>
                                        </p:tav>
                                      </p:tavLst>
                                    </p:anim>
                                    <p:anim calcmode="lin" valueType="num">
                                      <p:cBhvr>
                                        <p:cTn id="74" dur="500" fill="hold"/>
                                        <p:tgtEl>
                                          <p:spTgt spid="1612802">
                                            <p:txEl>
                                              <p:pRg st="13" end="13"/>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802"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1214466" name="Rectangle 2">
            <a:extLst>
              <a:ext uri="{FF2B5EF4-FFF2-40B4-BE49-F238E27FC236}">
                <a16:creationId xmlns:a16="http://schemas.microsoft.com/office/drawing/2014/main" id="{21E23B49-B667-474C-A9E2-EB289C66A2FF}"/>
              </a:ext>
            </a:extLst>
          </p:cNvPr>
          <p:cNvSpPr>
            <a:spLocks noGrp="1" noChangeArrowheads="1"/>
          </p:cNvSpPr>
          <p:nvPr>
            <p:ph type="body" idx="1"/>
          </p:nvPr>
        </p:nvSpPr>
        <p:spPr>
          <a:xfrm>
            <a:off x="1524000" y="457200"/>
            <a:ext cx="7239000" cy="6400800"/>
          </a:xfrm>
        </p:spPr>
        <p:txBody>
          <a:bodyPr/>
          <a:lstStyle/>
          <a:p>
            <a:pPr algn="ctr" eaLnBrk="1" hangingPunct="1">
              <a:buFontTx/>
              <a:buNone/>
              <a:defRPr/>
            </a:pPr>
            <a:r>
              <a:rPr lang="en-US" sz="3600" b="1">
                <a:solidFill>
                  <a:schemeClr val="bg1"/>
                </a:solidFill>
                <a:effectLst>
                  <a:outerShdw blurRad="38100" dist="38100" dir="2700000" algn="tl">
                    <a:srgbClr val="000000"/>
                  </a:outerShdw>
                </a:effectLst>
                <a:latin typeface="Comic Sans MS" pitchFamily="66" charset="0"/>
              </a:rPr>
              <a:t> Lord Jesus –</a:t>
            </a: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Settle dust,  calm storms,</a:t>
            </a: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Quell the quaking.</a:t>
            </a: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Show the way,  quiet hearts,</a:t>
            </a: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Still the shaking.</a:t>
            </a:r>
          </a:p>
          <a:p>
            <a:pPr algn="ctr" eaLnBrk="1" hangingPunct="1">
              <a:buFontTx/>
              <a:buNone/>
              <a:defRPr/>
            </a:pPr>
            <a:endParaRPr lang="en-US" sz="2800" b="1">
              <a:solidFill>
                <a:schemeClr val="bg1"/>
              </a:solidFill>
              <a:effectLst>
                <a:outerShdw blurRad="38100" dist="38100" dir="2700000" algn="tl">
                  <a:srgbClr val="000000"/>
                </a:outerShdw>
              </a:effectLst>
              <a:latin typeface="Comic Sans MS" pitchFamily="66" charset="0"/>
            </a:endParaRP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Pour Your Peace</a:t>
            </a: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Into troubled hearts;</a:t>
            </a: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Give Fresh Vision</a:t>
            </a:r>
          </a:p>
          <a:p>
            <a:pPr algn="ctr" eaLnBrk="1" hangingPunct="1">
              <a:buFontTx/>
              <a:buNone/>
              <a:defRPr/>
            </a:pPr>
            <a:r>
              <a:rPr lang="en-US" b="1">
                <a:solidFill>
                  <a:schemeClr val="bg1"/>
                </a:solidFill>
                <a:effectLst>
                  <a:outerShdw blurRad="38100" dist="38100" dir="2700000" algn="tl">
                    <a:srgbClr val="000000"/>
                  </a:outerShdw>
                </a:effectLst>
                <a:latin typeface="Comic Sans MS" pitchFamily="66" charset="0"/>
              </a:rPr>
              <a:t>For new starts!</a:t>
            </a:r>
          </a:p>
          <a:p>
            <a:pPr algn="ctr" eaLnBrk="1" hangingPunct="1">
              <a:buFontTx/>
              <a:buNone/>
              <a:defRPr/>
            </a:pPr>
            <a:endParaRPr lang="en-US" sz="2000" b="1">
              <a:solidFill>
                <a:schemeClr val="bg1"/>
              </a:solidFill>
              <a:effectLst>
                <a:outerShdw blurRad="38100" dist="38100" dir="2700000" algn="tl">
                  <a:srgbClr val="000000"/>
                </a:outerShdw>
              </a:effectLst>
              <a:latin typeface="Comic Sans MS" pitchFamily="66" charset="0"/>
            </a:endParaRPr>
          </a:p>
          <a:p>
            <a:pPr algn="ctr" eaLnBrk="1" hangingPunct="1">
              <a:buFontTx/>
              <a:buNone/>
              <a:defRPr/>
            </a:pPr>
            <a:r>
              <a:rPr lang="en-US" sz="2000" b="1">
                <a:solidFill>
                  <a:schemeClr val="bg1"/>
                </a:solidFill>
                <a:effectLst>
                  <a:outerShdw blurRad="38100" dist="38100" dir="2700000" algn="tl">
                    <a:srgbClr val="000000"/>
                  </a:outerShdw>
                </a:effectLst>
                <a:latin typeface="Comic Sans MS" pitchFamily="66" charset="0"/>
              </a:rPr>
              <a:t>- Sally Jadlow</a:t>
            </a:r>
          </a:p>
          <a:p>
            <a:pPr algn="ctr" eaLnBrk="1" hangingPunct="1">
              <a:buFontTx/>
              <a:buNone/>
              <a:defRPr/>
            </a:pPr>
            <a:endParaRPr lang="en-US" b="1">
              <a:solidFill>
                <a:schemeClr val="bg1"/>
              </a:solidFill>
              <a:effectLst>
                <a:outerShdw blurRad="38100" dist="38100" dir="2700000" algn="tl">
                  <a:srgbClr val="000000"/>
                </a:outerShdw>
              </a:effectLst>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214466">
                                            <p:txEl>
                                              <p:pRg st="0" end="0"/>
                                            </p:txEl>
                                          </p:spTgt>
                                        </p:tgtEl>
                                        <p:attrNameLst>
                                          <p:attrName>style.visibility</p:attrName>
                                        </p:attrNameLst>
                                      </p:cBhvr>
                                      <p:to>
                                        <p:strVal val="visible"/>
                                      </p:to>
                                    </p:set>
                                    <p:anim calcmode="lin" valueType="num">
                                      <p:cBhvr>
                                        <p:cTn id="7" dur="500" fill="hold"/>
                                        <p:tgtEl>
                                          <p:spTgt spid="1214466">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214466">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214466">
                                            <p:txEl>
                                              <p:pRg st="1" end="1"/>
                                            </p:txEl>
                                          </p:spTgt>
                                        </p:tgtEl>
                                        <p:attrNameLst>
                                          <p:attrName>style.visibility</p:attrName>
                                        </p:attrNameLst>
                                      </p:cBhvr>
                                      <p:to>
                                        <p:strVal val="visible"/>
                                      </p:to>
                                    </p:set>
                                    <p:anim calcmode="lin" valueType="num">
                                      <p:cBhvr>
                                        <p:cTn id="13" dur="500" fill="hold"/>
                                        <p:tgtEl>
                                          <p:spTgt spid="1214466">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1214466">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214466">
                                            <p:txEl>
                                              <p:pRg st="2" end="2"/>
                                            </p:txEl>
                                          </p:spTgt>
                                        </p:tgtEl>
                                        <p:attrNameLst>
                                          <p:attrName>style.visibility</p:attrName>
                                        </p:attrNameLst>
                                      </p:cBhvr>
                                      <p:to>
                                        <p:strVal val="visible"/>
                                      </p:to>
                                    </p:set>
                                    <p:anim calcmode="lin" valueType="num">
                                      <p:cBhvr>
                                        <p:cTn id="19" dur="500" fill="hold"/>
                                        <p:tgtEl>
                                          <p:spTgt spid="1214466">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1214466">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214466">
                                            <p:txEl>
                                              <p:pRg st="3" end="3"/>
                                            </p:txEl>
                                          </p:spTgt>
                                        </p:tgtEl>
                                        <p:attrNameLst>
                                          <p:attrName>style.visibility</p:attrName>
                                        </p:attrNameLst>
                                      </p:cBhvr>
                                      <p:to>
                                        <p:strVal val="visible"/>
                                      </p:to>
                                    </p:set>
                                    <p:anim calcmode="lin" valueType="num">
                                      <p:cBhvr>
                                        <p:cTn id="25" dur="500" fill="hold"/>
                                        <p:tgtEl>
                                          <p:spTgt spid="1214466">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1214466">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214466">
                                            <p:txEl>
                                              <p:pRg st="4" end="4"/>
                                            </p:txEl>
                                          </p:spTgt>
                                        </p:tgtEl>
                                        <p:attrNameLst>
                                          <p:attrName>style.visibility</p:attrName>
                                        </p:attrNameLst>
                                      </p:cBhvr>
                                      <p:to>
                                        <p:strVal val="visible"/>
                                      </p:to>
                                    </p:set>
                                    <p:anim calcmode="lin" valueType="num">
                                      <p:cBhvr>
                                        <p:cTn id="31" dur="500" fill="hold"/>
                                        <p:tgtEl>
                                          <p:spTgt spid="1214466">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1214466">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1214466">
                                            <p:txEl>
                                              <p:pRg st="6" end="6"/>
                                            </p:txEl>
                                          </p:spTgt>
                                        </p:tgtEl>
                                        <p:attrNameLst>
                                          <p:attrName>style.visibility</p:attrName>
                                        </p:attrNameLst>
                                      </p:cBhvr>
                                      <p:to>
                                        <p:strVal val="visible"/>
                                      </p:to>
                                    </p:set>
                                    <p:anim calcmode="lin" valueType="num">
                                      <p:cBhvr>
                                        <p:cTn id="37" dur="500" fill="hold"/>
                                        <p:tgtEl>
                                          <p:spTgt spid="1214466">
                                            <p:txEl>
                                              <p:pRg st="6" end="6"/>
                                            </p:txEl>
                                          </p:spTgt>
                                        </p:tgtEl>
                                        <p:attrNameLst>
                                          <p:attrName>ppt_w</p:attrName>
                                        </p:attrNameLst>
                                      </p:cBhvr>
                                      <p:tavLst>
                                        <p:tav tm="0">
                                          <p:val>
                                            <p:strVal val="2/3*#ppt_w"/>
                                          </p:val>
                                        </p:tav>
                                        <p:tav tm="100000">
                                          <p:val>
                                            <p:strVal val="#ppt_w"/>
                                          </p:val>
                                        </p:tav>
                                      </p:tavLst>
                                    </p:anim>
                                    <p:anim calcmode="lin" valueType="num">
                                      <p:cBhvr>
                                        <p:cTn id="38" dur="500" fill="hold"/>
                                        <p:tgtEl>
                                          <p:spTgt spid="1214466">
                                            <p:txEl>
                                              <p:pRg st="6" end="6"/>
                                            </p:txEl>
                                          </p:spTgt>
                                        </p:tgtEl>
                                        <p:attrNameLst>
                                          <p:attrName>ppt_h</p:attrName>
                                        </p:attrNameLst>
                                      </p:cBhvr>
                                      <p:tavLst>
                                        <p:tav tm="0">
                                          <p:val>
                                            <p:strVal val="2/3*#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1214466">
                                            <p:txEl>
                                              <p:pRg st="7" end="7"/>
                                            </p:txEl>
                                          </p:spTgt>
                                        </p:tgtEl>
                                        <p:attrNameLst>
                                          <p:attrName>style.visibility</p:attrName>
                                        </p:attrNameLst>
                                      </p:cBhvr>
                                      <p:to>
                                        <p:strVal val="visible"/>
                                      </p:to>
                                    </p:set>
                                    <p:anim calcmode="lin" valueType="num">
                                      <p:cBhvr>
                                        <p:cTn id="43" dur="500" fill="hold"/>
                                        <p:tgtEl>
                                          <p:spTgt spid="1214466">
                                            <p:txEl>
                                              <p:pRg st="7" end="7"/>
                                            </p:txEl>
                                          </p:spTgt>
                                        </p:tgtEl>
                                        <p:attrNameLst>
                                          <p:attrName>ppt_w</p:attrName>
                                        </p:attrNameLst>
                                      </p:cBhvr>
                                      <p:tavLst>
                                        <p:tav tm="0">
                                          <p:val>
                                            <p:strVal val="2/3*#ppt_w"/>
                                          </p:val>
                                        </p:tav>
                                        <p:tav tm="100000">
                                          <p:val>
                                            <p:strVal val="#ppt_w"/>
                                          </p:val>
                                        </p:tav>
                                      </p:tavLst>
                                    </p:anim>
                                    <p:anim calcmode="lin" valueType="num">
                                      <p:cBhvr>
                                        <p:cTn id="44" dur="500" fill="hold"/>
                                        <p:tgtEl>
                                          <p:spTgt spid="1214466">
                                            <p:txEl>
                                              <p:pRg st="7" end="7"/>
                                            </p:txEl>
                                          </p:spTgt>
                                        </p:tgtEl>
                                        <p:attrNameLst>
                                          <p:attrName>ppt_h</p:attrName>
                                        </p:attrNameLst>
                                      </p:cBhvr>
                                      <p:tavLst>
                                        <p:tav tm="0">
                                          <p:val>
                                            <p:strVal val="2/3*#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272" fill="hold" grpId="0" nodeType="clickEffect">
                                  <p:stCondLst>
                                    <p:cond delay="0"/>
                                  </p:stCondLst>
                                  <p:childTnLst>
                                    <p:set>
                                      <p:cBhvr>
                                        <p:cTn id="48" dur="1" fill="hold">
                                          <p:stCondLst>
                                            <p:cond delay="0"/>
                                          </p:stCondLst>
                                        </p:cTn>
                                        <p:tgtEl>
                                          <p:spTgt spid="1214466">
                                            <p:txEl>
                                              <p:pRg st="8" end="8"/>
                                            </p:txEl>
                                          </p:spTgt>
                                        </p:tgtEl>
                                        <p:attrNameLst>
                                          <p:attrName>style.visibility</p:attrName>
                                        </p:attrNameLst>
                                      </p:cBhvr>
                                      <p:to>
                                        <p:strVal val="visible"/>
                                      </p:to>
                                    </p:set>
                                    <p:anim calcmode="lin" valueType="num">
                                      <p:cBhvr>
                                        <p:cTn id="49" dur="500" fill="hold"/>
                                        <p:tgtEl>
                                          <p:spTgt spid="1214466">
                                            <p:txEl>
                                              <p:pRg st="8" end="8"/>
                                            </p:txEl>
                                          </p:spTgt>
                                        </p:tgtEl>
                                        <p:attrNameLst>
                                          <p:attrName>ppt_w</p:attrName>
                                        </p:attrNameLst>
                                      </p:cBhvr>
                                      <p:tavLst>
                                        <p:tav tm="0">
                                          <p:val>
                                            <p:strVal val="2/3*#ppt_w"/>
                                          </p:val>
                                        </p:tav>
                                        <p:tav tm="100000">
                                          <p:val>
                                            <p:strVal val="#ppt_w"/>
                                          </p:val>
                                        </p:tav>
                                      </p:tavLst>
                                    </p:anim>
                                    <p:anim calcmode="lin" valueType="num">
                                      <p:cBhvr>
                                        <p:cTn id="50" dur="500" fill="hold"/>
                                        <p:tgtEl>
                                          <p:spTgt spid="1214466">
                                            <p:txEl>
                                              <p:pRg st="8" end="8"/>
                                            </p:txEl>
                                          </p:spTgt>
                                        </p:tgtEl>
                                        <p:attrNameLst>
                                          <p:attrName>ppt_h</p:attrName>
                                        </p:attrNameLst>
                                      </p:cBhvr>
                                      <p:tavLst>
                                        <p:tav tm="0">
                                          <p:val>
                                            <p:strVal val="2/3*#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grpId="0" nodeType="clickEffect">
                                  <p:stCondLst>
                                    <p:cond delay="0"/>
                                  </p:stCondLst>
                                  <p:childTnLst>
                                    <p:set>
                                      <p:cBhvr>
                                        <p:cTn id="54" dur="1" fill="hold">
                                          <p:stCondLst>
                                            <p:cond delay="0"/>
                                          </p:stCondLst>
                                        </p:cTn>
                                        <p:tgtEl>
                                          <p:spTgt spid="1214466">
                                            <p:txEl>
                                              <p:pRg st="9" end="9"/>
                                            </p:txEl>
                                          </p:spTgt>
                                        </p:tgtEl>
                                        <p:attrNameLst>
                                          <p:attrName>style.visibility</p:attrName>
                                        </p:attrNameLst>
                                      </p:cBhvr>
                                      <p:to>
                                        <p:strVal val="visible"/>
                                      </p:to>
                                    </p:set>
                                    <p:anim calcmode="lin" valueType="num">
                                      <p:cBhvr>
                                        <p:cTn id="55" dur="500" fill="hold"/>
                                        <p:tgtEl>
                                          <p:spTgt spid="1214466">
                                            <p:txEl>
                                              <p:pRg st="9" end="9"/>
                                            </p:txEl>
                                          </p:spTgt>
                                        </p:tgtEl>
                                        <p:attrNameLst>
                                          <p:attrName>ppt_w</p:attrName>
                                        </p:attrNameLst>
                                      </p:cBhvr>
                                      <p:tavLst>
                                        <p:tav tm="0">
                                          <p:val>
                                            <p:strVal val="2/3*#ppt_w"/>
                                          </p:val>
                                        </p:tav>
                                        <p:tav tm="100000">
                                          <p:val>
                                            <p:strVal val="#ppt_w"/>
                                          </p:val>
                                        </p:tav>
                                      </p:tavLst>
                                    </p:anim>
                                    <p:anim calcmode="lin" valueType="num">
                                      <p:cBhvr>
                                        <p:cTn id="56" dur="500" fill="hold"/>
                                        <p:tgtEl>
                                          <p:spTgt spid="1214466">
                                            <p:txEl>
                                              <p:pRg st="9" end="9"/>
                                            </p:txEl>
                                          </p:spTgt>
                                        </p:tgtEl>
                                        <p:attrNameLst>
                                          <p:attrName>ppt_h</p:attrName>
                                        </p:attrNameLst>
                                      </p:cBhvr>
                                      <p:tavLst>
                                        <p:tav tm="0">
                                          <p:val>
                                            <p:strVal val="2/3*#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272" fill="hold" grpId="0" nodeType="clickEffect">
                                  <p:stCondLst>
                                    <p:cond delay="0"/>
                                  </p:stCondLst>
                                  <p:childTnLst>
                                    <p:set>
                                      <p:cBhvr>
                                        <p:cTn id="60" dur="1" fill="hold">
                                          <p:stCondLst>
                                            <p:cond delay="0"/>
                                          </p:stCondLst>
                                        </p:cTn>
                                        <p:tgtEl>
                                          <p:spTgt spid="1214466">
                                            <p:txEl>
                                              <p:pRg st="11" end="11"/>
                                            </p:txEl>
                                          </p:spTgt>
                                        </p:tgtEl>
                                        <p:attrNameLst>
                                          <p:attrName>style.visibility</p:attrName>
                                        </p:attrNameLst>
                                      </p:cBhvr>
                                      <p:to>
                                        <p:strVal val="visible"/>
                                      </p:to>
                                    </p:set>
                                    <p:anim calcmode="lin" valueType="num">
                                      <p:cBhvr>
                                        <p:cTn id="61" dur="500" fill="hold"/>
                                        <p:tgtEl>
                                          <p:spTgt spid="1214466">
                                            <p:txEl>
                                              <p:pRg st="11" end="11"/>
                                            </p:txEl>
                                          </p:spTgt>
                                        </p:tgtEl>
                                        <p:attrNameLst>
                                          <p:attrName>ppt_w</p:attrName>
                                        </p:attrNameLst>
                                      </p:cBhvr>
                                      <p:tavLst>
                                        <p:tav tm="0">
                                          <p:val>
                                            <p:strVal val="2/3*#ppt_w"/>
                                          </p:val>
                                        </p:tav>
                                        <p:tav tm="100000">
                                          <p:val>
                                            <p:strVal val="#ppt_w"/>
                                          </p:val>
                                        </p:tav>
                                      </p:tavLst>
                                    </p:anim>
                                    <p:anim calcmode="lin" valueType="num">
                                      <p:cBhvr>
                                        <p:cTn id="62" dur="500" fill="hold"/>
                                        <p:tgtEl>
                                          <p:spTgt spid="1214466">
                                            <p:txEl>
                                              <p:pRg st="11" end="11"/>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4466" grpId="0"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0" y="261258"/>
            <a:ext cx="12192000" cy="1356528"/>
          </a:xfrm>
        </p:spPr>
        <p:txBody>
          <a:bodyPr>
            <a:normAutofit fontScale="90000"/>
          </a:bodyPr>
          <a:lstStyle/>
          <a:p>
            <a:r>
              <a:rPr lang="en-US" sz="5400" u="sng" dirty="0">
                <a:solidFill>
                  <a:srgbClr val="00B0F0"/>
                </a:solidFill>
              </a:rPr>
              <a:t>THE LORD’S PRAYER AS MODEL PRAYER</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p:txBody>
          <a:bodyPr>
            <a:normAutofit/>
          </a:bodyPr>
          <a:lstStyle/>
          <a:p>
            <a:r>
              <a:rPr lang="en-US" sz="5400" dirty="0">
                <a:solidFill>
                  <a:schemeClr val="accent1">
                    <a:lumMod val="60000"/>
                    <a:lumOff val="40000"/>
                  </a:schemeClr>
                </a:solidFill>
              </a:rPr>
              <a:t> </a:t>
            </a:r>
            <a:r>
              <a:rPr lang="en-US" sz="8800" dirty="0">
                <a:solidFill>
                  <a:schemeClr val="accent1">
                    <a:lumMod val="60000"/>
                    <a:lumOff val="40000"/>
                  </a:schemeClr>
                </a:solidFill>
              </a:rPr>
              <a:t>LAST SLIDE OF PRESENTATION.</a:t>
            </a:r>
          </a:p>
        </p:txBody>
      </p:sp>
    </p:spTree>
    <p:extLst>
      <p:ext uri="{BB962C8B-B14F-4D97-AF65-F5344CB8AC3E}">
        <p14:creationId xmlns:p14="http://schemas.microsoft.com/office/powerpoint/2010/main" val="37943696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6338" name="Group 6">
            <a:extLst>
              <a:ext uri="{FF2B5EF4-FFF2-40B4-BE49-F238E27FC236}">
                <a16:creationId xmlns:a16="http://schemas.microsoft.com/office/drawing/2014/main" id="{08B79EBE-EE35-4D2A-801F-41EB6E9FBDD7}"/>
              </a:ext>
            </a:extLst>
          </p:cNvPr>
          <p:cNvGrpSpPr>
            <a:grpSpLocks/>
          </p:cNvGrpSpPr>
          <p:nvPr/>
        </p:nvGrpSpPr>
        <p:grpSpPr bwMode="auto">
          <a:xfrm>
            <a:off x="0" y="-3176"/>
            <a:ext cx="12192000" cy="6859588"/>
            <a:chOff x="0" y="-1"/>
            <a:chExt cx="5760" cy="4321"/>
          </a:xfrm>
        </p:grpSpPr>
        <p:pic>
          <p:nvPicPr>
            <p:cNvPr id="526342" name="Picture 7" descr="scripturebg">
              <a:extLst>
                <a:ext uri="{FF2B5EF4-FFF2-40B4-BE49-F238E27FC236}">
                  <a16:creationId xmlns:a16="http://schemas.microsoft.com/office/drawing/2014/main" id="{13964C34-21AC-4394-8DAA-858234745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6343" name="Picture 8" descr="rosewatermarklp">
              <a:extLst>
                <a:ext uri="{FF2B5EF4-FFF2-40B4-BE49-F238E27FC236}">
                  <a16:creationId xmlns:a16="http://schemas.microsoft.com/office/drawing/2014/main" id="{67778343-9F33-462D-BA14-13C04A289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6339" name="Picture 9" descr="cat3">
            <a:extLst>
              <a:ext uri="{FF2B5EF4-FFF2-40B4-BE49-F238E27FC236}">
                <a16:creationId xmlns:a16="http://schemas.microsoft.com/office/drawing/2014/main" id="{7A3D9583-FDA1-482C-8E8E-7537537BE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40" name="Text Box 4">
            <a:extLst>
              <a:ext uri="{FF2B5EF4-FFF2-40B4-BE49-F238E27FC236}">
                <a16:creationId xmlns:a16="http://schemas.microsoft.com/office/drawing/2014/main" id="{F38F2E59-F4FA-482E-828D-D9B11FC82859}"/>
              </a:ext>
            </a:extLst>
          </p:cNvPr>
          <p:cNvSpPr txBox="1">
            <a:spLocks noChangeArrowheads="1"/>
          </p:cNvSpPr>
          <p:nvPr/>
        </p:nvSpPr>
        <p:spPr bwMode="auto">
          <a:xfrm>
            <a:off x="3124200" y="1676401"/>
            <a:ext cx="73152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3500" b="1" i="1">
                <a:solidFill>
                  <a:srgbClr val="000000"/>
                </a:solidFill>
                <a:latin typeface="Times New Roman" panose="02020603050405020304" pitchFamily="18" charset="0"/>
              </a:rPr>
              <a:t>But as many as received him, to them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gave he power to become the sons of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God, even to them that believe on his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name: Which were born, not of blood, nor of the will of the flesh, nor of the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will of man, but of God.</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			</a:t>
            </a:r>
            <a:r>
              <a:rPr lang="en-US" altLang="en-US" sz="3500">
                <a:solidFill>
                  <a:srgbClr val="000000"/>
                </a:solidFill>
                <a:latin typeface="Times New Roman" panose="02020603050405020304" pitchFamily="18" charset="0"/>
              </a:rPr>
              <a:t>—John 1:12, 13 </a:t>
            </a:r>
            <a:endParaRPr lang="en-US" altLang="en-US" sz="3200">
              <a:solidFill>
                <a:srgbClr val="000000"/>
              </a:solidFill>
              <a:latin typeface="Times New Roman" panose="02020603050405020304" pitchFamily="18" charset="0"/>
            </a:endParaRPr>
          </a:p>
        </p:txBody>
      </p:sp>
      <p:sp>
        <p:nvSpPr>
          <p:cNvPr id="992261" name="AutoShape 5">
            <a:hlinkClick r:id="" action="ppaction://hlinkshowjump?jump=lastslideviewed" highlightClick="1"/>
            <a:extLst>
              <a:ext uri="{FF2B5EF4-FFF2-40B4-BE49-F238E27FC236}">
                <a16:creationId xmlns:a16="http://schemas.microsoft.com/office/drawing/2014/main" id="{786CB264-B283-433F-B278-99E723DCA624}"/>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dirty="0">
                <a:solidFill>
                  <a:srgbClr val="3F5F90"/>
                </a:solidFill>
                <a:effectLst>
                  <a:outerShdw blurRad="38100" dist="38100" dir="2700000" algn="tl">
                    <a:srgbClr val="000000"/>
                  </a:outerShdw>
                </a:effectLst>
                <a:latin typeface="Times New Roman" pitchFamily="-44" charset="0"/>
              </a:rPr>
              <a:t>B</a:t>
            </a:r>
            <a:r>
              <a:rPr lang="en-US" sz="2000" b="1" dirty="0">
                <a:solidFill>
                  <a:srgbClr val="3F5F90"/>
                </a:solidFill>
                <a:effectLst>
                  <a:outerShdw blurRad="38100" dist="38100" dir="2700000" algn="tl">
                    <a:srgbClr val="000000"/>
                  </a:outerShdw>
                </a:effectLst>
                <a:latin typeface="Times New Roman" pitchFamily="-44" charset="0"/>
              </a:rPr>
              <a:t>ACK</a:t>
            </a:r>
            <a:endParaRPr lang="en-US" sz="2400" b="1" dirty="0">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7362" name="Group 6">
            <a:extLst>
              <a:ext uri="{FF2B5EF4-FFF2-40B4-BE49-F238E27FC236}">
                <a16:creationId xmlns:a16="http://schemas.microsoft.com/office/drawing/2014/main" id="{6A67A310-E19D-4A01-A8A8-282B3AA08240}"/>
              </a:ext>
            </a:extLst>
          </p:cNvPr>
          <p:cNvGrpSpPr>
            <a:grpSpLocks/>
          </p:cNvGrpSpPr>
          <p:nvPr/>
        </p:nvGrpSpPr>
        <p:grpSpPr bwMode="auto">
          <a:xfrm>
            <a:off x="0" y="0"/>
            <a:ext cx="12192000" cy="6859588"/>
            <a:chOff x="0" y="-1"/>
            <a:chExt cx="5760" cy="4321"/>
          </a:xfrm>
        </p:grpSpPr>
        <p:pic>
          <p:nvPicPr>
            <p:cNvPr id="527366" name="Picture 7" descr="scripturebg">
              <a:extLst>
                <a:ext uri="{FF2B5EF4-FFF2-40B4-BE49-F238E27FC236}">
                  <a16:creationId xmlns:a16="http://schemas.microsoft.com/office/drawing/2014/main" id="{6993FCF1-3F0E-4041-B547-46C34C2B4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67" name="Picture 8" descr="rosewatermarklp">
              <a:extLst>
                <a:ext uri="{FF2B5EF4-FFF2-40B4-BE49-F238E27FC236}">
                  <a16:creationId xmlns:a16="http://schemas.microsoft.com/office/drawing/2014/main" id="{DD1F0CFD-A6E1-473E-8C6F-9F2936694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7363" name="Picture 9" descr="cat3">
            <a:extLst>
              <a:ext uri="{FF2B5EF4-FFF2-40B4-BE49-F238E27FC236}">
                <a16:creationId xmlns:a16="http://schemas.microsoft.com/office/drawing/2014/main" id="{B608F6C3-EBFE-4F77-9AB4-EA21C1E84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7364" name="Text Box 4">
            <a:extLst>
              <a:ext uri="{FF2B5EF4-FFF2-40B4-BE49-F238E27FC236}">
                <a16:creationId xmlns:a16="http://schemas.microsoft.com/office/drawing/2014/main" id="{647C1D22-71D2-41CB-A439-C14A020F6593}"/>
              </a:ext>
            </a:extLst>
          </p:cNvPr>
          <p:cNvSpPr txBox="1">
            <a:spLocks noChangeArrowheads="1"/>
          </p:cNvSpPr>
          <p:nvPr/>
        </p:nvSpPr>
        <p:spPr bwMode="auto">
          <a:xfrm>
            <a:off x="3124200" y="1371601"/>
            <a:ext cx="7239000" cy="537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3300" b="1" i="1">
                <a:solidFill>
                  <a:srgbClr val="000000"/>
                </a:solidFill>
                <a:latin typeface="Times New Roman" panose="02020603050405020304" pitchFamily="18" charset="0"/>
              </a:rPr>
              <a:t>Behold, what manner of love the Father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hath bestowed upon us, that we should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be called the sons of God: therefore the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world knoweth us not, because it knew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him not.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		</a:t>
            </a:r>
            <a:r>
              <a:rPr lang="en-US" altLang="en-US" sz="3300">
                <a:solidFill>
                  <a:srgbClr val="000000"/>
                </a:solidFill>
                <a:latin typeface="Times New Roman" panose="02020603050405020304" pitchFamily="18" charset="0"/>
              </a:rPr>
              <a:t>—1 John 3:1</a:t>
            </a:r>
            <a:endParaRPr lang="en-US" altLang="en-US" sz="3300" b="1" i="1">
              <a:solidFill>
                <a:srgbClr val="000000"/>
              </a:solidFill>
              <a:latin typeface="Times New Roman" panose="02020603050405020304" pitchFamily="18" charset="0"/>
            </a:endParaRPr>
          </a:p>
          <a:p>
            <a:pPr fontAlgn="base">
              <a:spcBef>
                <a:spcPct val="50000"/>
              </a:spcBef>
              <a:spcAft>
                <a:spcPct val="0"/>
              </a:spcAft>
            </a:pPr>
            <a:r>
              <a:rPr lang="en-US" altLang="en-US" sz="3300" b="1" i="1">
                <a:solidFill>
                  <a:srgbClr val="000000"/>
                </a:solidFill>
                <a:latin typeface="Times New Roman" panose="02020603050405020304" pitchFamily="18" charset="0"/>
              </a:rPr>
              <a:t>Let us therefore come boldly unto the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throne of grace, that we may obtain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mercy, and find grace to help in time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of need.	</a:t>
            </a:r>
            <a:r>
              <a:rPr lang="en-US" altLang="en-US" sz="3300">
                <a:solidFill>
                  <a:srgbClr val="000000"/>
                </a:solidFill>
                <a:latin typeface="Times New Roman" panose="02020603050405020304" pitchFamily="18" charset="0"/>
              </a:rPr>
              <a:t>—Hebrews 4:16</a:t>
            </a:r>
            <a:endParaRPr lang="en-US" altLang="en-US" sz="3600">
              <a:solidFill>
                <a:srgbClr val="000000"/>
              </a:solidFill>
              <a:latin typeface="Times New Roman" panose="02020603050405020304" pitchFamily="18" charset="0"/>
            </a:endParaRPr>
          </a:p>
        </p:txBody>
      </p:sp>
      <p:sp>
        <p:nvSpPr>
          <p:cNvPr id="994309" name="AutoShape 5">
            <a:hlinkClick r:id="" action="ppaction://hlinkshowjump?jump=lastslideviewed" highlightClick="1"/>
            <a:extLst>
              <a:ext uri="{FF2B5EF4-FFF2-40B4-BE49-F238E27FC236}">
                <a16:creationId xmlns:a16="http://schemas.microsoft.com/office/drawing/2014/main" id="{ED0E2D5A-5D03-4609-AE8E-2DAB32F1B8CE}"/>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8386" name="Group 6">
            <a:extLst>
              <a:ext uri="{FF2B5EF4-FFF2-40B4-BE49-F238E27FC236}">
                <a16:creationId xmlns:a16="http://schemas.microsoft.com/office/drawing/2014/main" id="{AC0E3465-19BF-4093-99A6-1B7A9CF62B81}"/>
              </a:ext>
            </a:extLst>
          </p:cNvPr>
          <p:cNvGrpSpPr>
            <a:grpSpLocks/>
          </p:cNvGrpSpPr>
          <p:nvPr/>
        </p:nvGrpSpPr>
        <p:grpSpPr bwMode="auto">
          <a:xfrm>
            <a:off x="0" y="0"/>
            <a:ext cx="12192000" cy="6859588"/>
            <a:chOff x="0" y="-1"/>
            <a:chExt cx="5760" cy="4321"/>
          </a:xfrm>
        </p:grpSpPr>
        <p:pic>
          <p:nvPicPr>
            <p:cNvPr id="528390" name="Picture 7" descr="scripturebg">
              <a:extLst>
                <a:ext uri="{FF2B5EF4-FFF2-40B4-BE49-F238E27FC236}">
                  <a16:creationId xmlns:a16="http://schemas.microsoft.com/office/drawing/2014/main" id="{8DE6635D-B5D9-4003-982B-ECCEB09E5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8391" name="Picture 8" descr="rosewatermarklp">
              <a:extLst>
                <a:ext uri="{FF2B5EF4-FFF2-40B4-BE49-F238E27FC236}">
                  <a16:creationId xmlns:a16="http://schemas.microsoft.com/office/drawing/2014/main" id="{12DCCFCA-23A4-4A76-ADBF-1A2510514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8387" name="Picture 9" descr="cat3">
            <a:extLst>
              <a:ext uri="{FF2B5EF4-FFF2-40B4-BE49-F238E27FC236}">
                <a16:creationId xmlns:a16="http://schemas.microsoft.com/office/drawing/2014/main" id="{EA4E28AE-95D0-4B25-850C-71E06FBEA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8" name="Text Box 4">
            <a:extLst>
              <a:ext uri="{FF2B5EF4-FFF2-40B4-BE49-F238E27FC236}">
                <a16:creationId xmlns:a16="http://schemas.microsoft.com/office/drawing/2014/main" id="{C503543F-DA87-4C46-9B1D-76D1CDCF5685}"/>
              </a:ext>
            </a:extLst>
          </p:cNvPr>
          <p:cNvSpPr txBox="1">
            <a:spLocks noChangeArrowheads="1"/>
          </p:cNvSpPr>
          <p:nvPr/>
        </p:nvSpPr>
        <p:spPr bwMode="auto">
          <a:xfrm>
            <a:off x="3048000" y="1295401"/>
            <a:ext cx="74676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900" b="1" i="1" dirty="0">
                <a:solidFill>
                  <a:srgbClr val="000000"/>
                </a:solidFill>
                <a:latin typeface="Times New Roman" panose="02020603050405020304" pitchFamily="18" charset="0"/>
              </a:rPr>
              <a:t>Ask, and it shall be given you; seek, and ye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shall find; knock, and it shall be opened unto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you: For every one that </a:t>
            </a:r>
            <a:r>
              <a:rPr lang="en-US" altLang="en-US" sz="2900" b="1" i="1" dirty="0" err="1">
                <a:solidFill>
                  <a:srgbClr val="000000"/>
                </a:solidFill>
                <a:latin typeface="Times New Roman" panose="02020603050405020304" pitchFamily="18" charset="0"/>
              </a:rPr>
              <a:t>asketh</a:t>
            </a:r>
            <a:r>
              <a:rPr lang="en-US" altLang="en-US" sz="2900" b="1" i="1" dirty="0">
                <a:solidFill>
                  <a:srgbClr val="000000"/>
                </a:solidFill>
                <a:latin typeface="Times New Roman" panose="02020603050405020304" pitchFamily="18" charset="0"/>
              </a:rPr>
              <a:t> </a:t>
            </a:r>
            <a:r>
              <a:rPr lang="en-US" altLang="en-US" sz="2900" b="1" i="1" dirty="0" err="1">
                <a:solidFill>
                  <a:srgbClr val="000000"/>
                </a:solidFill>
                <a:latin typeface="Times New Roman" panose="02020603050405020304" pitchFamily="18" charset="0"/>
              </a:rPr>
              <a:t>receiveth</a:t>
            </a:r>
            <a:r>
              <a:rPr lang="en-US" altLang="en-US" sz="2900" b="1" i="1" dirty="0">
                <a:solidFill>
                  <a:srgbClr val="000000"/>
                </a:solidFill>
                <a:latin typeface="Times New Roman" panose="02020603050405020304" pitchFamily="18" charset="0"/>
              </a:rPr>
              <a:t>; and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he that </a:t>
            </a:r>
            <a:r>
              <a:rPr lang="en-US" altLang="en-US" sz="2900" b="1" i="1" dirty="0" err="1">
                <a:solidFill>
                  <a:srgbClr val="000000"/>
                </a:solidFill>
                <a:latin typeface="Times New Roman" panose="02020603050405020304" pitchFamily="18" charset="0"/>
              </a:rPr>
              <a:t>seeketh</a:t>
            </a:r>
            <a:r>
              <a:rPr lang="en-US" altLang="en-US" sz="2900" b="1" i="1" dirty="0">
                <a:solidFill>
                  <a:srgbClr val="000000"/>
                </a:solidFill>
                <a:latin typeface="Times New Roman" panose="02020603050405020304" pitchFamily="18" charset="0"/>
              </a:rPr>
              <a:t> </a:t>
            </a:r>
            <a:r>
              <a:rPr lang="en-US" altLang="en-US" sz="2900" b="1" i="1" dirty="0" err="1">
                <a:solidFill>
                  <a:srgbClr val="000000"/>
                </a:solidFill>
                <a:latin typeface="Times New Roman" panose="02020603050405020304" pitchFamily="18" charset="0"/>
              </a:rPr>
              <a:t>findeth</a:t>
            </a:r>
            <a:r>
              <a:rPr lang="en-US" altLang="en-US" sz="2900" b="1" i="1" dirty="0">
                <a:solidFill>
                  <a:srgbClr val="000000"/>
                </a:solidFill>
                <a:latin typeface="Times New Roman" panose="02020603050405020304" pitchFamily="18" charset="0"/>
              </a:rPr>
              <a:t>; and to him that </a:t>
            </a:r>
            <a:br>
              <a:rPr lang="en-US" altLang="en-US" sz="2900" b="1" i="1" dirty="0">
                <a:solidFill>
                  <a:srgbClr val="000000"/>
                </a:solidFill>
                <a:latin typeface="Times New Roman" panose="02020603050405020304" pitchFamily="18" charset="0"/>
              </a:rPr>
            </a:br>
            <a:r>
              <a:rPr lang="en-US" altLang="en-US" sz="2900" b="1" i="1" dirty="0" err="1">
                <a:solidFill>
                  <a:srgbClr val="000000"/>
                </a:solidFill>
                <a:latin typeface="Times New Roman" panose="02020603050405020304" pitchFamily="18" charset="0"/>
              </a:rPr>
              <a:t>knocketh</a:t>
            </a:r>
            <a:r>
              <a:rPr lang="en-US" altLang="en-US" sz="2900" b="1" i="1" dirty="0">
                <a:solidFill>
                  <a:srgbClr val="000000"/>
                </a:solidFill>
                <a:latin typeface="Times New Roman" panose="02020603050405020304" pitchFamily="18" charset="0"/>
              </a:rPr>
              <a:t> it shall be opened. Or what man is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there of you, whom if his son ask bread, will he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give him a stone? Or if he ask a fish, will he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give him a serpent? If ye then, being evil, know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how to give good gifts unto your children, how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much more shall your Father which is in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heaven give good things to them that </a:t>
            </a:r>
            <a:br>
              <a:rPr lang="en-US" altLang="en-US" sz="2900" b="1" i="1" dirty="0">
                <a:solidFill>
                  <a:srgbClr val="000000"/>
                </a:solidFill>
                <a:latin typeface="Times New Roman" panose="02020603050405020304" pitchFamily="18" charset="0"/>
              </a:rPr>
            </a:br>
            <a:r>
              <a:rPr lang="en-US" altLang="en-US" sz="2900" b="1" i="1" dirty="0">
                <a:solidFill>
                  <a:srgbClr val="000000"/>
                </a:solidFill>
                <a:latin typeface="Times New Roman" panose="02020603050405020304" pitchFamily="18" charset="0"/>
              </a:rPr>
              <a:t>ask him.	</a:t>
            </a:r>
            <a:r>
              <a:rPr lang="en-US" altLang="en-US" sz="2900" dirty="0">
                <a:solidFill>
                  <a:srgbClr val="000000"/>
                </a:solidFill>
                <a:latin typeface="Times New Roman" panose="02020603050405020304" pitchFamily="18" charset="0"/>
              </a:rPr>
              <a:t>—Matthew 7:7-11</a:t>
            </a:r>
            <a:endParaRPr lang="en-US" altLang="en-US" sz="3000" dirty="0">
              <a:solidFill>
                <a:srgbClr val="000000"/>
              </a:solidFill>
              <a:latin typeface="Times New Roman" panose="02020603050405020304" pitchFamily="18" charset="0"/>
            </a:endParaRPr>
          </a:p>
        </p:txBody>
      </p:sp>
      <p:sp>
        <p:nvSpPr>
          <p:cNvPr id="996357" name="AutoShape 5">
            <a:hlinkClick r:id="" action="ppaction://hlinkshowjump?jump=lastslideviewed" highlightClick="1"/>
            <a:extLst>
              <a:ext uri="{FF2B5EF4-FFF2-40B4-BE49-F238E27FC236}">
                <a16:creationId xmlns:a16="http://schemas.microsoft.com/office/drawing/2014/main" id="{F5DA1C81-93CE-40EE-B461-9BB8407A9C2F}"/>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9410" name="Group 6">
            <a:extLst>
              <a:ext uri="{FF2B5EF4-FFF2-40B4-BE49-F238E27FC236}">
                <a16:creationId xmlns:a16="http://schemas.microsoft.com/office/drawing/2014/main" id="{6BC0BC66-0540-4E55-BBD7-79614CC0E75B}"/>
              </a:ext>
            </a:extLst>
          </p:cNvPr>
          <p:cNvGrpSpPr>
            <a:grpSpLocks/>
          </p:cNvGrpSpPr>
          <p:nvPr/>
        </p:nvGrpSpPr>
        <p:grpSpPr bwMode="auto">
          <a:xfrm>
            <a:off x="0" y="0"/>
            <a:ext cx="12192000" cy="6859588"/>
            <a:chOff x="0" y="-1"/>
            <a:chExt cx="5760" cy="4321"/>
          </a:xfrm>
        </p:grpSpPr>
        <p:pic>
          <p:nvPicPr>
            <p:cNvPr id="529414" name="Picture 7" descr="scripturebg">
              <a:extLst>
                <a:ext uri="{FF2B5EF4-FFF2-40B4-BE49-F238E27FC236}">
                  <a16:creationId xmlns:a16="http://schemas.microsoft.com/office/drawing/2014/main" id="{D7BE097A-AF88-4E39-AED8-11EBBE7D6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5" name="Picture 8" descr="rosewatermarklp">
              <a:extLst>
                <a:ext uri="{FF2B5EF4-FFF2-40B4-BE49-F238E27FC236}">
                  <a16:creationId xmlns:a16="http://schemas.microsoft.com/office/drawing/2014/main" id="{2E0334D3-2EFF-4E1E-A814-5F622B588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9411" name="Picture 9" descr="cat3">
            <a:extLst>
              <a:ext uri="{FF2B5EF4-FFF2-40B4-BE49-F238E27FC236}">
                <a16:creationId xmlns:a16="http://schemas.microsoft.com/office/drawing/2014/main" id="{ADB085C9-CF32-4DEC-A0B4-6CDB55EF5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412" name="Text Box 4">
            <a:extLst>
              <a:ext uri="{FF2B5EF4-FFF2-40B4-BE49-F238E27FC236}">
                <a16:creationId xmlns:a16="http://schemas.microsoft.com/office/drawing/2014/main" id="{CDC0A58A-D88D-454F-BDE3-2DBAF181D1E0}"/>
              </a:ext>
            </a:extLst>
          </p:cNvPr>
          <p:cNvSpPr txBox="1">
            <a:spLocks noChangeArrowheads="1"/>
          </p:cNvSpPr>
          <p:nvPr/>
        </p:nvSpPr>
        <p:spPr bwMode="auto">
          <a:xfrm>
            <a:off x="3048000" y="1295401"/>
            <a:ext cx="74676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600" b="1" i="1">
                <a:solidFill>
                  <a:srgbClr val="000000"/>
                </a:solidFill>
                <a:latin typeface="Times New Roman" panose="02020603050405020304" pitchFamily="18" charset="0"/>
              </a:rPr>
              <a:t>Exalt the L</a:t>
            </a:r>
            <a:r>
              <a:rPr lang="en-US" altLang="en-US" sz="2800" b="1" i="1">
                <a:solidFill>
                  <a:srgbClr val="000000"/>
                </a:solidFill>
                <a:latin typeface="Times New Roman" panose="02020603050405020304" pitchFamily="18" charset="0"/>
              </a:rPr>
              <a:t>ORD</a:t>
            </a:r>
            <a:r>
              <a:rPr lang="en-US" altLang="en-US" sz="3600" b="1" i="1">
                <a:solidFill>
                  <a:srgbClr val="000000"/>
                </a:solidFill>
                <a:latin typeface="Times New Roman" panose="02020603050405020304" pitchFamily="18" charset="0"/>
              </a:rPr>
              <a:t> our God, and worship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at his holy hill; for the L</a:t>
            </a:r>
            <a:r>
              <a:rPr lang="en-US" altLang="en-US" sz="2800" b="1" i="1">
                <a:solidFill>
                  <a:srgbClr val="000000"/>
                </a:solidFill>
                <a:latin typeface="Times New Roman" panose="02020603050405020304" pitchFamily="18" charset="0"/>
              </a:rPr>
              <a:t>ORD</a:t>
            </a:r>
            <a:r>
              <a:rPr lang="en-US" altLang="en-US" sz="3600" b="1" i="1">
                <a:solidFill>
                  <a:srgbClr val="000000"/>
                </a:solidFill>
                <a:latin typeface="Times New Roman" panose="02020603050405020304" pitchFamily="18" charset="0"/>
              </a:rPr>
              <a:t> our God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is holy.	</a:t>
            </a:r>
            <a:br>
              <a:rPr lang="en-US" altLang="en-US" sz="3600" b="1" i="1">
                <a:solidFill>
                  <a:srgbClr val="000000"/>
                </a:solidFill>
                <a:latin typeface="Times New Roman" panose="02020603050405020304" pitchFamily="18" charset="0"/>
              </a:rPr>
            </a:br>
            <a:r>
              <a:rPr lang="en-US" altLang="en-US" sz="3600">
                <a:solidFill>
                  <a:srgbClr val="000000"/>
                </a:solidFill>
                <a:latin typeface="Times New Roman" panose="02020603050405020304" pitchFamily="18" charset="0"/>
              </a:rPr>
              <a:t>			—Psalm 99:9</a:t>
            </a:r>
          </a:p>
          <a:p>
            <a:pPr fontAlgn="base">
              <a:spcBef>
                <a:spcPct val="0"/>
              </a:spcBef>
              <a:spcAft>
                <a:spcPct val="0"/>
              </a:spcAft>
            </a:pPr>
            <a:endParaRPr lang="en-US" altLang="en-US" sz="2400">
              <a:solidFill>
                <a:srgbClr val="000000"/>
              </a:solidFill>
              <a:latin typeface="Times New Roman" panose="02020603050405020304" pitchFamily="18" charset="0"/>
            </a:endParaRPr>
          </a:p>
          <a:p>
            <a:pPr fontAlgn="base">
              <a:spcBef>
                <a:spcPct val="0"/>
              </a:spcBef>
              <a:spcAft>
                <a:spcPct val="0"/>
              </a:spcAft>
            </a:pPr>
            <a:r>
              <a:rPr lang="en-US" altLang="en-US" sz="3600" b="1" i="1">
                <a:solidFill>
                  <a:srgbClr val="000000"/>
                </a:solidFill>
                <a:latin typeface="Times New Roman" panose="02020603050405020304" pitchFamily="18" charset="0"/>
              </a:rPr>
              <a:t>Thou shalt not take the name of the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L</a:t>
            </a:r>
            <a:r>
              <a:rPr lang="en-US" altLang="en-US" sz="2800" b="1" i="1">
                <a:solidFill>
                  <a:srgbClr val="000000"/>
                </a:solidFill>
                <a:latin typeface="Times New Roman" panose="02020603050405020304" pitchFamily="18" charset="0"/>
              </a:rPr>
              <a:t>ORD</a:t>
            </a:r>
            <a:r>
              <a:rPr lang="en-US" altLang="en-US" sz="3600" b="1" i="1">
                <a:solidFill>
                  <a:srgbClr val="000000"/>
                </a:solidFill>
                <a:latin typeface="Times New Roman" panose="02020603050405020304" pitchFamily="18" charset="0"/>
              </a:rPr>
              <a:t> thy God in vain; for the L</a:t>
            </a:r>
            <a:r>
              <a:rPr lang="en-US" altLang="en-US" sz="2800" b="1" i="1">
                <a:solidFill>
                  <a:srgbClr val="000000"/>
                </a:solidFill>
                <a:latin typeface="Times New Roman" panose="02020603050405020304" pitchFamily="18" charset="0"/>
              </a:rPr>
              <a:t>ORD</a:t>
            </a:r>
            <a:r>
              <a:rPr lang="en-US" altLang="en-US" sz="3600" b="1" i="1">
                <a:solidFill>
                  <a:srgbClr val="000000"/>
                </a:solidFill>
                <a:latin typeface="Times New Roman" panose="02020603050405020304" pitchFamily="18" charset="0"/>
              </a:rPr>
              <a:t>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will not hold him guiltless that taketh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his name in vain.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			</a:t>
            </a:r>
            <a:r>
              <a:rPr lang="en-US" altLang="en-US" sz="3600">
                <a:solidFill>
                  <a:srgbClr val="000000"/>
                </a:solidFill>
                <a:latin typeface="Times New Roman" panose="02020603050405020304" pitchFamily="18" charset="0"/>
              </a:rPr>
              <a:t>—Exodus 20:7</a:t>
            </a:r>
            <a:r>
              <a:rPr lang="en-US" altLang="en-US" sz="3600" b="1" i="1">
                <a:solidFill>
                  <a:srgbClr val="000000"/>
                </a:solidFill>
                <a:latin typeface="Times New Roman" panose="02020603050405020304" pitchFamily="18" charset="0"/>
              </a:rPr>
              <a:t>	</a:t>
            </a:r>
          </a:p>
        </p:txBody>
      </p:sp>
      <p:sp>
        <p:nvSpPr>
          <p:cNvPr id="998405" name="AutoShape 5">
            <a:hlinkClick r:id="" action="ppaction://hlinkshowjump?jump=lastslideviewed" highlightClick="1"/>
            <a:extLst>
              <a:ext uri="{FF2B5EF4-FFF2-40B4-BE49-F238E27FC236}">
                <a16:creationId xmlns:a16="http://schemas.microsoft.com/office/drawing/2014/main" id="{72F8AB37-87F6-4C2F-9ACD-AC5311000995}"/>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7" descr="blackbgslide">
            <a:extLst>
              <a:ext uri="{FF2B5EF4-FFF2-40B4-BE49-F238E27FC236}">
                <a16:creationId xmlns:a16="http://schemas.microsoft.com/office/drawing/2014/main" id="{105A89F2-C46C-4BE4-956E-94CD6105F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09" name="AutoShape 5">
            <a:hlinkClick r:id="" action="ppaction://noaction" highlightClick="1"/>
            <a:extLst>
              <a:ext uri="{FF2B5EF4-FFF2-40B4-BE49-F238E27FC236}">
                <a16:creationId xmlns:a16="http://schemas.microsoft.com/office/drawing/2014/main" id="{1B1F4E95-BB90-4C71-A6C7-C9308FE22E38}"/>
              </a:ext>
            </a:extLst>
          </p:cNvPr>
          <p:cNvSpPr>
            <a:spLocks noChangeArrowheads="1"/>
          </p:cNvSpPr>
          <p:nvPr/>
        </p:nvSpPr>
        <p:spPr bwMode="auto">
          <a:xfrm>
            <a:off x="2286000" y="1143001"/>
            <a:ext cx="7924800" cy="593725"/>
          </a:xfrm>
          <a:prstGeom prst="actionButtonBlank">
            <a:avLst/>
          </a:prstGeom>
          <a:solidFill>
            <a:srgbClr val="C01D1E"/>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a:solidFill>
                  <a:srgbClr val="FFFFFF"/>
                </a:solidFill>
                <a:effectLst>
                  <a:outerShdw blurRad="38100" dist="38100" dir="2700000" algn="tl">
                    <a:srgbClr val="000000"/>
                  </a:outerShdw>
                </a:effectLst>
                <a:latin typeface="Times New Roman" pitchFamily="-44" charset="0"/>
              </a:rPr>
              <a:t>L</a:t>
            </a:r>
            <a:r>
              <a:rPr lang="en-US" sz="2800" b="1">
                <a:solidFill>
                  <a:srgbClr val="FFFFFF"/>
                </a:solidFill>
                <a:effectLst>
                  <a:outerShdw blurRad="38100" dist="38100" dir="2700000" algn="tl">
                    <a:srgbClr val="000000"/>
                  </a:outerShdw>
                </a:effectLst>
                <a:latin typeface="Times New Roman" pitchFamily="-44" charset="0"/>
              </a:rPr>
              <a:t>ORD, TEACH US TO PRAY	             </a:t>
            </a:r>
          </a:p>
        </p:txBody>
      </p:sp>
      <p:sp>
        <p:nvSpPr>
          <p:cNvPr id="687110" name="AutoShape 6">
            <a:hlinkClick r:id="" action="ppaction://noaction" highlightClick="1"/>
            <a:extLst>
              <a:ext uri="{FF2B5EF4-FFF2-40B4-BE49-F238E27FC236}">
                <a16:creationId xmlns:a16="http://schemas.microsoft.com/office/drawing/2014/main" id="{8DAF211D-5C32-482E-B33E-87D3DAF67470}"/>
              </a:ext>
            </a:extLst>
          </p:cNvPr>
          <p:cNvSpPr>
            <a:spLocks noChangeArrowheads="1"/>
          </p:cNvSpPr>
          <p:nvPr/>
        </p:nvSpPr>
        <p:spPr bwMode="auto">
          <a:xfrm>
            <a:off x="2286000" y="1828801"/>
            <a:ext cx="7924800" cy="593725"/>
          </a:xfrm>
          <a:prstGeom prst="actionButtonBlank">
            <a:avLst/>
          </a:prstGeom>
          <a:solidFill>
            <a:srgbClr val="3F5F90"/>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FFFFFF"/>
                </a:solidFill>
                <a:effectLst>
                  <a:outerShdw blurRad="38100" dist="38100" dir="2700000" algn="tl">
                    <a:srgbClr val="000000"/>
                  </a:outerShdw>
                </a:effectLst>
                <a:latin typeface="Times New Roman" pitchFamily="-44" charset="0"/>
              </a:rPr>
              <a:t>O</a:t>
            </a:r>
            <a:r>
              <a:rPr lang="en-US" sz="2800" b="1" dirty="0">
                <a:solidFill>
                  <a:srgbClr val="FFFFFF"/>
                </a:solidFill>
                <a:effectLst>
                  <a:outerShdw blurRad="38100" dist="38100" dir="2700000" algn="tl">
                    <a:srgbClr val="000000"/>
                  </a:outerShdw>
                </a:effectLst>
                <a:latin typeface="Times New Roman" pitchFamily="-44" charset="0"/>
              </a:rPr>
              <a:t>UR</a:t>
            </a:r>
            <a:r>
              <a:rPr lang="en-US" sz="3600" b="1" dirty="0">
                <a:solidFill>
                  <a:srgbClr val="FFFFFF"/>
                </a:solidFill>
                <a:effectLst>
                  <a:outerShdw blurRad="38100" dist="38100" dir="2700000" algn="tl">
                    <a:srgbClr val="000000"/>
                  </a:outerShdw>
                </a:effectLst>
                <a:latin typeface="Times New Roman" pitchFamily="-44" charset="0"/>
              </a:rPr>
              <a:t> F</a:t>
            </a:r>
            <a:r>
              <a:rPr lang="en-US" sz="2800" b="1" dirty="0">
                <a:solidFill>
                  <a:srgbClr val="FFFFFF"/>
                </a:solidFill>
                <a:effectLst>
                  <a:outerShdw blurRad="38100" dist="38100" dir="2700000" algn="tl">
                    <a:srgbClr val="000000"/>
                  </a:outerShdw>
                </a:effectLst>
                <a:latin typeface="Times New Roman" pitchFamily="-44" charset="0"/>
              </a:rPr>
              <a:t>ATHER WHICH ART IN HEAVEN</a:t>
            </a:r>
          </a:p>
        </p:txBody>
      </p:sp>
      <p:sp>
        <p:nvSpPr>
          <p:cNvPr id="687111" name="AutoShape 7">
            <a:hlinkClick r:id="" action="ppaction://noaction" highlightClick="1"/>
            <a:extLst>
              <a:ext uri="{FF2B5EF4-FFF2-40B4-BE49-F238E27FC236}">
                <a16:creationId xmlns:a16="http://schemas.microsoft.com/office/drawing/2014/main" id="{F7A4D90E-CC85-4DA4-90E0-2559AF81451F}"/>
              </a:ext>
            </a:extLst>
          </p:cNvPr>
          <p:cNvSpPr>
            <a:spLocks noChangeArrowheads="1"/>
          </p:cNvSpPr>
          <p:nvPr/>
        </p:nvSpPr>
        <p:spPr bwMode="auto">
          <a:xfrm>
            <a:off x="2286000" y="2514601"/>
            <a:ext cx="7924800" cy="593725"/>
          </a:xfrm>
          <a:prstGeom prst="actionButtonBlank">
            <a:avLst/>
          </a:prstGeom>
          <a:solidFill>
            <a:srgbClr val="D3C234"/>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000000"/>
                </a:solidFill>
                <a:effectLst>
                  <a:outerShdw blurRad="38100" dist="38100" dir="2700000" algn="tl">
                    <a:srgbClr val="FFFFFF"/>
                  </a:outerShdw>
                </a:effectLst>
                <a:latin typeface="Times New Roman" pitchFamily="-44" charset="0"/>
              </a:rPr>
              <a:t>H</a:t>
            </a:r>
            <a:r>
              <a:rPr lang="en-US" sz="2800" b="1" dirty="0">
                <a:solidFill>
                  <a:srgbClr val="000000"/>
                </a:solidFill>
                <a:effectLst>
                  <a:outerShdw blurRad="38100" dist="38100" dir="2700000" algn="tl">
                    <a:srgbClr val="FFFFFF"/>
                  </a:outerShdw>
                </a:effectLst>
                <a:latin typeface="Times New Roman" pitchFamily="-44" charset="0"/>
              </a:rPr>
              <a:t>ALLOWED BE THY NAME                       </a:t>
            </a:r>
          </a:p>
        </p:txBody>
      </p:sp>
      <p:sp>
        <p:nvSpPr>
          <p:cNvPr id="687112" name="AutoShape 8">
            <a:hlinkClick r:id="" action="ppaction://noaction" highlightClick="1"/>
            <a:extLst>
              <a:ext uri="{FF2B5EF4-FFF2-40B4-BE49-F238E27FC236}">
                <a16:creationId xmlns:a16="http://schemas.microsoft.com/office/drawing/2014/main" id="{FC7087D0-2395-40B7-9196-7076FCA4E56A}"/>
              </a:ext>
            </a:extLst>
          </p:cNvPr>
          <p:cNvSpPr>
            <a:spLocks noChangeArrowheads="1"/>
          </p:cNvSpPr>
          <p:nvPr/>
        </p:nvSpPr>
        <p:spPr bwMode="auto">
          <a:xfrm>
            <a:off x="2286000" y="3200401"/>
            <a:ext cx="7924800" cy="593725"/>
          </a:xfrm>
          <a:prstGeom prst="actionButtonBlank">
            <a:avLst/>
          </a:prstGeom>
          <a:solidFill>
            <a:srgbClr val="C01D1E"/>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FFFFFF"/>
                </a:solidFill>
                <a:effectLst>
                  <a:outerShdw blurRad="38100" dist="38100" dir="2700000" algn="tl">
                    <a:srgbClr val="000000"/>
                  </a:outerShdw>
                </a:effectLst>
                <a:latin typeface="Times New Roman" pitchFamily="-44" charset="0"/>
              </a:rPr>
              <a:t>T</a:t>
            </a:r>
            <a:r>
              <a:rPr lang="en-US" sz="2800" b="1" dirty="0">
                <a:solidFill>
                  <a:srgbClr val="FFFFFF"/>
                </a:solidFill>
                <a:effectLst>
                  <a:outerShdw blurRad="38100" dist="38100" dir="2700000" algn="tl">
                    <a:srgbClr val="000000"/>
                  </a:outerShdw>
                </a:effectLst>
                <a:latin typeface="Times New Roman" pitchFamily="-44" charset="0"/>
              </a:rPr>
              <a:t>HY KINGDOM COME   			     </a:t>
            </a:r>
          </a:p>
        </p:txBody>
      </p:sp>
      <p:sp>
        <p:nvSpPr>
          <p:cNvPr id="687113" name="AutoShape 9">
            <a:hlinkClick r:id="" action="ppaction://noaction" highlightClick="1"/>
            <a:extLst>
              <a:ext uri="{FF2B5EF4-FFF2-40B4-BE49-F238E27FC236}">
                <a16:creationId xmlns:a16="http://schemas.microsoft.com/office/drawing/2014/main" id="{C0023FD7-D7B3-463C-97A9-398031908FF8}"/>
              </a:ext>
            </a:extLst>
          </p:cNvPr>
          <p:cNvSpPr>
            <a:spLocks noChangeArrowheads="1"/>
          </p:cNvSpPr>
          <p:nvPr/>
        </p:nvSpPr>
        <p:spPr bwMode="auto">
          <a:xfrm>
            <a:off x="2286000" y="3886200"/>
            <a:ext cx="7924800" cy="598488"/>
          </a:xfrm>
          <a:prstGeom prst="actionButtonBlank">
            <a:avLst/>
          </a:prstGeom>
          <a:solidFill>
            <a:srgbClr val="3F5F90"/>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FFFFFF"/>
                </a:solidFill>
                <a:effectLst>
                  <a:outerShdw blurRad="38100" dist="38100" dir="2700000" algn="tl">
                    <a:srgbClr val="000000"/>
                  </a:outerShdw>
                </a:effectLst>
                <a:latin typeface="Times New Roman" pitchFamily="-44" charset="0"/>
              </a:rPr>
              <a:t>T</a:t>
            </a:r>
            <a:r>
              <a:rPr lang="en-US" sz="2800" b="1" dirty="0">
                <a:solidFill>
                  <a:srgbClr val="FFFFFF"/>
                </a:solidFill>
                <a:effectLst>
                  <a:outerShdw blurRad="38100" dist="38100" dir="2700000" algn="tl">
                    <a:srgbClr val="000000"/>
                  </a:outerShdw>
                </a:effectLst>
                <a:latin typeface="Times New Roman" pitchFamily="-44" charset="0"/>
              </a:rPr>
              <a:t>HY WILL BE DONE			       	     </a:t>
            </a:r>
          </a:p>
        </p:txBody>
      </p:sp>
      <p:sp>
        <p:nvSpPr>
          <p:cNvPr id="687114" name="AutoShape 10">
            <a:hlinkClick r:id="rId4" action="ppaction://hlinksldjump" highlightClick="1"/>
            <a:extLst>
              <a:ext uri="{FF2B5EF4-FFF2-40B4-BE49-F238E27FC236}">
                <a16:creationId xmlns:a16="http://schemas.microsoft.com/office/drawing/2014/main" id="{707374C0-B5C7-4454-8671-2C7D22BE6645}"/>
              </a:ext>
            </a:extLst>
          </p:cNvPr>
          <p:cNvSpPr>
            <a:spLocks noChangeArrowheads="1"/>
          </p:cNvSpPr>
          <p:nvPr/>
        </p:nvSpPr>
        <p:spPr bwMode="auto">
          <a:xfrm>
            <a:off x="2286000" y="4572001"/>
            <a:ext cx="7924800" cy="593725"/>
          </a:xfrm>
          <a:prstGeom prst="actionButtonBlank">
            <a:avLst/>
          </a:prstGeom>
          <a:solidFill>
            <a:srgbClr val="D3C234"/>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000000"/>
                </a:solidFill>
                <a:effectLst>
                  <a:outerShdw blurRad="38100" dist="38100" dir="2700000" algn="tl">
                    <a:srgbClr val="FFFFFF"/>
                  </a:outerShdw>
                </a:effectLst>
                <a:latin typeface="Times New Roman" pitchFamily="-44" charset="0"/>
              </a:rPr>
              <a:t>G</a:t>
            </a:r>
            <a:r>
              <a:rPr lang="en-US" sz="2800" b="1" dirty="0">
                <a:solidFill>
                  <a:srgbClr val="000000"/>
                </a:solidFill>
                <a:effectLst>
                  <a:outerShdw blurRad="38100" dist="38100" dir="2700000" algn="tl">
                    <a:srgbClr val="FFFFFF"/>
                  </a:outerShdw>
                </a:effectLst>
                <a:latin typeface="Times New Roman" pitchFamily="-44" charset="0"/>
              </a:rPr>
              <a:t>IVE US THIS </a:t>
            </a:r>
            <a:r>
              <a:rPr lang="en-US" sz="2800" b="1" dirty="0">
                <a:solidFill>
                  <a:srgbClr val="000000"/>
                </a:solidFill>
                <a:effectLst>
                  <a:outerShdw blurRad="38100" dist="38100" dir="2700000" algn="tl">
                    <a:srgbClr val="FFFFFF"/>
                  </a:outerShdw>
                </a:effectLst>
                <a:latin typeface="Times New Roman" pitchFamily="-44" charset="0"/>
                <a:hlinkClick r:id="rId4" action="ppaction://hlinksldjump"/>
              </a:rPr>
              <a:t>DAY</a:t>
            </a:r>
            <a:r>
              <a:rPr lang="en-US" sz="2800" b="1" dirty="0">
                <a:solidFill>
                  <a:srgbClr val="000000"/>
                </a:solidFill>
                <a:effectLst>
                  <a:outerShdw blurRad="38100" dist="38100" dir="2700000" algn="tl">
                    <a:srgbClr val="FFFFFF"/>
                  </a:outerShdw>
                </a:effectLst>
                <a:latin typeface="Times New Roman" pitchFamily="-44" charset="0"/>
              </a:rPr>
              <a:t> OUR DAILY BREAD</a:t>
            </a:r>
          </a:p>
        </p:txBody>
      </p:sp>
      <p:sp>
        <p:nvSpPr>
          <p:cNvPr id="687115" name="AutoShape 11">
            <a:hlinkClick r:id="rId5" action="ppaction://hlinksldjump" highlightClick="1"/>
            <a:extLst>
              <a:ext uri="{FF2B5EF4-FFF2-40B4-BE49-F238E27FC236}">
                <a16:creationId xmlns:a16="http://schemas.microsoft.com/office/drawing/2014/main" id="{51E684BF-6DD3-4851-8743-93438E3AEAEB}"/>
              </a:ext>
            </a:extLst>
          </p:cNvPr>
          <p:cNvSpPr>
            <a:spLocks noChangeArrowheads="1"/>
          </p:cNvSpPr>
          <p:nvPr/>
        </p:nvSpPr>
        <p:spPr bwMode="auto">
          <a:xfrm>
            <a:off x="2286000" y="5257801"/>
            <a:ext cx="7924800" cy="593725"/>
          </a:xfrm>
          <a:prstGeom prst="actionButtonBlank">
            <a:avLst/>
          </a:prstGeom>
          <a:solidFill>
            <a:srgbClr val="C01D1E"/>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FFFFFF"/>
                </a:solidFill>
                <a:effectLst>
                  <a:outerShdw blurRad="38100" dist="38100" dir="2700000" algn="tl">
                    <a:srgbClr val="000000"/>
                  </a:outerShdw>
                </a:effectLst>
                <a:latin typeface="Times New Roman" pitchFamily="-44" charset="0"/>
                <a:hlinkClick r:id="rId5" action="ppaction://hlinksldjump"/>
              </a:rPr>
              <a:t>F</a:t>
            </a:r>
            <a:r>
              <a:rPr lang="en-US" sz="2800" b="1" dirty="0">
                <a:solidFill>
                  <a:srgbClr val="FFFFFF"/>
                </a:solidFill>
                <a:effectLst>
                  <a:outerShdw blurRad="38100" dist="38100" dir="2700000" algn="tl">
                    <a:srgbClr val="000000"/>
                  </a:outerShdw>
                </a:effectLst>
                <a:latin typeface="Times New Roman" pitchFamily="-44" charset="0"/>
                <a:hlinkClick r:id="rId5" action="ppaction://hlinksldjump"/>
              </a:rPr>
              <a:t>ORGIVE</a:t>
            </a:r>
            <a:r>
              <a:rPr lang="en-US" sz="2800" b="1" dirty="0">
                <a:solidFill>
                  <a:srgbClr val="FFFFFF"/>
                </a:solidFill>
                <a:effectLst>
                  <a:outerShdw blurRad="38100" dist="38100" dir="2700000" algn="tl">
                    <a:srgbClr val="000000"/>
                  </a:outerShdw>
                </a:effectLst>
                <a:latin typeface="Times New Roman" pitchFamily="-44" charset="0"/>
              </a:rPr>
              <a:t> US OUR DEBTS			   </a:t>
            </a:r>
          </a:p>
        </p:txBody>
      </p:sp>
      <p:sp>
        <p:nvSpPr>
          <p:cNvPr id="687116" name="AutoShape 12">
            <a:hlinkClick r:id="rId6" action="ppaction://hlinksldjump" highlightClick="1"/>
            <a:extLst>
              <a:ext uri="{FF2B5EF4-FFF2-40B4-BE49-F238E27FC236}">
                <a16:creationId xmlns:a16="http://schemas.microsoft.com/office/drawing/2014/main" id="{1C4DE3F2-6C35-4F0D-9710-4948C83C2E33}"/>
              </a:ext>
            </a:extLst>
          </p:cNvPr>
          <p:cNvSpPr>
            <a:spLocks noChangeArrowheads="1"/>
          </p:cNvSpPr>
          <p:nvPr/>
        </p:nvSpPr>
        <p:spPr bwMode="auto">
          <a:xfrm>
            <a:off x="2286000" y="5943601"/>
            <a:ext cx="7924800" cy="593725"/>
          </a:xfrm>
          <a:prstGeom prst="actionButtonBlank">
            <a:avLst/>
          </a:prstGeom>
          <a:solidFill>
            <a:srgbClr val="3F5F90"/>
          </a:solidFill>
          <a:ln w="9525">
            <a:noFill/>
            <a:miter lim="800000"/>
            <a:headEnd/>
            <a:tailEnd/>
          </a:ln>
          <a:effectLst/>
        </p:spPr>
        <p:txBody>
          <a:bodyPr wrap="none" tIns="0" rIns="0" bIns="0" anchor="ctr" anchorCtr="1"/>
          <a:lstStyle/>
          <a:p>
            <a:pPr eaLnBrk="0" fontAlgn="base" hangingPunct="0">
              <a:spcBef>
                <a:spcPct val="0"/>
              </a:spcBef>
              <a:spcAft>
                <a:spcPct val="0"/>
              </a:spcAft>
              <a:defRPr/>
            </a:pPr>
            <a:r>
              <a:rPr lang="en-US" sz="3600" b="1" dirty="0">
                <a:solidFill>
                  <a:srgbClr val="FFFFFF"/>
                </a:solidFill>
                <a:effectLst>
                  <a:outerShdw blurRad="38100" dist="38100" dir="2700000" algn="tl">
                    <a:srgbClr val="000000"/>
                  </a:outerShdw>
                </a:effectLst>
                <a:latin typeface="Times New Roman" pitchFamily="-44" charset="0"/>
              </a:rPr>
              <a:t>L</a:t>
            </a:r>
            <a:r>
              <a:rPr lang="en-US" sz="2800" b="1" dirty="0">
                <a:solidFill>
                  <a:srgbClr val="FFFFFF"/>
                </a:solidFill>
                <a:effectLst>
                  <a:outerShdw blurRad="38100" dist="38100" dir="2700000" algn="tl">
                    <a:srgbClr val="000000"/>
                  </a:outerShdw>
                </a:effectLst>
                <a:latin typeface="Times New Roman" pitchFamily="-44" charset="0"/>
              </a:rPr>
              <a:t>EAD US NOT INTO </a:t>
            </a:r>
            <a:r>
              <a:rPr lang="en-US" sz="2800" b="1" dirty="0">
                <a:solidFill>
                  <a:srgbClr val="FFFFFF"/>
                </a:solidFill>
                <a:effectLst>
                  <a:outerShdw blurRad="38100" dist="38100" dir="2700000" algn="tl">
                    <a:srgbClr val="000000"/>
                  </a:outerShdw>
                </a:effectLst>
                <a:latin typeface="Times New Roman" pitchFamily="-44" charset="0"/>
                <a:hlinkClick r:id="rId6" action="ppaction://hlinksldjump"/>
              </a:rPr>
              <a:t>TEMPTATION</a:t>
            </a:r>
            <a:r>
              <a:rPr lang="en-US" sz="2800" b="1" dirty="0">
                <a:solidFill>
                  <a:srgbClr val="FFFFFF"/>
                </a:solidFill>
                <a:effectLst>
                  <a:outerShdw blurRad="38100" dist="38100" dir="2700000" algn="tl">
                    <a:srgbClr val="000000"/>
                  </a:outerShdw>
                </a:effectLst>
                <a:latin typeface="Times New Roman" pitchFamily="-44" charset="0"/>
              </a:rPr>
              <a:t>	   </a:t>
            </a:r>
          </a:p>
        </p:txBody>
      </p:sp>
      <p:sp>
        <p:nvSpPr>
          <p:cNvPr id="687120" name="Rectangle 16">
            <a:extLst>
              <a:ext uri="{FF2B5EF4-FFF2-40B4-BE49-F238E27FC236}">
                <a16:creationId xmlns:a16="http://schemas.microsoft.com/office/drawing/2014/main" id="{AB00E3F2-ECA9-413B-814A-2DD43F2F308F}"/>
              </a:ext>
            </a:extLst>
          </p:cNvPr>
          <p:cNvSpPr>
            <a:spLocks noChangeArrowheads="1"/>
          </p:cNvSpPr>
          <p:nvPr/>
        </p:nvSpPr>
        <p:spPr bwMode="auto">
          <a:xfrm>
            <a:off x="2362200" y="1797050"/>
            <a:ext cx="527050" cy="641350"/>
          </a:xfrm>
          <a:prstGeom prst="rect">
            <a:avLst/>
          </a:prstGeom>
          <a:noFill/>
          <a:ln w="9525">
            <a:noFill/>
            <a:miter lim="800000"/>
            <a:headEnd/>
            <a:tailEnd/>
          </a:ln>
          <a:effectLst>
            <a:outerShdw dist="12700" dir="2700000" algn="ctr" rotWithShape="0">
              <a:schemeClr val="tx1"/>
            </a:outerShdw>
          </a:effectLst>
        </p:spPr>
        <p:txBody>
          <a:bodyPr>
            <a:spAutoFit/>
          </a:bodyPr>
          <a:lstStyle/>
          <a:p>
            <a:pPr eaLnBrk="0" fontAlgn="base" hangingPunct="0">
              <a:spcBef>
                <a:spcPct val="0"/>
              </a:spcBef>
              <a:spcAft>
                <a:spcPct val="0"/>
              </a:spcAft>
              <a:defRPr/>
            </a:pPr>
            <a:r>
              <a:rPr lang="en-US" sz="3600" b="1">
                <a:solidFill>
                  <a:srgbClr val="FFFFFF"/>
                </a:solidFill>
                <a:latin typeface="Times New Roman" pitchFamily="-44" charset="0"/>
              </a:rPr>
              <a:t>1.</a:t>
            </a:r>
            <a:endParaRPr lang="en-US" sz="3600" b="1">
              <a:solidFill>
                <a:srgbClr val="FFFFFF"/>
              </a:solidFill>
              <a:effectLst>
                <a:outerShdw blurRad="38100" dist="38100" dir="2700000" algn="tl">
                  <a:srgbClr val="C0C0C0"/>
                </a:outerShdw>
              </a:effectLst>
              <a:latin typeface="Times New Roman" pitchFamily="-44" charset="0"/>
            </a:endParaRPr>
          </a:p>
        </p:txBody>
      </p:sp>
      <p:sp>
        <p:nvSpPr>
          <p:cNvPr id="687121" name="Rectangle 17">
            <a:extLst>
              <a:ext uri="{FF2B5EF4-FFF2-40B4-BE49-F238E27FC236}">
                <a16:creationId xmlns:a16="http://schemas.microsoft.com/office/drawing/2014/main" id="{E25FB919-6898-488E-B3A9-6DA64BA9B7AD}"/>
              </a:ext>
            </a:extLst>
          </p:cNvPr>
          <p:cNvSpPr>
            <a:spLocks noChangeArrowheads="1"/>
          </p:cNvSpPr>
          <p:nvPr/>
        </p:nvSpPr>
        <p:spPr bwMode="auto">
          <a:xfrm>
            <a:off x="2362200" y="2482850"/>
            <a:ext cx="527050" cy="641350"/>
          </a:xfrm>
          <a:prstGeom prst="rect">
            <a:avLst/>
          </a:prstGeom>
          <a:noFill/>
          <a:ln w="9525">
            <a:noFill/>
            <a:miter lim="800000"/>
            <a:headEnd/>
            <a:tailEnd/>
          </a:ln>
          <a:effectLst>
            <a:outerShdw dist="12700" dir="2700000" algn="ctr" rotWithShape="0">
              <a:schemeClr val="bg1"/>
            </a:outerShdw>
          </a:effectLst>
        </p:spPr>
        <p:txBody>
          <a:bodyPr>
            <a:spAutoFit/>
          </a:bodyPr>
          <a:lstStyle/>
          <a:p>
            <a:pPr eaLnBrk="0" fontAlgn="base" hangingPunct="0">
              <a:spcBef>
                <a:spcPct val="0"/>
              </a:spcBef>
              <a:spcAft>
                <a:spcPct val="0"/>
              </a:spcAft>
              <a:defRPr/>
            </a:pPr>
            <a:r>
              <a:rPr lang="en-US" sz="3600" b="1" dirty="0">
                <a:solidFill>
                  <a:srgbClr val="000000"/>
                </a:solidFill>
                <a:latin typeface="Times New Roman" pitchFamily="-44" charset="0"/>
              </a:rPr>
              <a:t>2.</a:t>
            </a:r>
            <a:endParaRPr lang="en-US" sz="3600" b="1" dirty="0">
              <a:solidFill>
                <a:srgbClr val="000000"/>
              </a:solidFill>
              <a:effectLst>
                <a:outerShdw blurRad="38100" dist="38100" dir="2700000" algn="tl">
                  <a:srgbClr val="C0C0C0"/>
                </a:outerShdw>
              </a:effectLst>
              <a:latin typeface="Times New Roman" pitchFamily="-44" charset="0"/>
            </a:endParaRPr>
          </a:p>
        </p:txBody>
      </p:sp>
      <p:sp>
        <p:nvSpPr>
          <p:cNvPr id="687122" name="Rectangle 18">
            <a:extLst>
              <a:ext uri="{FF2B5EF4-FFF2-40B4-BE49-F238E27FC236}">
                <a16:creationId xmlns:a16="http://schemas.microsoft.com/office/drawing/2014/main" id="{5001FE9E-FDFC-4260-9F60-A11F0F501909}"/>
              </a:ext>
            </a:extLst>
          </p:cNvPr>
          <p:cNvSpPr>
            <a:spLocks noChangeArrowheads="1"/>
          </p:cNvSpPr>
          <p:nvPr/>
        </p:nvSpPr>
        <p:spPr bwMode="auto">
          <a:xfrm>
            <a:off x="2362200" y="3168650"/>
            <a:ext cx="527050" cy="641350"/>
          </a:xfrm>
          <a:prstGeom prst="rect">
            <a:avLst/>
          </a:prstGeom>
          <a:noFill/>
          <a:ln w="9525">
            <a:noFill/>
            <a:miter lim="800000"/>
            <a:headEnd/>
            <a:tailEnd/>
          </a:ln>
          <a:effectLst>
            <a:outerShdw dist="12700" dir="2700000" algn="ctr" rotWithShape="0">
              <a:schemeClr val="tx1"/>
            </a:outerShdw>
          </a:effectLst>
        </p:spPr>
        <p:txBody>
          <a:bodyPr>
            <a:spAutoFit/>
          </a:bodyPr>
          <a:lstStyle/>
          <a:p>
            <a:pPr eaLnBrk="0" fontAlgn="base" hangingPunct="0">
              <a:spcBef>
                <a:spcPct val="0"/>
              </a:spcBef>
              <a:spcAft>
                <a:spcPct val="0"/>
              </a:spcAft>
              <a:defRPr/>
            </a:pPr>
            <a:r>
              <a:rPr lang="en-US" sz="3600" b="1" dirty="0">
                <a:solidFill>
                  <a:srgbClr val="FFFFFF"/>
                </a:solidFill>
                <a:latin typeface="Times New Roman" pitchFamily="-44" charset="0"/>
              </a:rPr>
              <a:t>3.</a:t>
            </a:r>
            <a:endParaRPr lang="en-US" sz="3600" b="1" dirty="0">
              <a:solidFill>
                <a:srgbClr val="FFFFFF"/>
              </a:solidFill>
              <a:effectLst>
                <a:outerShdw blurRad="38100" dist="38100" dir="2700000" algn="tl">
                  <a:srgbClr val="C0C0C0"/>
                </a:outerShdw>
              </a:effectLst>
              <a:latin typeface="Times New Roman" pitchFamily="-44" charset="0"/>
            </a:endParaRPr>
          </a:p>
        </p:txBody>
      </p:sp>
      <p:sp>
        <p:nvSpPr>
          <p:cNvPr id="687123" name="Rectangle 19">
            <a:extLst>
              <a:ext uri="{FF2B5EF4-FFF2-40B4-BE49-F238E27FC236}">
                <a16:creationId xmlns:a16="http://schemas.microsoft.com/office/drawing/2014/main" id="{067C8B3E-9FCA-4A53-915C-8E6CFA06DAD9}"/>
              </a:ext>
            </a:extLst>
          </p:cNvPr>
          <p:cNvSpPr>
            <a:spLocks noChangeArrowheads="1"/>
          </p:cNvSpPr>
          <p:nvPr/>
        </p:nvSpPr>
        <p:spPr bwMode="auto">
          <a:xfrm>
            <a:off x="2362200" y="3854450"/>
            <a:ext cx="527050" cy="641350"/>
          </a:xfrm>
          <a:prstGeom prst="rect">
            <a:avLst/>
          </a:prstGeom>
          <a:noFill/>
          <a:ln w="9525">
            <a:noFill/>
            <a:miter lim="800000"/>
            <a:headEnd/>
            <a:tailEnd/>
          </a:ln>
          <a:effectLst>
            <a:outerShdw dist="12700" dir="2700000" algn="ctr" rotWithShape="0">
              <a:schemeClr val="tx1"/>
            </a:outerShdw>
          </a:effectLst>
        </p:spPr>
        <p:txBody>
          <a:bodyPr>
            <a:spAutoFit/>
          </a:bodyPr>
          <a:lstStyle/>
          <a:p>
            <a:pPr eaLnBrk="0" fontAlgn="base" hangingPunct="0">
              <a:spcBef>
                <a:spcPct val="0"/>
              </a:spcBef>
              <a:spcAft>
                <a:spcPct val="0"/>
              </a:spcAft>
              <a:defRPr/>
            </a:pPr>
            <a:r>
              <a:rPr lang="en-US" sz="3600" b="1">
                <a:solidFill>
                  <a:srgbClr val="FFFFFF"/>
                </a:solidFill>
                <a:latin typeface="Times New Roman" pitchFamily="-44" charset="0"/>
              </a:rPr>
              <a:t>4.</a:t>
            </a:r>
            <a:endParaRPr lang="en-US" sz="3600" b="1">
              <a:solidFill>
                <a:srgbClr val="FFFFFF"/>
              </a:solidFill>
              <a:effectLst>
                <a:outerShdw blurRad="38100" dist="38100" dir="2700000" algn="tl">
                  <a:srgbClr val="C0C0C0"/>
                </a:outerShdw>
              </a:effectLst>
              <a:latin typeface="Times New Roman" pitchFamily="-44" charset="0"/>
            </a:endParaRPr>
          </a:p>
        </p:txBody>
      </p:sp>
      <p:sp>
        <p:nvSpPr>
          <p:cNvPr id="687126" name="Rectangle 22">
            <a:extLst>
              <a:ext uri="{FF2B5EF4-FFF2-40B4-BE49-F238E27FC236}">
                <a16:creationId xmlns:a16="http://schemas.microsoft.com/office/drawing/2014/main" id="{EC762921-DC4D-41AF-9A57-A040AE4C8199}"/>
              </a:ext>
            </a:extLst>
          </p:cNvPr>
          <p:cNvSpPr>
            <a:spLocks noChangeArrowheads="1"/>
          </p:cNvSpPr>
          <p:nvPr/>
        </p:nvSpPr>
        <p:spPr bwMode="auto">
          <a:xfrm>
            <a:off x="2355850" y="4540250"/>
            <a:ext cx="527050" cy="641350"/>
          </a:xfrm>
          <a:prstGeom prst="rect">
            <a:avLst/>
          </a:prstGeom>
          <a:noFill/>
          <a:ln w="9525">
            <a:noFill/>
            <a:miter lim="800000"/>
            <a:headEnd/>
            <a:tailEnd/>
          </a:ln>
          <a:effectLst>
            <a:outerShdw dist="12700" dir="2700000" algn="ctr" rotWithShape="0">
              <a:schemeClr val="bg1"/>
            </a:outerShdw>
          </a:effectLst>
        </p:spPr>
        <p:txBody>
          <a:bodyPr>
            <a:spAutoFit/>
          </a:bodyPr>
          <a:lstStyle/>
          <a:p>
            <a:pPr eaLnBrk="0" fontAlgn="base" hangingPunct="0">
              <a:spcBef>
                <a:spcPct val="0"/>
              </a:spcBef>
              <a:spcAft>
                <a:spcPct val="0"/>
              </a:spcAft>
              <a:defRPr/>
            </a:pPr>
            <a:r>
              <a:rPr lang="en-US" sz="3600" b="1">
                <a:solidFill>
                  <a:srgbClr val="000000"/>
                </a:solidFill>
                <a:latin typeface="Times New Roman" pitchFamily="-44" charset="0"/>
              </a:rPr>
              <a:t>5.</a:t>
            </a:r>
            <a:endParaRPr lang="en-US" sz="3600" b="1">
              <a:solidFill>
                <a:srgbClr val="000000"/>
              </a:solidFill>
              <a:effectLst>
                <a:outerShdw blurRad="38100" dist="38100" dir="2700000" algn="tl">
                  <a:srgbClr val="C0C0C0"/>
                </a:outerShdw>
              </a:effectLst>
              <a:latin typeface="Times New Roman" pitchFamily="-44" charset="0"/>
            </a:endParaRPr>
          </a:p>
        </p:txBody>
      </p:sp>
      <p:sp>
        <p:nvSpPr>
          <p:cNvPr id="687129" name="Rectangle 25">
            <a:extLst>
              <a:ext uri="{FF2B5EF4-FFF2-40B4-BE49-F238E27FC236}">
                <a16:creationId xmlns:a16="http://schemas.microsoft.com/office/drawing/2014/main" id="{B5E476E3-03E9-4F8A-AD4F-A2059BC7EEAB}"/>
              </a:ext>
            </a:extLst>
          </p:cNvPr>
          <p:cNvSpPr>
            <a:spLocks noChangeArrowheads="1"/>
          </p:cNvSpPr>
          <p:nvPr/>
        </p:nvSpPr>
        <p:spPr bwMode="auto">
          <a:xfrm>
            <a:off x="2362200" y="5226050"/>
            <a:ext cx="527050" cy="641350"/>
          </a:xfrm>
          <a:prstGeom prst="rect">
            <a:avLst/>
          </a:prstGeom>
          <a:noFill/>
          <a:ln w="9525">
            <a:noFill/>
            <a:miter lim="800000"/>
            <a:headEnd/>
            <a:tailEnd/>
          </a:ln>
          <a:effectLst>
            <a:outerShdw dist="12700" dir="2700000" algn="ctr" rotWithShape="0">
              <a:schemeClr val="tx1"/>
            </a:outerShdw>
          </a:effectLst>
        </p:spPr>
        <p:txBody>
          <a:bodyPr>
            <a:spAutoFit/>
          </a:bodyPr>
          <a:lstStyle/>
          <a:p>
            <a:pPr eaLnBrk="0" fontAlgn="base" hangingPunct="0">
              <a:spcBef>
                <a:spcPct val="0"/>
              </a:spcBef>
              <a:spcAft>
                <a:spcPct val="0"/>
              </a:spcAft>
              <a:defRPr/>
            </a:pPr>
            <a:r>
              <a:rPr lang="en-US" sz="3600" b="1">
                <a:solidFill>
                  <a:srgbClr val="FFFFFF"/>
                </a:solidFill>
                <a:latin typeface="Times New Roman" pitchFamily="-44" charset="0"/>
              </a:rPr>
              <a:t>6.</a:t>
            </a:r>
            <a:endParaRPr lang="en-US" sz="3600" b="1">
              <a:solidFill>
                <a:srgbClr val="FFFFFF"/>
              </a:solidFill>
              <a:effectLst>
                <a:outerShdw blurRad="38100" dist="38100" dir="2700000" algn="tl">
                  <a:srgbClr val="C0C0C0"/>
                </a:outerShdw>
              </a:effectLst>
              <a:latin typeface="Times New Roman" pitchFamily="-44" charset="0"/>
            </a:endParaRPr>
          </a:p>
        </p:txBody>
      </p:sp>
      <p:sp>
        <p:nvSpPr>
          <p:cNvPr id="687130" name="Rectangle 26">
            <a:extLst>
              <a:ext uri="{FF2B5EF4-FFF2-40B4-BE49-F238E27FC236}">
                <a16:creationId xmlns:a16="http://schemas.microsoft.com/office/drawing/2014/main" id="{303101ED-2257-4EE3-BE2E-C3A960FC2CD9}"/>
              </a:ext>
            </a:extLst>
          </p:cNvPr>
          <p:cNvSpPr>
            <a:spLocks noChangeArrowheads="1"/>
          </p:cNvSpPr>
          <p:nvPr/>
        </p:nvSpPr>
        <p:spPr bwMode="auto">
          <a:xfrm>
            <a:off x="2368550" y="5911850"/>
            <a:ext cx="527050" cy="641350"/>
          </a:xfrm>
          <a:prstGeom prst="rect">
            <a:avLst/>
          </a:prstGeom>
          <a:noFill/>
          <a:ln w="9525">
            <a:noFill/>
            <a:miter lim="800000"/>
            <a:headEnd/>
            <a:tailEnd/>
          </a:ln>
          <a:effectLst>
            <a:outerShdw dist="12700" dir="2700000" algn="ctr" rotWithShape="0">
              <a:schemeClr val="tx1"/>
            </a:outerShdw>
          </a:effectLst>
        </p:spPr>
        <p:txBody>
          <a:bodyPr>
            <a:spAutoFit/>
          </a:bodyPr>
          <a:lstStyle/>
          <a:p>
            <a:pPr eaLnBrk="0" fontAlgn="base" hangingPunct="0">
              <a:spcBef>
                <a:spcPct val="0"/>
              </a:spcBef>
              <a:spcAft>
                <a:spcPct val="0"/>
              </a:spcAft>
              <a:defRPr/>
            </a:pPr>
            <a:r>
              <a:rPr lang="en-US" sz="3600" b="1">
                <a:solidFill>
                  <a:srgbClr val="FFFFFF"/>
                </a:solidFill>
                <a:latin typeface="Times New Roman" pitchFamily="-44" charset="0"/>
              </a:rPr>
              <a:t>7.</a:t>
            </a:r>
            <a:endParaRPr lang="en-US" sz="3600" b="1">
              <a:solidFill>
                <a:srgbClr val="FFFFFF"/>
              </a:solidFill>
              <a:effectLst>
                <a:outerShdw blurRad="38100" dist="38100" dir="2700000" algn="tl">
                  <a:srgbClr val="C0C0C0"/>
                </a:outerShdw>
              </a:effectLst>
              <a:latin typeface="Times New Roman" pitchFamily="-44" charset="0"/>
            </a:endParaRPr>
          </a:p>
        </p:txBody>
      </p:sp>
      <p:pic>
        <p:nvPicPr>
          <p:cNvPr id="199698" name="Picture 28" descr="MAIN MENU">
            <a:extLst>
              <a:ext uri="{FF2B5EF4-FFF2-40B4-BE49-F238E27FC236}">
                <a16:creationId xmlns:a16="http://schemas.microsoft.com/office/drawing/2014/main" id="{111BA836-5FF9-48CE-B065-2BBF2D58D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68264"/>
            <a:ext cx="518160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2498" name="Group 13">
            <a:extLst>
              <a:ext uri="{FF2B5EF4-FFF2-40B4-BE49-F238E27FC236}">
                <a16:creationId xmlns:a16="http://schemas.microsoft.com/office/drawing/2014/main" id="{08CAC704-B57B-4F99-A892-219C0308E6C3}"/>
              </a:ext>
            </a:extLst>
          </p:cNvPr>
          <p:cNvGrpSpPr>
            <a:grpSpLocks/>
          </p:cNvGrpSpPr>
          <p:nvPr/>
        </p:nvGrpSpPr>
        <p:grpSpPr bwMode="auto">
          <a:xfrm>
            <a:off x="0" y="0"/>
            <a:ext cx="12192000" cy="6859588"/>
            <a:chOff x="0" y="0"/>
            <a:chExt cx="5760" cy="4321"/>
          </a:xfrm>
        </p:grpSpPr>
        <p:pic>
          <p:nvPicPr>
            <p:cNvPr id="362505" name="Picture 14" descr="breadbg">
              <a:extLst>
                <a:ext uri="{FF2B5EF4-FFF2-40B4-BE49-F238E27FC236}">
                  <a16:creationId xmlns:a16="http://schemas.microsoft.com/office/drawing/2014/main" id="{DFEA9FE1-D5B7-4778-9534-791304A91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06" name="Picture 15" descr="rosewatermarklp">
              <a:extLst>
                <a:ext uri="{FF2B5EF4-FFF2-40B4-BE49-F238E27FC236}">
                  <a16:creationId xmlns:a16="http://schemas.microsoft.com/office/drawing/2014/main" id="{7AA48BA8-DF11-4624-A865-BEC97DA5A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2499" name="Picture 16">
            <a:extLst>
              <a:ext uri="{FF2B5EF4-FFF2-40B4-BE49-F238E27FC236}">
                <a16:creationId xmlns:a16="http://schemas.microsoft.com/office/drawing/2014/main" id="{A21DA6F8-FC7F-4588-966C-DE88A1681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35051"/>
            <a:ext cx="46482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00" name="Picture 11" descr="breadpet2">
            <a:extLst>
              <a:ext uri="{FF2B5EF4-FFF2-40B4-BE49-F238E27FC236}">
                <a16:creationId xmlns:a16="http://schemas.microsoft.com/office/drawing/2014/main" id="{D0E335DD-373A-43BB-A34F-69E023BE5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588"/>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2452" name="Rectangle 4">
            <a:extLst>
              <a:ext uri="{FF2B5EF4-FFF2-40B4-BE49-F238E27FC236}">
                <a16:creationId xmlns:a16="http://schemas.microsoft.com/office/drawing/2014/main" id="{75697ADC-64B3-40D4-B6E1-F413B9E2CC72}"/>
              </a:ext>
            </a:extLst>
          </p:cNvPr>
          <p:cNvSpPr>
            <a:spLocks noGrp="1" noChangeArrowheads="1"/>
          </p:cNvSpPr>
          <p:nvPr>
            <p:ph type="body" idx="1"/>
          </p:nvPr>
        </p:nvSpPr>
        <p:spPr/>
        <p:txBody>
          <a:bodyPr/>
          <a:lstStyle/>
          <a:p>
            <a:pPr eaLnBrk="1" hangingPunct="1">
              <a:buFontTx/>
              <a:buBlip>
                <a:blip r:embed="rId7"/>
              </a:buBlip>
            </a:pPr>
            <a:r>
              <a:rPr lang="en-US" altLang="en-US" sz="3500" dirty="0">
                <a:solidFill>
                  <a:srgbClr val="211D1E"/>
                </a:solidFill>
              </a:rPr>
              <a:t>He wants us to remember and ask for his help with the most basic needs: </a:t>
            </a:r>
          </a:p>
          <a:p>
            <a:pPr lvl="1" eaLnBrk="1" hangingPunct="1">
              <a:buFontTx/>
              <a:buBlip>
                <a:blip r:embed="rId7"/>
              </a:buBlip>
            </a:pPr>
            <a:r>
              <a:rPr lang="en-US" altLang="en-US" sz="3100" dirty="0">
                <a:solidFill>
                  <a:srgbClr val="211D1E"/>
                </a:solidFill>
              </a:rPr>
              <a:t>Disciplining our children</a:t>
            </a:r>
          </a:p>
          <a:p>
            <a:pPr lvl="1" eaLnBrk="1" hangingPunct="1">
              <a:buFontTx/>
              <a:buBlip>
                <a:blip r:embed="rId7"/>
              </a:buBlip>
            </a:pPr>
            <a:r>
              <a:rPr lang="en-US" altLang="en-US" sz="3100" dirty="0">
                <a:solidFill>
                  <a:srgbClr val="211D1E"/>
                </a:solidFill>
              </a:rPr>
              <a:t>Speaking to a spouse</a:t>
            </a:r>
          </a:p>
          <a:p>
            <a:pPr lvl="1" eaLnBrk="1" hangingPunct="1">
              <a:buFontTx/>
              <a:buBlip>
                <a:blip r:embed="rId7"/>
              </a:buBlip>
            </a:pPr>
            <a:r>
              <a:rPr lang="en-US" altLang="en-US" sz="3100" dirty="0">
                <a:solidFill>
                  <a:srgbClr val="211D1E"/>
                </a:solidFill>
              </a:rPr>
              <a:t>Conducting an office meeting</a:t>
            </a:r>
          </a:p>
          <a:p>
            <a:pPr lvl="1" eaLnBrk="1" hangingPunct="1">
              <a:buFontTx/>
              <a:buBlip>
                <a:blip r:embed="rId7"/>
              </a:buBlip>
            </a:pPr>
            <a:r>
              <a:rPr lang="en-US" altLang="en-US" sz="3100" dirty="0">
                <a:solidFill>
                  <a:srgbClr val="211D1E"/>
                </a:solidFill>
              </a:rPr>
              <a:t>Resolving a conflict with a friend</a:t>
            </a:r>
          </a:p>
        </p:txBody>
      </p:sp>
      <p:sp>
        <p:nvSpPr>
          <p:cNvPr id="362502" name="Rectangle 6">
            <a:extLst>
              <a:ext uri="{FF2B5EF4-FFF2-40B4-BE49-F238E27FC236}">
                <a16:creationId xmlns:a16="http://schemas.microsoft.com/office/drawing/2014/main" id="{BB358D9B-5EBE-4708-A947-BD995AA5963D}"/>
              </a:ext>
            </a:extLst>
          </p:cNvPr>
          <p:cNvSpPr>
            <a:spLocks noChangeArrowheads="1"/>
          </p:cNvSpPr>
          <p:nvPr/>
        </p:nvSpPr>
        <p:spPr bwMode="auto">
          <a:xfrm>
            <a:off x="6994525" y="2606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62503" name="Rectangle 7">
            <a:extLst>
              <a:ext uri="{FF2B5EF4-FFF2-40B4-BE49-F238E27FC236}">
                <a16:creationId xmlns:a16="http://schemas.microsoft.com/office/drawing/2014/main" id="{BA1BF841-96E0-496F-80C2-8105416CD844}"/>
              </a:ext>
            </a:extLst>
          </p:cNvPr>
          <p:cNvSpPr>
            <a:spLocks noChangeArrowheads="1"/>
          </p:cNvSpPr>
          <p:nvPr/>
        </p:nvSpPr>
        <p:spPr bwMode="auto">
          <a:xfrm>
            <a:off x="7426325" y="26193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62504" name="Rectangle 8">
            <a:extLst>
              <a:ext uri="{FF2B5EF4-FFF2-40B4-BE49-F238E27FC236}">
                <a16:creationId xmlns:a16="http://schemas.microsoft.com/office/drawing/2014/main" id="{775507FF-3F02-4BCD-A6E0-5153ED20F7B0}"/>
              </a:ext>
            </a:extLst>
          </p:cNvPr>
          <p:cNvSpPr>
            <a:spLocks noChangeArrowheads="1"/>
          </p:cNvSpPr>
          <p:nvPr/>
        </p:nvSpPr>
        <p:spPr bwMode="auto">
          <a:xfrm>
            <a:off x="6499225" y="2632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7245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7245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7245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7245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7245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452" grpId="0" build="p" bldLvl="2"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0434" name="Group 6">
            <a:extLst>
              <a:ext uri="{FF2B5EF4-FFF2-40B4-BE49-F238E27FC236}">
                <a16:creationId xmlns:a16="http://schemas.microsoft.com/office/drawing/2014/main" id="{09E1A15F-DE22-4AF4-87C8-0547C9BEB444}"/>
              </a:ext>
            </a:extLst>
          </p:cNvPr>
          <p:cNvGrpSpPr>
            <a:grpSpLocks/>
          </p:cNvGrpSpPr>
          <p:nvPr/>
        </p:nvGrpSpPr>
        <p:grpSpPr bwMode="auto">
          <a:xfrm>
            <a:off x="0" y="0"/>
            <a:ext cx="12192000" cy="6859588"/>
            <a:chOff x="0" y="-1"/>
            <a:chExt cx="5760" cy="4321"/>
          </a:xfrm>
        </p:grpSpPr>
        <p:pic>
          <p:nvPicPr>
            <p:cNvPr id="530438" name="Picture 7" descr="scripturebg">
              <a:extLst>
                <a:ext uri="{FF2B5EF4-FFF2-40B4-BE49-F238E27FC236}">
                  <a16:creationId xmlns:a16="http://schemas.microsoft.com/office/drawing/2014/main" id="{346FC7A3-50AF-49CD-B1F8-F543178B8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39" name="Picture 8" descr="rosewatermarklp">
              <a:extLst>
                <a:ext uri="{FF2B5EF4-FFF2-40B4-BE49-F238E27FC236}">
                  <a16:creationId xmlns:a16="http://schemas.microsoft.com/office/drawing/2014/main" id="{011CB5A2-D0A7-4CB3-A0FB-FC510FFD2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0435" name="Text Box 4">
            <a:extLst>
              <a:ext uri="{FF2B5EF4-FFF2-40B4-BE49-F238E27FC236}">
                <a16:creationId xmlns:a16="http://schemas.microsoft.com/office/drawing/2014/main" id="{7DDFF2DD-EE8D-417F-8D5E-67662A98BD8A}"/>
              </a:ext>
            </a:extLst>
          </p:cNvPr>
          <p:cNvSpPr txBox="1">
            <a:spLocks noChangeArrowheads="1"/>
          </p:cNvSpPr>
          <p:nvPr/>
        </p:nvSpPr>
        <p:spPr bwMode="auto">
          <a:xfrm>
            <a:off x="3048000" y="1295400"/>
            <a:ext cx="75438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600" b="1" i="1">
                <a:solidFill>
                  <a:srgbClr val="000000"/>
                </a:solidFill>
                <a:latin typeface="Times New Roman" panose="02020603050405020304" pitchFamily="18" charset="0"/>
              </a:rPr>
              <a:t>Whether therefore ye eat, or drink,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or whatsoever ye do, do all to the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glory of God.	</a:t>
            </a:r>
            <a:endParaRPr lang="en-US" altLang="en-US" sz="3600">
              <a:solidFill>
                <a:srgbClr val="000000"/>
              </a:solidFill>
              <a:latin typeface="Times New Roman" panose="02020603050405020304" pitchFamily="18" charset="0"/>
            </a:endParaRPr>
          </a:p>
          <a:p>
            <a:pPr fontAlgn="base">
              <a:spcBef>
                <a:spcPct val="0"/>
              </a:spcBef>
              <a:spcAft>
                <a:spcPct val="0"/>
              </a:spcAft>
            </a:pPr>
            <a:r>
              <a:rPr lang="en-US" altLang="en-US" sz="3600">
                <a:solidFill>
                  <a:srgbClr val="000000"/>
                </a:solidFill>
                <a:latin typeface="Times New Roman" panose="02020603050405020304" pitchFamily="18" charset="0"/>
              </a:rPr>
              <a:t>		—1 Corinthians 10:31</a:t>
            </a:r>
          </a:p>
          <a:p>
            <a:pPr fontAlgn="base">
              <a:spcBef>
                <a:spcPct val="0"/>
              </a:spcBef>
              <a:spcAft>
                <a:spcPct val="0"/>
              </a:spcAft>
            </a:pPr>
            <a:endParaRPr lang="en-US" altLang="en-US" sz="3600">
              <a:solidFill>
                <a:srgbClr val="000000"/>
              </a:solidFill>
              <a:latin typeface="Times New Roman" panose="02020603050405020304" pitchFamily="18" charset="0"/>
            </a:endParaRPr>
          </a:p>
          <a:p>
            <a:pPr fontAlgn="base">
              <a:spcBef>
                <a:spcPct val="0"/>
              </a:spcBef>
              <a:spcAft>
                <a:spcPct val="0"/>
              </a:spcAft>
            </a:pPr>
            <a:r>
              <a:rPr lang="en-US" altLang="en-US" sz="3600" b="1" i="1">
                <a:solidFill>
                  <a:srgbClr val="000000"/>
                </a:solidFill>
                <a:latin typeface="Times New Roman" panose="02020603050405020304" pitchFamily="18" charset="0"/>
              </a:rPr>
              <a:t>The earth is the L</a:t>
            </a:r>
            <a:r>
              <a:rPr lang="en-US" altLang="en-US" sz="2800" b="1" i="1">
                <a:solidFill>
                  <a:srgbClr val="000000"/>
                </a:solidFill>
                <a:latin typeface="Times New Roman" panose="02020603050405020304" pitchFamily="18" charset="0"/>
              </a:rPr>
              <a:t>ORD</a:t>
            </a:r>
            <a:r>
              <a:rPr lang="en-US" altLang="en-US" sz="3600" b="1" i="1">
                <a:solidFill>
                  <a:srgbClr val="000000"/>
                </a:solidFill>
                <a:latin typeface="Times New Roman" panose="02020603050405020304" pitchFamily="18" charset="0"/>
              </a:rPr>
              <a:t>’s, and the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fulness thereof; the world, and they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that dwell therein.	</a:t>
            </a:r>
            <a:r>
              <a:rPr lang="en-US" altLang="en-US" sz="3600">
                <a:solidFill>
                  <a:srgbClr val="000000"/>
                </a:solidFill>
                <a:latin typeface="Times New Roman" panose="02020603050405020304" pitchFamily="18" charset="0"/>
              </a:rPr>
              <a:t>						—Psalm 24:1</a:t>
            </a:r>
          </a:p>
        </p:txBody>
      </p:sp>
      <p:sp>
        <p:nvSpPr>
          <p:cNvPr id="1000453" name="AutoShape 5">
            <a:hlinkClick r:id="" action="ppaction://hlinkshowjump?jump=lastslideviewed" highlightClick="1"/>
            <a:extLst>
              <a:ext uri="{FF2B5EF4-FFF2-40B4-BE49-F238E27FC236}">
                <a16:creationId xmlns:a16="http://schemas.microsoft.com/office/drawing/2014/main" id="{429826D2-0871-431F-A187-73B931E00F2C}"/>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pic>
        <p:nvPicPr>
          <p:cNvPr id="530437" name="Picture 9" descr="cat3">
            <a:extLst>
              <a:ext uri="{FF2B5EF4-FFF2-40B4-BE49-F238E27FC236}">
                <a16:creationId xmlns:a16="http://schemas.microsoft.com/office/drawing/2014/main" id="{BFFE131A-7F9C-427C-BFA0-9C004BBCCD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000"/>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1458" name="Group 6">
            <a:extLst>
              <a:ext uri="{FF2B5EF4-FFF2-40B4-BE49-F238E27FC236}">
                <a16:creationId xmlns:a16="http://schemas.microsoft.com/office/drawing/2014/main" id="{1B3BEB24-3F9F-4DFB-ACF6-60D8BB04A271}"/>
              </a:ext>
            </a:extLst>
          </p:cNvPr>
          <p:cNvGrpSpPr>
            <a:grpSpLocks/>
          </p:cNvGrpSpPr>
          <p:nvPr/>
        </p:nvGrpSpPr>
        <p:grpSpPr bwMode="auto">
          <a:xfrm>
            <a:off x="0" y="0"/>
            <a:ext cx="12192000" cy="6859588"/>
            <a:chOff x="0" y="-1"/>
            <a:chExt cx="5760" cy="4321"/>
          </a:xfrm>
        </p:grpSpPr>
        <p:pic>
          <p:nvPicPr>
            <p:cNvPr id="531462" name="Picture 7" descr="scripturebg">
              <a:extLst>
                <a:ext uri="{FF2B5EF4-FFF2-40B4-BE49-F238E27FC236}">
                  <a16:creationId xmlns:a16="http://schemas.microsoft.com/office/drawing/2014/main" id="{650C7B22-C142-4F43-A72E-21DBD4475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63" name="Picture 8" descr="rosewatermarklp">
              <a:extLst>
                <a:ext uri="{FF2B5EF4-FFF2-40B4-BE49-F238E27FC236}">
                  <a16:creationId xmlns:a16="http://schemas.microsoft.com/office/drawing/2014/main" id="{2F9AE3BF-A85D-4DDF-ABF2-2F2B6D21A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1459" name="Picture 9" descr="cat3">
            <a:extLst>
              <a:ext uri="{FF2B5EF4-FFF2-40B4-BE49-F238E27FC236}">
                <a16:creationId xmlns:a16="http://schemas.microsoft.com/office/drawing/2014/main" id="{23226DE2-AD35-4F28-A53D-4204483E7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60" name="Text Box 4">
            <a:extLst>
              <a:ext uri="{FF2B5EF4-FFF2-40B4-BE49-F238E27FC236}">
                <a16:creationId xmlns:a16="http://schemas.microsoft.com/office/drawing/2014/main" id="{A638CF85-1C20-4032-B811-633C996A0D3D}"/>
              </a:ext>
            </a:extLst>
          </p:cNvPr>
          <p:cNvSpPr txBox="1">
            <a:spLocks noChangeArrowheads="1"/>
          </p:cNvSpPr>
          <p:nvPr/>
        </p:nvSpPr>
        <p:spPr bwMode="auto">
          <a:xfrm>
            <a:off x="3048000" y="1946276"/>
            <a:ext cx="75438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600" b="1" i="1">
                <a:solidFill>
                  <a:srgbClr val="000000"/>
                </a:solidFill>
                <a:latin typeface="Times New Roman" panose="02020603050405020304" pitchFamily="18" charset="0"/>
              </a:rPr>
              <a:t>I know thy works, that thou art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neither cold nor hot: I would thou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wert cold or hot. So then because thou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art lukewarm, and neither cold nor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hot, I will spue thee out of my mouth.</a:t>
            </a:r>
            <a:r>
              <a:rPr lang="en-US" altLang="en-US" sz="3600">
                <a:solidFill>
                  <a:srgbClr val="000000"/>
                </a:solidFill>
                <a:latin typeface="Times New Roman" panose="02020603050405020304" pitchFamily="18" charset="0"/>
              </a:rPr>
              <a:t>			—Revelation </a:t>
            </a:r>
            <a:r>
              <a:rPr lang="en-US" altLang="en-US" sz="3600">
                <a:solidFill>
                  <a:srgbClr val="211D1E"/>
                </a:solidFill>
                <a:latin typeface="Times New Roman" panose="02020603050405020304" pitchFamily="18" charset="0"/>
              </a:rPr>
              <a:t>3:15, 16</a:t>
            </a:r>
            <a:r>
              <a:rPr lang="en-US" altLang="en-US" sz="3600">
                <a:solidFill>
                  <a:srgbClr val="000000"/>
                </a:solidFill>
                <a:latin typeface="Times New Roman" panose="02020603050405020304" pitchFamily="18" charset="0"/>
              </a:rPr>
              <a:t> </a:t>
            </a:r>
          </a:p>
        </p:txBody>
      </p:sp>
      <p:sp>
        <p:nvSpPr>
          <p:cNvPr id="1002501" name="AutoShape 5">
            <a:hlinkClick r:id="" action="ppaction://hlinkshowjump?jump=lastslideviewed" highlightClick="1"/>
            <a:extLst>
              <a:ext uri="{FF2B5EF4-FFF2-40B4-BE49-F238E27FC236}">
                <a16:creationId xmlns:a16="http://schemas.microsoft.com/office/drawing/2014/main" id="{EAEC4616-021E-4A9F-8898-B28C0FCF1730}"/>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82" name="Group 6">
            <a:extLst>
              <a:ext uri="{FF2B5EF4-FFF2-40B4-BE49-F238E27FC236}">
                <a16:creationId xmlns:a16="http://schemas.microsoft.com/office/drawing/2014/main" id="{08DF31EC-DFCD-467B-BA4F-7F2E28FB55CD}"/>
              </a:ext>
            </a:extLst>
          </p:cNvPr>
          <p:cNvGrpSpPr>
            <a:grpSpLocks/>
          </p:cNvGrpSpPr>
          <p:nvPr/>
        </p:nvGrpSpPr>
        <p:grpSpPr bwMode="auto">
          <a:xfrm>
            <a:off x="0" y="0"/>
            <a:ext cx="12192000" cy="6859588"/>
            <a:chOff x="0" y="-1"/>
            <a:chExt cx="5760" cy="4321"/>
          </a:xfrm>
        </p:grpSpPr>
        <p:pic>
          <p:nvPicPr>
            <p:cNvPr id="532486" name="Picture 7" descr="scripturebg">
              <a:extLst>
                <a:ext uri="{FF2B5EF4-FFF2-40B4-BE49-F238E27FC236}">
                  <a16:creationId xmlns:a16="http://schemas.microsoft.com/office/drawing/2014/main" id="{9C381891-9707-4F51-B165-D416FC575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7" name="Picture 8" descr="rosewatermarklp">
              <a:extLst>
                <a:ext uri="{FF2B5EF4-FFF2-40B4-BE49-F238E27FC236}">
                  <a16:creationId xmlns:a16="http://schemas.microsoft.com/office/drawing/2014/main" id="{481CFAD8-552B-450A-B118-EBD4CB0CE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483" name="Picture 9" descr="cat3">
            <a:extLst>
              <a:ext uri="{FF2B5EF4-FFF2-40B4-BE49-F238E27FC236}">
                <a16:creationId xmlns:a16="http://schemas.microsoft.com/office/drawing/2014/main" id="{B03AE38D-D9EE-4082-B67F-4D2955EE9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4" name="Text Box 4">
            <a:extLst>
              <a:ext uri="{FF2B5EF4-FFF2-40B4-BE49-F238E27FC236}">
                <a16:creationId xmlns:a16="http://schemas.microsoft.com/office/drawing/2014/main" id="{2242E1C7-26E6-4179-8EEA-61BA76CE425E}"/>
              </a:ext>
            </a:extLst>
          </p:cNvPr>
          <p:cNvSpPr txBox="1">
            <a:spLocks noChangeArrowheads="1"/>
          </p:cNvSpPr>
          <p:nvPr/>
        </p:nvSpPr>
        <p:spPr bwMode="auto">
          <a:xfrm>
            <a:off x="3048000" y="1371600"/>
            <a:ext cx="7543800"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500" b="1" i="1" dirty="0">
                <a:solidFill>
                  <a:srgbClr val="000000"/>
                </a:solidFill>
                <a:latin typeface="Times New Roman" panose="02020603050405020304" pitchFamily="18" charset="0"/>
              </a:rPr>
              <a:t>Enter into his gates with thanksgiving,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and into his courts with praise: be thankful unto him, and bless his name.</a:t>
            </a:r>
            <a:r>
              <a:rPr lang="en-US" altLang="en-US" sz="3600" dirty="0">
                <a:solidFill>
                  <a:srgbClr val="000000"/>
                </a:solidFill>
                <a:latin typeface="Times New Roman" panose="02020603050405020304" pitchFamily="18" charset="0"/>
              </a:rPr>
              <a:t>	</a:t>
            </a:r>
            <a:r>
              <a:rPr lang="en-US" altLang="en-US" sz="3500" dirty="0">
                <a:solidFill>
                  <a:srgbClr val="000000"/>
                </a:solidFill>
                <a:latin typeface="Times New Roman" panose="02020603050405020304" pitchFamily="18" charset="0"/>
              </a:rPr>
              <a:t>		—Psalm </a:t>
            </a:r>
            <a:r>
              <a:rPr lang="en-US" altLang="en-US" sz="3500" dirty="0">
                <a:solidFill>
                  <a:srgbClr val="211D1E"/>
                </a:solidFill>
                <a:latin typeface="Times New Roman" panose="02020603050405020304" pitchFamily="18" charset="0"/>
              </a:rPr>
              <a:t>100:4 </a:t>
            </a:r>
          </a:p>
          <a:p>
            <a:pPr fontAlgn="base">
              <a:spcBef>
                <a:spcPct val="0"/>
              </a:spcBef>
              <a:spcAft>
                <a:spcPct val="0"/>
              </a:spcAft>
            </a:pPr>
            <a:endParaRPr lang="en-US" altLang="en-US" sz="2300" dirty="0">
              <a:solidFill>
                <a:srgbClr val="211D1E"/>
              </a:solidFill>
              <a:latin typeface="Times New Roman" panose="02020603050405020304" pitchFamily="18" charset="0"/>
            </a:endParaRPr>
          </a:p>
          <a:p>
            <a:pPr fontAlgn="base">
              <a:spcBef>
                <a:spcPct val="0"/>
              </a:spcBef>
              <a:spcAft>
                <a:spcPct val="0"/>
              </a:spcAft>
            </a:pPr>
            <a:r>
              <a:rPr lang="en-US" altLang="en-US" sz="3500" b="1" i="1" dirty="0">
                <a:solidFill>
                  <a:srgbClr val="000000"/>
                </a:solidFill>
                <a:latin typeface="Times New Roman" panose="02020603050405020304" pitchFamily="18" charset="0"/>
              </a:rPr>
              <a:t>For he hath strengthened the bars of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thy gates; he hath blessed thy children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within thee.</a:t>
            </a:r>
            <a:br>
              <a:rPr lang="en-US" altLang="en-US" sz="3500" b="1" i="1" dirty="0">
                <a:solidFill>
                  <a:srgbClr val="000000"/>
                </a:solidFill>
                <a:latin typeface="Times New Roman" panose="02020603050405020304" pitchFamily="18" charset="0"/>
              </a:rPr>
            </a:br>
            <a:r>
              <a:rPr lang="en-US" altLang="en-US" sz="3500" dirty="0">
                <a:solidFill>
                  <a:srgbClr val="000000"/>
                </a:solidFill>
                <a:latin typeface="Times New Roman" panose="02020603050405020304" pitchFamily="18" charset="0"/>
              </a:rPr>
              <a:t>		—Psalm </a:t>
            </a:r>
            <a:r>
              <a:rPr lang="en-US" altLang="en-US" sz="3500" dirty="0">
                <a:solidFill>
                  <a:srgbClr val="211D1E"/>
                </a:solidFill>
                <a:latin typeface="Times New Roman" panose="02020603050405020304" pitchFamily="18" charset="0"/>
              </a:rPr>
              <a:t>147:13 </a:t>
            </a:r>
          </a:p>
        </p:txBody>
      </p:sp>
      <p:sp>
        <p:nvSpPr>
          <p:cNvPr id="1004549" name="AutoShape 5">
            <a:hlinkClick r:id="" action="ppaction://hlinkshowjump?jump=lastslideviewed" highlightClick="1"/>
            <a:extLst>
              <a:ext uri="{FF2B5EF4-FFF2-40B4-BE49-F238E27FC236}">
                <a16:creationId xmlns:a16="http://schemas.microsoft.com/office/drawing/2014/main" id="{5382345F-3ED7-4197-98E4-4F53FD590AB2}"/>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3506" name="Group 6">
            <a:extLst>
              <a:ext uri="{FF2B5EF4-FFF2-40B4-BE49-F238E27FC236}">
                <a16:creationId xmlns:a16="http://schemas.microsoft.com/office/drawing/2014/main" id="{D34BD038-B14E-4EA3-BFA6-4EDC4AEA6C1F}"/>
              </a:ext>
            </a:extLst>
          </p:cNvPr>
          <p:cNvGrpSpPr>
            <a:grpSpLocks/>
          </p:cNvGrpSpPr>
          <p:nvPr/>
        </p:nvGrpSpPr>
        <p:grpSpPr bwMode="auto">
          <a:xfrm>
            <a:off x="0" y="0"/>
            <a:ext cx="12192000" cy="6859588"/>
            <a:chOff x="0" y="-1"/>
            <a:chExt cx="5760" cy="4321"/>
          </a:xfrm>
        </p:grpSpPr>
        <p:pic>
          <p:nvPicPr>
            <p:cNvPr id="533510" name="Picture 7" descr="scripturebg">
              <a:extLst>
                <a:ext uri="{FF2B5EF4-FFF2-40B4-BE49-F238E27FC236}">
                  <a16:creationId xmlns:a16="http://schemas.microsoft.com/office/drawing/2014/main" id="{5D40674F-C6AB-4AD6-88BB-0EE758C58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511" name="Picture 8" descr="rosewatermarklp">
              <a:extLst>
                <a:ext uri="{FF2B5EF4-FFF2-40B4-BE49-F238E27FC236}">
                  <a16:creationId xmlns:a16="http://schemas.microsoft.com/office/drawing/2014/main" id="{D9E24B5F-CE91-49F4-83A1-189C751D9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3507" name="Picture 9" descr="cat3">
            <a:extLst>
              <a:ext uri="{FF2B5EF4-FFF2-40B4-BE49-F238E27FC236}">
                <a16:creationId xmlns:a16="http://schemas.microsoft.com/office/drawing/2014/main" id="{BB75C2A9-D47D-47B5-94A9-A44A34797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08" name="Text Box 4">
            <a:extLst>
              <a:ext uri="{FF2B5EF4-FFF2-40B4-BE49-F238E27FC236}">
                <a16:creationId xmlns:a16="http://schemas.microsoft.com/office/drawing/2014/main" id="{175A9E09-3F4E-47E3-83D6-0AEC51FD69CC}"/>
              </a:ext>
            </a:extLst>
          </p:cNvPr>
          <p:cNvSpPr txBox="1">
            <a:spLocks noChangeArrowheads="1"/>
          </p:cNvSpPr>
          <p:nvPr/>
        </p:nvSpPr>
        <p:spPr bwMode="auto">
          <a:xfrm>
            <a:off x="3048000" y="1371600"/>
            <a:ext cx="754380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600" b="1" i="1">
                <a:solidFill>
                  <a:srgbClr val="000000"/>
                </a:solidFill>
                <a:latin typeface="Times New Roman" panose="02020603050405020304" pitchFamily="18" charset="0"/>
              </a:rPr>
              <a:t>Whether therefore ye eat, or drink,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or whatsoever ye do, do all to the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glory of God.</a:t>
            </a:r>
          </a:p>
          <a:p>
            <a:pPr fontAlgn="base">
              <a:spcBef>
                <a:spcPct val="0"/>
              </a:spcBef>
              <a:spcAft>
                <a:spcPct val="0"/>
              </a:spcAft>
            </a:pPr>
            <a:r>
              <a:rPr lang="en-US" altLang="en-US" sz="3600">
                <a:solidFill>
                  <a:srgbClr val="000000"/>
                </a:solidFill>
                <a:latin typeface="Times New Roman" panose="02020603050405020304" pitchFamily="18" charset="0"/>
              </a:rPr>
              <a:t>		—1 Corinthians 10:31</a:t>
            </a:r>
          </a:p>
          <a:p>
            <a:pPr fontAlgn="base">
              <a:spcBef>
                <a:spcPct val="0"/>
              </a:spcBef>
              <a:spcAft>
                <a:spcPct val="0"/>
              </a:spcAft>
            </a:pPr>
            <a:endParaRPr lang="en-US" altLang="en-US">
              <a:solidFill>
                <a:srgbClr val="000000"/>
              </a:solidFill>
              <a:latin typeface="Times New Roman" panose="02020603050405020304" pitchFamily="18" charset="0"/>
            </a:endParaRPr>
          </a:p>
          <a:p>
            <a:pPr fontAlgn="base">
              <a:spcBef>
                <a:spcPct val="0"/>
              </a:spcBef>
              <a:spcAft>
                <a:spcPct val="0"/>
              </a:spcAft>
            </a:pPr>
            <a:r>
              <a:rPr lang="en-US" altLang="en-US" sz="3600" b="1" i="1">
                <a:solidFill>
                  <a:srgbClr val="000000"/>
                </a:solidFill>
                <a:latin typeface="Times New Roman" panose="02020603050405020304" pitchFamily="18" charset="0"/>
              </a:rPr>
              <a:t>Let your light so shine before men,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that they may see your good works,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and glorify your Father which </a:t>
            </a:r>
            <a:br>
              <a:rPr lang="en-US" altLang="en-US" sz="3600" b="1" i="1">
                <a:solidFill>
                  <a:srgbClr val="000000"/>
                </a:solidFill>
                <a:latin typeface="Times New Roman" panose="02020603050405020304" pitchFamily="18" charset="0"/>
              </a:rPr>
            </a:br>
            <a:r>
              <a:rPr lang="en-US" altLang="en-US" sz="3600" b="1" i="1">
                <a:solidFill>
                  <a:srgbClr val="000000"/>
                </a:solidFill>
                <a:latin typeface="Times New Roman" panose="02020603050405020304" pitchFamily="18" charset="0"/>
              </a:rPr>
              <a:t>is in heaven.</a:t>
            </a:r>
            <a:r>
              <a:rPr lang="en-US" altLang="en-US" sz="3600">
                <a:solidFill>
                  <a:srgbClr val="000000"/>
                </a:solidFill>
                <a:latin typeface="Times New Roman" panose="02020603050405020304" pitchFamily="18" charset="0"/>
              </a:rPr>
              <a:t>		</a:t>
            </a:r>
            <a:br>
              <a:rPr lang="en-US" altLang="en-US" sz="3600">
                <a:solidFill>
                  <a:srgbClr val="000000"/>
                </a:solidFill>
                <a:latin typeface="Times New Roman" panose="02020603050405020304" pitchFamily="18" charset="0"/>
              </a:rPr>
            </a:br>
            <a:r>
              <a:rPr lang="en-US" altLang="en-US" sz="3600">
                <a:solidFill>
                  <a:srgbClr val="000000"/>
                </a:solidFill>
                <a:latin typeface="Times New Roman" panose="02020603050405020304" pitchFamily="18" charset="0"/>
              </a:rPr>
              <a:t>		—Matthew 5:16</a:t>
            </a:r>
          </a:p>
        </p:txBody>
      </p:sp>
      <p:sp>
        <p:nvSpPr>
          <p:cNvPr id="1006597" name="AutoShape 5">
            <a:hlinkClick r:id="" action="ppaction://hlinkshowjump?jump=lastslideviewed" highlightClick="1"/>
            <a:extLst>
              <a:ext uri="{FF2B5EF4-FFF2-40B4-BE49-F238E27FC236}">
                <a16:creationId xmlns:a16="http://schemas.microsoft.com/office/drawing/2014/main" id="{1938B83E-BA09-4B49-893B-19005BD26801}"/>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4530" name="Group 6">
            <a:extLst>
              <a:ext uri="{FF2B5EF4-FFF2-40B4-BE49-F238E27FC236}">
                <a16:creationId xmlns:a16="http://schemas.microsoft.com/office/drawing/2014/main" id="{48F667E6-07C7-4251-A33A-79773FCF3614}"/>
              </a:ext>
            </a:extLst>
          </p:cNvPr>
          <p:cNvGrpSpPr>
            <a:grpSpLocks/>
          </p:cNvGrpSpPr>
          <p:nvPr/>
        </p:nvGrpSpPr>
        <p:grpSpPr bwMode="auto">
          <a:xfrm>
            <a:off x="0" y="0"/>
            <a:ext cx="12192000" cy="6859588"/>
            <a:chOff x="0" y="-1"/>
            <a:chExt cx="5760" cy="4321"/>
          </a:xfrm>
        </p:grpSpPr>
        <p:pic>
          <p:nvPicPr>
            <p:cNvPr id="534534" name="Picture 7" descr="scripturebg">
              <a:extLst>
                <a:ext uri="{FF2B5EF4-FFF2-40B4-BE49-F238E27FC236}">
                  <a16:creationId xmlns:a16="http://schemas.microsoft.com/office/drawing/2014/main" id="{938A60C7-C086-4FD8-9F53-BB6A45DDD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35" name="Picture 8" descr="rosewatermarklp">
              <a:extLst>
                <a:ext uri="{FF2B5EF4-FFF2-40B4-BE49-F238E27FC236}">
                  <a16:creationId xmlns:a16="http://schemas.microsoft.com/office/drawing/2014/main" id="{443D73E8-C02E-4297-A2FA-CE2BB0C25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31" name="Picture 9" descr="cat3">
            <a:extLst>
              <a:ext uri="{FF2B5EF4-FFF2-40B4-BE49-F238E27FC236}">
                <a16:creationId xmlns:a16="http://schemas.microsoft.com/office/drawing/2014/main" id="{D2EB5824-0EC9-403F-AEB5-1C3FEAF29B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2" name="Text Box 4">
            <a:extLst>
              <a:ext uri="{FF2B5EF4-FFF2-40B4-BE49-F238E27FC236}">
                <a16:creationId xmlns:a16="http://schemas.microsoft.com/office/drawing/2014/main" id="{40EABB17-1148-4184-A910-2A79DC80636B}"/>
              </a:ext>
            </a:extLst>
          </p:cNvPr>
          <p:cNvSpPr txBox="1">
            <a:spLocks noChangeArrowheads="1"/>
          </p:cNvSpPr>
          <p:nvPr/>
        </p:nvSpPr>
        <p:spPr bwMode="auto">
          <a:xfrm>
            <a:off x="3048000" y="1663701"/>
            <a:ext cx="75438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eaLnBrk="0" hangingPunct="0">
              <a:defRPr sz="2000">
                <a:solidFill>
                  <a:schemeClr val="tx1"/>
                </a:solidFill>
                <a:latin typeface="Storybook" pitchFamily="2" charset="0"/>
              </a:defRPr>
            </a:lvl5pPr>
            <a:lvl6pPr eaLnBrk="0" fontAlgn="base" hangingPunct="0">
              <a:spcBef>
                <a:spcPct val="0"/>
              </a:spcBef>
              <a:spcAft>
                <a:spcPct val="0"/>
              </a:spcAft>
              <a:defRPr sz="2000">
                <a:solidFill>
                  <a:schemeClr val="tx1"/>
                </a:solidFill>
                <a:latin typeface="Storybook" pitchFamily="2" charset="0"/>
              </a:defRPr>
            </a:lvl6pPr>
            <a:lvl7pPr eaLnBrk="0" fontAlgn="base" hangingPunct="0">
              <a:spcBef>
                <a:spcPct val="0"/>
              </a:spcBef>
              <a:spcAft>
                <a:spcPct val="0"/>
              </a:spcAft>
              <a:defRPr sz="2000">
                <a:solidFill>
                  <a:schemeClr val="tx1"/>
                </a:solidFill>
                <a:latin typeface="Storybook" pitchFamily="2" charset="0"/>
              </a:defRPr>
            </a:lvl7pPr>
            <a:lvl8pPr eaLnBrk="0" fontAlgn="base" hangingPunct="0">
              <a:spcBef>
                <a:spcPct val="0"/>
              </a:spcBef>
              <a:spcAft>
                <a:spcPct val="0"/>
              </a:spcAft>
              <a:defRPr sz="2000">
                <a:solidFill>
                  <a:schemeClr val="tx1"/>
                </a:solidFill>
                <a:latin typeface="Storybook" pitchFamily="2" charset="0"/>
              </a:defRPr>
            </a:lvl8pPr>
            <a:lvl9pPr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600" b="1" i="1" dirty="0">
                <a:solidFill>
                  <a:srgbClr val="000000"/>
                </a:solidFill>
                <a:latin typeface="Times New Roman" panose="02020603050405020304" pitchFamily="18" charset="0"/>
              </a:rPr>
              <a:t>And in the days of these kings shall </a:t>
            </a:r>
            <a:br>
              <a:rPr lang="en-US" altLang="en-US" sz="3600" b="1" i="1" dirty="0">
                <a:solidFill>
                  <a:srgbClr val="000000"/>
                </a:solidFill>
                <a:latin typeface="Times New Roman" panose="02020603050405020304" pitchFamily="18" charset="0"/>
              </a:rPr>
            </a:br>
            <a:r>
              <a:rPr lang="en-US" altLang="en-US" sz="3600" b="1" i="1" dirty="0">
                <a:solidFill>
                  <a:srgbClr val="000000"/>
                </a:solidFill>
                <a:latin typeface="Times New Roman" panose="02020603050405020304" pitchFamily="18" charset="0"/>
              </a:rPr>
              <a:t>the God of heaven set up a kingdom, </a:t>
            </a:r>
            <a:br>
              <a:rPr lang="en-US" altLang="en-US" sz="3600" b="1" i="1" dirty="0">
                <a:solidFill>
                  <a:srgbClr val="000000"/>
                </a:solidFill>
                <a:latin typeface="Times New Roman" panose="02020603050405020304" pitchFamily="18" charset="0"/>
              </a:rPr>
            </a:br>
            <a:r>
              <a:rPr lang="en-US" altLang="en-US" sz="3600" b="1" i="1" dirty="0">
                <a:solidFill>
                  <a:srgbClr val="000000"/>
                </a:solidFill>
                <a:latin typeface="Times New Roman" panose="02020603050405020304" pitchFamily="18" charset="0"/>
              </a:rPr>
              <a:t>which shall never be destroyed: and </a:t>
            </a:r>
            <a:br>
              <a:rPr lang="en-US" altLang="en-US" sz="3600" b="1" i="1" dirty="0">
                <a:solidFill>
                  <a:srgbClr val="000000"/>
                </a:solidFill>
                <a:latin typeface="Times New Roman" panose="02020603050405020304" pitchFamily="18" charset="0"/>
              </a:rPr>
            </a:br>
            <a:r>
              <a:rPr lang="en-US" altLang="en-US" sz="3600" b="1" i="1" dirty="0">
                <a:solidFill>
                  <a:srgbClr val="000000"/>
                </a:solidFill>
                <a:latin typeface="Times New Roman" panose="02020603050405020304" pitchFamily="18" charset="0"/>
              </a:rPr>
              <a:t>the kingdom shall not be left to other </a:t>
            </a:r>
            <a:br>
              <a:rPr lang="en-US" altLang="en-US" sz="3600" b="1" i="1" dirty="0">
                <a:solidFill>
                  <a:srgbClr val="000000"/>
                </a:solidFill>
                <a:latin typeface="Times New Roman" panose="02020603050405020304" pitchFamily="18" charset="0"/>
              </a:rPr>
            </a:br>
            <a:r>
              <a:rPr lang="en-US" altLang="en-US" sz="3600" b="1" i="1" dirty="0">
                <a:solidFill>
                  <a:srgbClr val="000000"/>
                </a:solidFill>
                <a:latin typeface="Times New Roman" panose="02020603050405020304" pitchFamily="18" charset="0"/>
              </a:rPr>
              <a:t>people, but it shall break in pieces and </a:t>
            </a:r>
            <a:br>
              <a:rPr lang="en-US" altLang="en-US" sz="3600" b="1" i="1" dirty="0">
                <a:solidFill>
                  <a:srgbClr val="000000"/>
                </a:solidFill>
                <a:latin typeface="Times New Roman" panose="02020603050405020304" pitchFamily="18" charset="0"/>
              </a:rPr>
            </a:br>
            <a:r>
              <a:rPr lang="en-US" altLang="en-US" sz="3600" b="1" i="1" dirty="0">
                <a:solidFill>
                  <a:srgbClr val="000000"/>
                </a:solidFill>
                <a:latin typeface="Times New Roman" panose="02020603050405020304" pitchFamily="18" charset="0"/>
              </a:rPr>
              <a:t>consume all these kingdoms, and it </a:t>
            </a:r>
            <a:br>
              <a:rPr lang="en-US" altLang="en-US" sz="3600" b="1" i="1" dirty="0">
                <a:solidFill>
                  <a:srgbClr val="000000"/>
                </a:solidFill>
                <a:latin typeface="Times New Roman" panose="02020603050405020304" pitchFamily="18" charset="0"/>
              </a:rPr>
            </a:br>
            <a:r>
              <a:rPr lang="en-US" altLang="en-US" sz="3600" b="1" i="1" dirty="0">
                <a:solidFill>
                  <a:srgbClr val="000000"/>
                </a:solidFill>
                <a:latin typeface="Times New Roman" panose="02020603050405020304" pitchFamily="18" charset="0"/>
              </a:rPr>
              <a:t>shall stand for ever.</a:t>
            </a:r>
            <a:endParaRPr lang="en-US" altLang="en-US" sz="3600" b="1" dirty="0">
              <a:solidFill>
                <a:srgbClr val="211D1E"/>
              </a:solidFill>
              <a:latin typeface="Times New Roman" panose="02020603050405020304" pitchFamily="18" charset="0"/>
            </a:endParaRPr>
          </a:p>
          <a:p>
            <a:pPr lvl="4" fontAlgn="base">
              <a:spcBef>
                <a:spcPct val="0"/>
              </a:spcBef>
              <a:spcAft>
                <a:spcPts val="900"/>
              </a:spcAft>
            </a:pPr>
            <a:r>
              <a:rPr lang="en-US" altLang="en-US" sz="3600" dirty="0">
                <a:solidFill>
                  <a:srgbClr val="000000"/>
                </a:solidFill>
                <a:latin typeface="Times New Roman" panose="02020603050405020304" pitchFamily="18" charset="0"/>
              </a:rPr>
              <a:t>		—Daniel 2:44</a:t>
            </a:r>
            <a:r>
              <a:rPr lang="en-US" altLang="en-US" sz="3200" dirty="0">
                <a:solidFill>
                  <a:srgbClr val="000000"/>
                </a:solidFill>
                <a:latin typeface="Arial" panose="020B0604020202020204" pitchFamily="34" charset="0"/>
              </a:rPr>
              <a:t> </a:t>
            </a:r>
          </a:p>
        </p:txBody>
      </p:sp>
      <p:sp>
        <p:nvSpPr>
          <p:cNvPr id="1008645" name="AutoShape 5">
            <a:hlinkClick r:id="" action="ppaction://hlinkshowjump?jump=lastslideviewed" highlightClick="1"/>
            <a:extLst>
              <a:ext uri="{FF2B5EF4-FFF2-40B4-BE49-F238E27FC236}">
                <a16:creationId xmlns:a16="http://schemas.microsoft.com/office/drawing/2014/main" id="{4D7F6D58-B7D5-4BBF-8725-336469259B09}"/>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5554" name="Group 6">
            <a:extLst>
              <a:ext uri="{FF2B5EF4-FFF2-40B4-BE49-F238E27FC236}">
                <a16:creationId xmlns:a16="http://schemas.microsoft.com/office/drawing/2014/main" id="{1019BA75-A3CC-467D-805F-B0B99A543A92}"/>
              </a:ext>
            </a:extLst>
          </p:cNvPr>
          <p:cNvGrpSpPr>
            <a:grpSpLocks/>
          </p:cNvGrpSpPr>
          <p:nvPr/>
        </p:nvGrpSpPr>
        <p:grpSpPr bwMode="auto">
          <a:xfrm>
            <a:off x="0" y="0"/>
            <a:ext cx="12192000" cy="6859588"/>
            <a:chOff x="0" y="-1"/>
            <a:chExt cx="5760" cy="4321"/>
          </a:xfrm>
        </p:grpSpPr>
        <p:pic>
          <p:nvPicPr>
            <p:cNvPr id="535558" name="Picture 7" descr="scripturebg">
              <a:extLst>
                <a:ext uri="{FF2B5EF4-FFF2-40B4-BE49-F238E27FC236}">
                  <a16:creationId xmlns:a16="http://schemas.microsoft.com/office/drawing/2014/main" id="{967509B1-75A5-457F-BE98-81E2ABBA9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559" name="Picture 8" descr="rosewatermarklp">
              <a:extLst>
                <a:ext uri="{FF2B5EF4-FFF2-40B4-BE49-F238E27FC236}">
                  <a16:creationId xmlns:a16="http://schemas.microsoft.com/office/drawing/2014/main" id="{11023BE1-0EE3-4272-82F8-67781A300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5555" name="Picture 9" descr="cat3">
            <a:extLst>
              <a:ext uri="{FF2B5EF4-FFF2-40B4-BE49-F238E27FC236}">
                <a16:creationId xmlns:a16="http://schemas.microsoft.com/office/drawing/2014/main" id="{BCA28354-6706-48A8-97FB-21D58634C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5556" name="Text Box 4">
            <a:extLst>
              <a:ext uri="{FF2B5EF4-FFF2-40B4-BE49-F238E27FC236}">
                <a16:creationId xmlns:a16="http://schemas.microsoft.com/office/drawing/2014/main" id="{9835F586-F9AB-4F73-88F0-05BB5517B012}"/>
              </a:ext>
            </a:extLst>
          </p:cNvPr>
          <p:cNvSpPr txBox="1">
            <a:spLocks noChangeArrowheads="1"/>
          </p:cNvSpPr>
          <p:nvPr/>
        </p:nvSpPr>
        <p:spPr bwMode="auto">
          <a:xfrm>
            <a:off x="3124200" y="1219200"/>
            <a:ext cx="754380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300" b="1" i="1">
                <a:solidFill>
                  <a:srgbClr val="000000"/>
                </a:solidFill>
                <a:latin typeface="Times New Roman" panose="02020603050405020304" pitchFamily="18" charset="0"/>
              </a:rPr>
              <a:t>And I heard a great voice out of heaven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saying, Behold, the tabernacle of God is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with men, and he will dwell with them,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and they shall be his people, and God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himself shall be with them, and be their God. And God shall wipe away all tears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from their eyes; and there shall be no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more death, neither sorrow, nor crying,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neither shall there be any more pain: for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the former things are passed away.</a:t>
            </a:r>
            <a:endParaRPr lang="en-US" altLang="en-US" sz="3300" b="1" i="1">
              <a:solidFill>
                <a:srgbClr val="211D1E"/>
              </a:solidFill>
              <a:latin typeface="Times New Roman" panose="02020603050405020304" pitchFamily="18" charset="0"/>
            </a:endParaRPr>
          </a:p>
          <a:p>
            <a:pPr fontAlgn="base">
              <a:spcBef>
                <a:spcPct val="0"/>
              </a:spcBef>
              <a:spcAft>
                <a:spcPct val="0"/>
              </a:spcAft>
            </a:pPr>
            <a:r>
              <a:rPr lang="en-US" altLang="en-US" sz="3300">
                <a:solidFill>
                  <a:srgbClr val="000000"/>
                </a:solidFill>
                <a:latin typeface="Times New Roman" panose="02020603050405020304" pitchFamily="18" charset="0"/>
              </a:rPr>
              <a:t>		—Revelation 21:3, 4</a:t>
            </a:r>
            <a:r>
              <a:rPr lang="en-US" altLang="en-US" sz="3300">
                <a:solidFill>
                  <a:srgbClr val="000000"/>
                </a:solidFill>
                <a:latin typeface="Arial" panose="020B0604020202020204" pitchFamily="34" charset="0"/>
              </a:rPr>
              <a:t> </a:t>
            </a:r>
          </a:p>
        </p:txBody>
      </p:sp>
      <p:sp>
        <p:nvSpPr>
          <p:cNvPr id="1010693" name="AutoShape 5">
            <a:hlinkClick r:id="" action="ppaction://hlinkshowjump?jump=lastslideviewed" highlightClick="1"/>
            <a:extLst>
              <a:ext uri="{FF2B5EF4-FFF2-40B4-BE49-F238E27FC236}">
                <a16:creationId xmlns:a16="http://schemas.microsoft.com/office/drawing/2014/main" id="{3C095DF5-E65F-4E62-88D8-ABDF57C1D90A}"/>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6578" name="Group 6">
            <a:extLst>
              <a:ext uri="{FF2B5EF4-FFF2-40B4-BE49-F238E27FC236}">
                <a16:creationId xmlns:a16="http://schemas.microsoft.com/office/drawing/2014/main" id="{A3BAFFC9-F5D2-4F59-99D8-4755C5CB414E}"/>
              </a:ext>
            </a:extLst>
          </p:cNvPr>
          <p:cNvGrpSpPr>
            <a:grpSpLocks/>
          </p:cNvGrpSpPr>
          <p:nvPr/>
        </p:nvGrpSpPr>
        <p:grpSpPr bwMode="auto">
          <a:xfrm>
            <a:off x="0" y="0"/>
            <a:ext cx="12192000" cy="6859588"/>
            <a:chOff x="0" y="-1"/>
            <a:chExt cx="5760" cy="4321"/>
          </a:xfrm>
        </p:grpSpPr>
        <p:pic>
          <p:nvPicPr>
            <p:cNvPr id="536582" name="Picture 7" descr="scripturebg">
              <a:extLst>
                <a:ext uri="{FF2B5EF4-FFF2-40B4-BE49-F238E27FC236}">
                  <a16:creationId xmlns:a16="http://schemas.microsoft.com/office/drawing/2014/main" id="{1532B7F2-42B9-4A08-96D6-BB11972B5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3" name="Picture 8" descr="rosewatermarklp">
              <a:extLst>
                <a:ext uri="{FF2B5EF4-FFF2-40B4-BE49-F238E27FC236}">
                  <a16:creationId xmlns:a16="http://schemas.microsoft.com/office/drawing/2014/main" id="{B65DFAEB-11C6-4D11-B170-D18E3B0ED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6579" name="Picture 9" descr="cat3">
            <a:extLst>
              <a:ext uri="{FF2B5EF4-FFF2-40B4-BE49-F238E27FC236}">
                <a16:creationId xmlns:a16="http://schemas.microsoft.com/office/drawing/2014/main" id="{065D7C25-D842-40A9-A301-8CE0124E40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0" name="Text Box 4">
            <a:extLst>
              <a:ext uri="{FF2B5EF4-FFF2-40B4-BE49-F238E27FC236}">
                <a16:creationId xmlns:a16="http://schemas.microsoft.com/office/drawing/2014/main" id="{349BDC6E-1283-4D99-8A65-C20DF189918F}"/>
              </a:ext>
            </a:extLst>
          </p:cNvPr>
          <p:cNvSpPr txBox="1">
            <a:spLocks noChangeArrowheads="1"/>
          </p:cNvSpPr>
          <p:nvPr/>
        </p:nvSpPr>
        <p:spPr bwMode="auto">
          <a:xfrm>
            <a:off x="3124200" y="1219201"/>
            <a:ext cx="7543800" cy="533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400" b="1" i="1">
                <a:solidFill>
                  <a:srgbClr val="000000"/>
                </a:solidFill>
                <a:latin typeface="Times New Roman" panose="02020603050405020304" pitchFamily="18" charset="0"/>
              </a:rPr>
              <a:t>And Jesus came and spake unto them,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saying, All power is given unto me in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heaven and in earth. Go ye therefore, and teach all nations, baptizing them in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the name of the Father, and of the Son,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and of the Holy Ghost: Teaching them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to observe all things whatsoever I have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commanded you: and, lo, I am with you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always, even unto the end of the world. </a:t>
            </a:r>
            <a:br>
              <a:rPr lang="en-US" altLang="en-US" sz="3400" b="1" i="1">
                <a:solidFill>
                  <a:srgbClr val="000000"/>
                </a:solidFill>
                <a:latin typeface="Times New Roman" panose="02020603050405020304" pitchFamily="18" charset="0"/>
              </a:rPr>
            </a:br>
            <a:r>
              <a:rPr lang="en-US" altLang="en-US" sz="3400" b="1" i="1">
                <a:solidFill>
                  <a:srgbClr val="000000"/>
                </a:solidFill>
                <a:latin typeface="Times New Roman" panose="02020603050405020304" pitchFamily="18" charset="0"/>
              </a:rPr>
              <a:t>Amen.</a:t>
            </a:r>
            <a:r>
              <a:rPr lang="en-US" altLang="en-US" sz="3500" b="1" i="1">
                <a:solidFill>
                  <a:srgbClr val="211D1E"/>
                </a:solidFill>
                <a:latin typeface="Times New Roman" panose="02020603050405020304" pitchFamily="18" charset="0"/>
              </a:rPr>
              <a:t>	</a:t>
            </a:r>
            <a:r>
              <a:rPr lang="en-US" altLang="en-US" sz="3400">
                <a:solidFill>
                  <a:srgbClr val="000000"/>
                </a:solidFill>
                <a:latin typeface="Times New Roman" panose="02020603050405020304" pitchFamily="18" charset="0"/>
              </a:rPr>
              <a:t>—Matthew 28:18-20 </a:t>
            </a:r>
          </a:p>
        </p:txBody>
      </p:sp>
      <p:sp>
        <p:nvSpPr>
          <p:cNvPr id="1012741" name="AutoShape 5">
            <a:hlinkClick r:id="" action="ppaction://hlinkshowjump?jump=lastslideviewed" highlightClick="1"/>
            <a:extLst>
              <a:ext uri="{FF2B5EF4-FFF2-40B4-BE49-F238E27FC236}">
                <a16:creationId xmlns:a16="http://schemas.microsoft.com/office/drawing/2014/main" id="{20078D22-124A-4F4C-91BA-55324A3EC037}"/>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7602" name="Group 6">
            <a:extLst>
              <a:ext uri="{FF2B5EF4-FFF2-40B4-BE49-F238E27FC236}">
                <a16:creationId xmlns:a16="http://schemas.microsoft.com/office/drawing/2014/main" id="{A20229C3-3266-4DF3-86C7-105F368DAC71}"/>
              </a:ext>
            </a:extLst>
          </p:cNvPr>
          <p:cNvGrpSpPr>
            <a:grpSpLocks/>
          </p:cNvGrpSpPr>
          <p:nvPr/>
        </p:nvGrpSpPr>
        <p:grpSpPr bwMode="auto">
          <a:xfrm>
            <a:off x="0" y="0"/>
            <a:ext cx="12192000" cy="6859588"/>
            <a:chOff x="0" y="-1"/>
            <a:chExt cx="5760" cy="4321"/>
          </a:xfrm>
        </p:grpSpPr>
        <p:pic>
          <p:nvPicPr>
            <p:cNvPr id="537606" name="Picture 7" descr="scripturebg">
              <a:extLst>
                <a:ext uri="{FF2B5EF4-FFF2-40B4-BE49-F238E27FC236}">
                  <a16:creationId xmlns:a16="http://schemas.microsoft.com/office/drawing/2014/main" id="{978017A4-4909-47BD-96DC-20C590D3B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07" name="Picture 8" descr="rosewatermarklp">
              <a:extLst>
                <a:ext uri="{FF2B5EF4-FFF2-40B4-BE49-F238E27FC236}">
                  <a16:creationId xmlns:a16="http://schemas.microsoft.com/office/drawing/2014/main" id="{787B75F9-9263-4365-A67D-882FD618D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7603" name="Picture 9" descr="cat3">
            <a:extLst>
              <a:ext uri="{FF2B5EF4-FFF2-40B4-BE49-F238E27FC236}">
                <a16:creationId xmlns:a16="http://schemas.microsoft.com/office/drawing/2014/main" id="{833102E8-6821-4CD9-8A14-64328671BE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604" name="Text Box 4">
            <a:extLst>
              <a:ext uri="{FF2B5EF4-FFF2-40B4-BE49-F238E27FC236}">
                <a16:creationId xmlns:a16="http://schemas.microsoft.com/office/drawing/2014/main" id="{201CAD54-A013-42D8-9C0D-C0BE34031407}"/>
              </a:ext>
            </a:extLst>
          </p:cNvPr>
          <p:cNvSpPr txBox="1">
            <a:spLocks noChangeArrowheads="1"/>
          </p:cNvSpPr>
          <p:nvPr/>
        </p:nvSpPr>
        <p:spPr bwMode="auto">
          <a:xfrm>
            <a:off x="3124200" y="1219200"/>
            <a:ext cx="7543800"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eaLnBrk="0" hangingPunct="0">
              <a:defRPr sz="2000">
                <a:solidFill>
                  <a:schemeClr val="tx1"/>
                </a:solidFill>
                <a:latin typeface="Storybook" pitchFamily="2" charset="0"/>
              </a:defRPr>
            </a:lvl5pPr>
            <a:lvl6pPr eaLnBrk="0" fontAlgn="base" hangingPunct="0">
              <a:spcBef>
                <a:spcPct val="0"/>
              </a:spcBef>
              <a:spcAft>
                <a:spcPct val="0"/>
              </a:spcAft>
              <a:defRPr sz="2000">
                <a:solidFill>
                  <a:schemeClr val="tx1"/>
                </a:solidFill>
                <a:latin typeface="Storybook" pitchFamily="2" charset="0"/>
              </a:defRPr>
            </a:lvl6pPr>
            <a:lvl7pPr eaLnBrk="0" fontAlgn="base" hangingPunct="0">
              <a:spcBef>
                <a:spcPct val="0"/>
              </a:spcBef>
              <a:spcAft>
                <a:spcPct val="0"/>
              </a:spcAft>
              <a:defRPr sz="2000">
                <a:solidFill>
                  <a:schemeClr val="tx1"/>
                </a:solidFill>
                <a:latin typeface="Storybook" pitchFamily="2" charset="0"/>
              </a:defRPr>
            </a:lvl7pPr>
            <a:lvl8pPr eaLnBrk="0" fontAlgn="base" hangingPunct="0">
              <a:spcBef>
                <a:spcPct val="0"/>
              </a:spcBef>
              <a:spcAft>
                <a:spcPct val="0"/>
              </a:spcAft>
              <a:defRPr sz="2000">
                <a:solidFill>
                  <a:schemeClr val="tx1"/>
                </a:solidFill>
                <a:latin typeface="Storybook" pitchFamily="2" charset="0"/>
              </a:defRPr>
            </a:lvl8pPr>
            <a:lvl9pPr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500" b="1" i="1" dirty="0">
                <a:solidFill>
                  <a:srgbClr val="000000"/>
                </a:solidFill>
                <a:latin typeface="Times New Roman" panose="02020603050405020304" pitchFamily="18" charset="0"/>
              </a:rPr>
              <a:t>Teach me to do thy will; for thou art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my God: thy spirit is good; lead me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into the land of uprightness.</a:t>
            </a:r>
          </a:p>
          <a:p>
            <a:pPr fontAlgn="base">
              <a:spcBef>
                <a:spcPct val="0"/>
              </a:spcBef>
              <a:spcAft>
                <a:spcPct val="0"/>
              </a:spcAft>
            </a:pPr>
            <a:r>
              <a:rPr lang="en-US" altLang="en-US" sz="3500" dirty="0">
                <a:solidFill>
                  <a:srgbClr val="000000"/>
                </a:solidFill>
                <a:latin typeface="Times New Roman" panose="02020603050405020304" pitchFamily="18" charset="0"/>
              </a:rPr>
              <a:t>		—Psalm 143:10</a:t>
            </a:r>
          </a:p>
          <a:p>
            <a:pPr fontAlgn="base">
              <a:spcBef>
                <a:spcPct val="0"/>
              </a:spcBef>
              <a:spcAft>
                <a:spcPct val="0"/>
              </a:spcAft>
            </a:pPr>
            <a:endParaRPr lang="en-US" altLang="en-US" sz="2700" b="1" i="1" dirty="0">
              <a:solidFill>
                <a:srgbClr val="000000"/>
              </a:solidFill>
              <a:latin typeface="Times New Roman" panose="02020603050405020304" pitchFamily="18" charset="0"/>
            </a:endParaRPr>
          </a:p>
          <a:p>
            <a:pPr fontAlgn="base">
              <a:spcBef>
                <a:spcPct val="0"/>
              </a:spcBef>
              <a:spcAft>
                <a:spcPct val="0"/>
              </a:spcAft>
            </a:pPr>
            <a:r>
              <a:rPr lang="en-US" altLang="en-US" sz="3500" b="1" i="1" dirty="0">
                <a:solidFill>
                  <a:srgbClr val="000000"/>
                </a:solidFill>
                <a:latin typeface="Times New Roman" panose="02020603050405020304" pitchFamily="18" charset="0"/>
              </a:rPr>
              <a:t>Not every one that saith unto me, Lord,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Lord, shall enter into the kingdom of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heaven; but he that doeth the will of </a:t>
            </a:r>
            <a:br>
              <a:rPr lang="en-US" altLang="en-US" sz="3500" b="1" i="1" dirty="0">
                <a:solidFill>
                  <a:srgbClr val="000000"/>
                </a:solidFill>
                <a:latin typeface="Times New Roman" panose="02020603050405020304" pitchFamily="18" charset="0"/>
              </a:rPr>
            </a:br>
            <a:r>
              <a:rPr lang="en-US" altLang="en-US" sz="3500" b="1" i="1" dirty="0">
                <a:solidFill>
                  <a:srgbClr val="000000"/>
                </a:solidFill>
                <a:latin typeface="Times New Roman" panose="02020603050405020304" pitchFamily="18" charset="0"/>
              </a:rPr>
              <a:t>my Father which is in heaven.</a:t>
            </a:r>
            <a:endParaRPr lang="en-US" altLang="en-US" sz="3500" b="1" dirty="0">
              <a:solidFill>
                <a:srgbClr val="000000"/>
              </a:solidFill>
              <a:latin typeface="Times New Roman" panose="02020603050405020304" pitchFamily="18" charset="0"/>
            </a:endParaRPr>
          </a:p>
          <a:p>
            <a:pPr lvl="4" fontAlgn="base">
              <a:spcBef>
                <a:spcPct val="0"/>
              </a:spcBef>
              <a:spcAft>
                <a:spcPts val="900"/>
              </a:spcAft>
            </a:pPr>
            <a:r>
              <a:rPr lang="en-US" altLang="en-US" sz="3500" dirty="0">
                <a:solidFill>
                  <a:srgbClr val="000000"/>
                </a:solidFill>
                <a:latin typeface="Times New Roman" panose="02020603050405020304" pitchFamily="18" charset="0"/>
              </a:rPr>
              <a:t>—Matthew 7:21</a:t>
            </a:r>
          </a:p>
        </p:txBody>
      </p:sp>
      <p:sp>
        <p:nvSpPr>
          <p:cNvPr id="1014789" name="AutoShape 5">
            <a:hlinkClick r:id="" action="ppaction://hlinkshowjump?jump=lastslideviewed" highlightClick="1"/>
            <a:extLst>
              <a:ext uri="{FF2B5EF4-FFF2-40B4-BE49-F238E27FC236}">
                <a16:creationId xmlns:a16="http://schemas.microsoft.com/office/drawing/2014/main" id="{8F99BDDD-C2C9-4BF1-B86B-F641F7D2E8C6}"/>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8626" name="Group 6">
            <a:extLst>
              <a:ext uri="{FF2B5EF4-FFF2-40B4-BE49-F238E27FC236}">
                <a16:creationId xmlns:a16="http://schemas.microsoft.com/office/drawing/2014/main" id="{BA2D9E61-1C5B-4D52-8E32-DB6E8E6FE923}"/>
              </a:ext>
            </a:extLst>
          </p:cNvPr>
          <p:cNvGrpSpPr>
            <a:grpSpLocks/>
          </p:cNvGrpSpPr>
          <p:nvPr/>
        </p:nvGrpSpPr>
        <p:grpSpPr bwMode="auto">
          <a:xfrm>
            <a:off x="0" y="0"/>
            <a:ext cx="12192000" cy="6859588"/>
            <a:chOff x="0" y="-1"/>
            <a:chExt cx="5760" cy="4321"/>
          </a:xfrm>
        </p:grpSpPr>
        <p:pic>
          <p:nvPicPr>
            <p:cNvPr id="538630" name="Picture 7" descr="scripturebg">
              <a:extLst>
                <a:ext uri="{FF2B5EF4-FFF2-40B4-BE49-F238E27FC236}">
                  <a16:creationId xmlns:a16="http://schemas.microsoft.com/office/drawing/2014/main" id="{A342EAF5-29DB-4377-B75B-B577A179C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631" name="Picture 8" descr="rosewatermarklp">
              <a:extLst>
                <a:ext uri="{FF2B5EF4-FFF2-40B4-BE49-F238E27FC236}">
                  <a16:creationId xmlns:a16="http://schemas.microsoft.com/office/drawing/2014/main" id="{B327C821-36BD-4FFC-8741-549173193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8627" name="Picture 9" descr="cat3">
            <a:extLst>
              <a:ext uri="{FF2B5EF4-FFF2-40B4-BE49-F238E27FC236}">
                <a16:creationId xmlns:a16="http://schemas.microsoft.com/office/drawing/2014/main" id="{F36F9D13-384A-4426-A68E-EE48B7557F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628" name="Text Box 4">
            <a:extLst>
              <a:ext uri="{FF2B5EF4-FFF2-40B4-BE49-F238E27FC236}">
                <a16:creationId xmlns:a16="http://schemas.microsoft.com/office/drawing/2014/main" id="{CFE352E8-8868-43E0-B51B-A179C810BF66}"/>
              </a:ext>
            </a:extLst>
          </p:cNvPr>
          <p:cNvSpPr txBox="1">
            <a:spLocks noChangeArrowheads="1"/>
          </p:cNvSpPr>
          <p:nvPr/>
        </p:nvSpPr>
        <p:spPr bwMode="auto">
          <a:xfrm>
            <a:off x="3124200" y="1219200"/>
            <a:ext cx="7543800" cy="546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900" b="1" i="1">
                <a:solidFill>
                  <a:srgbClr val="000000"/>
                </a:solidFill>
                <a:latin typeface="Times New Roman" panose="02020603050405020304" pitchFamily="18" charset="0"/>
              </a:rPr>
              <a:t>And he went a little farther, and fell on his </a:t>
            </a:r>
            <a:br>
              <a:rPr lang="en-US" altLang="en-US" sz="2900" b="1" i="1">
                <a:solidFill>
                  <a:srgbClr val="000000"/>
                </a:solidFill>
                <a:latin typeface="Times New Roman" panose="02020603050405020304" pitchFamily="18" charset="0"/>
              </a:rPr>
            </a:br>
            <a:r>
              <a:rPr lang="en-US" altLang="en-US" sz="2900" b="1" i="1">
                <a:solidFill>
                  <a:srgbClr val="000000"/>
                </a:solidFill>
                <a:latin typeface="Times New Roman" panose="02020603050405020304" pitchFamily="18" charset="0"/>
              </a:rPr>
              <a:t>face, and prayed, saying, O my Father, if it be possible, let this cup pass from me: nevertheless </a:t>
            </a:r>
            <a:br>
              <a:rPr lang="en-US" altLang="en-US" sz="2900" b="1" i="1">
                <a:solidFill>
                  <a:srgbClr val="000000"/>
                </a:solidFill>
                <a:latin typeface="Times New Roman" panose="02020603050405020304" pitchFamily="18" charset="0"/>
              </a:rPr>
            </a:br>
            <a:r>
              <a:rPr lang="en-US" altLang="en-US" sz="2900" b="1" i="1">
                <a:solidFill>
                  <a:srgbClr val="000000"/>
                </a:solidFill>
                <a:latin typeface="Times New Roman" panose="02020603050405020304" pitchFamily="18" charset="0"/>
              </a:rPr>
              <a:t>not as I will, but as thou wilt.</a:t>
            </a:r>
            <a:r>
              <a:rPr lang="en-US" altLang="en-US" sz="2900" b="1" i="1">
                <a:solidFill>
                  <a:srgbClr val="211D1E"/>
                </a:solidFill>
                <a:latin typeface="Times New Roman" panose="02020603050405020304" pitchFamily="18" charset="0"/>
              </a:rPr>
              <a:t>	</a:t>
            </a:r>
            <a:r>
              <a:rPr lang="en-US" altLang="en-US" sz="2900">
                <a:solidFill>
                  <a:srgbClr val="211D1E"/>
                </a:solidFill>
                <a:latin typeface="Times New Roman" panose="02020603050405020304" pitchFamily="18" charset="0"/>
              </a:rPr>
              <a:t>—Matthew 26:39</a:t>
            </a:r>
            <a:r>
              <a:rPr lang="en-US" altLang="en-US" sz="2900" b="1">
                <a:solidFill>
                  <a:srgbClr val="211D1E"/>
                </a:solidFill>
                <a:latin typeface="Times New Roman" panose="02020603050405020304" pitchFamily="18" charset="0"/>
              </a:rPr>
              <a:t> </a:t>
            </a:r>
          </a:p>
          <a:p>
            <a:pPr fontAlgn="base">
              <a:spcBef>
                <a:spcPct val="0"/>
              </a:spcBef>
              <a:spcAft>
                <a:spcPct val="0"/>
              </a:spcAft>
            </a:pPr>
            <a:endParaRPr lang="en-US" altLang="en-US" sz="2900" b="1" i="1">
              <a:solidFill>
                <a:srgbClr val="000000"/>
              </a:solidFill>
              <a:latin typeface="Times New Roman" panose="02020603050405020304" pitchFamily="18" charset="0"/>
            </a:endParaRPr>
          </a:p>
          <a:p>
            <a:pPr fontAlgn="base">
              <a:spcBef>
                <a:spcPct val="0"/>
              </a:spcBef>
              <a:spcAft>
                <a:spcPct val="0"/>
              </a:spcAft>
            </a:pPr>
            <a:r>
              <a:rPr lang="en-US" altLang="en-US" sz="2900" b="1" i="1">
                <a:solidFill>
                  <a:srgbClr val="000000"/>
                </a:solidFill>
                <a:latin typeface="Times New Roman" panose="02020603050405020304" pitchFamily="18" charset="0"/>
              </a:rPr>
              <a:t>For whosoever shall do the will of my Father </a:t>
            </a:r>
            <a:br>
              <a:rPr lang="en-US" altLang="en-US" sz="2900" b="1" i="1">
                <a:solidFill>
                  <a:srgbClr val="000000"/>
                </a:solidFill>
                <a:latin typeface="Times New Roman" panose="02020603050405020304" pitchFamily="18" charset="0"/>
              </a:rPr>
            </a:br>
            <a:r>
              <a:rPr lang="en-US" altLang="en-US" sz="2900" b="1" i="1">
                <a:solidFill>
                  <a:srgbClr val="000000"/>
                </a:solidFill>
                <a:latin typeface="Times New Roman" panose="02020603050405020304" pitchFamily="18" charset="0"/>
              </a:rPr>
              <a:t>which is in heaven, the same is my brother, and </a:t>
            </a:r>
            <a:br>
              <a:rPr lang="en-US" altLang="en-US" sz="2900" b="1" i="1">
                <a:solidFill>
                  <a:srgbClr val="000000"/>
                </a:solidFill>
                <a:latin typeface="Times New Roman" panose="02020603050405020304" pitchFamily="18" charset="0"/>
              </a:rPr>
            </a:br>
            <a:r>
              <a:rPr lang="en-US" altLang="en-US" sz="2900" b="1" i="1">
                <a:solidFill>
                  <a:srgbClr val="000000"/>
                </a:solidFill>
                <a:latin typeface="Times New Roman" panose="02020603050405020304" pitchFamily="18" charset="0"/>
              </a:rPr>
              <a:t>sister, and mother.</a:t>
            </a:r>
            <a:r>
              <a:rPr lang="en-US" altLang="en-US" sz="2900" b="1">
                <a:solidFill>
                  <a:srgbClr val="000000"/>
                </a:solidFill>
                <a:latin typeface="Times New Roman" panose="02020603050405020304" pitchFamily="18" charset="0"/>
              </a:rPr>
              <a:t>	</a:t>
            </a:r>
            <a:r>
              <a:rPr lang="en-US" altLang="en-US" sz="2900">
                <a:solidFill>
                  <a:srgbClr val="000000"/>
                </a:solidFill>
                <a:latin typeface="Times New Roman" panose="02020603050405020304" pitchFamily="18" charset="0"/>
              </a:rPr>
              <a:t>—Matthew 12:50</a:t>
            </a:r>
          </a:p>
          <a:p>
            <a:pPr fontAlgn="base">
              <a:spcBef>
                <a:spcPct val="0"/>
              </a:spcBef>
              <a:spcAft>
                <a:spcPct val="0"/>
              </a:spcAft>
            </a:pPr>
            <a:r>
              <a:rPr lang="en-US" altLang="en-US" sz="2900">
                <a:solidFill>
                  <a:srgbClr val="000000"/>
                </a:solidFill>
                <a:latin typeface="Arial" panose="020B0604020202020204" pitchFamily="34" charset="0"/>
              </a:rPr>
              <a:t> </a:t>
            </a:r>
          </a:p>
          <a:p>
            <a:pPr fontAlgn="base">
              <a:spcBef>
                <a:spcPct val="0"/>
              </a:spcBef>
              <a:spcAft>
                <a:spcPct val="0"/>
              </a:spcAft>
            </a:pPr>
            <a:r>
              <a:rPr lang="en-US" altLang="en-US" sz="2900" b="1" i="1">
                <a:solidFill>
                  <a:srgbClr val="000000"/>
                </a:solidFill>
                <a:latin typeface="Times New Roman" panose="02020603050405020304" pitchFamily="18" charset="0"/>
              </a:rPr>
              <a:t>And he spake a parable unto them to this end, </a:t>
            </a:r>
            <a:br>
              <a:rPr lang="en-US" altLang="en-US" sz="2900" b="1" i="1">
                <a:solidFill>
                  <a:srgbClr val="000000"/>
                </a:solidFill>
                <a:latin typeface="Times New Roman" panose="02020603050405020304" pitchFamily="18" charset="0"/>
              </a:rPr>
            </a:br>
            <a:r>
              <a:rPr lang="en-US" altLang="en-US" sz="2900" b="1" i="1">
                <a:solidFill>
                  <a:srgbClr val="000000"/>
                </a:solidFill>
                <a:latin typeface="Times New Roman" panose="02020603050405020304" pitchFamily="18" charset="0"/>
              </a:rPr>
              <a:t>that men ought always to pray, and not </a:t>
            </a:r>
            <a:br>
              <a:rPr lang="en-US" altLang="en-US" sz="2900" b="1" i="1">
                <a:solidFill>
                  <a:srgbClr val="000000"/>
                </a:solidFill>
                <a:latin typeface="Times New Roman" panose="02020603050405020304" pitchFamily="18" charset="0"/>
              </a:rPr>
            </a:br>
            <a:r>
              <a:rPr lang="en-US" altLang="en-US" sz="2900" b="1" i="1">
                <a:solidFill>
                  <a:srgbClr val="000000"/>
                </a:solidFill>
                <a:latin typeface="Times New Roman" panose="02020603050405020304" pitchFamily="18" charset="0"/>
              </a:rPr>
              <a:t>to faint.</a:t>
            </a:r>
            <a:r>
              <a:rPr lang="en-US" altLang="en-US" sz="2900" b="1" i="1">
                <a:solidFill>
                  <a:srgbClr val="211D1E"/>
                </a:solidFill>
                <a:latin typeface="Times New Roman" panose="02020603050405020304" pitchFamily="18" charset="0"/>
              </a:rPr>
              <a:t>			</a:t>
            </a:r>
            <a:r>
              <a:rPr lang="en-US" altLang="en-US" sz="2900">
                <a:solidFill>
                  <a:srgbClr val="211D1E"/>
                </a:solidFill>
                <a:latin typeface="Times New Roman" panose="02020603050405020304" pitchFamily="18" charset="0"/>
              </a:rPr>
              <a:t>—Luke 18:1</a:t>
            </a:r>
            <a:r>
              <a:rPr lang="en-US" altLang="en-US" sz="3000" b="1">
                <a:solidFill>
                  <a:srgbClr val="211D1E"/>
                </a:solidFill>
                <a:latin typeface="Times New Roman" panose="02020603050405020304" pitchFamily="18" charset="0"/>
              </a:rPr>
              <a:t> </a:t>
            </a:r>
          </a:p>
        </p:txBody>
      </p:sp>
      <p:sp>
        <p:nvSpPr>
          <p:cNvPr id="1016837" name="AutoShape 5">
            <a:hlinkClick r:id="" action="ppaction://hlinkshowjump?jump=lastslideviewed" highlightClick="1"/>
            <a:extLst>
              <a:ext uri="{FF2B5EF4-FFF2-40B4-BE49-F238E27FC236}">
                <a16:creationId xmlns:a16="http://schemas.microsoft.com/office/drawing/2014/main" id="{56390B7D-2FE6-43CB-A96B-4AA3576C8A04}"/>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9650" name="Group 6">
            <a:extLst>
              <a:ext uri="{FF2B5EF4-FFF2-40B4-BE49-F238E27FC236}">
                <a16:creationId xmlns:a16="http://schemas.microsoft.com/office/drawing/2014/main" id="{8E6FF093-DDFB-4434-A602-FA9E5DADD9F5}"/>
              </a:ext>
            </a:extLst>
          </p:cNvPr>
          <p:cNvGrpSpPr>
            <a:grpSpLocks/>
          </p:cNvGrpSpPr>
          <p:nvPr/>
        </p:nvGrpSpPr>
        <p:grpSpPr bwMode="auto">
          <a:xfrm>
            <a:off x="0" y="0"/>
            <a:ext cx="12192000" cy="6859588"/>
            <a:chOff x="0" y="-1"/>
            <a:chExt cx="5760" cy="4321"/>
          </a:xfrm>
        </p:grpSpPr>
        <p:pic>
          <p:nvPicPr>
            <p:cNvPr id="539654" name="Picture 7" descr="scripturebg">
              <a:extLst>
                <a:ext uri="{FF2B5EF4-FFF2-40B4-BE49-F238E27FC236}">
                  <a16:creationId xmlns:a16="http://schemas.microsoft.com/office/drawing/2014/main" id="{FEA2C20C-CA35-4217-8EB3-DA70DBC57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55" name="Picture 8" descr="rosewatermarklp">
              <a:extLst>
                <a:ext uri="{FF2B5EF4-FFF2-40B4-BE49-F238E27FC236}">
                  <a16:creationId xmlns:a16="http://schemas.microsoft.com/office/drawing/2014/main" id="{311EB378-2883-47CB-B834-DB85992C1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9651" name="Picture 9" descr="cat3">
            <a:extLst>
              <a:ext uri="{FF2B5EF4-FFF2-40B4-BE49-F238E27FC236}">
                <a16:creationId xmlns:a16="http://schemas.microsoft.com/office/drawing/2014/main" id="{135B7582-1A44-4023-8A53-FB72FAB1B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2" name="Text Box 4">
            <a:extLst>
              <a:ext uri="{FF2B5EF4-FFF2-40B4-BE49-F238E27FC236}">
                <a16:creationId xmlns:a16="http://schemas.microsoft.com/office/drawing/2014/main" id="{1F86778E-21B4-4E16-AE62-CF88C76E3136}"/>
              </a:ext>
            </a:extLst>
          </p:cNvPr>
          <p:cNvSpPr txBox="1">
            <a:spLocks noChangeArrowheads="1"/>
          </p:cNvSpPr>
          <p:nvPr/>
        </p:nvSpPr>
        <p:spPr bwMode="auto">
          <a:xfrm>
            <a:off x="3124200" y="1219200"/>
            <a:ext cx="75438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300" b="1" i="1">
                <a:solidFill>
                  <a:srgbClr val="000000"/>
                </a:solidFill>
                <a:latin typeface="Times New Roman" panose="02020603050405020304" pitchFamily="18" charset="0"/>
              </a:rPr>
              <a:t>I beseech you therefore, brethren, by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the mercies of God, that ye present your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bodies a living sacrifice, holy, acceptable unto God, which is your reasonable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service. And be not conformed to this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world: but be ye transformed by the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renewing of your mind, that ye may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prove what is that good, and acceptable, </a:t>
            </a:r>
            <a:br>
              <a:rPr lang="en-US" altLang="en-US" sz="3300" b="1" i="1">
                <a:solidFill>
                  <a:srgbClr val="000000"/>
                </a:solidFill>
                <a:latin typeface="Times New Roman" panose="02020603050405020304" pitchFamily="18" charset="0"/>
              </a:rPr>
            </a:br>
            <a:r>
              <a:rPr lang="en-US" altLang="en-US" sz="3300" b="1" i="1">
                <a:solidFill>
                  <a:srgbClr val="000000"/>
                </a:solidFill>
                <a:latin typeface="Times New Roman" panose="02020603050405020304" pitchFamily="18" charset="0"/>
              </a:rPr>
              <a:t>and perfect, will of God.</a:t>
            </a:r>
            <a:endParaRPr lang="en-US" altLang="en-US" sz="3300" b="1">
              <a:solidFill>
                <a:srgbClr val="000000"/>
              </a:solidFill>
              <a:latin typeface="Times New Roman" panose="02020603050405020304" pitchFamily="18" charset="0"/>
            </a:endParaRPr>
          </a:p>
          <a:p>
            <a:pPr fontAlgn="base">
              <a:spcBef>
                <a:spcPct val="0"/>
              </a:spcBef>
              <a:spcAft>
                <a:spcPct val="0"/>
              </a:spcAft>
            </a:pPr>
            <a:r>
              <a:rPr lang="en-US" altLang="en-US" sz="3300" b="1">
                <a:solidFill>
                  <a:srgbClr val="000000"/>
                </a:solidFill>
                <a:latin typeface="Times New Roman" panose="02020603050405020304" pitchFamily="18" charset="0"/>
              </a:rPr>
              <a:t>			</a:t>
            </a:r>
            <a:r>
              <a:rPr lang="en-US" altLang="en-US" sz="3300">
                <a:solidFill>
                  <a:srgbClr val="000000"/>
                </a:solidFill>
                <a:latin typeface="Times New Roman" panose="02020603050405020304" pitchFamily="18" charset="0"/>
              </a:rPr>
              <a:t>—Romans 12:1, 2</a:t>
            </a:r>
            <a:r>
              <a:rPr lang="en-US" altLang="en-US" sz="3000">
                <a:solidFill>
                  <a:srgbClr val="000000"/>
                </a:solidFill>
                <a:latin typeface="Arial" panose="020B0604020202020204" pitchFamily="34" charset="0"/>
              </a:rPr>
              <a:t> </a:t>
            </a:r>
          </a:p>
        </p:txBody>
      </p:sp>
      <p:sp>
        <p:nvSpPr>
          <p:cNvPr id="1018885" name="AutoShape 5">
            <a:hlinkClick r:id="" action="ppaction://hlinkshowjump?jump=lastslideviewed" highlightClick="1"/>
            <a:extLst>
              <a:ext uri="{FF2B5EF4-FFF2-40B4-BE49-F238E27FC236}">
                <a16:creationId xmlns:a16="http://schemas.microsoft.com/office/drawing/2014/main" id="{70A48C6E-ED5A-4EB4-8C22-6A633DB691D0}"/>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3522" name="Group 13">
            <a:extLst>
              <a:ext uri="{FF2B5EF4-FFF2-40B4-BE49-F238E27FC236}">
                <a16:creationId xmlns:a16="http://schemas.microsoft.com/office/drawing/2014/main" id="{7051576A-F0DB-447F-8BCF-07473EA2636D}"/>
              </a:ext>
            </a:extLst>
          </p:cNvPr>
          <p:cNvGrpSpPr>
            <a:grpSpLocks/>
          </p:cNvGrpSpPr>
          <p:nvPr/>
        </p:nvGrpSpPr>
        <p:grpSpPr bwMode="auto">
          <a:xfrm>
            <a:off x="0" y="0"/>
            <a:ext cx="12192000" cy="6859588"/>
            <a:chOff x="0" y="0"/>
            <a:chExt cx="5760" cy="4321"/>
          </a:xfrm>
        </p:grpSpPr>
        <p:pic>
          <p:nvPicPr>
            <p:cNvPr id="363530" name="Picture 14" descr="breadbg">
              <a:extLst>
                <a:ext uri="{FF2B5EF4-FFF2-40B4-BE49-F238E27FC236}">
                  <a16:creationId xmlns:a16="http://schemas.microsoft.com/office/drawing/2014/main" id="{330EACF4-86DF-4288-815F-876CA7D79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31" name="Picture 15" descr="rosewatermarklp">
              <a:extLst>
                <a:ext uri="{FF2B5EF4-FFF2-40B4-BE49-F238E27FC236}">
                  <a16:creationId xmlns:a16="http://schemas.microsoft.com/office/drawing/2014/main" id="{D977FA25-8D6F-470E-BC44-B86E557CD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3523" name="Picture 16">
            <a:extLst>
              <a:ext uri="{FF2B5EF4-FFF2-40B4-BE49-F238E27FC236}">
                <a16:creationId xmlns:a16="http://schemas.microsoft.com/office/drawing/2014/main" id="{780C3F5E-7D32-4AC0-850E-6298CEF4D7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35051"/>
            <a:ext cx="46482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4" name="Picture 11" descr="breadpet2">
            <a:extLst>
              <a:ext uri="{FF2B5EF4-FFF2-40B4-BE49-F238E27FC236}">
                <a16:creationId xmlns:a16="http://schemas.microsoft.com/office/drawing/2014/main" id="{B3EEC4AD-9BF0-48A9-A79A-FE3F11263F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588"/>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8596" name="Rectangle 4">
            <a:extLst>
              <a:ext uri="{FF2B5EF4-FFF2-40B4-BE49-F238E27FC236}">
                <a16:creationId xmlns:a16="http://schemas.microsoft.com/office/drawing/2014/main" id="{17FDCB42-E537-476B-ACF1-6BF77F43204E}"/>
              </a:ext>
            </a:extLst>
          </p:cNvPr>
          <p:cNvSpPr>
            <a:spLocks noGrp="1" noChangeArrowheads="1"/>
          </p:cNvSpPr>
          <p:nvPr>
            <p:ph type="body" idx="1"/>
          </p:nvPr>
        </p:nvSpPr>
        <p:spPr/>
        <p:txBody>
          <a:bodyPr/>
          <a:lstStyle/>
          <a:p>
            <a:pPr eaLnBrk="1" hangingPunct="1">
              <a:buFontTx/>
              <a:buBlip>
                <a:blip r:embed="rId7"/>
              </a:buBlip>
            </a:pPr>
            <a:r>
              <a:rPr lang="en-US" altLang="en-US" sz="3500"/>
              <a:t>As a loving Father, God will always give us what’s best for us, not necessarily what we want. </a:t>
            </a:r>
          </a:p>
          <a:p>
            <a:pPr eaLnBrk="1" hangingPunct="1">
              <a:buFontTx/>
              <a:buBlip>
                <a:blip r:embed="rId7"/>
              </a:buBlip>
            </a:pPr>
            <a:r>
              <a:rPr lang="en-US" altLang="en-US" sz="3500"/>
              <a:t>What we receive will be what’s right for us and fits God’s greater goal of transforming us to be more like him. </a:t>
            </a:r>
          </a:p>
        </p:txBody>
      </p:sp>
      <p:sp>
        <p:nvSpPr>
          <p:cNvPr id="363526" name="Rectangle 6">
            <a:extLst>
              <a:ext uri="{FF2B5EF4-FFF2-40B4-BE49-F238E27FC236}">
                <a16:creationId xmlns:a16="http://schemas.microsoft.com/office/drawing/2014/main" id="{B2C1EAE6-2A36-4699-B136-FBC4087C2DDF}"/>
              </a:ext>
            </a:extLst>
          </p:cNvPr>
          <p:cNvSpPr>
            <a:spLocks noChangeArrowheads="1"/>
          </p:cNvSpPr>
          <p:nvPr/>
        </p:nvSpPr>
        <p:spPr bwMode="auto">
          <a:xfrm>
            <a:off x="6994525" y="2606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63527" name="Rectangle 7">
            <a:extLst>
              <a:ext uri="{FF2B5EF4-FFF2-40B4-BE49-F238E27FC236}">
                <a16:creationId xmlns:a16="http://schemas.microsoft.com/office/drawing/2014/main" id="{D7E4DDEF-94D5-411A-BA80-2A12C89BA7E4}"/>
              </a:ext>
            </a:extLst>
          </p:cNvPr>
          <p:cNvSpPr>
            <a:spLocks noChangeArrowheads="1"/>
          </p:cNvSpPr>
          <p:nvPr/>
        </p:nvSpPr>
        <p:spPr bwMode="auto">
          <a:xfrm>
            <a:off x="7426325" y="26193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
        <p:nvSpPr>
          <p:cNvPr id="363528" name="Rectangle 8">
            <a:extLst>
              <a:ext uri="{FF2B5EF4-FFF2-40B4-BE49-F238E27FC236}">
                <a16:creationId xmlns:a16="http://schemas.microsoft.com/office/drawing/2014/main" id="{E7FF7B07-6155-4398-AA66-47DFA787F8A9}"/>
              </a:ext>
            </a:extLst>
          </p:cNvPr>
          <p:cNvSpPr>
            <a:spLocks noChangeArrowheads="1"/>
          </p:cNvSpPr>
          <p:nvPr/>
        </p:nvSpPr>
        <p:spPr bwMode="auto">
          <a:xfrm>
            <a:off x="6499225" y="2632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endParaRPr lang="en-US" altLang="en-US" sz="240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7859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7859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0674" name="Group 6">
            <a:extLst>
              <a:ext uri="{FF2B5EF4-FFF2-40B4-BE49-F238E27FC236}">
                <a16:creationId xmlns:a16="http://schemas.microsoft.com/office/drawing/2014/main" id="{81CAAE61-E4E5-4819-8F82-D57DC82B5453}"/>
              </a:ext>
            </a:extLst>
          </p:cNvPr>
          <p:cNvGrpSpPr>
            <a:grpSpLocks/>
          </p:cNvGrpSpPr>
          <p:nvPr/>
        </p:nvGrpSpPr>
        <p:grpSpPr bwMode="auto">
          <a:xfrm>
            <a:off x="0" y="0"/>
            <a:ext cx="12192000" cy="6859588"/>
            <a:chOff x="0" y="-1"/>
            <a:chExt cx="5760" cy="4321"/>
          </a:xfrm>
        </p:grpSpPr>
        <p:pic>
          <p:nvPicPr>
            <p:cNvPr id="540678" name="Picture 7" descr="scripturebg">
              <a:extLst>
                <a:ext uri="{FF2B5EF4-FFF2-40B4-BE49-F238E27FC236}">
                  <a16:creationId xmlns:a16="http://schemas.microsoft.com/office/drawing/2014/main" id="{BA038B7A-CFD4-4E14-AA02-159CAC74B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79" name="Picture 8" descr="rosewatermarklp">
              <a:extLst>
                <a:ext uri="{FF2B5EF4-FFF2-40B4-BE49-F238E27FC236}">
                  <a16:creationId xmlns:a16="http://schemas.microsoft.com/office/drawing/2014/main" id="{B07C8D20-7844-4506-8572-D610D456B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0675" name="Picture 9" descr="cat3">
            <a:extLst>
              <a:ext uri="{FF2B5EF4-FFF2-40B4-BE49-F238E27FC236}">
                <a16:creationId xmlns:a16="http://schemas.microsoft.com/office/drawing/2014/main" id="{B9FA4428-64B2-42F6-B99A-015CE19DFE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6" name="Text Box 4">
            <a:extLst>
              <a:ext uri="{FF2B5EF4-FFF2-40B4-BE49-F238E27FC236}">
                <a16:creationId xmlns:a16="http://schemas.microsoft.com/office/drawing/2014/main" id="{02628445-A59B-40E1-B12E-A242B9EB8D2B}"/>
              </a:ext>
            </a:extLst>
          </p:cNvPr>
          <p:cNvSpPr txBox="1">
            <a:spLocks noChangeArrowheads="1"/>
          </p:cNvSpPr>
          <p:nvPr/>
        </p:nvSpPr>
        <p:spPr bwMode="auto">
          <a:xfrm>
            <a:off x="3124200" y="1622426"/>
            <a:ext cx="75438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ts val="900"/>
              </a:spcAft>
            </a:pPr>
            <a:r>
              <a:rPr lang="en-US" altLang="en-US" sz="3500" b="1" i="1">
                <a:solidFill>
                  <a:srgbClr val="000000"/>
                </a:solidFill>
                <a:latin typeface="Times New Roman" panose="02020603050405020304" pitchFamily="18" charset="0"/>
              </a:rPr>
              <a:t>But seek ye first the kingdom of God,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and his righteousness; and all these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things shall be added unto you. Take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therefore no thought for the morrow: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for the morrow shall take thought for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the things of itself. Sufficient unto the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day is the evil thereof.</a:t>
            </a:r>
            <a:br>
              <a:rPr lang="en-US" altLang="en-US" sz="3500" b="1" i="1">
                <a:solidFill>
                  <a:srgbClr val="211D1E"/>
                </a:solidFill>
                <a:latin typeface="Times New Roman" panose="02020603050405020304" pitchFamily="18" charset="0"/>
              </a:rPr>
            </a:br>
            <a:r>
              <a:rPr lang="en-US" altLang="en-US" sz="3500" b="1" i="1">
                <a:solidFill>
                  <a:srgbClr val="211D1E"/>
                </a:solidFill>
                <a:latin typeface="Times New Roman" panose="02020603050405020304" pitchFamily="18" charset="0"/>
              </a:rPr>
              <a:t>			</a:t>
            </a:r>
            <a:r>
              <a:rPr lang="en-US" altLang="en-US" sz="3500" b="1">
                <a:solidFill>
                  <a:srgbClr val="211D1E"/>
                </a:solidFill>
                <a:latin typeface="Times New Roman" panose="02020603050405020304" pitchFamily="18" charset="0"/>
              </a:rPr>
              <a:t>—Matthew 6:33, 34</a:t>
            </a:r>
            <a:r>
              <a:rPr lang="en-US" altLang="en-US" sz="2400">
                <a:solidFill>
                  <a:srgbClr val="211D1E"/>
                </a:solidFill>
                <a:latin typeface="Times New Roman" panose="02020603050405020304" pitchFamily="18" charset="0"/>
              </a:rPr>
              <a:t> </a:t>
            </a:r>
          </a:p>
        </p:txBody>
      </p:sp>
      <p:sp>
        <p:nvSpPr>
          <p:cNvPr id="1020933" name="AutoShape 5">
            <a:hlinkClick r:id="" action="ppaction://hlinkshowjump?jump=lastslideviewed" highlightClick="1"/>
            <a:extLst>
              <a:ext uri="{FF2B5EF4-FFF2-40B4-BE49-F238E27FC236}">
                <a16:creationId xmlns:a16="http://schemas.microsoft.com/office/drawing/2014/main" id="{573E5303-4D46-4776-8C6F-A56813518A81}"/>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1698" name="Group 6">
            <a:extLst>
              <a:ext uri="{FF2B5EF4-FFF2-40B4-BE49-F238E27FC236}">
                <a16:creationId xmlns:a16="http://schemas.microsoft.com/office/drawing/2014/main" id="{94805313-8887-4767-BF19-EA104C18B8C3}"/>
              </a:ext>
            </a:extLst>
          </p:cNvPr>
          <p:cNvGrpSpPr>
            <a:grpSpLocks/>
          </p:cNvGrpSpPr>
          <p:nvPr/>
        </p:nvGrpSpPr>
        <p:grpSpPr bwMode="auto">
          <a:xfrm>
            <a:off x="0" y="0"/>
            <a:ext cx="12192000" cy="6859588"/>
            <a:chOff x="0" y="-1"/>
            <a:chExt cx="5760" cy="4321"/>
          </a:xfrm>
        </p:grpSpPr>
        <p:pic>
          <p:nvPicPr>
            <p:cNvPr id="541702" name="Picture 7" descr="scripturebg">
              <a:extLst>
                <a:ext uri="{FF2B5EF4-FFF2-40B4-BE49-F238E27FC236}">
                  <a16:creationId xmlns:a16="http://schemas.microsoft.com/office/drawing/2014/main" id="{BF443834-1C16-4D64-A405-F5AD84130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03" name="Picture 8" descr="rosewatermarklp">
              <a:extLst>
                <a:ext uri="{FF2B5EF4-FFF2-40B4-BE49-F238E27FC236}">
                  <a16:creationId xmlns:a16="http://schemas.microsoft.com/office/drawing/2014/main" id="{E85C6CDD-6939-493E-BE01-2BB882DB0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1699" name="Picture 9" descr="cat3">
            <a:extLst>
              <a:ext uri="{FF2B5EF4-FFF2-40B4-BE49-F238E27FC236}">
                <a16:creationId xmlns:a16="http://schemas.microsoft.com/office/drawing/2014/main" id="{8DF14796-5F51-4281-9EFC-71D87DD8FB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0" name="Text Box 4">
            <a:extLst>
              <a:ext uri="{FF2B5EF4-FFF2-40B4-BE49-F238E27FC236}">
                <a16:creationId xmlns:a16="http://schemas.microsoft.com/office/drawing/2014/main" id="{F770337E-65FF-4CFF-A7AA-EE74D2D0F934}"/>
              </a:ext>
            </a:extLst>
          </p:cNvPr>
          <p:cNvSpPr txBox="1">
            <a:spLocks noChangeArrowheads="1"/>
          </p:cNvSpPr>
          <p:nvPr/>
        </p:nvSpPr>
        <p:spPr bwMode="auto">
          <a:xfrm>
            <a:off x="3124200" y="1219201"/>
            <a:ext cx="75438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ts val="900"/>
              </a:spcAft>
            </a:pPr>
            <a:r>
              <a:rPr lang="en-US" altLang="en-US" sz="3500" b="1" i="1">
                <a:solidFill>
                  <a:srgbClr val="000000"/>
                </a:solidFill>
                <a:latin typeface="Times New Roman" panose="02020603050405020304" pitchFamily="18" charset="0"/>
              </a:rPr>
              <a:t>And Jesus said unto them, I am the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bread of life: he that cometh to me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shall never hunger; and he that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believeth on me shall never thirst.</a:t>
            </a:r>
            <a:r>
              <a:rPr lang="en-US" altLang="en-US" sz="3500" i="1">
                <a:solidFill>
                  <a:srgbClr val="000000"/>
                </a:solidFill>
                <a:latin typeface="Times New Roman" panose="02020603050405020304" pitchFamily="18" charset="0"/>
              </a:rPr>
              <a:t>	</a:t>
            </a:r>
            <a:br>
              <a:rPr lang="en-US" altLang="en-US" sz="3500" i="1">
                <a:solidFill>
                  <a:srgbClr val="000000"/>
                </a:solidFill>
                <a:latin typeface="Times New Roman" panose="02020603050405020304" pitchFamily="18" charset="0"/>
              </a:rPr>
            </a:br>
            <a:r>
              <a:rPr lang="en-US" altLang="en-US" sz="3500" i="1">
                <a:solidFill>
                  <a:srgbClr val="000000"/>
                </a:solidFill>
                <a:latin typeface="Times New Roman" panose="02020603050405020304" pitchFamily="18" charset="0"/>
              </a:rPr>
              <a:t>			</a:t>
            </a:r>
            <a:r>
              <a:rPr lang="en-US" altLang="en-US" sz="3500">
                <a:solidFill>
                  <a:srgbClr val="000000"/>
                </a:solidFill>
                <a:latin typeface="Times New Roman" panose="02020603050405020304" pitchFamily="18" charset="0"/>
              </a:rPr>
              <a:t>—John 6:35 </a:t>
            </a:r>
          </a:p>
          <a:p>
            <a:pPr fontAlgn="base">
              <a:spcBef>
                <a:spcPct val="0"/>
              </a:spcBef>
              <a:spcAft>
                <a:spcPts val="900"/>
              </a:spcAft>
            </a:pPr>
            <a:r>
              <a:rPr lang="en-US" altLang="en-US" sz="3500" b="1" i="1">
                <a:solidFill>
                  <a:srgbClr val="000000"/>
                </a:solidFill>
                <a:latin typeface="Times New Roman" panose="02020603050405020304" pitchFamily="18" charset="0"/>
              </a:rPr>
              <a:t>Every good gift and every perfect gift is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from above, and cometh down from the Father of lights, with whom is no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variableness, neither shadow of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turning.	</a:t>
            </a:r>
            <a:r>
              <a:rPr lang="en-US" altLang="en-US" sz="3500" i="1">
                <a:solidFill>
                  <a:srgbClr val="000000"/>
                </a:solidFill>
                <a:latin typeface="Times New Roman" panose="02020603050405020304" pitchFamily="18" charset="0"/>
              </a:rPr>
              <a:t>	</a:t>
            </a:r>
            <a:r>
              <a:rPr lang="en-US" altLang="en-US" sz="3500">
                <a:solidFill>
                  <a:srgbClr val="000000"/>
                </a:solidFill>
                <a:latin typeface="Times New Roman" panose="02020603050405020304" pitchFamily="18" charset="0"/>
              </a:rPr>
              <a:t>—James 1:17</a:t>
            </a:r>
            <a:r>
              <a:rPr lang="en-US" altLang="en-US" sz="2400">
                <a:solidFill>
                  <a:srgbClr val="000000"/>
                </a:solidFill>
                <a:latin typeface="Times New Roman" panose="02020603050405020304" pitchFamily="18" charset="0"/>
              </a:rPr>
              <a:t> </a:t>
            </a:r>
          </a:p>
        </p:txBody>
      </p:sp>
      <p:sp>
        <p:nvSpPr>
          <p:cNvPr id="1022981" name="AutoShape 5">
            <a:hlinkClick r:id="" action="ppaction://hlinkshowjump?jump=lastslideviewed" highlightClick="1"/>
            <a:extLst>
              <a:ext uri="{FF2B5EF4-FFF2-40B4-BE49-F238E27FC236}">
                <a16:creationId xmlns:a16="http://schemas.microsoft.com/office/drawing/2014/main" id="{1E44B773-9F80-43C4-A3A2-F3A63BA39B16}"/>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22" name="Group 6">
            <a:extLst>
              <a:ext uri="{FF2B5EF4-FFF2-40B4-BE49-F238E27FC236}">
                <a16:creationId xmlns:a16="http://schemas.microsoft.com/office/drawing/2014/main" id="{5E861623-8109-43C1-B8BF-C9DF4418E96B}"/>
              </a:ext>
            </a:extLst>
          </p:cNvPr>
          <p:cNvGrpSpPr>
            <a:grpSpLocks/>
          </p:cNvGrpSpPr>
          <p:nvPr/>
        </p:nvGrpSpPr>
        <p:grpSpPr bwMode="auto">
          <a:xfrm>
            <a:off x="0" y="14288"/>
            <a:ext cx="12192000" cy="6859588"/>
            <a:chOff x="0" y="-1"/>
            <a:chExt cx="5760" cy="4321"/>
          </a:xfrm>
        </p:grpSpPr>
        <p:pic>
          <p:nvPicPr>
            <p:cNvPr id="542726" name="Picture 7" descr="scripturebg">
              <a:extLst>
                <a:ext uri="{FF2B5EF4-FFF2-40B4-BE49-F238E27FC236}">
                  <a16:creationId xmlns:a16="http://schemas.microsoft.com/office/drawing/2014/main" id="{676CD813-4567-45E0-8BE9-4D8F841E5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27" name="Picture 8" descr="rosewatermarklp">
              <a:extLst>
                <a:ext uri="{FF2B5EF4-FFF2-40B4-BE49-F238E27FC236}">
                  <a16:creationId xmlns:a16="http://schemas.microsoft.com/office/drawing/2014/main" id="{59399012-CE97-43ED-95A6-620A34A7A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2723" name="Picture 9" descr="cat3">
            <a:extLst>
              <a:ext uri="{FF2B5EF4-FFF2-40B4-BE49-F238E27FC236}">
                <a16:creationId xmlns:a16="http://schemas.microsoft.com/office/drawing/2014/main" id="{181E7BA1-B780-4868-8458-C099BB8DC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24" name="Text Box 4">
            <a:extLst>
              <a:ext uri="{FF2B5EF4-FFF2-40B4-BE49-F238E27FC236}">
                <a16:creationId xmlns:a16="http://schemas.microsoft.com/office/drawing/2014/main" id="{4B1AC591-22C7-4244-87E9-9272F66D0644}"/>
              </a:ext>
            </a:extLst>
          </p:cNvPr>
          <p:cNvSpPr txBox="1">
            <a:spLocks noChangeArrowheads="1"/>
          </p:cNvSpPr>
          <p:nvPr/>
        </p:nvSpPr>
        <p:spPr bwMode="auto">
          <a:xfrm>
            <a:off x="3124200" y="1219201"/>
            <a:ext cx="75438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eaLnBrk="0" hangingPunct="0">
              <a:defRPr sz="2000">
                <a:solidFill>
                  <a:schemeClr val="tx1"/>
                </a:solidFill>
                <a:latin typeface="Storybook" pitchFamily="2" charset="0"/>
              </a:defRPr>
            </a:lvl5pPr>
            <a:lvl6pPr eaLnBrk="0" fontAlgn="base" hangingPunct="0">
              <a:spcBef>
                <a:spcPct val="0"/>
              </a:spcBef>
              <a:spcAft>
                <a:spcPct val="0"/>
              </a:spcAft>
              <a:defRPr sz="2000">
                <a:solidFill>
                  <a:schemeClr val="tx1"/>
                </a:solidFill>
                <a:latin typeface="Storybook" pitchFamily="2" charset="0"/>
              </a:defRPr>
            </a:lvl6pPr>
            <a:lvl7pPr eaLnBrk="0" fontAlgn="base" hangingPunct="0">
              <a:spcBef>
                <a:spcPct val="0"/>
              </a:spcBef>
              <a:spcAft>
                <a:spcPct val="0"/>
              </a:spcAft>
              <a:defRPr sz="2000">
                <a:solidFill>
                  <a:schemeClr val="tx1"/>
                </a:solidFill>
                <a:latin typeface="Storybook" pitchFamily="2" charset="0"/>
              </a:defRPr>
            </a:lvl7pPr>
            <a:lvl8pPr eaLnBrk="0" fontAlgn="base" hangingPunct="0">
              <a:spcBef>
                <a:spcPct val="0"/>
              </a:spcBef>
              <a:spcAft>
                <a:spcPct val="0"/>
              </a:spcAft>
              <a:defRPr sz="2000">
                <a:solidFill>
                  <a:schemeClr val="tx1"/>
                </a:solidFill>
                <a:latin typeface="Storybook" pitchFamily="2" charset="0"/>
              </a:defRPr>
            </a:lvl8pPr>
            <a:lvl9pPr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ts val="900"/>
              </a:spcAft>
            </a:pPr>
            <a:r>
              <a:rPr lang="en-US" altLang="en-US" sz="3500" b="1" i="1">
                <a:solidFill>
                  <a:srgbClr val="000000"/>
                </a:solidFill>
                <a:latin typeface="Times New Roman" panose="02020603050405020304" pitchFamily="18" charset="0"/>
              </a:rPr>
              <a:t>If we confess our sins, he is faithful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and just to forgive us our sins, and to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cleanse us from all unrighteousness.</a:t>
            </a:r>
            <a:br>
              <a:rPr lang="en-US" altLang="en-US" sz="3500" b="1" i="1">
                <a:solidFill>
                  <a:srgbClr val="211D1E"/>
                </a:solidFill>
                <a:latin typeface="Times New Roman" panose="02020603050405020304" pitchFamily="18" charset="0"/>
              </a:rPr>
            </a:br>
            <a:r>
              <a:rPr lang="en-US" altLang="en-US" sz="3500" b="1" i="1">
                <a:solidFill>
                  <a:srgbClr val="211D1E"/>
                </a:solidFill>
                <a:latin typeface="Times New Roman" panose="02020603050405020304" pitchFamily="18" charset="0"/>
              </a:rPr>
              <a:t>	</a:t>
            </a:r>
            <a:r>
              <a:rPr lang="en-US" altLang="en-US" sz="3500">
                <a:solidFill>
                  <a:srgbClr val="211D1E"/>
                </a:solidFill>
                <a:latin typeface="Times New Roman" panose="02020603050405020304" pitchFamily="18" charset="0"/>
              </a:rPr>
              <a:t>	—1 John 1:9</a:t>
            </a:r>
            <a:r>
              <a:rPr lang="en-US" altLang="en-US" sz="3500" b="1" i="1">
                <a:solidFill>
                  <a:srgbClr val="211D1E"/>
                </a:solidFill>
                <a:latin typeface="Times New Roman" panose="02020603050405020304" pitchFamily="18" charset="0"/>
              </a:rPr>
              <a:t> </a:t>
            </a:r>
          </a:p>
          <a:p>
            <a:pPr fontAlgn="base">
              <a:spcBef>
                <a:spcPct val="0"/>
              </a:spcBef>
              <a:spcAft>
                <a:spcPct val="0"/>
              </a:spcAft>
            </a:pPr>
            <a:r>
              <a:rPr lang="en-US" altLang="en-US" sz="3500" b="1" i="1">
                <a:solidFill>
                  <a:srgbClr val="000000"/>
                </a:solidFill>
                <a:latin typeface="Times New Roman" panose="02020603050405020304" pitchFamily="18" charset="0"/>
              </a:rPr>
              <a:t>For as the heaven is high above the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earth, so great is his mercy toward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them that fear him. As far as the east is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from the west, so far hath he removed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our transgressions from us.</a:t>
            </a:r>
          </a:p>
          <a:p>
            <a:pPr lvl="4" fontAlgn="base">
              <a:spcBef>
                <a:spcPct val="0"/>
              </a:spcBef>
              <a:spcAft>
                <a:spcPts val="900"/>
              </a:spcAft>
            </a:pPr>
            <a:r>
              <a:rPr lang="en-US" altLang="en-US" sz="3500">
                <a:solidFill>
                  <a:srgbClr val="000000"/>
                </a:solidFill>
                <a:latin typeface="Times New Roman" panose="02020603050405020304" pitchFamily="18" charset="0"/>
              </a:rPr>
              <a:t>—Psalm 103:11, 12</a:t>
            </a:r>
            <a:r>
              <a:rPr lang="en-US" altLang="en-US" sz="2400">
                <a:solidFill>
                  <a:srgbClr val="000000"/>
                </a:solidFill>
                <a:latin typeface="Times New Roman" panose="02020603050405020304" pitchFamily="18" charset="0"/>
              </a:rPr>
              <a:t> </a:t>
            </a:r>
          </a:p>
        </p:txBody>
      </p:sp>
      <p:sp>
        <p:nvSpPr>
          <p:cNvPr id="1025029" name="AutoShape 5">
            <a:hlinkClick r:id="" action="ppaction://hlinkshowjump?jump=lastslideviewed" highlightClick="1"/>
            <a:extLst>
              <a:ext uri="{FF2B5EF4-FFF2-40B4-BE49-F238E27FC236}">
                <a16:creationId xmlns:a16="http://schemas.microsoft.com/office/drawing/2014/main" id="{379E44A1-3221-43F3-B342-6ECCBD37F7F6}"/>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3746" name="Group 6">
            <a:extLst>
              <a:ext uri="{FF2B5EF4-FFF2-40B4-BE49-F238E27FC236}">
                <a16:creationId xmlns:a16="http://schemas.microsoft.com/office/drawing/2014/main" id="{2C7DE5E8-B924-4C93-97C6-740C587C56CB}"/>
              </a:ext>
            </a:extLst>
          </p:cNvPr>
          <p:cNvGrpSpPr>
            <a:grpSpLocks/>
          </p:cNvGrpSpPr>
          <p:nvPr/>
        </p:nvGrpSpPr>
        <p:grpSpPr bwMode="auto">
          <a:xfrm>
            <a:off x="0" y="0"/>
            <a:ext cx="12192000" cy="6859588"/>
            <a:chOff x="0" y="-1"/>
            <a:chExt cx="5760" cy="4321"/>
          </a:xfrm>
        </p:grpSpPr>
        <p:pic>
          <p:nvPicPr>
            <p:cNvPr id="543750" name="Picture 7" descr="scripturebg">
              <a:extLst>
                <a:ext uri="{FF2B5EF4-FFF2-40B4-BE49-F238E27FC236}">
                  <a16:creationId xmlns:a16="http://schemas.microsoft.com/office/drawing/2014/main" id="{F6284551-56D3-4052-A55C-B209CC98E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751" name="Picture 8" descr="rosewatermarklp">
              <a:extLst>
                <a:ext uri="{FF2B5EF4-FFF2-40B4-BE49-F238E27FC236}">
                  <a16:creationId xmlns:a16="http://schemas.microsoft.com/office/drawing/2014/main" id="{2C55E1A9-854E-4D15-9823-76F05C86A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3747" name="Picture 9" descr="cat3">
            <a:extLst>
              <a:ext uri="{FF2B5EF4-FFF2-40B4-BE49-F238E27FC236}">
                <a16:creationId xmlns:a16="http://schemas.microsoft.com/office/drawing/2014/main" id="{8E733DEC-715C-45DE-BD70-170734955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748" name="Text Box 4">
            <a:extLst>
              <a:ext uri="{FF2B5EF4-FFF2-40B4-BE49-F238E27FC236}">
                <a16:creationId xmlns:a16="http://schemas.microsoft.com/office/drawing/2014/main" id="{277E8159-156F-445A-86E0-C97EB97E87A6}"/>
              </a:ext>
            </a:extLst>
          </p:cNvPr>
          <p:cNvSpPr txBox="1">
            <a:spLocks noChangeArrowheads="1"/>
          </p:cNvSpPr>
          <p:nvPr/>
        </p:nvSpPr>
        <p:spPr bwMode="auto">
          <a:xfrm>
            <a:off x="3124200" y="1609726"/>
            <a:ext cx="7543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500" b="1" i="1">
                <a:solidFill>
                  <a:srgbClr val="000000"/>
                </a:solidFill>
                <a:latin typeface="Times New Roman" panose="02020603050405020304" pitchFamily="18" charset="0"/>
              </a:rPr>
              <a:t>And they shall not teach every man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his neighbour, and every man his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brother, saying, Know the Lord: for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all shall know me, from the least to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the greatest. For I will be merciful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to their unrighteousness, and their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and their iniquities will I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remember no more.</a:t>
            </a:r>
            <a:r>
              <a:rPr lang="en-US" altLang="en-US" sz="3500" b="1" i="1">
                <a:solidFill>
                  <a:srgbClr val="211D1E"/>
                </a:solidFill>
                <a:latin typeface="Times New Roman" panose="02020603050405020304" pitchFamily="18" charset="0"/>
              </a:rPr>
              <a:t>	</a:t>
            </a:r>
            <a:r>
              <a:rPr lang="en-US" altLang="en-US" sz="3600" b="1" i="1">
                <a:solidFill>
                  <a:srgbClr val="211D1E"/>
                </a:solidFill>
                <a:latin typeface="Times New Roman" panose="02020603050405020304" pitchFamily="18" charset="0"/>
              </a:rPr>
              <a:t>	</a:t>
            </a:r>
            <a:br>
              <a:rPr lang="en-US" altLang="en-US" sz="3600" b="1" i="1">
                <a:solidFill>
                  <a:srgbClr val="211D1E"/>
                </a:solidFill>
                <a:latin typeface="Times New Roman" panose="02020603050405020304" pitchFamily="18" charset="0"/>
              </a:rPr>
            </a:br>
            <a:r>
              <a:rPr lang="en-US" altLang="en-US" sz="3600" b="1" i="1">
                <a:solidFill>
                  <a:srgbClr val="211D1E"/>
                </a:solidFill>
                <a:latin typeface="Times New Roman" panose="02020603050405020304" pitchFamily="18" charset="0"/>
              </a:rPr>
              <a:t>	  </a:t>
            </a:r>
            <a:r>
              <a:rPr lang="en-US" altLang="en-US" sz="3600">
                <a:solidFill>
                  <a:srgbClr val="211D1E"/>
                </a:solidFill>
                <a:latin typeface="Times New Roman" panose="02020603050405020304" pitchFamily="18" charset="0"/>
              </a:rPr>
              <a:t>—Hebrews 8:11, 12</a:t>
            </a:r>
            <a:r>
              <a:rPr lang="en-US" altLang="en-US" sz="2400">
                <a:solidFill>
                  <a:srgbClr val="211D1E"/>
                </a:solidFill>
                <a:latin typeface="Arial" panose="020B0604020202020204" pitchFamily="34" charset="0"/>
              </a:rPr>
              <a:t> </a:t>
            </a:r>
          </a:p>
        </p:txBody>
      </p:sp>
      <p:sp>
        <p:nvSpPr>
          <p:cNvPr id="1027077" name="AutoShape 5">
            <a:hlinkClick r:id="" action="ppaction://hlinkshowjump?jump=lastslideviewed" highlightClick="1"/>
            <a:extLst>
              <a:ext uri="{FF2B5EF4-FFF2-40B4-BE49-F238E27FC236}">
                <a16:creationId xmlns:a16="http://schemas.microsoft.com/office/drawing/2014/main" id="{E4A532F6-118C-4C1E-9719-BA5E169516D0}"/>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4770" name="Group 6">
            <a:extLst>
              <a:ext uri="{FF2B5EF4-FFF2-40B4-BE49-F238E27FC236}">
                <a16:creationId xmlns:a16="http://schemas.microsoft.com/office/drawing/2014/main" id="{8C69B2E5-A3D5-4799-A9B2-FDD32202B223}"/>
              </a:ext>
            </a:extLst>
          </p:cNvPr>
          <p:cNvGrpSpPr>
            <a:grpSpLocks/>
          </p:cNvGrpSpPr>
          <p:nvPr/>
        </p:nvGrpSpPr>
        <p:grpSpPr bwMode="auto">
          <a:xfrm>
            <a:off x="0" y="0"/>
            <a:ext cx="12192000" cy="6859588"/>
            <a:chOff x="0" y="-1"/>
            <a:chExt cx="5760" cy="4321"/>
          </a:xfrm>
        </p:grpSpPr>
        <p:pic>
          <p:nvPicPr>
            <p:cNvPr id="544774" name="Picture 7" descr="scripturebg">
              <a:extLst>
                <a:ext uri="{FF2B5EF4-FFF2-40B4-BE49-F238E27FC236}">
                  <a16:creationId xmlns:a16="http://schemas.microsoft.com/office/drawing/2014/main" id="{C2C0822C-5A1F-416A-8F6F-C797269D7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775" name="Picture 8" descr="rosewatermarklp">
              <a:extLst>
                <a:ext uri="{FF2B5EF4-FFF2-40B4-BE49-F238E27FC236}">
                  <a16:creationId xmlns:a16="http://schemas.microsoft.com/office/drawing/2014/main" id="{562CD1A8-6EB1-4B40-A9BC-779BA11D7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4771" name="Picture 9" descr="cat3">
            <a:extLst>
              <a:ext uri="{FF2B5EF4-FFF2-40B4-BE49-F238E27FC236}">
                <a16:creationId xmlns:a16="http://schemas.microsoft.com/office/drawing/2014/main" id="{AE7B7DF9-C6C1-433D-9B8F-96B53BE13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4772" name="Text Box 4">
            <a:extLst>
              <a:ext uri="{FF2B5EF4-FFF2-40B4-BE49-F238E27FC236}">
                <a16:creationId xmlns:a16="http://schemas.microsoft.com/office/drawing/2014/main" id="{D1E72140-4408-49A5-8F96-300AE971AB64}"/>
              </a:ext>
            </a:extLst>
          </p:cNvPr>
          <p:cNvSpPr txBox="1">
            <a:spLocks noChangeArrowheads="1"/>
          </p:cNvSpPr>
          <p:nvPr/>
        </p:nvSpPr>
        <p:spPr bwMode="auto">
          <a:xfrm>
            <a:off x="3124200" y="1371601"/>
            <a:ext cx="75438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i="1">
                <a:solidFill>
                  <a:srgbClr val="000000"/>
                </a:solidFill>
                <a:latin typeface="Times New Roman" panose="02020603050405020304" pitchFamily="18" charset="0"/>
              </a:rPr>
              <a:t>Blessed are the merciful: for they shall obtain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mercy.</a:t>
            </a:r>
            <a:r>
              <a:rPr lang="en-US" altLang="en-US" sz="2800">
                <a:solidFill>
                  <a:srgbClr val="000000"/>
                </a:solidFill>
                <a:latin typeface="Verdana" panose="020B0604030504040204" pitchFamily="34" charset="0"/>
              </a:rPr>
              <a:t>	</a:t>
            </a:r>
            <a:r>
              <a:rPr lang="en-US" altLang="en-US" sz="2800">
                <a:solidFill>
                  <a:srgbClr val="211D1E"/>
                </a:solidFill>
                <a:latin typeface="Times New Roman" panose="02020603050405020304" pitchFamily="18" charset="0"/>
              </a:rPr>
              <a:t>—Matthew 5:7</a:t>
            </a:r>
            <a:endParaRPr lang="en-US" altLang="en-US" sz="2800" b="1" i="1">
              <a:solidFill>
                <a:srgbClr val="211D1E"/>
              </a:solidFill>
              <a:latin typeface="Times New Roman" panose="02020603050405020304" pitchFamily="18" charset="0"/>
            </a:endParaRPr>
          </a:p>
          <a:p>
            <a:pPr fontAlgn="base">
              <a:spcBef>
                <a:spcPct val="0"/>
              </a:spcBef>
              <a:spcAft>
                <a:spcPct val="0"/>
              </a:spcAft>
            </a:pPr>
            <a:endParaRPr lang="en-US" altLang="en-US" sz="1200" b="1" i="1">
              <a:solidFill>
                <a:srgbClr val="211D1E"/>
              </a:solidFill>
              <a:latin typeface="Times New Roman" panose="02020603050405020304" pitchFamily="18" charset="0"/>
            </a:endParaRPr>
          </a:p>
          <a:p>
            <a:pPr fontAlgn="base">
              <a:spcBef>
                <a:spcPct val="0"/>
              </a:spcBef>
              <a:spcAft>
                <a:spcPct val="0"/>
              </a:spcAft>
            </a:pPr>
            <a:r>
              <a:rPr lang="en-US" altLang="en-US" sz="2800" b="1" i="1">
                <a:solidFill>
                  <a:srgbClr val="000000"/>
                </a:solidFill>
                <a:latin typeface="Times New Roman" panose="02020603050405020304" pitchFamily="18" charset="0"/>
              </a:rPr>
              <a:t>Ye have heard that it hath been said, Thou shalt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love thy neighbour, and hate thine enemy. But I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say unto you, Love your enemies, bless them that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curse you, do good to them that hate you, and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pray for them which despitefully use you, and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persecute you; That ye may be the children of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your Father which is in heaven: for he maketh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his sun to rise on the evil and on the good, and </a:t>
            </a:r>
            <a:br>
              <a:rPr lang="en-US" altLang="en-US" sz="2800" b="1" i="1">
                <a:solidFill>
                  <a:srgbClr val="000000"/>
                </a:solidFill>
                <a:latin typeface="Times New Roman" panose="02020603050405020304" pitchFamily="18" charset="0"/>
              </a:rPr>
            </a:br>
            <a:r>
              <a:rPr lang="en-US" altLang="en-US" sz="2800" b="1" i="1">
                <a:solidFill>
                  <a:srgbClr val="000000"/>
                </a:solidFill>
                <a:latin typeface="Times New Roman" panose="02020603050405020304" pitchFamily="18" charset="0"/>
              </a:rPr>
              <a:t>sendeth rain on the just and on the unjust.</a:t>
            </a:r>
            <a:r>
              <a:rPr lang="en-US" altLang="en-US" sz="2800">
                <a:solidFill>
                  <a:srgbClr val="000000"/>
                </a:solidFill>
                <a:latin typeface="Verdana" panose="020B0604030504040204" pitchFamily="34" charset="0"/>
              </a:rPr>
              <a:t> 				</a:t>
            </a:r>
            <a:r>
              <a:rPr lang="en-US" altLang="en-US" sz="2800">
                <a:solidFill>
                  <a:srgbClr val="211D1E"/>
                </a:solidFill>
                <a:latin typeface="Times New Roman" panose="02020603050405020304" pitchFamily="18" charset="0"/>
              </a:rPr>
              <a:t>—Matthew 5:43-45</a:t>
            </a:r>
            <a:endParaRPr lang="en-US" altLang="en-US" sz="2900">
              <a:solidFill>
                <a:srgbClr val="211D1E"/>
              </a:solidFill>
              <a:latin typeface="Times New Roman" panose="02020603050405020304" pitchFamily="18" charset="0"/>
            </a:endParaRPr>
          </a:p>
        </p:txBody>
      </p:sp>
      <p:sp>
        <p:nvSpPr>
          <p:cNvPr id="1029125" name="AutoShape 5">
            <a:hlinkClick r:id="" action="ppaction://hlinkshowjump?jump=lastslideviewed" highlightClick="1"/>
            <a:extLst>
              <a:ext uri="{FF2B5EF4-FFF2-40B4-BE49-F238E27FC236}">
                <a16:creationId xmlns:a16="http://schemas.microsoft.com/office/drawing/2014/main" id="{7DDE7D8C-3A44-40E1-A449-74F26B6A9D14}"/>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5794" name="Group 6">
            <a:extLst>
              <a:ext uri="{FF2B5EF4-FFF2-40B4-BE49-F238E27FC236}">
                <a16:creationId xmlns:a16="http://schemas.microsoft.com/office/drawing/2014/main" id="{2EAE526F-38B0-4E53-B026-A2A6138A5B39}"/>
              </a:ext>
            </a:extLst>
          </p:cNvPr>
          <p:cNvGrpSpPr>
            <a:grpSpLocks/>
          </p:cNvGrpSpPr>
          <p:nvPr/>
        </p:nvGrpSpPr>
        <p:grpSpPr bwMode="auto">
          <a:xfrm>
            <a:off x="0" y="0"/>
            <a:ext cx="12192000" cy="6859588"/>
            <a:chOff x="0" y="-1"/>
            <a:chExt cx="5760" cy="4321"/>
          </a:xfrm>
        </p:grpSpPr>
        <p:pic>
          <p:nvPicPr>
            <p:cNvPr id="545798" name="Picture 7" descr="scripturebg">
              <a:extLst>
                <a:ext uri="{FF2B5EF4-FFF2-40B4-BE49-F238E27FC236}">
                  <a16:creationId xmlns:a16="http://schemas.microsoft.com/office/drawing/2014/main" id="{07A52B4A-E592-43BF-9295-C0F34C73E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5799" name="Picture 8" descr="rosewatermarklp">
              <a:extLst>
                <a:ext uri="{FF2B5EF4-FFF2-40B4-BE49-F238E27FC236}">
                  <a16:creationId xmlns:a16="http://schemas.microsoft.com/office/drawing/2014/main" id="{C8B4DF5E-3861-44F0-86DD-0787EB16B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5795" name="Picture 9" descr="cat3">
            <a:extLst>
              <a:ext uri="{FF2B5EF4-FFF2-40B4-BE49-F238E27FC236}">
                <a16:creationId xmlns:a16="http://schemas.microsoft.com/office/drawing/2014/main" id="{F04AECED-740E-4F69-B915-5EA6CB52A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6" name="Text Box 4">
            <a:extLst>
              <a:ext uri="{FF2B5EF4-FFF2-40B4-BE49-F238E27FC236}">
                <a16:creationId xmlns:a16="http://schemas.microsoft.com/office/drawing/2014/main" id="{8445F1F0-4F14-4A20-8B8B-19084A584A70}"/>
              </a:ext>
            </a:extLst>
          </p:cNvPr>
          <p:cNvSpPr txBox="1">
            <a:spLocks noChangeArrowheads="1"/>
          </p:cNvSpPr>
          <p:nvPr/>
        </p:nvSpPr>
        <p:spPr bwMode="auto">
          <a:xfrm>
            <a:off x="3124200" y="1371601"/>
            <a:ext cx="75438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000" b="1" i="1">
                <a:solidFill>
                  <a:srgbClr val="000000"/>
                </a:solidFill>
                <a:latin typeface="Times New Roman" panose="02020603050405020304" pitchFamily="18" charset="0"/>
              </a:rPr>
              <a:t>And be ye kind one to another, tenderhearted, </a:t>
            </a:r>
            <a:br>
              <a:rPr lang="en-US" altLang="en-US" sz="3000" b="1" i="1">
                <a:solidFill>
                  <a:srgbClr val="000000"/>
                </a:solidFill>
                <a:latin typeface="Times New Roman" panose="02020603050405020304" pitchFamily="18" charset="0"/>
              </a:rPr>
            </a:br>
            <a:r>
              <a:rPr lang="en-US" altLang="en-US" sz="3000" b="1" i="1">
                <a:solidFill>
                  <a:srgbClr val="000000"/>
                </a:solidFill>
                <a:latin typeface="Times New Roman" panose="02020603050405020304" pitchFamily="18" charset="0"/>
              </a:rPr>
              <a:t>forgiving one another, even as God for </a:t>
            </a:r>
            <a:br>
              <a:rPr lang="en-US" altLang="en-US" sz="3000" b="1" i="1">
                <a:solidFill>
                  <a:srgbClr val="000000"/>
                </a:solidFill>
                <a:latin typeface="Times New Roman" panose="02020603050405020304" pitchFamily="18" charset="0"/>
              </a:rPr>
            </a:br>
            <a:r>
              <a:rPr lang="en-US" altLang="en-US" sz="3000" b="1" i="1">
                <a:solidFill>
                  <a:srgbClr val="000000"/>
                </a:solidFill>
                <a:latin typeface="Times New Roman" panose="02020603050405020304" pitchFamily="18" charset="0"/>
              </a:rPr>
              <a:t>Christ’s sake hath forgiven you.</a:t>
            </a:r>
            <a:br>
              <a:rPr lang="en-US" altLang="en-US" sz="3000" b="1" i="1">
                <a:solidFill>
                  <a:srgbClr val="211D1E"/>
                </a:solidFill>
                <a:latin typeface="Times New Roman" panose="02020603050405020304" pitchFamily="18" charset="0"/>
              </a:rPr>
            </a:br>
            <a:r>
              <a:rPr lang="en-US" altLang="en-US" sz="3000" b="1" i="1">
                <a:solidFill>
                  <a:srgbClr val="211D1E"/>
                </a:solidFill>
                <a:latin typeface="Times New Roman" panose="02020603050405020304" pitchFamily="18" charset="0"/>
              </a:rPr>
              <a:t>			</a:t>
            </a:r>
            <a:r>
              <a:rPr lang="en-US" altLang="en-US" sz="3000">
                <a:solidFill>
                  <a:srgbClr val="211D1E"/>
                </a:solidFill>
                <a:latin typeface="Times New Roman" panose="02020603050405020304" pitchFamily="18" charset="0"/>
              </a:rPr>
              <a:t>—Ephesians 4:32</a:t>
            </a:r>
          </a:p>
          <a:p>
            <a:pPr fontAlgn="base">
              <a:spcBef>
                <a:spcPct val="0"/>
              </a:spcBef>
              <a:spcAft>
                <a:spcPct val="0"/>
              </a:spcAft>
            </a:pPr>
            <a:endParaRPr lang="en-US" altLang="en-US" sz="1000" b="1" i="1">
              <a:solidFill>
                <a:srgbClr val="211D1E"/>
              </a:solidFill>
              <a:latin typeface="Times New Roman" panose="02020603050405020304" pitchFamily="18" charset="0"/>
            </a:endParaRPr>
          </a:p>
          <a:p>
            <a:pPr fontAlgn="base">
              <a:spcBef>
                <a:spcPct val="0"/>
              </a:spcBef>
              <a:spcAft>
                <a:spcPct val="0"/>
              </a:spcAft>
            </a:pPr>
            <a:r>
              <a:rPr lang="en-US" altLang="en-US" sz="3000" b="1" i="1">
                <a:solidFill>
                  <a:srgbClr val="000000"/>
                </a:solidFill>
                <a:latin typeface="Times New Roman" panose="02020603050405020304" pitchFamily="18" charset="0"/>
              </a:rPr>
              <a:t>He that saith he abideth in him ought himself </a:t>
            </a:r>
            <a:br>
              <a:rPr lang="en-US" altLang="en-US" sz="3000" b="1" i="1">
                <a:solidFill>
                  <a:srgbClr val="000000"/>
                </a:solidFill>
                <a:latin typeface="Times New Roman" panose="02020603050405020304" pitchFamily="18" charset="0"/>
              </a:rPr>
            </a:br>
            <a:r>
              <a:rPr lang="en-US" altLang="en-US" sz="3000" b="1" i="1">
                <a:solidFill>
                  <a:srgbClr val="000000"/>
                </a:solidFill>
                <a:latin typeface="Times New Roman" panose="02020603050405020304" pitchFamily="18" charset="0"/>
              </a:rPr>
              <a:t>also so to walk, even as he walked.</a:t>
            </a:r>
            <a:r>
              <a:rPr lang="en-US" altLang="en-US" sz="3000">
                <a:solidFill>
                  <a:srgbClr val="000000"/>
                </a:solidFill>
                <a:latin typeface="Times New Roman" panose="02020603050405020304" pitchFamily="18" charset="0"/>
              </a:rPr>
              <a:t>	</a:t>
            </a:r>
            <a:r>
              <a:rPr lang="en-US" altLang="en-US" sz="3000" b="1" i="1">
                <a:solidFill>
                  <a:srgbClr val="000000"/>
                </a:solidFill>
                <a:latin typeface="Times New Roman" panose="02020603050405020304" pitchFamily="18" charset="0"/>
              </a:rPr>
              <a:t>					</a:t>
            </a:r>
            <a:r>
              <a:rPr lang="en-US" altLang="en-US" sz="3000">
                <a:solidFill>
                  <a:srgbClr val="000000"/>
                </a:solidFill>
                <a:latin typeface="Times New Roman" panose="02020603050405020304" pitchFamily="18" charset="0"/>
              </a:rPr>
              <a:t>—1 </a:t>
            </a:r>
            <a:r>
              <a:rPr lang="en-US" altLang="en-US" sz="3000" i="1">
                <a:solidFill>
                  <a:srgbClr val="000000"/>
                </a:solidFill>
                <a:latin typeface="Times New Roman" panose="02020603050405020304" pitchFamily="18" charset="0"/>
              </a:rPr>
              <a:t>John</a:t>
            </a:r>
            <a:r>
              <a:rPr lang="en-US" altLang="en-US" sz="3000">
                <a:solidFill>
                  <a:srgbClr val="000000"/>
                </a:solidFill>
                <a:latin typeface="Times New Roman" panose="02020603050405020304" pitchFamily="18" charset="0"/>
              </a:rPr>
              <a:t> 2:6</a:t>
            </a:r>
          </a:p>
          <a:p>
            <a:pPr fontAlgn="base">
              <a:spcBef>
                <a:spcPct val="0"/>
              </a:spcBef>
              <a:spcAft>
                <a:spcPct val="0"/>
              </a:spcAft>
            </a:pPr>
            <a:endParaRPr lang="en-US" altLang="en-US" sz="1000" b="1" i="1">
              <a:solidFill>
                <a:srgbClr val="000000"/>
              </a:solidFill>
              <a:latin typeface="Times New Roman" panose="02020603050405020304" pitchFamily="18" charset="0"/>
            </a:endParaRPr>
          </a:p>
          <a:p>
            <a:pPr fontAlgn="base">
              <a:spcBef>
                <a:spcPct val="0"/>
              </a:spcBef>
              <a:spcAft>
                <a:spcPct val="0"/>
              </a:spcAft>
            </a:pPr>
            <a:r>
              <a:rPr lang="en-US" altLang="en-US" sz="3000" b="1" i="1">
                <a:solidFill>
                  <a:srgbClr val="000000"/>
                </a:solidFill>
                <a:latin typeface="Times New Roman" panose="02020603050405020304" pitchFamily="18" charset="0"/>
              </a:rPr>
              <a:t>Then said Jesus, Father, forgive them; for </a:t>
            </a:r>
            <a:br>
              <a:rPr lang="en-US" altLang="en-US" sz="3000" b="1" i="1">
                <a:solidFill>
                  <a:srgbClr val="000000"/>
                </a:solidFill>
                <a:latin typeface="Times New Roman" panose="02020603050405020304" pitchFamily="18" charset="0"/>
              </a:rPr>
            </a:br>
            <a:r>
              <a:rPr lang="en-US" altLang="en-US" sz="3000" b="1" i="1">
                <a:solidFill>
                  <a:srgbClr val="000000"/>
                </a:solidFill>
                <a:latin typeface="Times New Roman" panose="02020603050405020304" pitchFamily="18" charset="0"/>
              </a:rPr>
              <a:t>they know not what they do. And they parted </a:t>
            </a:r>
            <a:br>
              <a:rPr lang="en-US" altLang="en-US" sz="3000" b="1" i="1">
                <a:solidFill>
                  <a:srgbClr val="000000"/>
                </a:solidFill>
                <a:latin typeface="Times New Roman" panose="02020603050405020304" pitchFamily="18" charset="0"/>
              </a:rPr>
            </a:br>
            <a:r>
              <a:rPr lang="en-US" altLang="en-US" sz="3000" b="1" i="1">
                <a:solidFill>
                  <a:srgbClr val="000000"/>
                </a:solidFill>
                <a:latin typeface="Times New Roman" panose="02020603050405020304" pitchFamily="18" charset="0"/>
              </a:rPr>
              <a:t>his raiment, and cast lots.</a:t>
            </a:r>
            <a:br>
              <a:rPr lang="en-US" altLang="en-US" sz="3000" b="1" i="1">
                <a:solidFill>
                  <a:srgbClr val="211D1E"/>
                </a:solidFill>
                <a:latin typeface="Times New Roman" panose="02020603050405020304" pitchFamily="18" charset="0"/>
              </a:rPr>
            </a:br>
            <a:r>
              <a:rPr lang="en-US" altLang="en-US" sz="3000" b="1" i="1">
                <a:solidFill>
                  <a:srgbClr val="211D1E"/>
                </a:solidFill>
                <a:latin typeface="Times New Roman" panose="02020603050405020304" pitchFamily="18" charset="0"/>
              </a:rPr>
              <a:t>			</a:t>
            </a:r>
            <a:r>
              <a:rPr lang="en-US" altLang="en-US" sz="3000">
                <a:solidFill>
                  <a:srgbClr val="211D1E"/>
                </a:solidFill>
                <a:latin typeface="Times New Roman" panose="02020603050405020304" pitchFamily="18" charset="0"/>
              </a:rPr>
              <a:t>—Luke 23:34</a:t>
            </a:r>
            <a:r>
              <a:rPr lang="en-US" altLang="en-US" sz="2400">
                <a:solidFill>
                  <a:srgbClr val="211D1E"/>
                </a:solidFill>
                <a:latin typeface="Arial Narrow" panose="020B0606020202030204" pitchFamily="34" charset="0"/>
              </a:rPr>
              <a:t> </a:t>
            </a:r>
          </a:p>
        </p:txBody>
      </p:sp>
      <p:sp>
        <p:nvSpPr>
          <p:cNvPr id="1031173" name="AutoShape 5">
            <a:hlinkClick r:id="" action="ppaction://hlinkshowjump?jump=lastslideviewed" highlightClick="1"/>
            <a:extLst>
              <a:ext uri="{FF2B5EF4-FFF2-40B4-BE49-F238E27FC236}">
                <a16:creationId xmlns:a16="http://schemas.microsoft.com/office/drawing/2014/main" id="{8DB4E730-57E4-4373-84E8-D90FC0A9ABCE}"/>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6818" name="Group 6">
            <a:extLst>
              <a:ext uri="{FF2B5EF4-FFF2-40B4-BE49-F238E27FC236}">
                <a16:creationId xmlns:a16="http://schemas.microsoft.com/office/drawing/2014/main" id="{C694F239-1F30-4AB3-B310-CA2EE7F1996A}"/>
              </a:ext>
            </a:extLst>
          </p:cNvPr>
          <p:cNvGrpSpPr>
            <a:grpSpLocks/>
          </p:cNvGrpSpPr>
          <p:nvPr/>
        </p:nvGrpSpPr>
        <p:grpSpPr bwMode="auto">
          <a:xfrm>
            <a:off x="0" y="0"/>
            <a:ext cx="12192000" cy="6859588"/>
            <a:chOff x="0" y="-1"/>
            <a:chExt cx="5760" cy="4321"/>
          </a:xfrm>
        </p:grpSpPr>
        <p:pic>
          <p:nvPicPr>
            <p:cNvPr id="546822" name="Picture 7" descr="scripturebg">
              <a:extLst>
                <a:ext uri="{FF2B5EF4-FFF2-40B4-BE49-F238E27FC236}">
                  <a16:creationId xmlns:a16="http://schemas.microsoft.com/office/drawing/2014/main" id="{35908E39-2512-4E59-BB08-86482DC2D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6823" name="Picture 8" descr="rosewatermarklp">
              <a:extLst>
                <a:ext uri="{FF2B5EF4-FFF2-40B4-BE49-F238E27FC236}">
                  <a16:creationId xmlns:a16="http://schemas.microsoft.com/office/drawing/2014/main" id="{FDB0C126-4208-4C43-A834-4E8CCF0AA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6819" name="Picture 9" descr="cat3">
            <a:extLst>
              <a:ext uri="{FF2B5EF4-FFF2-40B4-BE49-F238E27FC236}">
                <a16:creationId xmlns:a16="http://schemas.microsoft.com/office/drawing/2014/main" id="{9FC323C2-CFB9-4191-9365-6FB1B387C0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20" name="Text Box 4">
            <a:extLst>
              <a:ext uri="{FF2B5EF4-FFF2-40B4-BE49-F238E27FC236}">
                <a16:creationId xmlns:a16="http://schemas.microsoft.com/office/drawing/2014/main" id="{1F148FCF-4B84-426A-BAC0-E80B097A7134}"/>
              </a:ext>
            </a:extLst>
          </p:cNvPr>
          <p:cNvSpPr txBox="1">
            <a:spLocks noChangeArrowheads="1"/>
          </p:cNvSpPr>
          <p:nvPr/>
        </p:nvSpPr>
        <p:spPr bwMode="auto">
          <a:xfrm>
            <a:off x="3124200" y="1371601"/>
            <a:ext cx="75438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200" b="1" i="1">
                <a:solidFill>
                  <a:srgbClr val="000000"/>
                </a:solidFill>
                <a:latin typeface="Times New Roman" panose="02020603050405020304" pitchFamily="18" charset="0"/>
              </a:rPr>
              <a:t>The discretion of a man deferreth his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anger; and it is his glory to pass over a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transgression.	</a:t>
            </a:r>
            <a:r>
              <a:rPr lang="en-US" altLang="en-US" sz="3200">
                <a:solidFill>
                  <a:srgbClr val="000000"/>
                </a:solidFill>
                <a:latin typeface="Times New Roman" panose="02020603050405020304" pitchFamily="18" charset="0"/>
              </a:rPr>
              <a:t>—Proverbs 19:11</a:t>
            </a:r>
          </a:p>
          <a:p>
            <a:pPr fontAlgn="base">
              <a:spcBef>
                <a:spcPct val="0"/>
              </a:spcBef>
              <a:spcAft>
                <a:spcPct val="0"/>
              </a:spcAft>
            </a:pPr>
            <a:endParaRPr lang="en-US" altLang="en-US">
              <a:solidFill>
                <a:srgbClr val="000000"/>
              </a:solidFill>
              <a:latin typeface="Times New Roman" panose="02020603050405020304" pitchFamily="18" charset="0"/>
            </a:endParaRPr>
          </a:p>
          <a:p>
            <a:pPr fontAlgn="base">
              <a:spcBef>
                <a:spcPct val="0"/>
              </a:spcBef>
              <a:spcAft>
                <a:spcPct val="0"/>
              </a:spcAft>
            </a:pPr>
            <a:r>
              <a:rPr lang="en-US" altLang="en-US" sz="3200" b="1" i="1">
                <a:solidFill>
                  <a:srgbClr val="000000"/>
                </a:solidFill>
                <a:latin typeface="Times New Roman" panose="02020603050405020304" pitchFamily="18" charset="0"/>
              </a:rPr>
              <a:t>To whom ye forgive any thing, I forgive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also: for if I forgave any thing, to whom I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forgave it, for your sakes forgave I it in the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person of Christ; Lest Satan should get an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advantage of us: for we are not ignorant of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his devices.</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	</a:t>
            </a:r>
            <a:r>
              <a:rPr lang="en-US" altLang="en-US" sz="3200">
                <a:solidFill>
                  <a:srgbClr val="000000"/>
                </a:solidFill>
                <a:latin typeface="Times New Roman" panose="02020603050405020304" pitchFamily="18" charset="0"/>
              </a:rPr>
              <a:t>—2 Corinthians 2:10, 11</a:t>
            </a:r>
          </a:p>
        </p:txBody>
      </p:sp>
      <p:sp>
        <p:nvSpPr>
          <p:cNvPr id="1033221" name="AutoShape 5">
            <a:hlinkClick r:id="" action="ppaction://hlinkshowjump?jump=lastslideviewed" highlightClick="1"/>
            <a:extLst>
              <a:ext uri="{FF2B5EF4-FFF2-40B4-BE49-F238E27FC236}">
                <a16:creationId xmlns:a16="http://schemas.microsoft.com/office/drawing/2014/main" id="{57BA8193-AFAE-4E62-8C10-6C86B5BDFE82}"/>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7842" name="Group 6">
            <a:extLst>
              <a:ext uri="{FF2B5EF4-FFF2-40B4-BE49-F238E27FC236}">
                <a16:creationId xmlns:a16="http://schemas.microsoft.com/office/drawing/2014/main" id="{4B45B9DB-68B5-469E-80C8-251EF52F343A}"/>
              </a:ext>
            </a:extLst>
          </p:cNvPr>
          <p:cNvGrpSpPr>
            <a:grpSpLocks/>
          </p:cNvGrpSpPr>
          <p:nvPr/>
        </p:nvGrpSpPr>
        <p:grpSpPr bwMode="auto">
          <a:xfrm>
            <a:off x="0" y="0"/>
            <a:ext cx="12192000" cy="6859588"/>
            <a:chOff x="0" y="-1"/>
            <a:chExt cx="5760" cy="4321"/>
          </a:xfrm>
        </p:grpSpPr>
        <p:pic>
          <p:nvPicPr>
            <p:cNvPr id="547846" name="Picture 7" descr="scripturebg">
              <a:extLst>
                <a:ext uri="{FF2B5EF4-FFF2-40B4-BE49-F238E27FC236}">
                  <a16:creationId xmlns:a16="http://schemas.microsoft.com/office/drawing/2014/main" id="{E0162B6B-66D9-403F-B1A8-8FD90A524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847" name="Picture 8" descr="rosewatermarklp">
              <a:extLst>
                <a:ext uri="{FF2B5EF4-FFF2-40B4-BE49-F238E27FC236}">
                  <a16:creationId xmlns:a16="http://schemas.microsoft.com/office/drawing/2014/main" id="{EF5352D8-752A-4207-ACBB-850FFC87F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7843" name="Picture 9" descr="cat3">
            <a:extLst>
              <a:ext uri="{FF2B5EF4-FFF2-40B4-BE49-F238E27FC236}">
                <a16:creationId xmlns:a16="http://schemas.microsoft.com/office/drawing/2014/main" id="{AC27AD65-50DA-46C2-B4BA-54BE31BD3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7844" name="Text Box 4">
            <a:extLst>
              <a:ext uri="{FF2B5EF4-FFF2-40B4-BE49-F238E27FC236}">
                <a16:creationId xmlns:a16="http://schemas.microsoft.com/office/drawing/2014/main" id="{EAFE444F-6509-472D-B22D-C1F68E418B29}"/>
              </a:ext>
            </a:extLst>
          </p:cNvPr>
          <p:cNvSpPr txBox="1">
            <a:spLocks noChangeArrowheads="1"/>
          </p:cNvSpPr>
          <p:nvPr/>
        </p:nvSpPr>
        <p:spPr bwMode="auto">
          <a:xfrm>
            <a:off x="3124200" y="1736726"/>
            <a:ext cx="75438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500" b="1" i="1">
                <a:solidFill>
                  <a:srgbClr val="000000"/>
                </a:solidFill>
                <a:latin typeface="Times New Roman" panose="02020603050405020304" pitchFamily="18" charset="0"/>
              </a:rPr>
              <a:t>Therefore if thou bring thy gift to the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altar, and there rememberest that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thy brother hath ought against thee;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Leave there thy gift before the altar,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and go thy way; first be reconciled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to thy brother, and then come and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offer thy gift.</a:t>
            </a:r>
            <a:r>
              <a:rPr lang="en-US" altLang="en-US" sz="3500">
                <a:solidFill>
                  <a:srgbClr val="000000"/>
                </a:solidFill>
                <a:latin typeface="Times New Roman" panose="02020603050405020304" pitchFamily="18" charset="0"/>
              </a:rPr>
              <a:t>								—Matthew 5:23-24</a:t>
            </a:r>
          </a:p>
        </p:txBody>
      </p:sp>
      <p:sp>
        <p:nvSpPr>
          <p:cNvPr id="1035269" name="AutoShape 5">
            <a:hlinkClick r:id="" action="ppaction://hlinkshowjump?jump=lastslideviewed" highlightClick="1"/>
            <a:extLst>
              <a:ext uri="{FF2B5EF4-FFF2-40B4-BE49-F238E27FC236}">
                <a16:creationId xmlns:a16="http://schemas.microsoft.com/office/drawing/2014/main" id="{3F2F043F-7678-4803-A74A-65AF43EFE392}"/>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8866" name="Group 6">
            <a:extLst>
              <a:ext uri="{FF2B5EF4-FFF2-40B4-BE49-F238E27FC236}">
                <a16:creationId xmlns:a16="http://schemas.microsoft.com/office/drawing/2014/main" id="{7E7AA1BD-5FC0-4A79-B797-CB1A426B0F78}"/>
              </a:ext>
            </a:extLst>
          </p:cNvPr>
          <p:cNvGrpSpPr>
            <a:grpSpLocks/>
          </p:cNvGrpSpPr>
          <p:nvPr/>
        </p:nvGrpSpPr>
        <p:grpSpPr bwMode="auto">
          <a:xfrm>
            <a:off x="0" y="0"/>
            <a:ext cx="12192000" cy="6859588"/>
            <a:chOff x="0" y="-1"/>
            <a:chExt cx="5760" cy="4321"/>
          </a:xfrm>
        </p:grpSpPr>
        <p:pic>
          <p:nvPicPr>
            <p:cNvPr id="548870" name="Picture 7" descr="scripturebg">
              <a:extLst>
                <a:ext uri="{FF2B5EF4-FFF2-40B4-BE49-F238E27FC236}">
                  <a16:creationId xmlns:a16="http://schemas.microsoft.com/office/drawing/2014/main" id="{12C47CA7-A95F-42D3-9F38-651568A55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1" name="Picture 8" descr="rosewatermarklp">
              <a:extLst>
                <a:ext uri="{FF2B5EF4-FFF2-40B4-BE49-F238E27FC236}">
                  <a16:creationId xmlns:a16="http://schemas.microsoft.com/office/drawing/2014/main" id="{095B2EC7-321A-45C3-847A-DFCC6A030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8867" name="Picture 9" descr="cat3">
            <a:extLst>
              <a:ext uri="{FF2B5EF4-FFF2-40B4-BE49-F238E27FC236}">
                <a16:creationId xmlns:a16="http://schemas.microsoft.com/office/drawing/2014/main" id="{4C46686C-3726-4D20-848D-8EF6A9904B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68" name="Text Box 4">
            <a:extLst>
              <a:ext uri="{FF2B5EF4-FFF2-40B4-BE49-F238E27FC236}">
                <a16:creationId xmlns:a16="http://schemas.microsoft.com/office/drawing/2014/main" id="{4762350E-EDD6-4BDE-AD2E-4510DE7FBFD9}"/>
              </a:ext>
            </a:extLst>
          </p:cNvPr>
          <p:cNvSpPr txBox="1">
            <a:spLocks noChangeArrowheads="1"/>
          </p:cNvSpPr>
          <p:nvPr/>
        </p:nvSpPr>
        <p:spPr bwMode="auto">
          <a:xfrm>
            <a:off x="3124200" y="2041526"/>
            <a:ext cx="75438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500" b="1" i="1">
                <a:solidFill>
                  <a:srgbClr val="000000"/>
                </a:solidFill>
                <a:latin typeface="Times New Roman" panose="02020603050405020304" pitchFamily="18" charset="0"/>
              </a:rPr>
              <a:t>For if ye forgive men their trespasses,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your heavenly Father will also forgive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you: But if ye forgive not men their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trespasses, neither will your Father </a:t>
            </a:r>
            <a:br>
              <a:rPr lang="en-US" altLang="en-US" sz="3500" b="1" i="1">
                <a:solidFill>
                  <a:srgbClr val="000000"/>
                </a:solidFill>
                <a:latin typeface="Times New Roman" panose="02020603050405020304" pitchFamily="18" charset="0"/>
              </a:rPr>
            </a:br>
            <a:r>
              <a:rPr lang="en-US" altLang="en-US" sz="3500" b="1" i="1">
                <a:solidFill>
                  <a:srgbClr val="000000"/>
                </a:solidFill>
                <a:latin typeface="Times New Roman" panose="02020603050405020304" pitchFamily="18" charset="0"/>
              </a:rPr>
              <a:t>forgive your trespasses</a:t>
            </a:r>
            <a:r>
              <a:rPr lang="en-US" altLang="en-US" sz="3500" b="1" i="1">
                <a:solidFill>
                  <a:srgbClr val="000000"/>
                </a:solidFill>
                <a:latin typeface="Verdana" panose="020B0604030504040204" pitchFamily="34" charset="0"/>
              </a:rPr>
              <a:t>.</a:t>
            </a:r>
            <a:br>
              <a:rPr lang="en-US" altLang="en-US" sz="3500" b="1" i="1">
                <a:solidFill>
                  <a:srgbClr val="211D1E"/>
                </a:solidFill>
                <a:latin typeface="Times New Roman" panose="02020603050405020304" pitchFamily="18" charset="0"/>
              </a:rPr>
            </a:br>
            <a:r>
              <a:rPr lang="en-US" altLang="en-US" sz="3500" b="1" i="1">
                <a:solidFill>
                  <a:srgbClr val="211D1E"/>
                </a:solidFill>
                <a:latin typeface="Times New Roman" panose="02020603050405020304" pitchFamily="18" charset="0"/>
              </a:rPr>
              <a:t>			</a:t>
            </a:r>
            <a:r>
              <a:rPr lang="en-US" altLang="en-US" sz="3500">
                <a:solidFill>
                  <a:srgbClr val="211D1E"/>
                </a:solidFill>
                <a:latin typeface="Times New Roman" panose="02020603050405020304" pitchFamily="18" charset="0"/>
              </a:rPr>
              <a:t>—Matthew 6:14, 15</a:t>
            </a:r>
          </a:p>
        </p:txBody>
      </p:sp>
      <p:sp>
        <p:nvSpPr>
          <p:cNvPr id="1037317" name="AutoShape 5">
            <a:hlinkClick r:id="" action="ppaction://hlinkshowjump?jump=lastslideviewed" highlightClick="1"/>
            <a:extLst>
              <a:ext uri="{FF2B5EF4-FFF2-40B4-BE49-F238E27FC236}">
                <a16:creationId xmlns:a16="http://schemas.microsoft.com/office/drawing/2014/main" id="{2123F622-8ED4-452F-ABBB-421DC6A82BC0}"/>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9890" name="Group 6">
            <a:extLst>
              <a:ext uri="{FF2B5EF4-FFF2-40B4-BE49-F238E27FC236}">
                <a16:creationId xmlns:a16="http://schemas.microsoft.com/office/drawing/2014/main" id="{D65442A2-4607-4A2D-ABD8-3E2E47F91F99}"/>
              </a:ext>
            </a:extLst>
          </p:cNvPr>
          <p:cNvGrpSpPr>
            <a:grpSpLocks/>
          </p:cNvGrpSpPr>
          <p:nvPr/>
        </p:nvGrpSpPr>
        <p:grpSpPr bwMode="auto">
          <a:xfrm>
            <a:off x="0" y="0"/>
            <a:ext cx="12192000" cy="6859588"/>
            <a:chOff x="0" y="-1"/>
            <a:chExt cx="5760" cy="4321"/>
          </a:xfrm>
        </p:grpSpPr>
        <p:pic>
          <p:nvPicPr>
            <p:cNvPr id="549894" name="Picture 7" descr="scripturebg">
              <a:extLst>
                <a:ext uri="{FF2B5EF4-FFF2-40B4-BE49-F238E27FC236}">
                  <a16:creationId xmlns:a16="http://schemas.microsoft.com/office/drawing/2014/main" id="{A1913919-D021-4C85-A15F-BB7625949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895" name="Picture 8" descr="rosewatermarklp">
              <a:extLst>
                <a:ext uri="{FF2B5EF4-FFF2-40B4-BE49-F238E27FC236}">
                  <a16:creationId xmlns:a16="http://schemas.microsoft.com/office/drawing/2014/main" id="{4D39701C-EC8C-47B2-A5A9-D2AD287EA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9891" name="Picture 9" descr="cat3">
            <a:extLst>
              <a:ext uri="{FF2B5EF4-FFF2-40B4-BE49-F238E27FC236}">
                <a16:creationId xmlns:a16="http://schemas.microsoft.com/office/drawing/2014/main" id="{6D50D8F9-3BD8-48A8-AEC2-C51868248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9892" name="Text Box 4">
            <a:extLst>
              <a:ext uri="{FF2B5EF4-FFF2-40B4-BE49-F238E27FC236}">
                <a16:creationId xmlns:a16="http://schemas.microsoft.com/office/drawing/2014/main" id="{FF1E3594-E623-49C9-B3A6-17C697C5A021}"/>
              </a:ext>
            </a:extLst>
          </p:cNvPr>
          <p:cNvSpPr txBox="1">
            <a:spLocks noChangeArrowheads="1"/>
          </p:cNvSpPr>
          <p:nvPr/>
        </p:nvSpPr>
        <p:spPr bwMode="auto">
          <a:xfrm>
            <a:off x="3124200" y="1371600"/>
            <a:ext cx="75438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ts val="500"/>
              </a:spcAft>
            </a:pPr>
            <a:r>
              <a:rPr lang="en-US" altLang="en-US" sz="3100" b="1" i="1">
                <a:solidFill>
                  <a:srgbClr val="000000"/>
                </a:solidFill>
                <a:latin typeface="Times New Roman" panose="02020603050405020304" pitchFamily="18" charset="0"/>
              </a:rPr>
              <a:t>There hath no temptation taken you but </a:t>
            </a:r>
            <a:br>
              <a:rPr lang="en-US" altLang="en-US" sz="3100" b="1" i="1">
                <a:solidFill>
                  <a:srgbClr val="000000"/>
                </a:solidFill>
                <a:latin typeface="Times New Roman" panose="02020603050405020304" pitchFamily="18" charset="0"/>
              </a:rPr>
            </a:br>
            <a:r>
              <a:rPr lang="en-US" altLang="en-US" sz="3100" b="1" i="1">
                <a:solidFill>
                  <a:srgbClr val="000000"/>
                </a:solidFill>
                <a:latin typeface="Times New Roman" panose="02020603050405020304" pitchFamily="18" charset="0"/>
              </a:rPr>
              <a:t>such as is common to man: but God is </a:t>
            </a:r>
            <a:br>
              <a:rPr lang="en-US" altLang="en-US" sz="3100" b="1" i="1">
                <a:solidFill>
                  <a:srgbClr val="000000"/>
                </a:solidFill>
                <a:latin typeface="Times New Roman" panose="02020603050405020304" pitchFamily="18" charset="0"/>
              </a:rPr>
            </a:br>
            <a:r>
              <a:rPr lang="en-US" altLang="en-US" sz="3100" b="1" i="1">
                <a:solidFill>
                  <a:srgbClr val="000000"/>
                </a:solidFill>
                <a:latin typeface="Times New Roman" panose="02020603050405020304" pitchFamily="18" charset="0"/>
              </a:rPr>
              <a:t>faithful, who will not suffer you to be </a:t>
            </a:r>
            <a:br>
              <a:rPr lang="en-US" altLang="en-US" sz="3100" b="1" i="1">
                <a:solidFill>
                  <a:srgbClr val="000000"/>
                </a:solidFill>
                <a:latin typeface="Times New Roman" panose="02020603050405020304" pitchFamily="18" charset="0"/>
              </a:rPr>
            </a:br>
            <a:r>
              <a:rPr lang="en-US" altLang="en-US" sz="3100" b="1" i="1">
                <a:solidFill>
                  <a:srgbClr val="000000"/>
                </a:solidFill>
                <a:latin typeface="Times New Roman" panose="02020603050405020304" pitchFamily="18" charset="0"/>
              </a:rPr>
              <a:t>tempted above that ye are able; but will with the temptation also make a way to escape, </a:t>
            </a:r>
            <a:br>
              <a:rPr lang="en-US" altLang="en-US" sz="3100" b="1" i="1">
                <a:solidFill>
                  <a:srgbClr val="000000"/>
                </a:solidFill>
                <a:latin typeface="Times New Roman" panose="02020603050405020304" pitchFamily="18" charset="0"/>
              </a:rPr>
            </a:br>
            <a:r>
              <a:rPr lang="en-US" altLang="en-US" sz="3100" b="1" i="1">
                <a:solidFill>
                  <a:srgbClr val="000000"/>
                </a:solidFill>
                <a:latin typeface="Times New Roman" panose="02020603050405020304" pitchFamily="18" charset="0"/>
              </a:rPr>
              <a:t>that ye may be able to bear it.</a:t>
            </a:r>
            <a:r>
              <a:rPr lang="en-US" altLang="en-US" sz="3100" b="1" i="1">
                <a:solidFill>
                  <a:srgbClr val="211D1E"/>
                </a:solidFill>
                <a:latin typeface="Times New Roman" panose="02020603050405020304" pitchFamily="18" charset="0"/>
              </a:rPr>
              <a:t>	</a:t>
            </a:r>
            <a:br>
              <a:rPr lang="en-US" altLang="en-US" sz="3100" b="1" i="1">
                <a:solidFill>
                  <a:srgbClr val="211D1E"/>
                </a:solidFill>
                <a:latin typeface="Times New Roman" panose="02020603050405020304" pitchFamily="18" charset="0"/>
              </a:rPr>
            </a:br>
            <a:r>
              <a:rPr lang="en-US" altLang="en-US" sz="3200" b="1" i="1">
                <a:solidFill>
                  <a:srgbClr val="211D1E"/>
                </a:solidFill>
                <a:latin typeface="Times New Roman" panose="02020603050405020304" pitchFamily="18" charset="0"/>
              </a:rPr>
              <a:t>			</a:t>
            </a:r>
            <a:r>
              <a:rPr lang="en-US" altLang="en-US" sz="3200">
                <a:solidFill>
                  <a:srgbClr val="211D1E"/>
                </a:solidFill>
                <a:latin typeface="Times New Roman" panose="02020603050405020304" pitchFamily="18" charset="0"/>
              </a:rPr>
              <a:t>—1 Corinthians 10:13</a:t>
            </a:r>
            <a:r>
              <a:rPr lang="en-US" altLang="en-US" sz="3200" b="1" i="1">
                <a:solidFill>
                  <a:srgbClr val="211D1E"/>
                </a:solidFill>
                <a:latin typeface="Times New Roman" panose="02020603050405020304" pitchFamily="18" charset="0"/>
              </a:rPr>
              <a:t> </a:t>
            </a:r>
          </a:p>
          <a:p>
            <a:pPr fontAlgn="base">
              <a:spcBef>
                <a:spcPct val="0"/>
              </a:spcBef>
              <a:spcAft>
                <a:spcPts val="500"/>
              </a:spcAft>
            </a:pPr>
            <a:endParaRPr lang="en-US" altLang="en-US" sz="1400" b="1" i="1">
              <a:solidFill>
                <a:srgbClr val="000000"/>
              </a:solidFill>
              <a:latin typeface="Times New Roman" panose="02020603050405020304" pitchFamily="18" charset="0"/>
            </a:endParaRPr>
          </a:p>
          <a:p>
            <a:pPr fontAlgn="base">
              <a:spcBef>
                <a:spcPct val="0"/>
              </a:spcBef>
              <a:spcAft>
                <a:spcPts val="500"/>
              </a:spcAft>
            </a:pPr>
            <a:r>
              <a:rPr lang="en-US" altLang="en-US" sz="3200" b="1" i="1">
                <a:solidFill>
                  <a:srgbClr val="000000"/>
                </a:solidFill>
                <a:latin typeface="Times New Roman" panose="02020603050405020304" pitchFamily="18" charset="0"/>
              </a:rPr>
              <a:t>Put on the whole armour of God, that ye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may be able to stand against the wiles of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the devil.</a:t>
            </a:r>
            <a:r>
              <a:rPr lang="en-US" altLang="en-US" sz="3100" i="1">
                <a:solidFill>
                  <a:srgbClr val="000000"/>
                </a:solidFill>
                <a:latin typeface="Times New Roman" panose="02020603050405020304" pitchFamily="18" charset="0"/>
              </a:rPr>
              <a:t>		</a:t>
            </a:r>
            <a:r>
              <a:rPr lang="en-US" altLang="en-US" sz="3100">
                <a:solidFill>
                  <a:srgbClr val="000000"/>
                </a:solidFill>
                <a:latin typeface="Times New Roman" panose="02020603050405020304" pitchFamily="18" charset="0"/>
              </a:rPr>
              <a:t>—Ephesians 6:11</a:t>
            </a:r>
          </a:p>
        </p:txBody>
      </p:sp>
      <p:sp>
        <p:nvSpPr>
          <p:cNvPr id="1039365" name="AutoShape 5">
            <a:hlinkClick r:id="" action="ppaction://hlinkshowjump?jump=lastslideviewed" highlightClick="1"/>
            <a:extLst>
              <a:ext uri="{FF2B5EF4-FFF2-40B4-BE49-F238E27FC236}">
                <a16:creationId xmlns:a16="http://schemas.microsoft.com/office/drawing/2014/main" id="{9FC38D59-A94D-4CFD-8B90-534B33D1F4EC}"/>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descr="breadteaching">
            <a:extLst>
              <a:ext uri="{FF2B5EF4-FFF2-40B4-BE49-F238E27FC236}">
                <a16:creationId xmlns:a16="http://schemas.microsoft.com/office/drawing/2014/main" id="{4DD27E7A-C5E5-4929-AF73-DEC36E6B2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99949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1" name="Picture 3" descr="breadoflife">
            <a:extLst>
              <a:ext uri="{FF2B5EF4-FFF2-40B4-BE49-F238E27FC236}">
                <a16:creationId xmlns:a16="http://schemas.microsoft.com/office/drawing/2014/main" id="{7E54031F-B6B1-4CAD-B746-39C3575402FC}"/>
              </a:ext>
            </a:extLst>
          </p:cNvPr>
          <p:cNvPicPr>
            <a:picLocks noChangeAspect="1" noChangeArrowheads="1"/>
          </p:cNvPicPr>
          <p:nvPr/>
        </p:nvPicPr>
        <p:blipFill>
          <a:blip r:embed="rId4"/>
          <a:srcRect/>
          <a:stretch>
            <a:fillRect/>
          </a:stretch>
        </p:blipFill>
        <p:spPr bwMode="auto">
          <a:xfrm>
            <a:off x="1981200" y="152400"/>
            <a:ext cx="8153400" cy="1100138"/>
          </a:xfrm>
          <a:prstGeom prst="rect">
            <a:avLst/>
          </a:prstGeom>
          <a:noFill/>
          <a:effectLst>
            <a:outerShdw dist="35921" dir="2700000" algn="ctr" rotWithShape="0">
              <a:srgbClr val="808080"/>
            </a:outerShdw>
          </a:effectLst>
        </p:spPr>
      </p:pic>
      <p:sp>
        <p:nvSpPr>
          <p:cNvPr id="237572" name="Text Box 4">
            <a:extLst>
              <a:ext uri="{FF2B5EF4-FFF2-40B4-BE49-F238E27FC236}">
                <a16:creationId xmlns:a16="http://schemas.microsoft.com/office/drawing/2014/main" id="{0B3B70AA-B93A-4A68-A9F4-E70389DC8231}"/>
              </a:ext>
            </a:extLst>
          </p:cNvPr>
          <p:cNvSpPr txBox="1">
            <a:spLocks noChangeArrowheads="1"/>
          </p:cNvSpPr>
          <p:nvPr/>
        </p:nvSpPr>
        <p:spPr bwMode="auto">
          <a:xfrm>
            <a:off x="3276600" y="2895600"/>
            <a:ext cx="7239000" cy="199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lnSpc>
                <a:spcPct val="150000"/>
              </a:lnSpc>
              <a:spcBef>
                <a:spcPct val="0"/>
              </a:spcBef>
              <a:spcAft>
                <a:spcPct val="0"/>
              </a:spcAft>
            </a:pPr>
            <a:r>
              <a:rPr lang="en-US" altLang="en-US" sz="4400">
                <a:solidFill>
                  <a:srgbClr val="FFFFFF"/>
                </a:solidFill>
                <a:latin typeface="Arial" panose="020B0604020202020204" pitchFamily="34" charset="0"/>
              </a:rPr>
              <a:t>Living Bread </a:t>
            </a:r>
            <a:r>
              <a:rPr lang="en-US" altLang="en-US" sz="3600">
                <a:solidFill>
                  <a:srgbClr val="FFFFFF"/>
                </a:solidFill>
                <a:latin typeface="Arial" panose="020B0604020202020204" pitchFamily="34" charset="0"/>
              </a:rPr>
              <a:t>(John 6:5)</a:t>
            </a:r>
            <a:r>
              <a:rPr lang="en-US" altLang="en-US" sz="4400">
                <a:solidFill>
                  <a:srgbClr val="FFFFFF"/>
                </a:solidFill>
                <a:latin typeface="Arial" panose="020B0604020202020204" pitchFamily="34" charset="0"/>
              </a:rPr>
              <a:t> </a:t>
            </a:r>
          </a:p>
          <a:p>
            <a:pPr fontAlgn="base">
              <a:lnSpc>
                <a:spcPct val="150000"/>
              </a:lnSpc>
              <a:spcBef>
                <a:spcPct val="0"/>
              </a:spcBef>
              <a:spcAft>
                <a:spcPct val="0"/>
              </a:spcAft>
            </a:pPr>
            <a:r>
              <a:rPr lang="en-US" altLang="en-US" sz="4400">
                <a:solidFill>
                  <a:srgbClr val="FFFFFF"/>
                </a:solidFill>
                <a:latin typeface="Arial" panose="020B0604020202020204" pitchFamily="34" charset="0"/>
              </a:rPr>
              <a:t>Living Water </a:t>
            </a:r>
            <a:r>
              <a:rPr lang="en-US" altLang="en-US" sz="3600">
                <a:solidFill>
                  <a:srgbClr val="FFFFFF"/>
                </a:solidFill>
                <a:latin typeface="Arial" panose="020B0604020202020204" pitchFamily="34" charset="0"/>
              </a:rPr>
              <a:t>(John 7:37, 38)</a:t>
            </a:r>
            <a:endParaRPr lang="en-US" altLang="en-US" sz="4400">
              <a:solidFill>
                <a:srgbClr val="000000"/>
              </a:solidFill>
              <a:latin typeface="Arial" panose="020B0604020202020204" pitchFamily="34" charset="0"/>
            </a:endParaRPr>
          </a:p>
        </p:txBody>
      </p:sp>
      <p:pic>
        <p:nvPicPr>
          <p:cNvPr id="373765" name="Picture 5" descr="relatedtitles">
            <a:extLst>
              <a:ext uri="{FF2B5EF4-FFF2-40B4-BE49-F238E27FC236}">
                <a16:creationId xmlns:a16="http://schemas.microsoft.com/office/drawing/2014/main" id="{21259DC1-BDC0-4E21-8589-9238F4AA6F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1026" y="1600200"/>
            <a:ext cx="472757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66" name="Picture 6" descr="Roselogoteaching">
            <a:extLst>
              <a:ext uri="{FF2B5EF4-FFF2-40B4-BE49-F238E27FC236}">
                <a16:creationId xmlns:a16="http://schemas.microsoft.com/office/drawing/2014/main" id="{3182E5DD-B52E-4EAF-AAC8-D4C517C740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63"/>
          <a:stretch>
            <a:fillRect/>
          </a:stretch>
        </p:blipFill>
        <p:spPr bwMode="auto">
          <a:xfrm>
            <a:off x="9753600" y="6248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75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757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2" grpId="0" build="p"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0914" name="Group 6">
            <a:extLst>
              <a:ext uri="{FF2B5EF4-FFF2-40B4-BE49-F238E27FC236}">
                <a16:creationId xmlns:a16="http://schemas.microsoft.com/office/drawing/2014/main" id="{5847400C-EE32-48C1-BDD6-41938AA496D7}"/>
              </a:ext>
            </a:extLst>
          </p:cNvPr>
          <p:cNvGrpSpPr>
            <a:grpSpLocks/>
          </p:cNvGrpSpPr>
          <p:nvPr/>
        </p:nvGrpSpPr>
        <p:grpSpPr bwMode="auto">
          <a:xfrm>
            <a:off x="0" y="0"/>
            <a:ext cx="12192000" cy="6859588"/>
            <a:chOff x="0" y="-1"/>
            <a:chExt cx="5760" cy="4321"/>
          </a:xfrm>
        </p:grpSpPr>
        <p:pic>
          <p:nvPicPr>
            <p:cNvPr id="550918" name="Picture 7" descr="scripturebg">
              <a:extLst>
                <a:ext uri="{FF2B5EF4-FFF2-40B4-BE49-F238E27FC236}">
                  <a16:creationId xmlns:a16="http://schemas.microsoft.com/office/drawing/2014/main" id="{240B4E45-D9F4-41F1-A83B-9BBE79082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0919" name="Picture 8" descr="rosewatermarklp">
              <a:extLst>
                <a:ext uri="{FF2B5EF4-FFF2-40B4-BE49-F238E27FC236}">
                  <a16:creationId xmlns:a16="http://schemas.microsoft.com/office/drawing/2014/main" id="{7ACA3486-467F-43B4-959D-1A92DE88A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0915" name="Picture 9" descr="cat3">
            <a:extLst>
              <a:ext uri="{FF2B5EF4-FFF2-40B4-BE49-F238E27FC236}">
                <a16:creationId xmlns:a16="http://schemas.microsoft.com/office/drawing/2014/main" id="{9579E4D8-E940-4EDB-8F0E-B372223D35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8" r="53152" b="21620"/>
          <a:stretch>
            <a:fillRect/>
          </a:stretch>
        </p:blipFill>
        <p:spPr bwMode="auto">
          <a:xfrm>
            <a:off x="2819400" y="1588"/>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6" name="Text Box 4">
            <a:extLst>
              <a:ext uri="{FF2B5EF4-FFF2-40B4-BE49-F238E27FC236}">
                <a16:creationId xmlns:a16="http://schemas.microsoft.com/office/drawing/2014/main" id="{354AA465-E84B-42DB-B4FA-296EA80775F5}"/>
              </a:ext>
            </a:extLst>
          </p:cNvPr>
          <p:cNvSpPr txBox="1">
            <a:spLocks noChangeArrowheads="1"/>
          </p:cNvSpPr>
          <p:nvPr/>
        </p:nvSpPr>
        <p:spPr bwMode="auto">
          <a:xfrm>
            <a:off x="3124200" y="1693864"/>
            <a:ext cx="7543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200" b="1" i="1">
                <a:solidFill>
                  <a:srgbClr val="000000"/>
                </a:solidFill>
                <a:latin typeface="Times New Roman" panose="02020603050405020304" pitchFamily="18" charset="0"/>
              </a:rPr>
              <a:t>Wherein ye greatly rejoice, though now for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a season, if need be, ye are in heaviness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through manifold temptations: That the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trial of your faith, being much more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precious than of gold that perisheth,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though it be tried with fire, might be found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unto praise and honour and glory at the </a:t>
            </a:r>
            <a:br>
              <a:rPr lang="en-US" altLang="en-US" sz="3200" b="1" i="1">
                <a:solidFill>
                  <a:srgbClr val="000000"/>
                </a:solidFill>
                <a:latin typeface="Times New Roman" panose="02020603050405020304" pitchFamily="18" charset="0"/>
              </a:rPr>
            </a:br>
            <a:r>
              <a:rPr lang="en-US" altLang="en-US" sz="3200" b="1" i="1">
                <a:solidFill>
                  <a:srgbClr val="000000"/>
                </a:solidFill>
                <a:latin typeface="Times New Roman" panose="02020603050405020304" pitchFamily="18" charset="0"/>
              </a:rPr>
              <a:t>appearing of Jesus Christ:</a:t>
            </a:r>
            <a:br>
              <a:rPr lang="en-US" altLang="en-US" sz="3200" b="1" i="1">
                <a:solidFill>
                  <a:srgbClr val="000000"/>
                </a:solidFill>
                <a:latin typeface="Times New Roman" panose="02020603050405020304" pitchFamily="18" charset="0"/>
              </a:rPr>
            </a:br>
            <a:r>
              <a:rPr lang="en-US" altLang="en-US" sz="3200" i="1">
                <a:solidFill>
                  <a:srgbClr val="000000"/>
                </a:solidFill>
                <a:latin typeface="Times New Roman" panose="02020603050405020304" pitchFamily="18" charset="0"/>
              </a:rPr>
              <a:t>			</a:t>
            </a:r>
            <a:r>
              <a:rPr lang="en-US" altLang="en-US" sz="3200">
                <a:solidFill>
                  <a:srgbClr val="000000"/>
                </a:solidFill>
                <a:latin typeface="Times New Roman" panose="02020603050405020304" pitchFamily="18" charset="0"/>
              </a:rPr>
              <a:t>—1 Peter 1:6, 7 </a:t>
            </a:r>
          </a:p>
        </p:txBody>
      </p:sp>
      <p:sp>
        <p:nvSpPr>
          <p:cNvPr id="1041413" name="AutoShape 5">
            <a:hlinkClick r:id="" action="ppaction://hlinkshowjump?jump=lastslideviewed" highlightClick="1"/>
            <a:extLst>
              <a:ext uri="{FF2B5EF4-FFF2-40B4-BE49-F238E27FC236}">
                <a16:creationId xmlns:a16="http://schemas.microsoft.com/office/drawing/2014/main" id="{115C5E95-6477-4F18-A975-63525C6658BC}"/>
              </a:ext>
            </a:extLst>
          </p:cNvPr>
          <p:cNvSpPr>
            <a:spLocks noChangeArrowheads="1"/>
          </p:cNvSpPr>
          <p:nvPr/>
        </p:nvSpPr>
        <p:spPr bwMode="auto">
          <a:xfrm>
            <a:off x="9372600" y="6248400"/>
            <a:ext cx="1219200" cy="5334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400" b="1">
                <a:solidFill>
                  <a:srgbClr val="3F5F90"/>
                </a:solidFill>
                <a:effectLst>
                  <a:outerShdw blurRad="38100" dist="38100" dir="2700000" algn="tl">
                    <a:srgbClr val="000000"/>
                  </a:outerShdw>
                </a:effectLst>
                <a:latin typeface="Times New Roman" pitchFamily="-44" charset="0"/>
              </a:rPr>
              <a:t>B</a:t>
            </a:r>
            <a:r>
              <a:rPr lang="en-US" sz="2000" b="1">
                <a:solidFill>
                  <a:srgbClr val="3F5F90"/>
                </a:solidFill>
                <a:effectLst>
                  <a:outerShdw blurRad="38100" dist="38100" dir="2700000" algn="tl">
                    <a:srgbClr val="000000"/>
                  </a:outerShdw>
                </a:effectLst>
                <a:latin typeface="Times New Roman" pitchFamily="-44" charset="0"/>
              </a:rPr>
              <a:t>ACK</a:t>
            </a:r>
            <a:endParaRPr lang="en-US" sz="2400" b="1">
              <a:solidFill>
                <a:srgbClr val="3F5F90"/>
              </a:solidFill>
              <a:effectLst>
                <a:outerShdw blurRad="38100" dist="38100" dir="2700000" algn="tl">
                  <a:srgbClr val="000000"/>
                </a:outerShdw>
              </a:effectLst>
              <a:latin typeface="Times New Roman" pitchFamily="-44" charset="0"/>
            </a:endParaRP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breadteaching">
            <a:extLst>
              <a:ext uri="{FF2B5EF4-FFF2-40B4-BE49-F238E27FC236}">
                <a16:creationId xmlns:a16="http://schemas.microsoft.com/office/drawing/2014/main" id="{55F81EF7-DD26-4945-853D-E0F3ED1F4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3" descr="breadoflife">
            <a:extLst>
              <a:ext uri="{FF2B5EF4-FFF2-40B4-BE49-F238E27FC236}">
                <a16:creationId xmlns:a16="http://schemas.microsoft.com/office/drawing/2014/main" id="{45472E13-B090-4E9D-8184-7CDD06FF0483}"/>
              </a:ext>
            </a:extLst>
          </p:cNvPr>
          <p:cNvPicPr>
            <a:picLocks noChangeAspect="1" noChangeArrowheads="1"/>
          </p:cNvPicPr>
          <p:nvPr/>
        </p:nvPicPr>
        <p:blipFill>
          <a:blip r:embed="rId4"/>
          <a:srcRect/>
          <a:stretch>
            <a:fillRect/>
          </a:stretch>
        </p:blipFill>
        <p:spPr bwMode="auto">
          <a:xfrm>
            <a:off x="1981200" y="152400"/>
            <a:ext cx="8153400" cy="1100138"/>
          </a:xfrm>
          <a:prstGeom prst="rect">
            <a:avLst/>
          </a:prstGeom>
          <a:noFill/>
          <a:effectLst>
            <a:outerShdw dist="35921" dir="2700000" algn="ctr" rotWithShape="0">
              <a:srgbClr val="808080"/>
            </a:outerShdw>
          </a:effectLst>
        </p:spPr>
      </p:pic>
      <p:pic>
        <p:nvPicPr>
          <p:cNvPr id="370692" name="Picture 4" descr="meaning">
            <a:extLst>
              <a:ext uri="{FF2B5EF4-FFF2-40B4-BE49-F238E27FC236}">
                <a16:creationId xmlns:a16="http://schemas.microsoft.com/office/drawing/2014/main" id="{772DD53F-C746-4078-92A3-173AE9FB44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600200"/>
            <a:ext cx="3124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1" name="Text Box 5">
            <a:extLst>
              <a:ext uri="{FF2B5EF4-FFF2-40B4-BE49-F238E27FC236}">
                <a16:creationId xmlns:a16="http://schemas.microsoft.com/office/drawing/2014/main" id="{AB01A599-DF6A-4C57-87E4-648E5F4A613E}"/>
              </a:ext>
            </a:extLst>
          </p:cNvPr>
          <p:cNvSpPr txBox="1">
            <a:spLocks noChangeArrowheads="1"/>
          </p:cNvSpPr>
          <p:nvPr/>
        </p:nvSpPr>
        <p:spPr bwMode="auto">
          <a:xfrm>
            <a:off x="3276600" y="2895600"/>
            <a:ext cx="7239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5400" b="1">
                <a:solidFill>
                  <a:srgbClr val="FFFFFF"/>
                </a:solidFill>
                <a:latin typeface="Arial" panose="020B0604020202020204" pitchFamily="34" charset="0"/>
              </a:rPr>
              <a:t>Jesus is our sustenance.</a:t>
            </a:r>
          </a:p>
        </p:txBody>
      </p:sp>
      <p:pic>
        <p:nvPicPr>
          <p:cNvPr id="370694" name="Picture 6" descr="Roselogoteaching">
            <a:extLst>
              <a:ext uri="{FF2B5EF4-FFF2-40B4-BE49-F238E27FC236}">
                <a16:creationId xmlns:a16="http://schemas.microsoft.com/office/drawing/2014/main" id="{A348A368-74E6-450B-853D-E8D19D8614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63"/>
          <a:stretch>
            <a:fillRect/>
          </a:stretch>
        </p:blipFill>
        <p:spPr bwMode="auto">
          <a:xfrm>
            <a:off x="9753600" y="6248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96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1"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Biblereference">
            <a:extLst>
              <a:ext uri="{FF2B5EF4-FFF2-40B4-BE49-F238E27FC236}">
                <a16:creationId xmlns:a16="http://schemas.microsoft.com/office/drawing/2014/main" id="{915576E8-5FF8-4183-B820-142864E44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675" name="Picture 3" descr="biblereferencetrajan">
            <a:extLst>
              <a:ext uri="{FF2B5EF4-FFF2-40B4-BE49-F238E27FC236}">
                <a16:creationId xmlns:a16="http://schemas.microsoft.com/office/drawing/2014/main" id="{4750EFA5-C2BB-4A9D-90FB-6ADDC3C5525B}"/>
              </a:ext>
            </a:extLst>
          </p:cNvPr>
          <p:cNvPicPr>
            <a:picLocks noChangeAspect="1" noChangeArrowheads="1"/>
          </p:cNvPicPr>
          <p:nvPr/>
        </p:nvPicPr>
        <p:blipFill>
          <a:blip r:embed="rId4"/>
          <a:srcRect/>
          <a:stretch>
            <a:fillRect/>
          </a:stretch>
        </p:blipFill>
        <p:spPr bwMode="auto">
          <a:xfrm>
            <a:off x="1828800" y="152401"/>
            <a:ext cx="8610600" cy="1025525"/>
          </a:xfrm>
          <a:prstGeom prst="rect">
            <a:avLst/>
          </a:prstGeom>
          <a:noFill/>
          <a:effectLst>
            <a:outerShdw dist="35921" dir="2700000" algn="ctr" rotWithShape="0">
              <a:srgbClr val="808080"/>
            </a:outerShdw>
          </a:effectLst>
        </p:spPr>
      </p:pic>
      <p:sp>
        <p:nvSpPr>
          <p:cNvPr id="369668" name="Rectangle 4">
            <a:extLst>
              <a:ext uri="{FF2B5EF4-FFF2-40B4-BE49-F238E27FC236}">
                <a16:creationId xmlns:a16="http://schemas.microsoft.com/office/drawing/2014/main" id="{E4524ADD-9DFB-41BE-87A2-864498993115}"/>
              </a:ext>
            </a:extLst>
          </p:cNvPr>
          <p:cNvSpPr>
            <a:spLocks noChangeArrowheads="1"/>
          </p:cNvSpPr>
          <p:nvPr/>
        </p:nvSpPr>
        <p:spPr bwMode="auto">
          <a:xfrm>
            <a:off x="3429000" y="3048000"/>
            <a:ext cx="67056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600" b="1" i="1">
                <a:solidFill>
                  <a:srgbClr val="FFFFFF"/>
                </a:solidFill>
                <a:latin typeface="Arial" panose="020B0604020202020204" pitchFamily="34" charset="0"/>
              </a:rPr>
              <a:t>Then Jesus declared, “I am the bread of life. He who comes to me will never go hungry, and he who believes in me will never be thirsty.”</a:t>
            </a:r>
            <a:endParaRPr lang="en-US" altLang="en-US" sz="2400">
              <a:solidFill>
                <a:srgbClr val="FFFFFF"/>
              </a:solidFill>
              <a:latin typeface="Verdana" panose="020B0604030504040204" pitchFamily="34" charset="0"/>
            </a:endParaRPr>
          </a:p>
          <a:p>
            <a:pPr fontAlgn="base">
              <a:spcBef>
                <a:spcPct val="0"/>
              </a:spcBef>
              <a:spcAft>
                <a:spcPct val="0"/>
              </a:spcAft>
            </a:pPr>
            <a:r>
              <a:rPr lang="en-US" altLang="en-US" sz="3300" b="1">
                <a:solidFill>
                  <a:srgbClr val="FFFFFF"/>
                </a:solidFill>
                <a:latin typeface="Arial" panose="020B0604020202020204" pitchFamily="34" charset="0"/>
              </a:rPr>
              <a:t>			—John 6:35</a:t>
            </a:r>
          </a:p>
        </p:txBody>
      </p:sp>
      <p:pic>
        <p:nvPicPr>
          <p:cNvPr id="369669" name="Picture 6" descr="Roselogoteaching">
            <a:extLst>
              <a:ext uri="{FF2B5EF4-FFF2-40B4-BE49-F238E27FC236}">
                <a16:creationId xmlns:a16="http://schemas.microsoft.com/office/drawing/2014/main" id="{9BF15C0C-099B-4B87-BB94-D0EDF43D36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63" t="12500"/>
          <a:stretch>
            <a:fillRect/>
          </a:stretch>
        </p:blipFill>
        <p:spPr bwMode="auto">
          <a:xfrm>
            <a:off x="9753600" y="6324600"/>
            <a:ext cx="91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9" name="AutoShape 7">
            <a:hlinkClick r:id="" action="ppaction://hlinkshowjump?jump=lastslideviewed" highlightClick="1"/>
            <a:extLst>
              <a:ext uri="{FF2B5EF4-FFF2-40B4-BE49-F238E27FC236}">
                <a16:creationId xmlns:a16="http://schemas.microsoft.com/office/drawing/2014/main" id="{AEB9A20D-02D1-4705-BBA6-C9CB665115D0}"/>
              </a:ext>
            </a:extLst>
          </p:cNvPr>
          <p:cNvSpPr>
            <a:spLocks noChangeArrowheads="1"/>
          </p:cNvSpPr>
          <p:nvPr/>
        </p:nvSpPr>
        <p:spPr bwMode="auto">
          <a:xfrm>
            <a:off x="1752600" y="5791200"/>
            <a:ext cx="914400" cy="381000"/>
          </a:xfrm>
          <a:prstGeom prst="actionButtonBlank">
            <a:avLst/>
          </a:prstGeom>
          <a:solidFill>
            <a:srgbClr val="FFA323">
              <a:alpha val="34000"/>
            </a:srgbClr>
          </a:solidFill>
          <a:ln w="9525">
            <a:noFill/>
            <a:miter lim="800000"/>
            <a:headEnd/>
            <a:tailEnd/>
          </a:ln>
          <a:effectLst>
            <a:outerShdw dist="35921" dir="2700000" algn="ctr" rotWithShape="0">
              <a:srgbClr val="808080"/>
            </a:outerShdw>
          </a:effectLst>
        </p:spPr>
        <p:txBody>
          <a:bodyPr wrap="none" anchor="ctr"/>
          <a:lstStyle/>
          <a:p>
            <a:pPr algn="ctr" eaLnBrk="0" fontAlgn="base" hangingPunct="0">
              <a:spcBef>
                <a:spcPct val="0"/>
              </a:spcBef>
              <a:spcAft>
                <a:spcPct val="0"/>
              </a:spcAft>
              <a:defRPr/>
            </a:pPr>
            <a:r>
              <a:rPr lang="en-US" sz="2000" b="1">
                <a:solidFill>
                  <a:srgbClr val="FFFFFF"/>
                </a:solidFill>
                <a:effectLst>
                  <a:outerShdw blurRad="38100" dist="38100" dir="2700000" algn="tl">
                    <a:srgbClr val="000000"/>
                  </a:outerShdw>
                </a:effectLst>
                <a:latin typeface="Arial" charset="0"/>
              </a:rPr>
              <a:t>BACK</a:t>
            </a:r>
            <a:endParaRPr lang="en-US" sz="2000" b="1">
              <a:solidFill>
                <a:srgbClr val="FFFFFF"/>
              </a:solidFill>
              <a:latin typeface="Arial" charset="0"/>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descr="breadteaching">
            <a:extLst>
              <a:ext uri="{FF2B5EF4-FFF2-40B4-BE49-F238E27FC236}">
                <a16:creationId xmlns:a16="http://schemas.microsoft.com/office/drawing/2014/main" id="{E213ED27-6AA4-472D-B677-B55282C1D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Picture 3" descr="breadoflife">
            <a:extLst>
              <a:ext uri="{FF2B5EF4-FFF2-40B4-BE49-F238E27FC236}">
                <a16:creationId xmlns:a16="http://schemas.microsoft.com/office/drawing/2014/main" id="{49870A8F-E9F4-4375-A61F-DF60A83BD811}"/>
              </a:ext>
            </a:extLst>
          </p:cNvPr>
          <p:cNvPicPr>
            <a:picLocks noChangeAspect="1" noChangeArrowheads="1"/>
          </p:cNvPicPr>
          <p:nvPr/>
        </p:nvPicPr>
        <p:blipFill>
          <a:blip r:embed="rId4"/>
          <a:srcRect/>
          <a:stretch>
            <a:fillRect/>
          </a:stretch>
        </p:blipFill>
        <p:spPr bwMode="auto">
          <a:xfrm>
            <a:off x="1981200" y="152400"/>
            <a:ext cx="8153400" cy="1100138"/>
          </a:xfrm>
          <a:prstGeom prst="rect">
            <a:avLst/>
          </a:prstGeom>
          <a:noFill/>
          <a:effectLst>
            <a:outerShdw dist="35921" dir="2700000" algn="ctr" rotWithShape="0">
              <a:srgbClr val="808080"/>
            </a:outerShdw>
          </a:effectLst>
        </p:spPr>
      </p:pic>
      <p:pic>
        <p:nvPicPr>
          <p:cNvPr id="371716" name="Picture 4" descr="Insights">
            <a:extLst>
              <a:ext uri="{FF2B5EF4-FFF2-40B4-BE49-F238E27FC236}">
                <a16:creationId xmlns:a16="http://schemas.microsoft.com/office/drawing/2014/main" id="{3D04E9D6-9DAB-4AA0-80A6-D4D89830DC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1" y="1676401"/>
            <a:ext cx="286226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9" name="Text Box 5">
            <a:extLst>
              <a:ext uri="{FF2B5EF4-FFF2-40B4-BE49-F238E27FC236}">
                <a16:creationId xmlns:a16="http://schemas.microsoft.com/office/drawing/2014/main" id="{A46F3207-FC4B-4C1E-9F09-F64FE2BEA1F4}"/>
              </a:ext>
            </a:extLst>
          </p:cNvPr>
          <p:cNvSpPr txBox="1">
            <a:spLocks noChangeArrowheads="1"/>
          </p:cNvSpPr>
          <p:nvPr/>
        </p:nvSpPr>
        <p:spPr bwMode="auto">
          <a:xfrm>
            <a:off x="3276600" y="2895601"/>
            <a:ext cx="7239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3200">
                <a:solidFill>
                  <a:srgbClr val="FFFFFF"/>
                </a:solidFill>
                <a:latin typeface="Arial" panose="020B0604020202020204" pitchFamily="34" charset="0"/>
              </a:rPr>
              <a:t>Jesus was born in Bethlehem, which means “the house of bread.” </a:t>
            </a:r>
          </a:p>
          <a:p>
            <a:pPr fontAlgn="base">
              <a:spcBef>
                <a:spcPct val="0"/>
              </a:spcBef>
              <a:spcAft>
                <a:spcPct val="0"/>
              </a:spcAft>
            </a:pPr>
            <a:endParaRPr lang="en-US" altLang="en-US" sz="1800">
              <a:solidFill>
                <a:srgbClr val="FFFFFF"/>
              </a:solidFill>
              <a:latin typeface="Arial" panose="020B0604020202020204" pitchFamily="34" charset="0"/>
            </a:endParaRPr>
          </a:p>
          <a:p>
            <a:pPr fontAlgn="base">
              <a:spcBef>
                <a:spcPct val="0"/>
              </a:spcBef>
              <a:spcAft>
                <a:spcPct val="0"/>
              </a:spcAft>
            </a:pPr>
            <a:r>
              <a:rPr lang="en-US" altLang="en-US" sz="3200">
                <a:solidFill>
                  <a:srgbClr val="FFFFFF"/>
                </a:solidFill>
                <a:latin typeface="Arial" panose="020B0604020202020204" pitchFamily="34" charset="0"/>
              </a:rPr>
              <a:t>He is our spiritual nourishment and the sustenance of the world. </a:t>
            </a:r>
          </a:p>
          <a:p>
            <a:pPr fontAlgn="base">
              <a:spcBef>
                <a:spcPct val="0"/>
              </a:spcBef>
              <a:spcAft>
                <a:spcPct val="0"/>
              </a:spcAft>
            </a:pPr>
            <a:endParaRPr lang="en-US" altLang="en-US" sz="1800">
              <a:solidFill>
                <a:srgbClr val="FFFFFF"/>
              </a:solidFill>
              <a:latin typeface="Arial" panose="020B0604020202020204" pitchFamily="34" charset="0"/>
            </a:endParaRPr>
          </a:p>
          <a:p>
            <a:pPr fontAlgn="base">
              <a:spcBef>
                <a:spcPct val="0"/>
              </a:spcBef>
              <a:spcAft>
                <a:spcPct val="0"/>
              </a:spcAft>
            </a:pPr>
            <a:r>
              <a:rPr lang="en-US" altLang="en-US" sz="3200">
                <a:solidFill>
                  <a:srgbClr val="FFFFFF"/>
                </a:solidFill>
                <a:latin typeface="Arial" panose="020B0604020202020204" pitchFamily="34" charset="0"/>
              </a:rPr>
              <a:t>All things are kept alive by Him.</a:t>
            </a:r>
          </a:p>
        </p:txBody>
      </p:sp>
      <p:pic>
        <p:nvPicPr>
          <p:cNvPr id="371718" name="Picture 6" descr="Roselogoteaching">
            <a:extLst>
              <a:ext uri="{FF2B5EF4-FFF2-40B4-BE49-F238E27FC236}">
                <a16:creationId xmlns:a16="http://schemas.microsoft.com/office/drawing/2014/main" id="{B50B7F19-BE12-4FE8-B068-5F27FC23D6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263"/>
          <a:stretch>
            <a:fillRect/>
          </a:stretch>
        </p:blipFill>
        <p:spPr bwMode="auto">
          <a:xfrm>
            <a:off x="9753600" y="6248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16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166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166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9" name="Picture 2" descr="African_Bread_Hut_by_Onanymous.jpg">
            <a:extLst>
              <a:ext uri="{FF2B5EF4-FFF2-40B4-BE49-F238E27FC236}">
                <a16:creationId xmlns:a16="http://schemas.microsoft.com/office/drawing/2014/main" id="{00327D22-54FD-4305-9BC3-0A02F64407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4786" name="Rectangle 2">
            <a:extLst>
              <a:ext uri="{FF2B5EF4-FFF2-40B4-BE49-F238E27FC236}">
                <a16:creationId xmlns:a16="http://schemas.microsoft.com/office/drawing/2014/main" id="{2A03A0CD-20FF-4BF2-B3A4-A2C0008CB7FB}"/>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7AD5FCD2-DDD4-4862-90D1-6E4F84696367}"/>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2800">
                <a:solidFill>
                  <a:srgbClr val="FFFF00"/>
                </a:solidFill>
                <a:effectLst>
                  <a:outerShdw blurRad="38100" dist="38100" dir="2700000" algn="tl">
                    <a:srgbClr val="C0C0C0"/>
                  </a:outerShdw>
                </a:effectLst>
              </a:rPr>
              <a:t>Cultural Context:  “Give Us This Day Our Daily Bread”</a:t>
            </a:r>
          </a:p>
        </p:txBody>
      </p:sp>
      <p:sp>
        <p:nvSpPr>
          <p:cNvPr id="97283" name="Rectangle 3">
            <a:extLst>
              <a:ext uri="{FF2B5EF4-FFF2-40B4-BE49-F238E27FC236}">
                <a16:creationId xmlns:a16="http://schemas.microsoft.com/office/drawing/2014/main" id="{12ED6B64-E2E9-44ED-82C6-86557D408AF9}"/>
              </a:ext>
            </a:extLst>
          </p:cNvPr>
          <p:cNvSpPr>
            <a:spLocks noGrp="1" noChangeArrowheads="1"/>
          </p:cNvSpPr>
          <p:nvPr>
            <p:ph type="body" idx="1"/>
          </p:nvPr>
        </p:nvSpPr>
        <p:spPr>
          <a:xfrm>
            <a:off x="1676400" y="533400"/>
            <a:ext cx="8839200" cy="5981700"/>
          </a:xfrm>
        </p:spPr>
        <p:txBody>
          <a:bodyPr/>
          <a:lstStyle/>
          <a:p>
            <a:pPr eaLnBrk="1" hangingPunct="1">
              <a:lnSpc>
                <a:spcPct val="90000"/>
              </a:lnSpc>
              <a:defRPr/>
            </a:pPr>
            <a:r>
              <a:rPr lang="en-US" sz="1400">
                <a:solidFill>
                  <a:srgbClr val="FFFF00"/>
                </a:solidFill>
                <a:effectLst>
                  <a:outerShdw blurRad="38100" dist="38100" dir="2700000" algn="tl">
                    <a:srgbClr val="C0C0C0"/>
                  </a:outerShdw>
                </a:effectLst>
              </a:rPr>
              <a:t>More Than Any Other This Simple Petition Has Been The Focus Of Centuries Of Controversy.</a:t>
            </a:r>
          </a:p>
          <a:p>
            <a:pPr eaLnBrk="1" hangingPunct="1">
              <a:lnSpc>
                <a:spcPct val="90000"/>
              </a:lnSpc>
              <a:defRPr/>
            </a:pPr>
            <a:r>
              <a:rPr lang="en-US" sz="1400">
                <a:solidFill>
                  <a:srgbClr val="FFFF00"/>
                </a:solidFill>
                <a:effectLst>
                  <a:outerShdw blurRad="38100" dist="38100" dir="2700000" algn="tl">
                    <a:srgbClr val="C0C0C0"/>
                  </a:outerShdw>
                </a:effectLst>
              </a:rPr>
              <a:t>The Greek Word </a:t>
            </a:r>
            <a:r>
              <a:rPr lang="en-US" sz="1400" i="1">
                <a:solidFill>
                  <a:srgbClr val="FFFF00"/>
                </a:solidFill>
                <a:effectLst>
                  <a:outerShdw blurRad="38100" dist="38100" dir="2700000" algn="tl">
                    <a:srgbClr val="C0C0C0"/>
                  </a:outerShdw>
                </a:effectLst>
              </a:rPr>
              <a:t>Epiousion, </a:t>
            </a:r>
            <a:r>
              <a:rPr lang="en-US" sz="1400">
                <a:solidFill>
                  <a:srgbClr val="FFFF00"/>
                </a:solidFill>
                <a:effectLst>
                  <a:outerShdw blurRad="38100" dist="38100" dir="2700000" algn="tl">
                    <a:srgbClr val="C0C0C0"/>
                  </a:outerShdw>
                </a:effectLst>
              </a:rPr>
              <a:t>Which Is Translated Here As “Daily,” Being Unusual In The Greek Is The Root Of The Problem.</a:t>
            </a:r>
          </a:p>
          <a:p>
            <a:pPr eaLnBrk="1" hangingPunct="1">
              <a:lnSpc>
                <a:spcPct val="90000"/>
              </a:lnSpc>
              <a:defRPr/>
            </a:pPr>
            <a:r>
              <a:rPr lang="en-US" sz="1400">
                <a:solidFill>
                  <a:srgbClr val="FFFF00"/>
                </a:solidFill>
                <a:effectLst>
                  <a:outerShdw blurRad="38100" dist="38100" dir="2700000" algn="tl">
                    <a:srgbClr val="C0C0C0"/>
                  </a:outerShdw>
                </a:effectLst>
              </a:rPr>
              <a:t>In Fact,  The Word Does Not Exist In Greek Outside Our N.T. Gospel Text Of Study. </a:t>
            </a:r>
          </a:p>
          <a:p>
            <a:pPr eaLnBrk="1" hangingPunct="1">
              <a:lnSpc>
                <a:spcPct val="90000"/>
              </a:lnSpc>
              <a:defRPr/>
            </a:pPr>
            <a:r>
              <a:rPr lang="en-US" sz="1400">
                <a:solidFill>
                  <a:srgbClr val="FFFF00"/>
                </a:solidFill>
                <a:effectLst>
                  <a:outerShdw blurRad="38100" dist="38100" dir="2700000" algn="tl">
                    <a:srgbClr val="C0C0C0"/>
                  </a:outerShdw>
                </a:effectLst>
              </a:rPr>
              <a:t>Some Scholars Have Suggested That The Original Meaning Stresses “For The Next Day” From The Similar Greek Word </a:t>
            </a:r>
            <a:r>
              <a:rPr lang="en-US" sz="1400" i="1">
                <a:solidFill>
                  <a:srgbClr val="FFFF00"/>
                </a:solidFill>
                <a:effectLst>
                  <a:outerShdw blurRad="38100" dist="38100" dir="2700000" algn="tl">
                    <a:srgbClr val="C0C0C0"/>
                  </a:outerShdw>
                </a:effectLst>
              </a:rPr>
              <a:t>Epeimi</a:t>
            </a:r>
            <a:r>
              <a:rPr lang="en-US" sz="1400">
                <a:solidFill>
                  <a:srgbClr val="FFFF00"/>
                </a:solidFill>
                <a:effectLst>
                  <a:outerShdw blurRad="38100" dist="38100" dir="2700000" algn="tl">
                    <a:srgbClr val="C0C0C0"/>
                  </a:outerShdw>
                </a:effectLst>
              </a:rPr>
              <a:t>, “The Next…”  This Usage Would Associate With The Wilderness Manna &amp; Would Add Also Another Dimension Spiritualizing It In Application.</a:t>
            </a:r>
          </a:p>
          <a:p>
            <a:pPr eaLnBrk="1" hangingPunct="1">
              <a:lnSpc>
                <a:spcPct val="90000"/>
              </a:lnSpc>
              <a:defRPr/>
            </a:pPr>
            <a:r>
              <a:rPr lang="en-US" sz="1400">
                <a:solidFill>
                  <a:srgbClr val="FFFF00"/>
                </a:solidFill>
                <a:effectLst>
                  <a:outerShdw blurRad="38100" dist="38100" dir="2700000" algn="tl">
                    <a:srgbClr val="C0C0C0"/>
                  </a:outerShdw>
                </a:effectLst>
              </a:rPr>
              <a:t>Debate About What Experts Expect – One Would Expect That The Hebrew Undertext For This Entreaty,  Which Contains A Seemingly Unknown Greek Term,  Would Have Been Derived From  More Difficult Hebrew Idiom Than A Common Word Like “Tomorrow.”</a:t>
            </a:r>
          </a:p>
          <a:p>
            <a:pPr eaLnBrk="1" hangingPunct="1">
              <a:lnSpc>
                <a:spcPct val="90000"/>
              </a:lnSpc>
              <a:defRPr/>
            </a:pPr>
            <a:r>
              <a:rPr lang="en-US" sz="1400">
                <a:solidFill>
                  <a:srgbClr val="FFFF00"/>
                </a:solidFill>
                <a:effectLst>
                  <a:outerShdw blurRad="38100" dist="38100" dir="2700000" algn="tl">
                    <a:srgbClr val="C0C0C0"/>
                  </a:outerShdw>
                </a:effectLst>
              </a:rPr>
              <a:t>Some Answer From O.T. Passage Perhaps Jesus Referencing i. e.  Proverbs 30:  8 – “Remove Me Far From Falsehood And Lying;  Give Me Neither Poverty Nor Riches;  Feed Me With The Food That Is Needful For Me.”</a:t>
            </a:r>
          </a:p>
          <a:p>
            <a:pPr eaLnBrk="1" hangingPunct="1">
              <a:lnSpc>
                <a:spcPct val="90000"/>
              </a:lnSpc>
              <a:defRPr/>
            </a:pPr>
            <a:r>
              <a:rPr lang="en-US" sz="1400">
                <a:solidFill>
                  <a:srgbClr val="FFFF00"/>
                </a:solidFill>
                <a:effectLst>
                  <a:outerShdw blurRad="38100" dist="38100" dir="2700000" algn="tl">
                    <a:srgbClr val="C0C0C0"/>
                  </a:outerShdw>
                </a:effectLst>
              </a:rPr>
              <a:t>The Hebrew Word For Food Used Here Is Lechem – By Way Of Extension It Has Signified All Of Human Necessity  – The Phrase Refers To Any Man’s Allotted Or Assigned Portion – That Amount Required For Sustenance &amp; Needed According To God’s Plan.</a:t>
            </a:r>
          </a:p>
          <a:p>
            <a:pPr eaLnBrk="1" hangingPunct="1">
              <a:lnSpc>
                <a:spcPct val="90000"/>
              </a:lnSpc>
              <a:defRPr/>
            </a:pPr>
            <a:r>
              <a:rPr lang="en-US" sz="1400">
                <a:solidFill>
                  <a:srgbClr val="FFFF00"/>
                </a:solidFill>
                <a:effectLst>
                  <a:outerShdw blurRad="38100" dist="38100" dir="2700000" algn="tl">
                    <a:srgbClr val="C0C0C0"/>
                  </a:outerShdw>
                </a:effectLst>
              </a:rPr>
              <a:t>Theological Discussions In Jesus’ Day Did Not Require Recitation Of The Entire Verse.  Jesus’ Listeners Were Acquainted With The Scriptures Enough To Catch His Allusion And Recognize The Verse.  </a:t>
            </a:r>
          </a:p>
          <a:p>
            <a:pPr eaLnBrk="1" hangingPunct="1">
              <a:lnSpc>
                <a:spcPct val="90000"/>
              </a:lnSpc>
              <a:defRPr/>
            </a:pPr>
            <a:r>
              <a:rPr lang="en-US" sz="1400">
                <a:solidFill>
                  <a:srgbClr val="FF3300"/>
                </a:solidFill>
                <a:effectLst>
                  <a:outerShdw blurRad="38100" dist="38100" dir="2700000" algn="tl">
                    <a:srgbClr val="C0C0C0"/>
                  </a:outerShdw>
                </a:effectLst>
              </a:rPr>
              <a:t>In Turn,  His Audience Would Have Made The Connection To The Sustenance While Their Ancestors Sojourned In The Wilderness.</a:t>
            </a:r>
          </a:p>
          <a:p>
            <a:pPr eaLnBrk="1" hangingPunct="1">
              <a:lnSpc>
                <a:spcPct val="90000"/>
              </a:lnSpc>
              <a:defRPr/>
            </a:pPr>
            <a:r>
              <a:rPr lang="en-US" sz="1400">
                <a:solidFill>
                  <a:srgbClr val="FFFF00"/>
                </a:solidFill>
                <a:effectLst>
                  <a:outerShdw blurRad="38100" dist="38100" dir="2700000" algn="tl">
                    <a:srgbClr val="C0C0C0"/>
                  </a:outerShdw>
                </a:effectLst>
              </a:rPr>
              <a:t>Moreover,  The Whole Verse In Proverbs Seems Into The Complex Flow Following The Entire Extent Of Expressions By Jesus On This Occasion.</a:t>
            </a:r>
          </a:p>
          <a:p>
            <a:pPr eaLnBrk="1" hangingPunct="1">
              <a:lnSpc>
                <a:spcPct val="90000"/>
              </a:lnSpc>
              <a:defRPr/>
            </a:pPr>
            <a:r>
              <a:rPr lang="en-US" sz="1400">
                <a:solidFill>
                  <a:srgbClr val="FFFF00"/>
                </a:solidFill>
                <a:effectLst>
                  <a:outerShdw blurRad="38100" dist="38100" dir="2700000" algn="tl">
                    <a:srgbClr val="C0C0C0"/>
                  </a:outerShdw>
                </a:effectLst>
              </a:rPr>
              <a:t>Rabbinic Teaching Says – “He Who Created The Day Created Its Sustenance.”</a:t>
            </a:r>
          </a:p>
          <a:p>
            <a:pPr eaLnBrk="1" hangingPunct="1">
              <a:lnSpc>
                <a:spcPct val="90000"/>
              </a:lnSpc>
              <a:defRPr/>
            </a:pPr>
            <a:r>
              <a:rPr lang="en-US" sz="1400">
                <a:solidFill>
                  <a:srgbClr val="FFFF00"/>
                </a:solidFill>
                <a:effectLst>
                  <a:outerShdw blurRad="38100" dist="38100" dir="2700000" algn="tl">
                    <a:srgbClr val="C0C0C0"/>
                  </a:outerShdw>
                </a:effectLst>
              </a:rPr>
              <a:t>This Prayer Professes That The Created Universe Is Not Clockwork Set In Motion &amp; Seldom Observed By Disinterested Deity.  The Disciples’ Prayer States Belief That God Holds All Things Together Moment To Moment &amp; All Life Breath To Breath!</a:t>
            </a:r>
          </a:p>
          <a:p>
            <a:pPr eaLnBrk="1" hangingPunct="1">
              <a:lnSpc>
                <a:spcPct val="90000"/>
              </a:lnSpc>
              <a:defRPr/>
            </a:pPr>
            <a:r>
              <a:rPr lang="en-US" sz="1400">
                <a:solidFill>
                  <a:srgbClr val="FFFF00"/>
                </a:solidFill>
                <a:effectLst>
                  <a:outerShdw blurRad="38100" dist="38100" dir="2700000" algn="tl">
                    <a:srgbClr val="C0C0C0"/>
                  </a:outerShdw>
                </a:effectLst>
              </a:rPr>
              <a:t>Actually,  The Primary Focus Of This Petition Should Be On The Words “This Day.”  Jesus Is Extreme In His Teaching Concerning Worry &amp; Anxiety – Check Out The Beatitudes – Matthew 6: 25, 26.</a:t>
            </a:r>
          </a:p>
          <a:p>
            <a:pPr eaLnBrk="1" hangingPunct="1">
              <a:lnSpc>
                <a:spcPct val="90000"/>
              </a:lnSpc>
              <a:defRPr/>
            </a:pPr>
            <a:r>
              <a:rPr lang="en-US" sz="1400">
                <a:solidFill>
                  <a:srgbClr val="FFFF00"/>
                </a:solidFill>
                <a:effectLst>
                  <a:outerShdw blurRad="38100" dist="38100" dir="2700000" algn="tl">
                    <a:srgbClr val="C0C0C0"/>
                  </a:outerShdw>
                </a:effectLst>
              </a:rPr>
              <a:t>The Promise That God Will Provide For The Disciple’s Physical Needs Must Be Seen In Light Of Jesus Challenge Of Matthew 6: 32, 33.</a:t>
            </a:r>
            <a:endParaRPr lang="en-US" sz="1400" i="1">
              <a:solidFill>
                <a:srgbClr val="FFFF00"/>
              </a:solidFill>
              <a:effectLst>
                <a:outerShdw blurRad="38100" dist="38100" dir="2700000" algn="tl">
                  <a:srgbClr val="C0C0C0"/>
                </a:outerShdw>
              </a:effectLst>
            </a:endParaRPr>
          </a:p>
        </p:txBody>
      </p:sp>
      <p:sp>
        <p:nvSpPr>
          <p:cNvPr id="97284" name="Comment 4">
            <a:extLst>
              <a:ext uri="{FF2B5EF4-FFF2-40B4-BE49-F238E27FC236}">
                <a16:creationId xmlns:a16="http://schemas.microsoft.com/office/drawing/2014/main" id="{FD6128B8-8A0B-413B-9D3B-16E1E37178DF}"/>
              </a:ext>
            </a:extLst>
          </p:cNvPr>
          <p:cNvSpPr>
            <a:spLocks noChangeArrowheads="1"/>
          </p:cNvSpPr>
          <p:nvPr/>
        </p:nvSpPr>
        <p:spPr bwMode="auto">
          <a:xfrm>
            <a:off x="1539876" y="-990600"/>
            <a:ext cx="89757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The Talmud Claims Creator Could Have Created A Plant That Grew Loaves Of Bread But Instead Made Wheat For Man To Mull &amp; To Bake Because Of Garden Disobedience Of The First Couple.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p:cTn id="7" dur="500" fill="hold"/>
                                        <p:tgtEl>
                                          <p:spTgt spid="972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728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p:cTn id="13" dur="500" fill="hold"/>
                                        <p:tgtEl>
                                          <p:spTgt spid="9728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728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p:cTn id="19" dur="500" fill="hold"/>
                                        <p:tgtEl>
                                          <p:spTgt spid="9728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728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97283">
                                            <p:txEl>
                                              <p:pRg st="3" end="3"/>
                                            </p:txEl>
                                          </p:spTgt>
                                        </p:tgtEl>
                                        <p:attrNameLst>
                                          <p:attrName>style.visibility</p:attrName>
                                        </p:attrNameLst>
                                      </p:cBhvr>
                                      <p:to>
                                        <p:strVal val="visible"/>
                                      </p:to>
                                    </p:set>
                                    <p:anim calcmode="lin" valueType="num">
                                      <p:cBhvr>
                                        <p:cTn id="25" dur="500" fill="hold"/>
                                        <p:tgtEl>
                                          <p:spTgt spid="9728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728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97283">
                                            <p:txEl>
                                              <p:pRg st="4" end="4"/>
                                            </p:txEl>
                                          </p:spTgt>
                                        </p:tgtEl>
                                        <p:attrNameLst>
                                          <p:attrName>style.visibility</p:attrName>
                                        </p:attrNameLst>
                                      </p:cBhvr>
                                      <p:to>
                                        <p:strVal val="visible"/>
                                      </p:to>
                                    </p:set>
                                    <p:anim calcmode="lin" valueType="num">
                                      <p:cBhvr>
                                        <p:cTn id="31" dur="500" fill="hold"/>
                                        <p:tgtEl>
                                          <p:spTgt spid="9728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728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97283">
                                            <p:txEl>
                                              <p:pRg st="5" end="5"/>
                                            </p:txEl>
                                          </p:spTgt>
                                        </p:tgtEl>
                                        <p:attrNameLst>
                                          <p:attrName>style.visibility</p:attrName>
                                        </p:attrNameLst>
                                      </p:cBhvr>
                                      <p:to>
                                        <p:strVal val="visible"/>
                                      </p:to>
                                    </p:set>
                                    <p:anim calcmode="lin" valueType="num">
                                      <p:cBhvr>
                                        <p:cTn id="37" dur="500" fill="hold"/>
                                        <p:tgtEl>
                                          <p:spTgt spid="9728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728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97283">
                                            <p:txEl>
                                              <p:pRg st="6" end="6"/>
                                            </p:txEl>
                                          </p:spTgt>
                                        </p:tgtEl>
                                        <p:attrNameLst>
                                          <p:attrName>style.visibility</p:attrName>
                                        </p:attrNameLst>
                                      </p:cBhvr>
                                      <p:to>
                                        <p:strVal val="visible"/>
                                      </p:to>
                                    </p:set>
                                    <p:anim calcmode="lin" valueType="num">
                                      <p:cBhvr>
                                        <p:cTn id="43" dur="500" fill="hold"/>
                                        <p:tgtEl>
                                          <p:spTgt spid="9728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9728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97283">
                                            <p:txEl>
                                              <p:pRg st="7" end="7"/>
                                            </p:txEl>
                                          </p:spTgt>
                                        </p:tgtEl>
                                        <p:attrNameLst>
                                          <p:attrName>style.visibility</p:attrName>
                                        </p:attrNameLst>
                                      </p:cBhvr>
                                      <p:to>
                                        <p:strVal val="visible"/>
                                      </p:to>
                                    </p:set>
                                    <p:anim calcmode="lin" valueType="num">
                                      <p:cBhvr>
                                        <p:cTn id="49" dur="500" fill="hold"/>
                                        <p:tgtEl>
                                          <p:spTgt spid="9728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9728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97283">
                                            <p:txEl>
                                              <p:pRg st="8" end="8"/>
                                            </p:txEl>
                                          </p:spTgt>
                                        </p:tgtEl>
                                        <p:attrNameLst>
                                          <p:attrName>style.visibility</p:attrName>
                                        </p:attrNameLst>
                                      </p:cBhvr>
                                      <p:to>
                                        <p:strVal val="visible"/>
                                      </p:to>
                                    </p:set>
                                    <p:anim calcmode="lin" valueType="num">
                                      <p:cBhvr>
                                        <p:cTn id="55" dur="500" fill="hold"/>
                                        <p:tgtEl>
                                          <p:spTgt spid="97283">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97283">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97283">
                                            <p:txEl>
                                              <p:pRg st="9" end="9"/>
                                            </p:txEl>
                                          </p:spTgt>
                                        </p:tgtEl>
                                        <p:attrNameLst>
                                          <p:attrName>style.visibility</p:attrName>
                                        </p:attrNameLst>
                                      </p:cBhvr>
                                      <p:to>
                                        <p:strVal val="visible"/>
                                      </p:to>
                                    </p:set>
                                    <p:anim calcmode="lin" valueType="num">
                                      <p:cBhvr>
                                        <p:cTn id="61" dur="500" fill="hold"/>
                                        <p:tgtEl>
                                          <p:spTgt spid="97283">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97283">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97283">
                                            <p:txEl>
                                              <p:pRg st="10" end="10"/>
                                            </p:txEl>
                                          </p:spTgt>
                                        </p:tgtEl>
                                        <p:attrNameLst>
                                          <p:attrName>style.visibility</p:attrName>
                                        </p:attrNameLst>
                                      </p:cBhvr>
                                      <p:to>
                                        <p:strVal val="visible"/>
                                      </p:to>
                                    </p:set>
                                    <p:anim calcmode="lin" valueType="num">
                                      <p:cBhvr>
                                        <p:cTn id="67" dur="500" fill="hold"/>
                                        <p:tgtEl>
                                          <p:spTgt spid="97283">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97283">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97283">
                                            <p:txEl>
                                              <p:pRg st="11" end="11"/>
                                            </p:txEl>
                                          </p:spTgt>
                                        </p:tgtEl>
                                        <p:attrNameLst>
                                          <p:attrName>style.visibility</p:attrName>
                                        </p:attrNameLst>
                                      </p:cBhvr>
                                      <p:to>
                                        <p:strVal val="visible"/>
                                      </p:to>
                                    </p:set>
                                    <p:anim calcmode="lin" valueType="num">
                                      <p:cBhvr>
                                        <p:cTn id="73" dur="500" fill="hold"/>
                                        <p:tgtEl>
                                          <p:spTgt spid="97283">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97283">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97283">
                                            <p:txEl>
                                              <p:pRg st="12" end="12"/>
                                            </p:txEl>
                                          </p:spTgt>
                                        </p:tgtEl>
                                        <p:attrNameLst>
                                          <p:attrName>style.visibility</p:attrName>
                                        </p:attrNameLst>
                                      </p:cBhvr>
                                      <p:to>
                                        <p:strVal val="visible"/>
                                      </p:to>
                                    </p:set>
                                    <p:anim calcmode="lin" valueType="num">
                                      <p:cBhvr>
                                        <p:cTn id="79" dur="500" fill="hold"/>
                                        <p:tgtEl>
                                          <p:spTgt spid="97283">
                                            <p:txEl>
                                              <p:pRg st="12" end="12"/>
                                            </p:txEl>
                                          </p:spTgt>
                                        </p:tgtEl>
                                        <p:attrNameLst>
                                          <p:attrName>ppt_w</p:attrName>
                                        </p:attrNameLst>
                                      </p:cBhvr>
                                      <p:tavLst>
                                        <p:tav tm="0">
                                          <p:val>
                                            <p:fltVal val="0"/>
                                          </p:val>
                                        </p:tav>
                                        <p:tav tm="100000">
                                          <p:val>
                                            <p:strVal val="#ppt_w"/>
                                          </p:val>
                                        </p:tav>
                                      </p:tavLst>
                                    </p:anim>
                                    <p:anim calcmode="lin" valueType="num">
                                      <p:cBhvr>
                                        <p:cTn id="80" dur="500" fill="hold"/>
                                        <p:tgtEl>
                                          <p:spTgt spid="97283">
                                            <p:txEl>
                                              <p:pRg st="12" end="12"/>
                                            </p:txEl>
                                          </p:spTgt>
                                        </p:tgtEl>
                                        <p:attrNameLst>
                                          <p:attrName>ppt_h</p:attrName>
                                        </p:attrNameLst>
                                      </p:cBhvr>
                                      <p:tavLst>
                                        <p:tav tm="0">
                                          <p:val>
                                            <p:strVal val="#ppt_h"/>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7" presetClass="entr" presetSubtype="10" fill="hold" grpId="0" nodeType="clickEffect">
                                  <p:stCondLst>
                                    <p:cond delay="0"/>
                                  </p:stCondLst>
                                  <p:childTnLst>
                                    <p:set>
                                      <p:cBhvr>
                                        <p:cTn id="84" dur="1" fill="hold">
                                          <p:stCondLst>
                                            <p:cond delay="0"/>
                                          </p:stCondLst>
                                        </p:cTn>
                                        <p:tgtEl>
                                          <p:spTgt spid="97283">
                                            <p:txEl>
                                              <p:pRg st="13" end="13"/>
                                            </p:txEl>
                                          </p:spTgt>
                                        </p:tgtEl>
                                        <p:attrNameLst>
                                          <p:attrName>style.visibility</p:attrName>
                                        </p:attrNameLst>
                                      </p:cBhvr>
                                      <p:to>
                                        <p:strVal val="visible"/>
                                      </p:to>
                                    </p:set>
                                    <p:anim calcmode="lin" valueType="num">
                                      <p:cBhvr>
                                        <p:cTn id="85" dur="500" fill="hold"/>
                                        <p:tgtEl>
                                          <p:spTgt spid="97283">
                                            <p:txEl>
                                              <p:pRg st="13" end="13"/>
                                            </p:txEl>
                                          </p:spTgt>
                                        </p:tgtEl>
                                        <p:attrNameLst>
                                          <p:attrName>ppt_w</p:attrName>
                                        </p:attrNameLst>
                                      </p:cBhvr>
                                      <p:tavLst>
                                        <p:tav tm="0">
                                          <p:val>
                                            <p:fltVal val="0"/>
                                          </p:val>
                                        </p:tav>
                                        <p:tav tm="100000">
                                          <p:val>
                                            <p:strVal val="#ppt_w"/>
                                          </p:val>
                                        </p:tav>
                                      </p:tavLst>
                                    </p:anim>
                                    <p:anim calcmode="lin" valueType="num">
                                      <p:cBhvr>
                                        <p:cTn id="86" dur="500" fill="hold"/>
                                        <p:tgtEl>
                                          <p:spTgt spid="97283">
                                            <p:txEl>
                                              <p:pRg st="13" end="1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795" y="609600"/>
            <a:ext cx="10353762" cy="1257300"/>
          </a:xfrm>
        </p:spPr>
        <p:txBody>
          <a:bodyPr>
            <a:normAutofit/>
          </a:bodyPr>
          <a:lstStyle/>
          <a:p>
            <a:r>
              <a:rPr lang="en-US" sz="5400" u="sng" dirty="0">
                <a:solidFill>
                  <a:srgbClr val="00B0F0"/>
                </a:solidFill>
              </a:rPr>
              <a:t>Model Prayer In Line Item Analysis</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p:txBody>
          <a:bodyPr>
            <a:normAutofit/>
          </a:bodyPr>
          <a:lstStyle/>
          <a:p>
            <a:r>
              <a:rPr lang="en-US" sz="4400" dirty="0">
                <a:solidFill>
                  <a:schemeClr val="accent1">
                    <a:lumMod val="60000"/>
                    <a:lumOff val="40000"/>
                  </a:schemeClr>
                </a:solidFill>
              </a:rPr>
              <a:t>Give Us This Day Our Daily Bread.</a:t>
            </a:r>
          </a:p>
          <a:p>
            <a:r>
              <a:rPr lang="en-US" sz="5400" dirty="0">
                <a:solidFill>
                  <a:schemeClr val="accent1">
                    <a:lumMod val="60000"/>
                    <a:lumOff val="40000"/>
                  </a:schemeClr>
                </a:solidFill>
              </a:rPr>
              <a:t>And Forgive Us Our Debts,</a:t>
            </a:r>
          </a:p>
          <a:p>
            <a:r>
              <a:rPr lang="en-US" sz="5400" dirty="0">
                <a:solidFill>
                  <a:schemeClr val="accent1">
                    <a:lumMod val="60000"/>
                    <a:lumOff val="40000"/>
                  </a:schemeClr>
                </a:solidFill>
              </a:rPr>
              <a:t>As We Forgive Our Debtors.</a:t>
            </a:r>
          </a:p>
        </p:txBody>
      </p:sp>
    </p:spTree>
    <p:extLst>
      <p:ext uri="{BB962C8B-B14F-4D97-AF65-F5344CB8AC3E}">
        <p14:creationId xmlns:p14="http://schemas.microsoft.com/office/powerpoint/2010/main" val="1551904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0033"/>
        </a:solidFill>
        <a:effectLst/>
      </p:bgPr>
    </p:bg>
    <p:spTree>
      <p:nvGrpSpPr>
        <p:cNvPr id="1" name=""/>
        <p:cNvGrpSpPr/>
        <p:nvPr/>
      </p:nvGrpSpPr>
      <p:grpSpPr>
        <a:xfrm>
          <a:off x="0" y="0"/>
          <a:ext cx="0" cy="0"/>
          <a:chOff x="0" y="0"/>
          <a:chExt cx="0" cy="0"/>
        </a:xfrm>
      </p:grpSpPr>
      <p:sp>
        <p:nvSpPr>
          <p:cNvPr id="2117634" name="Rectangle 2">
            <a:extLst>
              <a:ext uri="{FF2B5EF4-FFF2-40B4-BE49-F238E27FC236}">
                <a16:creationId xmlns:a16="http://schemas.microsoft.com/office/drawing/2014/main" id="{939462AC-9D1A-4E8E-9CEE-4F6A14661767}"/>
              </a:ext>
            </a:extLst>
          </p:cNvPr>
          <p:cNvSpPr>
            <a:spLocks noGrp="1" noChangeArrowheads="1"/>
          </p:cNvSpPr>
          <p:nvPr>
            <p:ph type="title"/>
          </p:nvPr>
        </p:nvSpPr>
        <p:spPr>
          <a:xfrm>
            <a:off x="2392364" y="609600"/>
            <a:ext cx="7475537" cy="808038"/>
          </a:xfrm>
        </p:spPr>
        <p:txBody>
          <a:bodyPr/>
          <a:lstStyle/>
          <a:p>
            <a:pPr eaLnBrk="1" hangingPunct="1">
              <a:defRPr/>
            </a:pPr>
            <a:r>
              <a:rPr lang="en-US" sz="5400">
                <a:effectLst>
                  <a:outerShdw blurRad="38100" dist="38100" dir="2700000" algn="tl">
                    <a:srgbClr val="FFFFFF"/>
                  </a:outerShdw>
                </a:effectLst>
                <a:latin typeface="Cooper Black" pitchFamily="18" charset="0"/>
              </a:rPr>
              <a:t>The Lord’s Prayer</a:t>
            </a:r>
            <a:br>
              <a:rPr lang="en-US" sz="5400">
                <a:latin typeface="Cooper Black" pitchFamily="18" charset="0"/>
              </a:rPr>
            </a:br>
            <a:endParaRPr lang="en-US" sz="5400"/>
          </a:p>
        </p:txBody>
      </p:sp>
      <p:sp>
        <p:nvSpPr>
          <p:cNvPr id="2117635" name="Rectangle 3">
            <a:extLst>
              <a:ext uri="{FF2B5EF4-FFF2-40B4-BE49-F238E27FC236}">
                <a16:creationId xmlns:a16="http://schemas.microsoft.com/office/drawing/2014/main" id="{E72D3F30-69A1-4DF3-A299-93CE550190A7}"/>
              </a:ext>
            </a:extLst>
          </p:cNvPr>
          <p:cNvSpPr>
            <a:spLocks noGrp="1" noChangeArrowheads="1"/>
          </p:cNvSpPr>
          <p:nvPr>
            <p:ph type="body" idx="1"/>
          </p:nvPr>
        </p:nvSpPr>
        <p:spPr>
          <a:xfrm>
            <a:off x="1524000" y="1219200"/>
            <a:ext cx="9144000" cy="5638800"/>
          </a:xfrm>
        </p:spPr>
        <p:txBody>
          <a:bodyPr/>
          <a:lstStyle/>
          <a:p>
            <a:pPr algn="ctr" eaLnBrk="1" hangingPunct="1">
              <a:lnSpc>
                <a:spcPct val="90000"/>
              </a:lnSpc>
              <a:buFontTx/>
              <a:buNone/>
              <a:defRPr/>
            </a:pPr>
            <a:r>
              <a:rPr lang="en-US" sz="4400" b="1">
                <a:solidFill>
                  <a:schemeClr val="bg1"/>
                </a:solidFill>
                <a:effectLst>
                  <a:outerShdw blurRad="38100" dist="38100" dir="2700000" algn="tl">
                    <a:srgbClr val="000000"/>
                  </a:outerShdw>
                </a:effectLst>
                <a:latin typeface="Cooper Black" pitchFamily="18" charset="0"/>
              </a:rPr>
              <a:t>Our Father, which art in heaven,</a:t>
            </a:r>
          </a:p>
          <a:p>
            <a:pPr algn="ctr" eaLnBrk="1" hangingPunct="1">
              <a:lnSpc>
                <a:spcPct val="90000"/>
              </a:lnSpc>
              <a:buFontTx/>
              <a:buNone/>
              <a:defRPr/>
            </a:pPr>
            <a:r>
              <a:rPr lang="en-US" sz="4400" b="1">
                <a:solidFill>
                  <a:schemeClr val="bg1"/>
                </a:solidFill>
                <a:effectLst>
                  <a:outerShdw blurRad="38100" dist="38100" dir="2700000" algn="tl">
                    <a:srgbClr val="000000"/>
                  </a:outerShdw>
                </a:effectLst>
                <a:latin typeface="Cooper Black" pitchFamily="18" charset="0"/>
              </a:rPr>
              <a:t>Hallowed be Thy name.</a:t>
            </a:r>
          </a:p>
          <a:p>
            <a:pPr algn="ctr" eaLnBrk="1" hangingPunct="1">
              <a:lnSpc>
                <a:spcPct val="90000"/>
              </a:lnSpc>
              <a:buFontTx/>
              <a:buNone/>
              <a:defRPr/>
            </a:pPr>
            <a:r>
              <a:rPr lang="en-US" sz="4400" b="1">
                <a:solidFill>
                  <a:schemeClr val="bg1"/>
                </a:solidFill>
                <a:effectLst>
                  <a:outerShdw blurRad="38100" dist="38100" dir="2700000" algn="tl">
                    <a:srgbClr val="000000"/>
                  </a:outerShdw>
                </a:effectLst>
                <a:latin typeface="Cooper Black" pitchFamily="18" charset="0"/>
              </a:rPr>
              <a:t>Thy kingdom come,</a:t>
            </a:r>
          </a:p>
          <a:p>
            <a:pPr algn="ctr" eaLnBrk="1" hangingPunct="1">
              <a:lnSpc>
                <a:spcPct val="90000"/>
              </a:lnSpc>
              <a:buFontTx/>
              <a:buNone/>
              <a:defRPr/>
            </a:pPr>
            <a:r>
              <a:rPr lang="en-US" sz="4400" b="1">
                <a:solidFill>
                  <a:schemeClr val="bg1"/>
                </a:solidFill>
                <a:effectLst>
                  <a:outerShdw blurRad="38100" dist="38100" dir="2700000" algn="tl">
                    <a:srgbClr val="000000"/>
                  </a:outerShdw>
                </a:effectLst>
                <a:latin typeface="Cooper Black" pitchFamily="18" charset="0"/>
              </a:rPr>
              <a:t>Thy will be done on earth as it is in heaven. </a:t>
            </a:r>
          </a:p>
          <a:p>
            <a:pPr algn="ctr" eaLnBrk="1" hangingPunct="1">
              <a:lnSpc>
                <a:spcPct val="90000"/>
              </a:lnSpc>
              <a:buFontTx/>
              <a:buNone/>
              <a:defRPr/>
            </a:pPr>
            <a:r>
              <a:rPr lang="en-US" sz="4400" b="1">
                <a:solidFill>
                  <a:schemeClr val="bg1"/>
                </a:solidFill>
                <a:effectLst>
                  <a:outerShdw blurRad="38100" dist="38100" dir="2700000" algn="tl">
                    <a:srgbClr val="000000"/>
                  </a:outerShdw>
                </a:effectLst>
                <a:latin typeface="Cooper Black" pitchFamily="18" charset="0"/>
              </a:rPr>
              <a:t>Give us this day our daily bread,</a:t>
            </a:r>
            <a:endParaRPr lang="en-US" sz="4000"/>
          </a:p>
        </p:txBody>
      </p:sp>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906" name="Group 17">
            <a:extLst>
              <a:ext uri="{FF2B5EF4-FFF2-40B4-BE49-F238E27FC236}">
                <a16:creationId xmlns:a16="http://schemas.microsoft.com/office/drawing/2014/main" id="{262E8EC1-5500-4A04-B6B1-714DDFD31616}"/>
              </a:ext>
            </a:extLst>
          </p:cNvPr>
          <p:cNvGrpSpPr>
            <a:grpSpLocks/>
          </p:cNvGrpSpPr>
          <p:nvPr/>
        </p:nvGrpSpPr>
        <p:grpSpPr bwMode="auto">
          <a:xfrm>
            <a:off x="0" y="0"/>
            <a:ext cx="12192000" cy="6859588"/>
            <a:chOff x="0" y="-1"/>
            <a:chExt cx="5760" cy="4321"/>
          </a:xfrm>
        </p:grpSpPr>
        <p:pic>
          <p:nvPicPr>
            <p:cNvPr id="379914" name="Picture 18" descr="debtstitle">
              <a:extLst>
                <a:ext uri="{FF2B5EF4-FFF2-40B4-BE49-F238E27FC236}">
                  <a16:creationId xmlns:a16="http://schemas.microsoft.com/office/drawing/2014/main" id="{8172F66A-8232-4602-9AFC-936824DA3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5" name="Picture 19" descr="rosewatermarklp">
              <a:extLst>
                <a:ext uri="{FF2B5EF4-FFF2-40B4-BE49-F238E27FC236}">
                  <a16:creationId xmlns:a16="http://schemas.microsoft.com/office/drawing/2014/main" id="{052C476A-5089-43ED-8BA5-51AD2DEB3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5786" name="AutoShape 10">
            <a:hlinkClick r:id="rId5" action="ppaction://hlinksldjump" highlightClick="1"/>
            <a:extLst>
              <a:ext uri="{FF2B5EF4-FFF2-40B4-BE49-F238E27FC236}">
                <a16:creationId xmlns:a16="http://schemas.microsoft.com/office/drawing/2014/main" id="{31B2414F-7448-42A4-A1A2-45AE6D550C5B}"/>
              </a:ext>
            </a:extLst>
          </p:cNvPr>
          <p:cNvSpPr>
            <a:spLocks noChangeArrowheads="1"/>
          </p:cNvSpPr>
          <p:nvPr/>
        </p:nvSpPr>
        <p:spPr bwMode="auto">
          <a:xfrm>
            <a:off x="9144000" y="6096000"/>
            <a:ext cx="1447800" cy="6858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800" b="1" dirty="0">
                <a:solidFill>
                  <a:srgbClr val="3F5F90"/>
                </a:solidFill>
                <a:effectLst>
                  <a:outerShdw blurRad="38100" dist="38100" dir="2700000" algn="tl">
                    <a:srgbClr val="000000"/>
                  </a:outerShdw>
                </a:effectLst>
                <a:latin typeface="Times New Roman" pitchFamily="-44" charset="0"/>
                <a:hlinkClick r:id="rId5" action="ppaction://hlinksldjump"/>
              </a:rPr>
              <a:t>M</a:t>
            </a:r>
            <a:r>
              <a:rPr lang="en-US" sz="2000" b="1" dirty="0">
                <a:solidFill>
                  <a:srgbClr val="3F5F90"/>
                </a:solidFill>
                <a:effectLst>
                  <a:outerShdw blurRad="38100" dist="38100" dir="2700000" algn="tl">
                    <a:srgbClr val="000000"/>
                  </a:outerShdw>
                </a:effectLst>
                <a:latin typeface="Times New Roman" pitchFamily="-44" charset="0"/>
                <a:hlinkClick r:id="rId5" action="ppaction://hlinksldjump"/>
              </a:rPr>
              <a:t>ENU</a:t>
            </a:r>
            <a:endParaRPr lang="en-US" sz="2800" b="1" dirty="0">
              <a:solidFill>
                <a:srgbClr val="3F5F90"/>
              </a:solidFill>
              <a:effectLst>
                <a:outerShdw blurRad="38100" dist="38100" dir="2700000" algn="tl">
                  <a:srgbClr val="000000"/>
                </a:outerShdw>
              </a:effectLst>
              <a:latin typeface="Times New Roman" pitchFamily="-44" charset="0"/>
            </a:endParaRPr>
          </a:p>
        </p:txBody>
      </p:sp>
      <p:grpSp>
        <p:nvGrpSpPr>
          <p:cNvPr id="379908" name="Group 30">
            <a:extLst>
              <a:ext uri="{FF2B5EF4-FFF2-40B4-BE49-F238E27FC236}">
                <a16:creationId xmlns:a16="http://schemas.microsoft.com/office/drawing/2014/main" id="{42721BD6-F3C2-4893-955D-35FBC495FC2F}"/>
              </a:ext>
            </a:extLst>
          </p:cNvPr>
          <p:cNvGrpSpPr>
            <a:grpSpLocks/>
          </p:cNvGrpSpPr>
          <p:nvPr/>
        </p:nvGrpSpPr>
        <p:grpSpPr bwMode="auto">
          <a:xfrm>
            <a:off x="2971800" y="2133600"/>
            <a:ext cx="7543800" cy="2438400"/>
            <a:chOff x="288" y="1344"/>
            <a:chExt cx="5952" cy="1632"/>
          </a:xfrm>
        </p:grpSpPr>
        <p:pic>
          <p:nvPicPr>
            <p:cNvPr id="379909" name="Picture 25" descr="debtkj">
              <a:extLst>
                <a:ext uri="{FF2B5EF4-FFF2-40B4-BE49-F238E27FC236}">
                  <a16:creationId xmlns:a16="http://schemas.microsoft.com/office/drawing/2014/main" id="{B17A5432-9002-4869-ADB0-7885B8A506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41339" b="51375"/>
            <a:stretch>
              <a:fillRect/>
            </a:stretch>
          </p:blipFill>
          <p:spPr bwMode="auto">
            <a:xfrm>
              <a:off x="1008" y="1344"/>
              <a:ext cx="4416"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910" name="Group 28">
              <a:extLst>
                <a:ext uri="{FF2B5EF4-FFF2-40B4-BE49-F238E27FC236}">
                  <a16:creationId xmlns:a16="http://schemas.microsoft.com/office/drawing/2014/main" id="{2D47F4BB-581C-46DD-B22A-BDB4080B2ECB}"/>
                </a:ext>
              </a:extLst>
            </p:cNvPr>
            <p:cNvGrpSpPr>
              <a:grpSpLocks/>
            </p:cNvGrpSpPr>
            <p:nvPr/>
          </p:nvGrpSpPr>
          <p:grpSpPr bwMode="auto">
            <a:xfrm>
              <a:off x="864" y="1920"/>
              <a:ext cx="4752" cy="536"/>
              <a:chOff x="816" y="1920"/>
              <a:chExt cx="4752" cy="536"/>
            </a:xfrm>
          </p:grpSpPr>
          <p:pic>
            <p:nvPicPr>
              <p:cNvPr id="379912" name="Picture 26" descr="debtkj">
                <a:extLst>
                  <a:ext uri="{FF2B5EF4-FFF2-40B4-BE49-F238E27FC236}">
                    <a16:creationId xmlns:a16="http://schemas.microsoft.com/office/drawing/2014/main" id="{2AE10C5F-B9EB-458D-977D-D82F242F6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8023" r="1170" b="53111"/>
              <a:stretch>
                <a:fillRect/>
              </a:stretch>
            </p:blipFill>
            <p:spPr bwMode="auto">
              <a:xfrm>
                <a:off x="816" y="1920"/>
                <a:ext cx="307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13" name="Picture 27" descr="debtkj">
                <a:extLst>
                  <a:ext uri="{FF2B5EF4-FFF2-40B4-BE49-F238E27FC236}">
                    <a16:creationId xmlns:a16="http://schemas.microsoft.com/office/drawing/2014/main" id="{1D8FFBFD-7DFC-49DD-9513-E75CA524F2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41" t="46889" r="78960" b="-4196"/>
              <a:stretch>
                <a:fillRect/>
              </a:stretch>
            </p:blipFill>
            <p:spPr bwMode="auto">
              <a:xfrm>
                <a:off x="3936" y="1928"/>
                <a:ext cx="1632"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9911" name="Picture 29" descr="debtkj">
              <a:extLst>
                <a:ext uri="{FF2B5EF4-FFF2-40B4-BE49-F238E27FC236}">
                  <a16:creationId xmlns:a16="http://schemas.microsoft.com/office/drawing/2014/main" id="{638E77F4-D082-464D-9059-6659BA1A52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042" t="46889" r="-104" b="6223"/>
            <a:stretch>
              <a:fillRect/>
            </a:stretch>
          </p:blipFill>
          <p:spPr bwMode="auto">
            <a:xfrm>
              <a:off x="288" y="2544"/>
              <a:ext cx="595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0930" name="Group 21">
            <a:extLst>
              <a:ext uri="{FF2B5EF4-FFF2-40B4-BE49-F238E27FC236}">
                <a16:creationId xmlns:a16="http://schemas.microsoft.com/office/drawing/2014/main" id="{12BFB7C8-19A0-4FA4-8686-BB3C1587BE5E}"/>
              </a:ext>
            </a:extLst>
          </p:cNvPr>
          <p:cNvGrpSpPr>
            <a:grpSpLocks/>
          </p:cNvGrpSpPr>
          <p:nvPr/>
        </p:nvGrpSpPr>
        <p:grpSpPr bwMode="auto">
          <a:xfrm>
            <a:off x="0" y="-1588"/>
            <a:ext cx="12192000" cy="6859588"/>
            <a:chOff x="0" y="-1"/>
            <a:chExt cx="5760" cy="4321"/>
          </a:xfrm>
        </p:grpSpPr>
        <p:pic>
          <p:nvPicPr>
            <p:cNvPr id="380934" name="Picture 22" descr="debtsbgcloud">
              <a:extLst>
                <a:ext uri="{FF2B5EF4-FFF2-40B4-BE49-F238E27FC236}">
                  <a16:creationId xmlns:a16="http://schemas.microsoft.com/office/drawing/2014/main" id="{03C8FD17-8E4F-4A6D-860F-90B3F7B6C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5" name="Picture 23" descr="rosewatermarklp">
              <a:extLst>
                <a:ext uri="{FF2B5EF4-FFF2-40B4-BE49-F238E27FC236}">
                  <a16:creationId xmlns:a16="http://schemas.microsoft.com/office/drawing/2014/main" id="{78026E92-CA5F-4530-BF02-1E2F3BD34D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848" name="Rectangle 24">
            <a:extLst>
              <a:ext uri="{FF2B5EF4-FFF2-40B4-BE49-F238E27FC236}">
                <a16:creationId xmlns:a16="http://schemas.microsoft.com/office/drawing/2014/main" id="{E0DC53BC-D10C-4FFA-8A4F-5AD3AF637581}"/>
              </a:ext>
            </a:extLst>
          </p:cNvPr>
          <p:cNvSpPr>
            <a:spLocks noGrp="1" noChangeArrowheads="1"/>
          </p:cNvSpPr>
          <p:nvPr>
            <p:ph type="body" idx="1"/>
          </p:nvPr>
        </p:nvSpPr>
        <p:spPr>
          <a:xfrm>
            <a:off x="3200400" y="3887788"/>
            <a:ext cx="4038600" cy="1066800"/>
          </a:xfrm>
          <a:effectLst>
            <a:outerShdw dist="12700" dir="2700000" algn="ctr" rotWithShape="0">
              <a:schemeClr val="tx1"/>
            </a:outerShdw>
          </a:effectLst>
        </p:spPr>
        <p:txBody>
          <a:bodyPr/>
          <a:lstStyle/>
          <a:p>
            <a:pPr eaLnBrk="1" hangingPunct="1">
              <a:lnSpc>
                <a:spcPct val="70000"/>
              </a:lnSpc>
              <a:buFontTx/>
              <a:buNone/>
              <a:defRPr/>
            </a:pPr>
            <a:r>
              <a:rPr lang="en-US" sz="4800" b="1">
                <a:solidFill>
                  <a:srgbClr val="3F5F90"/>
                </a:solidFill>
              </a:rPr>
              <a:t>God’s </a:t>
            </a:r>
          </a:p>
          <a:p>
            <a:pPr eaLnBrk="1" hangingPunct="1">
              <a:lnSpc>
                <a:spcPct val="70000"/>
              </a:lnSpc>
              <a:buFontTx/>
              <a:buNone/>
              <a:defRPr/>
            </a:pPr>
            <a:r>
              <a:rPr lang="en-US" sz="4800" b="1">
                <a:solidFill>
                  <a:srgbClr val="3F5F90"/>
                </a:solidFill>
              </a:rPr>
              <a:t>	 Mercy</a:t>
            </a:r>
            <a:endParaRPr lang="en-US" sz="4800"/>
          </a:p>
        </p:txBody>
      </p:sp>
      <p:pic>
        <p:nvPicPr>
          <p:cNvPr id="380932" name="Picture 26" descr="cat1">
            <a:extLst>
              <a:ext uri="{FF2B5EF4-FFF2-40B4-BE49-F238E27FC236}">
                <a16:creationId xmlns:a16="http://schemas.microsoft.com/office/drawing/2014/main" id="{3D2E1861-57AD-4170-8670-F58288C75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4297" r="15741" b="19011"/>
          <a:stretch>
            <a:fillRect/>
          </a:stretch>
        </p:blipFill>
        <p:spPr bwMode="auto">
          <a:xfrm>
            <a:off x="2667000" y="939800"/>
            <a:ext cx="6934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3" name="Picture 27" descr="debtkj">
            <a:extLst>
              <a:ext uri="{FF2B5EF4-FFF2-40B4-BE49-F238E27FC236}">
                <a16:creationId xmlns:a16="http://schemas.microsoft.com/office/drawing/2014/main" id="{62009330-2D62-4C8D-A9B6-884A3E6F6D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81954" name="Group 16">
            <a:extLst>
              <a:ext uri="{FF2B5EF4-FFF2-40B4-BE49-F238E27FC236}">
                <a16:creationId xmlns:a16="http://schemas.microsoft.com/office/drawing/2014/main" id="{7622D23A-5854-48CC-AD5E-6B2A6A6DBF0E}"/>
              </a:ext>
            </a:extLst>
          </p:cNvPr>
          <p:cNvGrpSpPr>
            <a:grpSpLocks/>
          </p:cNvGrpSpPr>
          <p:nvPr/>
        </p:nvGrpSpPr>
        <p:grpSpPr bwMode="auto">
          <a:xfrm>
            <a:off x="0" y="0"/>
            <a:ext cx="12192000" cy="6859588"/>
            <a:chOff x="0" y="-1"/>
            <a:chExt cx="5760" cy="4321"/>
          </a:xfrm>
        </p:grpSpPr>
        <p:pic>
          <p:nvPicPr>
            <p:cNvPr id="381958" name="Picture 17" descr="debtsbg">
              <a:extLst>
                <a:ext uri="{FF2B5EF4-FFF2-40B4-BE49-F238E27FC236}">
                  <a16:creationId xmlns:a16="http://schemas.microsoft.com/office/drawing/2014/main" id="{120ABBF6-35BA-4049-AACA-193EACD5F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9" name="Picture 18" descr="rosewatermarklp">
              <a:extLst>
                <a:ext uri="{FF2B5EF4-FFF2-40B4-BE49-F238E27FC236}">
                  <a16:creationId xmlns:a16="http://schemas.microsoft.com/office/drawing/2014/main" id="{D0E547F1-9C58-49F8-9966-FBD8DF06A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1955" name="Picture 19" descr="cat2">
            <a:extLst>
              <a:ext uri="{FF2B5EF4-FFF2-40B4-BE49-F238E27FC236}">
                <a16:creationId xmlns:a16="http://schemas.microsoft.com/office/drawing/2014/main" id="{5C3FC6F5-5A00-4B00-B202-E4DA7BC037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65138"/>
            <a:ext cx="7316788"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44" name="Rectangle 4">
            <a:extLst>
              <a:ext uri="{FF2B5EF4-FFF2-40B4-BE49-F238E27FC236}">
                <a16:creationId xmlns:a16="http://schemas.microsoft.com/office/drawing/2014/main" id="{69B8EDA5-550F-4613-A96F-82F2C11402A0}"/>
              </a:ext>
            </a:extLst>
          </p:cNvPr>
          <p:cNvSpPr>
            <a:spLocks noGrp="1" noChangeArrowheads="1"/>
          </p:cNvSpPr>
          <p:nvPr>
            <p:ph type="body" idx="1"/>
          </p:nvPr>
        </p:nvSpPr>
        <p:spPr/>
        <p:txBody>
          <a:bodyPr/>
          <a:lstStyle/>
          <a:p>
            <a:pPr eaLnBrk="1" hangingPunct="1">
              <a:buFontTx/>
              <a:buBlip>
                <a:blip r:embed="rId6"/>
              </a:buBlip>
            </a:pPr>
            <a:r>
              <a:rPr lang="en-US" altLang="en-US" sz="3500">
                <a:solidFill>
                  <a:srgbClr val="211D1E"/>
                </a:solidFill>
              </a:rPr>
              <a:t>We ask God to forgive the wrong we have done as well as neglect of the good things we should have done. </a:t>
            </a:r>
          </a:p>
          <a:p>
            <a:pPr eaLnBrk="1" hangingPunct="1">
              <a:buFontTx/>
              <a:buBlip>
                <a:blip r:embed="rId6"/>
              </a:buBlip>
            </a:pPr>
            <a:r>
              <a:rPr lang="en-US" altLang="en-US" sz="3500">
                <a:solidFill>
                  <a:srgbClr val="211D1E"/>
                </a:solidFill>
              </a:rPr>
              <a:t>But there is a catch: God will forgive us only as much as we forgive those who have injured us.</a:t>
            </a:r>
            <a:r>
              <a:rPr lang="en-US" altLang="en-US">
                <a:solidFill>
                  <a:srgbClr val="211D1E"/>
                </a:solidFill>
              </a:rPr>
              <a:t> </a:t>
            </a:r>
            <a:endParaRPr lang="en-US" altLang="en-US"/>
          </a:p>
        </p:txBody>
      </p:sp>
      <p:pic>
        <p:nvPicPr>
          <p:cNvPr id="381957" name="Picture 20" descr="debtkj">
            <a:extLst>
              <a:ext uri="{FF2B5EF4-FFF2-40B4-BE49-F238E27FC236}">
                <a16:creationId xmlns:a16="http://schemas.microsoft.com/office/drawing/2014/main" id="{6F0221F6-8634-41C0-8A5B-DC92EE80FD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4"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82978" name="Group 13">
            <a:extLst>
              <a:ext uri="{FF2B5EF4-FFF2-40B4-BE49-F238E27FC236}">
                <a16:creationId xmlns:a16="http://schemas.microsoft.com/office/drawing/2014/main" id="{2244CF96-65E8-4D25-82B2-D35CDE2A80D7}"/>
              </a:ext>
            </a:extLst>
          </p:cNvPr>
          <p:cNvGrpSpPr>
            <a:grpSpLocks/>
          </p:cNvGrpSpPr>
          <p:nvPr/>
        </p:nvGrpSpPr>
        <p:grpSpPr bwMode="auto">
          <a:xfrm>
            <a:off x="0" y="0"/>
            <a:ext cx="12192000" cy="6859588"/>
            <a:chOff x="0" y="-1"/>
            <a:chExt cx="5760" cy="4321"/>
          </a:xfrm>
        </p:grpSpPr>
        <p:pic>
          <p:nvPicPr>
            <p:cNvPr id="382985" name="Picture 14" descr="debtsbg">
              <a:extLst>
                <a:ext uri="{FF2B5EF4-FFF2-40B4-BE49-F238E27FC236}">
                  <a16:creationId xmlns:a16="http://schemas.microsoft.com/office/drawing/2014/main" id="{2FB9FB9D-B7D8-4FCD-8EAA-B3673F58C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6" name="Picture 15" descr="rosewatermarklp">
              <a:extLst>
                <a:ext uri="{FF2B5EF4-FFF2-40B4-BE49-F238E27FC236}">
                  <a16:creationId xmlns:a16="http://schemas.microsoft.com/office/drawing/2014/main" id="{388CE796-FEF4-41B1-B386-314722915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2979" name="Picture 16" descr="cat2">
            <a:extLst>
              <a:ext uri="{FF2B5EF4-FFF2-40B4-BE49-F238E27FC236}">
                <a16:creationId xmlns:a16="http://schemas.microsoft.com/office/drawing/2014/main" id="{08AAC07C-D8C3-4D82-B16A-CC064D43CA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65138"/>
            <a:ext cx="7316788"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4740" name="Rectangle 4">
            <a:extLst>
              <a:ext uri="{FF2B5EF4-FFF2-40B4-BE49-F238E27FC236}">
                <a16:creationId xmlns:a16="http://schemas.microsoft.com/office/drawing/2014/main" id="{6B0D0E6B-0A2A-4A6E-B161-EBE79B65F859}"/>
              </a:ext>
            </a:extLst>
          </p:cNvPr>
          <p:cNvSpPr>
            <a:spLocks noGrp="1" noChangeArrowheads="1"/>
          </p:cNvSpPr>
          <p:nvPr>
            <p:ph type="body" idx="1"/>
          </p:nvPr>
        </p:nvSpPr>
        <p:spPr/>
        <p:txBody>
          <a:bodyPr/>
          <a:lstStyle/>
          <a:p>
            <a:pPr eaLnBrk="1" hangingPunct="1">
              <a:buFontTx/>
              <a:buBlip>
                <a:blip r:embed="rId6"/>
              </a:buBlip>
            </a:pPr>
            <a:r>
              <a:rPr lang="en-US" altLang="en-US" sz="3500">
                <a:solidFill>
                  <a:srgbClr val="211D1E"/>
                </a:solidFill>
              </a:rPr>
              <a:t>God is merciful </a:t>
            </a:r>
            <a:br>
              <a:rPr lang="en-US" altLang="en-US" sz="3500">
                <a:solidFill>
                  <a:srgbClr val="211D1E"/>
                </a:solidFill>
              </a:rPr>
            </a:br>
            <a:r>
              <a:rPr lang="en-US" altLang="en-US" sz="3500">
                <a:solidFill>
                  <a:srgbClr val="211D1E"/>
                </a:solidFill>
              </a:rPr>
              <a:t>and he expects </a:t>
            </a:r>
            <a:br>
              <a:rPr lang="en-US" altLang="en-US" sz="3500">
                <a:solidFill>
                  <a:srgbClr val="211D1E"/>
                </a:solidFill>
              </a:rPr>
            </a:br>
            <a:r>
              <a:rPr lang="en-US" altLang="en-US" sz="3500">
                <a:solidFill>
                  <a:srgbClr val="211D1E"/>
                </a:solidFill>
              </a:rPr>
              <a:t>us to be also. </a:t>
            </a:r>
          </a:p>
          <a:p>
            <a:pPr eaLnBrk="1" hangingPunct="1">
              <a:buFontTx/>
              <a:buBlip>
                <a:blip r:embed="rId6"/>
              </a:buBlip>
            </a:pPr>
            <a:r>
              <a:rPr lang="en-US" altLang="en-US" sz="3500">
                <a:solidFill>
                  <a:srgbClr val="211D1E"/>
                </a:solidFill>
              </a:rPr>
              <a:t>If we refuse to </a:t>
            </a:r>
            <a:br>
              <a:rPr lang="en-US" altLang="en-US" sz="3500">
                <a:solidFill>
                  <a:srgbClr val="211D1E"/>
                </a:solidFill>
              </a:rPr>
            </a:br>
            <a:r>
              <a:rPr lang="en-US" altLang="en-US" sz="3500">
                <a:solidFill>
                  <a:srgbClr val="211D1E"/>
                </a:solidFill>
              </a:rPr>
              <a:t>forgive others, </a:t>
            </a:r>
            <a:br>
              <a:rPr lang="en-US" altLang="en-US" sz="3500">
                <a:solidFill>
                  <a:srgbClr val="211D1E"/>
                </a:solidFill>
              </a:rPr>
            </a:br>
            <a:r>
              <a:rPr lang="en-US" altLang="en-US" sz="3500">
                <a:solidFill>
                  <a:srgbClr val="211D1E"/>
                </a:solidFill>
              </a:rPr>
              <a:t>how can we expect </a:t>
            </a:r>
            <a:br>
              <a:rPr lang="en-US" altLang="en-US" sz="3500">
                <a:solidFill>
                  <a:srgbClr val="211D1E"/>
                </a:solidFill>
              </a:rPr>
            </a:br>
            <a:r>
              <a:rPr lang="en-US" altLang="en-US" sz="3500">
                <a:solidFill>
                  <a:srgbClr val="211D1E"/>
                </a:solidFill>
              </a:rPr>
              <a:t>God’s forgiveness?</a:t>
            </a:r>
            <a:r>
              <a:rPr lang="en-US" altLang="en-US">
                <a:solidFill>
                  <a:srgbClr val="211D1E"/>
                </a:solidFill>
                <a:latin typeface="Arial" panose="020B0604020202020204" pitchFamily="34" charset="0"/>
              </a:rPr>
              <a:t> </a:t>
            </a:r>
            <a:endParaRPr lang="en-US" altLang="en-US"/>
          </a:p>
        </p:txBody>
      </p:sp>
      <p:grpSp>
        <p:nvGrpSpPr>
          <p:cNvPr id="3" name="Group 8">
            <a:extLst>
              <a:ext uri="{FF2B5EF4-FFF2-40B4-BE49-F238E27FC236}">
                <a16:creationId xmlns:a16="http://schemas.microsoft.com/office/drawing/2014/main" id="{0D728A0C-E3BB-45F1-9272-7465BAB0F4EB}"/>
              </a:ext>
            </a:extLst>
          </p:cNvPr>
          <p:cNvGrpSpPr>
            <a:grpSpLocks/>
          </p:cNvGrpSpPr>
          <p:nvPr/>
        </p:nvGrpSpPr>
        <p:grpSpPr bwMode="auto">
          <a:xfrm>
            <a:off x="7242175" y="2667001"/>
            <a:ext cx="3187700" cy="3965575"/>
            <a:chOff x="3936" y="2112"/>
            <a:chExt cx="1680" cy="2091"/>
          </a:xfrm>
        </p:grpSpPr>
        <p:pic>
          <p:nvPicPr>
            <p:cNvPr id="382983" name="Picture 6" descr="Peterpraying">
              <a:extLst>
                <a:ext uri="{FF2B5EF4-FFF2-40B4-BE49-F238E27FC236}">
                  <a16:creationId xmlns:a16="http://schemas.microsoft.com/office/drawing/2014/main" id="{BB140A89-D3CD-4CE2-B078-D8143DC963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406" t="2" r="8315" b="21759"/>
            <a:stretch>
              <a:fillRect/>
            </a:stretch>
          </p:blipFill>
          <p:spPr bwMode="auto">
            <a:xfrm>
              <a:off x="3984" y="2112"/>
              <a:ext cx="1632" cy="1632"/>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382984" name="Rectangle 7">
              <a:extLst>
                <a:ext uri="{FF2B5EF4-FFF2-40B4-BE49-F238E27FC236}">
                  <a16:creationId xmlns:a16="http://schemas.microsoft.com/office/drawing/2014/main" id="{4118EC38-79A3-49BF-8AEF-58272FFA66D3}"/>
                </a:ext>
              </a:extLst>
            </p:cNvPr>
            <p:cNvSpPr>
              <a:spLocks noChangeArrowheads="1"/>
            </p:cNvSpPr>
            <p:nvPr/>
          </p:nvSpPr>
          <p:spPr bwMode="auto">
            <a:xfrm>
              <a:off x="3936" y="3846"/>
              <a:ext cx="1680"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lnSpc>
                  <a:spcPct val="80000"/>
                </a:lnSpc>
                <a:spcBef>
                  <a:spcPct val="0"/>
                </a:spcBef>
                <a:spcAft>
                  <a:spcPct val="0"/>
                </a:spcAft>
              </a:pPr>
              <a:r>
                <a:rPr lang="en-US" altLang="en-US" sz="2400" b="1" i="1">
                  <a:solidFill>
                    <a:srgbClr val="000000"/>
                  </a:solidFill>
                  <a:latin typeface="Times New Roman" panose="02020603050405020304" pitchFamily="18" charset="0"/>
                </a:rPr>
                <a:t>St. Peter Repentant </a:t>
              </a:r>
              <a:br>
                <a:rPr lang="en-US" altLang="en-US" sz="2400" b="1" i="1">
                  <a:solidFill>
                    <a:srgbClr val="000000"/>
                  </a:solidFill>
                  <a:latin typeface="Times New Roman" panose="02020603050405020304" pitchFamily="18" charset="0"/>
                </a:rPr>
              </a:br>
              <a:r>
                <a:rPr lang="en-US" altLang="en-US" sz="2400">
                  <a:solidFill>
                    <a:srgbClr val="000000"/>
                  </a:solidFill>
                  <a:latin typeface="Times New Roman" panose="02020603050405020304" pitchFamily="18" charset="0"/>
                </a:rPr>
                <a:t>Goya (1823)</a:t>
              </a:r>
            </a:p>
          </p:txBody>
        </p:sp>
      </p:grpSp>
      <p:pic>
        <p:nvPicPr>
          <p:cNvPr id="382982" name="Picture 17" descr="debtkj">
            <a:extLst>
              <a:ext uri="{FF2B5EF4-FFF2-40B4-BE49-F238E27FC236}">
                <a16:creationId xmlns:a16="http://schemas.microsoft.com/office/drawing/2014/main" id="{BCBC1C94-0234-4051-BF02-27B7B05AAE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47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4740">
                                            <p:txEl>
                                              <p:pRg st="1" end="1"/>
                                            </p:txEl>
                                          </p:spTgt>
                                        </p:tgtEl>
                                        <p:attrNameLst>
                                          <p:attrName>style.visibility</p:attrName>
                                        </p:attrNameLst>
                                      </p:cBhvr>
                                      <p:to>
                                        <p:strVal val="visible"/>
                                      </p:to>
                                    </p:se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0"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4002" name="Group 14">
            <a:extLst>
              <a:ext uri="{FF2B5EF4-FFF2-40B4-BE49-F238E27FC236}">
                <a16:creationId xmlns:a16="http://schemas.microsoft.com/office/drawing/2014/main" id="{D7D22E3A-7C8A-4862-B70D-F29D6BD7A8DB}"/>
              </a:ext>
            </a:extLst>
          </p:cNvPr>
          <p:cNvGrpSpPr>
            <a:grpSpLocks/>
          </p:cNvGrpSpPr>
          <p:nvPr/>
        </p:nvGrpSpPr>
        <p:grpSpPr bwMode="auto">
          <a:xfrm>
            <a:off x="0" y="0"/>
            <a:ext cx="12192000" cy="6859588"/>
            <a:chOff x="0" y="0"/>
            <a:chExt cx="5760" cy="4321"/>
          </a:xfrm>
        </p:grpSpPr>
        <p:pic>
          <p:nvPicPr>
            <p:cNvPr id="384006" name="Picture 15" descr="debtsbg">
              <a:extLst>
                <a:ext uri="{FF2B5EF4-FFF2-40B4-BE49-F238E27FC236}">
                  <a16:creationId xmlns:a16="http://schemas.microsoft.com/office/drawing/2014/main" id="{43B21ADF-6D03-4EE4-8708-DB1F9E5FA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7" name="Picture 16" descr="rosewatermarklp">
              <a:extLst>
                <a:ext uri="{FF2B5EF4-FFF2-40B4-BE49-F238E27FC236}">
                  <a16:creationId xmlns:a16="http://schemas.microsoft.com/office/drawing/2014/main" id="{AEF4D001-F941-4622-99FF-47AED4BAB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4003" name="Picture 17" descr="cat3">
            <a:extLst>
              <a:ext uri="{FF2B5EF4-FFF2-40B4-BE49-F238E27FC236}">
                <a16:creationId xmlns:a16="http://schemas.microsoft.com/office/drawing/2014/main" id="{F6C5DF75-DB9A-4E92-B987-434FE9B8B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3810" r="53152" b="21620"/>
          <a:stretch>
            <a:fillRect/>
          </a:stretch>
        </p:blipFill>
        <p:spPr bwMode="auto">
          <a:xfrm>
            <a:off x="2819400" y="930275"/>
            <a:ext cx="3962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4" name="Rectangle 9">
            <a:extLst>
              <a:ext uri="{FF2B5EF4-FFF2-40B4-BE49-F238E27FC236}">
                <a16:creationId xmlns:a16="http://schemas.microsoft.com/office/drawing/2014/main" id="{F25D28F3-7388-4506-9463-7A5F7E8B4D34}"/>
              </a:ext>
            </a:extLst>
          </p:cNvPr>
          <p:cNvSpPr>
            <a:spLocks noGrp="1" noChangeArrowheads="1"/>
          </p:cNvSpPr>
          <p:nvPr>
            <p:ph type="body" idx="1"/>
          </p:nvPr>
        </p:nvSpPr>
        <p:spPr>
          <a:xfrm>
            <a:off x="2971800" y="2362200"/>
            <a:ext cx="7620000" cy="4267200"/>
          </a:xfrm>
          <a:noFill/>
        </p:spPr>
        <p:txBody>
          <a:bodyPr/>
          <a:lstStyle/>
          <a:p>
            <a:pPr eaLnBrk="1" hangingPunct="1">
              <a:lnSpc>
                <a:spcPct val="110000"/>
              </a:lnSpc>
              <a:buFontTx/>
              <a:buNone/>
            </a:pPr>
            <a:r>
              <a:rPr lang="en-US" altLang="en-US" sz="3600">
                <a:hlinkClick r:id="rId6" action="ppaction://hlinksldjump"/>
              </a:rPr>
              <a:t>1 John 1:9</a:t>
            </a:r>
            <a:endParaRPr lang="en-US" altLang="en-US" sz="3600"/>
          </a:p>
          <a:p>
            <a:pPr eaLnBrk="1" hangingPunct="1">
              <a:lnSpc>
                <a:spcPct val="110000"/>
              </a:lnSpc>
              <a:buFontTx/>
              <a:buNone/>
            </a:pPr>
            <a:r>
              <a:rPr lang="en-US" altLang="en-US" sz="3600">
                <a:hlinkClick r:id="rId6" action="ppaction://hlinksldjump"/>
              </a:rPr>
              <a:t>Psalm 103:12, 13</a:t>
            </a:r>
            <a:endParaRPr lang="en-US" altLang="en-US" sz="3600"/>
          </a:p>
          <a:p>
            <a:pPr eaLnBrk="1" hangingPunct="1">
              <a:lnSpc>
                <a:spcPct val="110000"/>
              </a:lnSpc>
              <a:buFontTx/>
              <a:buNone/>
            </a:pPr>
            <a:r>
              <a:rPr lang="en-US" altLang="en-US" sz="3600">
                <a:hlinkClick r:id="rId7" action="ppaction://hlinksldjump"/>
              </a:rPr>
              <a:t>Hebrews 8:11, 12</a:t>
            </a:r>
            <a:endParaRPr lang="en-US" altLang="en-US" sz="4800"/>
          </a:p>
          <a:p>
            <a:pPr eaLnBrk="1" hangingPunct="1">
              <a:lnSpc>
                <a:spcPct val="90000"/>
              </a:lnSpc>
              <a:buFontTx/>
              <a:buNone/>
            </a:pPr>
            <a:endParaRPr lang="en-US" altLang="en-US"/>
          </a:p>
          <a:p>
            <a:pPr eaLnBrk="1" hangingPunct="1">
              <a:lnSpc>
                <a:spcPct val="90000"/>
              </a:lnSpc>
              <a:buFontTx/>
              <a:buNone/>
            </a:pPr>
            <a:endParaRPr lang="en-US" altLang="en-US"/>
          </a:p>
          <a:p>
            <a:pPr eaLnBrk="1" hangingPunct="1">
              <a:lnSpc>
                <a:spcPct val="90000"/>
              </a:lnSpc>
              <a:buFontTx/>
              <a:buNone/>
            </a:pPr>
            <a:r>
              <a:rPr lang="en-US" altLang="en-US"/>
              <a:t>Click reference above to read passage.</a:t>
            </a:r>
          </a:p>
        </p:txBody>
      </p:sp>
      <p:pic>
        <p:nvPicPr>
          <p:cNvPr id="384005" name="Picture 18" descr="debtkj">
            <a:extLst>
              <a:ext uri="{FF2B5EF4-FFF2-40B4-BE49-F238E27FC236}">
                <a16:creationId xmlns:a16="http://schemas.microsoft.com/office/drawing/2014/main" id="{B77FAE29-E46A-41C1-95F7-4FA095B051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85026" name="Group 15">
            <a:extLst>
              <a:ext uri="{FF2B5EF4-FFF2-40B4-BE49-F238E27FC236}">
                <a16:creationId xmlns:a16="http://schemas.microsoft.com/office/drawing/2014/main" id="{C2F8FA29-0963-4C46-9C14-B1440915EBB7}"/>
              </a:ext>
            </a:extLst>
          </p:cNvPr>
          <p:cNvGrpSpPr>
            <a:grpSpLocks/>
          </p:cNvGrpSpPr>
          <p:nvPr/>
        </p:nvGrpSpPr>
        <p:grpSpPr bwMode="auto">
          <a:xfrm>
            <a:off x="101600" y="0"/>
            <a:ext cx="12090400" cy="6859588"/>
            <a:chOff x="0" y="0"/>
            <a:chExt cx="5760" cy="4321"/>
          </a:xfrm>
        </p:grpSpPr>
        <p:pic>
          <p:nvPicPr>
            <p:cNvPr id="385030" name="Picture 16" descr="debtsbg">
              <a:extLst>
                <a:ext uri="{FF2B5EF4-FFF2-40B4-BE49-F238E27FC236}">
                  <a16:creationId xmlns:a16="http://schemas.microsoft.com/office/drawing/2014/main" id="{38835E8B-75FE-4D90-AD22-ED6C0C6FA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031" name="Picture 17" descr="rosewatermarklp">
              <a:extLst>
                <a:ext uri="{FF2B5EF4-FFF2-40B4-BE49-F238E27FC236}">
                  <a16:creationId xmlns:a16="http://schemas.microsoft.com/office/drawing/2014/main" id="{B3B0B0A7-27FD-4A1D-B988-9641EBA45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2707" name="Rectangle 19">
            <a:extLst>
              <a:ext uri="{FF2B5EF4-FFF2-40B4-BE49-F238E27FC236}">
                <a16:creationId xmlns:a16="http://schemas.microsoft.com/office/drawing/2014/main" id="{4E8FE4F9-5CFE-4954-93B1-F340408830C2}"/>
              </a:ext>
            </a:extLst>
          </p:cNvPr>
          <p:cNvSpPr>
            <a:spLocks noGrp="1" noChangeArrowheads="1"/>
          </p:cNvSpPr>
          <p:nvPr>
            <p:ph type="body" idx="1"/>
          </p:nvPr>
        </p:nvSpPr>
        <p:spPr>
          <a:noFill/>
        </p:spPr>
        <p:txBody>
          <a:bodyPr/>
          <a:lstStyle/>
          <a:p>
            <a:pPr eaLnBrk="1" hangingPunct="1">
              <a:buFontTx/>
              <a:buBlip>
                <a:blip r:embed="rId5"/>
              </a:buBlip>
            </a:pPr>
            <a:r>
              <a:rPr lang="en-US" altLang="en-US" sz="3500">
                <a:solidFill>
                  <a:srgbClr val="211D1E"/>
                </a:solidFill>
              </a:rPr>
              <a:t>The New Testament uses five Greek words to talk about sin. </a:t>
            </a:r>
          </a:p>
          <a:p>
            <a:pPr eaLnBrk="1" hangingPunct="1">
              <a:buFontTx/>
              <a:buBlip>
                <a:blip r:embed="rId5"/>
              </a:buBlip>
            </a:pPr>
            <a:r>
              <a:rPr lang="en-US" altLang="en-US" sz="3500">
                <a:solidFill>
                  <a:srgbClr val="211D1E"/>
                </a:solidFill>
              </a:rPr>
              <a:t>In all these cases, sin is what </a:t>
            </a:r>
            <a:br>
              <a:rPr lang="en-US" altLang="en-US" sz="3500">
                <a:solidFill>
                  <a:srgbClr val="211D1E"/>
                </a:solidFill>
              </a:rPr>
            </a:br>
            <a:r>
              <a:rPr lang="en-US" altLang="en-US" sz="3500">
                <a:solidFill>
                  <a:srgbClr val="211D1E"/>
                </a:solidFill>
              </a:rPr>
              <a:t>separates us from God, our friends, and our families. </a:t>
            </a:r>
          </a:p>
          <a:p>
            <a:pPr eaLnBrk="1" hangingPunct="1">
              <a:buFontTx/>
              <a:buBlip>
                <a:blip r:embed="rId5"/>
              </a:buBlip>
            </a:pPr>
            <a:r>
              <a:rPr lang="en-US" altLang="en-US" sz="3500">
                <a:solidFill>
                  <a:srgbClr val="211D1E"/>
                </a:solidFill>
              </a:rPr>
              <a:t>Without forgiveness, relationships suffer and redemption is not possible.</a:t>
            </a:r>
            <a:r>
              <a:rPr lang="en-US" altLang="en-US">
                <a:solidFill>
                  <a:srgbClr val="211D1E"/>
                </a:solidFill>
                <a:latin typeface="Arial Narrow" panose="020B0606020202030204" pitchFamily="34" charset="0"/>
              </a:rPr>
              <a:t> </a:t>
            </a:r>
            <a:endParaRPr lang="en-US" altLang="en-US" sz="3300">
              <a:solidFill>
                <a:srgbClr val="211D1E"/>
              </a:solidFill>
            </a:endParaRPr>
          </a:p>
        </p:txBody>
      </p:sp>
      <p:pic>
        <p:nvPicPr>
          <p:cNvPr id="385028" name="Picture 20" descr="cat4">
            <a:extLst>
              <a:ext uri="{FF2B5EF4-FFF2-40B4-BE49-F238E27FC236}">
                <a16:creationId xmlns:a16="http://schemas.microsoft.com/office/drawing/2014/main" id="{8F9E91E5-61B7-48E4-BCFC-D79ABC451F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746" r="39992" b="20885"/>
          <a:stretch>
            <a:fillRect/>
          </a:stretch>
        </p:blipFill>
        <p:spPr bwMode="auto">
          <a:xfrm>
            <a:off x="2589214" y="1066801"/>
            <a:ext cx="5030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029" name="Picture 21" descr="debtkj">
            <a:extLst>
              <a:ext uri="{FF2B5EF4-FFF2-40B4-BE49-F238E27FC236}">
                <a16:creationId xmlns:a16="http://schemas.microsoft.com/office/drawing/2014/main" id="{71A504A7-DF10-427A-A83A-9702E532E0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2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27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2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7"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86050" name="Group 7">
            <a:extLst>
              <a:ext uri="{FF2B5EF4-FFF2-40B4-BE49-F238E27FC236}">
                <a16:creationId xmlns:a16="http://schemas.microsoft.com/office/drawing/2014/main" id="{4B346227-7617-4E77-96CC-F16FD706FBDD}"/>
              </a:ext>
            </a:extLst>
          </p:cNvPr>
          <p:cNvGrpSpPr>
            <a:grpSpLocks/>
          </p:cNvGrpSpPr>
          <p:nvPr/>
        </p:nvGrpSpPr>
        <p:grpSpPr bwMode="auto">
          <a:xfrm>
            <a:off x="0" y="0"/>
            <a:ext cx="12192000" cy="6859588"/>
            <a:chOff x="0" y="0"/>
            <a:chExt cx="5760" cy="4321"/>
          </a:xfrm>
        </p:grpSpPr>
        <p:pic>
          <p:nvPicPr>
            <p:cNvPr id="386054" name="Picture 8" descr="debtsbg">
              <a:extLst>
                <a:ext uri="{FF2B5EF4-FFF2-40B4-BE49-F238E27FC236}">
                  <a16:creationId xmlns:a16="http://schemas.microsoft.com/office/drawing/2014/main" id="{79812C97-00DE-4200-A32A-21D5E5C25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5" name="Picture 9" descr="rosewatermarklp">
              <a:extLst>
                <a:ext uri="{FF2B5EF4-FFF2-40B4-BE49-F238E27FC236}">
                  <a16:creationId xmlns:a16="http://schemas.microsoft.com/office/drawing/2014/main" id="{DD3245FA-010A-4B9D-9B0E-C690E8C182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7147" name="Rectangle 11">
            <a:extLst>
              <a:ext uri="{FF2B5EF4-FFF2-40B4-BE49-F238E27FC236}">
                <a16:creationId xmlns:a16="http://schemas.microsoft.com/office/drawing/2014/main" id="{5EA284D1-05F5-456F-9DBA-FDAC88A545C2}"/>
              </a:ext>
            </a:extLst>
          </p:cNvPr>
          <p:cNvSpPr>
            <a:spLocks noGrp="1" noChangeArrowheads="1"/>
          </p:cNvSpPr>
          <p:nvPr>
            <p:ph type="body" idx="1"/>
          </p:nvPr>
        </p:nvSpPr>
        <p:spPr>
          <a:noFill/>
        </p:spPr>
        <p:txBody>
          <a:bodyPr/>
          <a:lstStyle/>
          <a:p>
            <a:pPr eaLnBrk="1" hangingPunct="1">
              <a:buFontTx/>
              <a:buBlip>
                <a:blip r:embed="rId5"/>
              </a:buBlip>
            </a:pPr>
            <a:r>
              <a:rPr lang="en-US" altLang="en-US" sz="3500">
                <a:solidFill>
                  <a:srgbClr val="211D1E"/>
                </a:solidFill>
              </a:rPr>
              <a:t>There are different meanings to each Greek word, such as: </a:t>
            </a:r>
          </a:p>
          <a:p>
            <a:pPr lvl="1" eaLnBrk="1" hangingPunct="1">
              <a:buFontTx/>
              <a:buBlip>
                <a:blip r:embed="rId5"/>
              </a:buBlip>
            </a:pPr>
            <a:r>
              <a:rPr lang="en-US" altLang="en-US" sz="2900">
                <a:solidFill>
                  <a:srgbClr val="211D1E"/>
                </a:solidFill>
              </a:rPr>
              <a:t>Slipping and falling (unintentional)</a:t>
            </a:r>
          </a:p>
          <a:p>
            <a:pPr lvl="1" eaLnBrk="1" hangingPunct="1">
              <a:buFontTx/>
              <a:buBlip>
                <a:blip r:embed="rId5"/>
              </a:buBlip>
            </a:pPr>
            <a:r>
              <a:rPr lang="en-US" altLang="en-US" sz="2900">
                <a:solidFill>
                  <a:srgbClr val="211D1E"/>
                </a:solidFill>
              </a:rPr>
              <a:t>“Missing the mark” as an arrow </a:t>
            </a:r>
            <a:br>
              <a:rPr lang="en-US" altLang="en-US" sz="2900">
                <a:solidFill>
                  <a:srgbClr val="211D1E"/>
                </a:solidFill>
              </a:rPr>
            </a:br>
            <a:r>
              <a:rPr lang="en-US" altLang="en-US" sz="2900">
                <a:solidFill>
                  <a:srgbClr val="211D1E"/>
                </a:solidFill>
              </a:rPr>
              <a:t>misses the target </a:t>
            </a:r>
          </a:p>
          <a:p>
            <a:pPr lvl="1" eaLnBrk="1" hangingPunct="1">
              <a:buFontTx/>
              <a:buBlip>
                <a:blip r:embed="rId5"/>
              </a:buBlip>
            </a:pPr>
            <a:r>
              <a:rPr lang="en-US" altLang="en-US" sz="2900">
                <a:solidFill>
                  <a:srgbClr val="211D1E"/>
                </a:solidFill>
              </a:rPr>
              <a:t>Stepping across the line (intentional)</a:t>
            </a:r>
          </a:p>
          <a:p>
            <a:pPr lvl="1" eaLnBrk="1" hangingPunct="1">
              <a:buFontTx/>
              <a:buBlip>
                <a:blip r:embed="rId5"/>
              </a:buBlip>
            </a:pPr>
            <a:r>
              <a:rPr lang="en-US" altLang="en-US" sz="2900">
                <a:solidFill>
                  <a:srgbClr val="211D1E"/>
                </a:solidFill>
              </a:rPr>
              <a:t>“Lawlessness” (open rebellion against God)</a:t>
            </a:r>
            <a:endParaRPr lang="en-US" altLang="en-US">
              <a:latin typeface="Arial Narrow" panose="020B0606020202030204" pitchFamily="34" charset="0"/>
            </a:endParaRPr>
          </a:p>
        </p:txBody>
      </p:sp>
      <p:pic>
        <p:nvPicPr>
          <p:cNvPr id="386052" name="Picture 12" descr="cat4">
            <a:extLst>
              <a:ext uri="{FF2B5EF4-FFF2-40B4-BE49-F238E27FC236}">
                <a16:creationId xmlns:a16="http://schemas.microsoft.com/office/drawing/2014/main" id="{13DAB89A-7938-45D9-8FBB-305E6B293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746" r="39992" b="20885"/>
          <a:stretch>
            <a:fillRect/>
          </a:stretch>
        </p:blipFill>
        <p:spPr bwMode="auto">
          <a:xfrm>
            <a:off x="2589214" y="1066801"/>
            <a:ext cx="5030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6053" name="Picture 13" descr="debtkj">
            <a:extLst>
              <a:ext uri="{FF2B5EF4-FFF2-40B4-BE49-F238E27FC236}">
                <a16:creationId xmlns:a16="http://schemas.microsoft.com/office/drawing/2014/main" id="{868D7010-E8FF-400D-911E-84C952E2E3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7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87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871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871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87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47" grpId="0" build="p" bldLvl="2"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87074" name="Group 14">
            <a:extLst>
              <a:ext uri="{FF2B5EF4-FFF2-40B4-BE49-F238E27FC236}">
                <a16:creationId xmlns:a16="http://schemas.microsoft.com/office/drawing/2014/main" id="{08FD7248-636F-492B-96AD-22A8B13EAC80}"/>
              </a:ext>
            </a:extLst>
          </p:cNvPr>
          <p:cNvGrpSpPr>
            <a:grpSpLocks/>
          </p:cNvGrpSpPr>
          <p:nvPr/>
        </p:nvGrpSpPr>
        <p:grpSpPr bwMode="auto">
          <a:xfrm>
            <a:off x="0" y="0"/>
            <a:ext cx="12192000" cy="6859588"/>
            <a:chOff x="0" y="0"/>
            <a:chExt cx="5760" cy="4321"/>
          </a:xfrm>
        </p:grpSpPr>
        <p:pic>
          <p:nvPicPr>
            <p:cNvPr id="387078" name="Picture 15" descr="debtsbg">
              <a:extLst>
                <a:ext uri="{FF2B5EF4-FFF2-40B4-BE49-F238E27FC236}">
                  <a16:creationId xmlns:a16="http://schemas.microsoft.com/office/drawing/2014/main" id="{8AA4D84B-2414-459C-A90A-E04982B5B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9" name="Picture 16" descr="rosewatermarklp">
              <a:extLst>
                <a:ext uri="{FF2B5EF4-FFF2-40B4-BE49-F238E27FC236}">
                  <a16:creationId xmlns:a16="http://schemas.microsoft.com/office/drawing/2014/main" id="{885B094C-6C0A-416E-B365-EB089739B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4994" name="Rectangle 18">
            <a:extLst>
              <a:ext uri="{FF2B5EF4-FFF2-40B4-BE49-F238E27FC236}">
                <a16:creationId xmlns:a16="http://schemas.microsoft.com/office/drawing/2014/main" id="{7C4015CC-14B6-431E-B386-671D005E8CC5}"/>
              </a:ext>
            </a:extLst>
          </p:cNvPr>
          <p:cNvSpPr>
            <a:spLocks noGrp="1" noChangeArrowheads="1"/>
          </p:cNvSpPr>
          <p:nvPr>
            <p:ph type="body" idx="1"/>
          </p:nvPr>
        </p:nvSpPr>
        <p:spPr>
          <a:xfrm>
            <a:off x="1930400" y="2833634"/>
            <a:ext cx="10160000" cy="3643365"/>
          </a:xfrm>
          <a:noFill/>
        </p:spPr>
        <p:txBody>
          <a:bodyPr/>
          <a:lstStyle/>
          <a:p>
            <a:pPr eaLnBrk="1" hangingPunct="1">
              <a:buFontTx/>
              <a:buBlip>
                <a:blip r:embed="rId5"/>
              </a:buBlip>
            </a:pPr>
            <a:r>
              <a:rPr lang="en-US" altLang="en-US" sz="3400" dirty="0">
                <a:solidFill>
                  <a:srgbClr val="211D1E"/>
                </a:solidFill>
              </a:rPr>
              <a:t>Another aspect of sin refers to a spiritual debt to God and a personal debt to others. </a:t>
            </a:r>
          </a:p>
          <a:p>
            <a:pPr eaLnBrk="1" hangingPunct="1">
              <a:buFontTx/>
              <a:buBlip>
                <a:blip r:embed="rId5"/>
              </a:buBlip>
            </a:pPr>
            <a:r>
              <a:rPr lang="en-US" altLang="en-US" sz="3400" dirty="0">
                <a:solidFill>
                  <a:srgbClr val="211D1E"/>
                </a:solidFill>
              </a:rPr>
              <a:t>Often rendered “debts” or  “trespasses” (Matthew 12-14), Jesus illustrates this aspect of sin in the Parable of </a:t>
            </a:r>
            <a:br>
              <a:rPr lang="en-US" altLang="en-US" sz="3400" dirty="0">
                <a:solidFill>
                  <a:srgbClr val="211D1E"/>
                </a:solidFill>
              </a:rPr>
            </a:br>
            <a:r>
              <a:rPr lang="en-US" altLang="en-US" sz="3400" dirty="0">
                <a:solidFill>
                  <a:srgbClr val="211D1E"/>
                </a:solidFill>
              </a:rPr>
              <a:t>the Unforgiving Servant </a:t>
            </a:r>
            <a:r>
              <a:rPr lang="en-US" altLang="en-US" sz="3400" dirty="0"/>
              <a:t>(Matthew 18:23-35)</a:t>
            </a:r>
            <a:r>
              <a:rPr lang="en-US" altLang="en-US" sz="3400" dirty="0">
                <a:solidFill>
                  <a:srgbClr val="211D1E"/>
                </a:solidFill>
              </a:rPr>
              <a:t>.</a:t>
            </a:r>
            <a:r>
              <a:rPr lang="en-US" altLang="en-US" sz="1600" dirty="0">
                <a:solidFill>
                  <a:srgbClr val="211D1E"/>
                </a:solidFill>
              </a:rPr>
              <a:t> </a:t>
            </a:r>
            <a:endParaRPr lang="en-US" altLang="en-US" sz="1800" dirty="0">
              <a:latin typeface="Arial Narrow" panose="020B0606020202030204" pitchFamily="34" charset="0"/>
            </a:endParaRPr>
          </a:p>
        </p:txBody>
      </p:sp>
      <p:pic>
        <p:nvPicPr>
          <p:cNvPr id="387076" name="Picture 19" descr="cat4">
            <a:extLst>
              <a:ext uri="{FF2B5EF4-FFF2-40B4-BE49-F238E27FC236}">
                <a16:creationId xmlns:a16="http://schemas.microsoft.com/office/drawing/2014/main" id="{D642042B-B89E-47E6-8CFD-E39CD9355F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746" r="39992" b="20885"/>
          <a:stretch>
            <a:fillRect/>
          </a:stretch>
        </p:blipFill>
        <p:spPr bwMode="auto">
          <a:xfrm>
            <a:off x="2589214" y="1066801"/>
            <a:ext cx="5030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7" name="Picture 20" descr="debtkj">
            <a:extLst>
              <a:ext uri="{FF2B5EF4-FFF2-40B4-BE49-F238E27FC236}">
                <a16:creationId xmlns:a16="http://schemas.microsoft.com/office/drawing/2014/main" id="{E5D3B080-1225-4244-8656-CA87F84619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49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499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9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88098" name="Group 11">
            <a:extLst>
              <a:ext uri="{FF2B5EF4-FFF2-40B4-BE49-F238E27FC236}">
                <a16:creationId xmlns:a16="http://schemas.microsoft.com/office/drawing/2014/main" id="{555A91C9-0301-4CEE-AF67-68031F3E0565}"/>
              </a:ext>
            </a:extLst>
          </p:cNvPr>
          <p:cNvGrpSpPr>
            <a:grpSpLocks/>
          </p:cNvGrpSpPr>
          <p:nvPr/>
        </p:nvGrpSpPr>
        <p:grpSpPr bwMode="auto">
          <a:xfrm>
            <a:off x="0" y="0"/>
            <a:ext cx="12192000" cy="6859588"/>
            <a:chOff x="0" y="0"/>
            <a:chExt cx="5760" cy="4321"/>
          </a:xfrm>
        </p:grpSpPr>
        <p:pic>
          <p:nvPicPr>
            <p:cNvPr id="388105" name="Picture 12" descr="debtsbg">
              <a:extLst>
                <a:ext uri="{FF2B5EF4-FFF2-40B4-BE49-F238E27FC236}">
                  <a16:creationId xmlns:a16="http://schemas.microsoft.com/office/drawing/2014/main" id="{FBF940A6-65A2-436A-AC7D-D70413EE8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6" name="Picture 13" descr="rosewatermarklp">
              <a:extLst>
                <a:ext uri="{FF2B5EF4-FFF2-40B4-BE49-F238E27FC236}">
                  <a16:creationId xmlns:a16="http://schemas.microsoft.com/office/drawing/2014/main" id="{BB435C2C-C811-4B2E-AC6A-085D5284F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7039" name="Rectangle 15">
            <a:extLst>
              <a:ext uri="{FF2B5EF4-FFF2-40B4-BE49-F238E27FC236}">
                <a16:creationId xmlns:a16="http://schemas.microsoft.com/office/drawing/2014/main" id="{C2EE0A1D-0BE7-4ADA-9398-8081C8EDE0EE}"/>
              </a:ext>
            </a:extLst>
          </p:cNvPr>
          <p:cNvSpPr>
            <a:spLocks noGrp="1" noChangeArrowheads="1"/>
          </p:cNvSpPr>
          <p:nvPr>
            <p:ph type="body" idx="1"/>
          </p:nvPr>
        </p:nvSpPr>
        <p:spPr>
          <a:noFill/>
        </p:spPr>
        <p:txBody>
          <a:bodyPr/>
          <a:lstStyle/>
          <a:p>
            <a:pPr eaLnBrk="1" hangingPunct="1">
              <a:buFontTx/>
              <a:buBlip>
                <a:blip r:embed="rId5"/>
              </a:buBlip>
            </a:pPr>
            <a:r>
              <a:rPr lang="en-US" altLang="en-US" sz="3400" dirty="0">
                <a:solidFill>
                  <a:srgbClr val="211D1E"/>
                </a:solidFill>
              </a:rPr>
              <a:t>This Parable </a:t>
            </a:r>
            <a:r>
              <a:rPr lang="en-US" altLang="en-US" sz="3400" dirty="0"/>
              <a:t>is about a man who owed the king over one million dollars. </a:t>
            </a:r>
          </a:p>
          <a:p>
            <a:pPr eaLnBrk="1" hangingPunct="1">
              <a:buFontTx/>
              <a:buBlip>
                <a:blip r:embed="rId5"/>
              </a:buBlip>
            </a:pPr>
            <a:r>
              <a:rPr lang="en-US" altLang="en-US" sz="3400" dirty="0"/>
              <a:t>After the man begged </a:t>
            </a:r>
            <a:br>
              <a:rPr lang="en-US" altLang="en-US" sz="3400" dirty="0"/>
            </a:br>
            <a:r>
              <a:rPr lang="en-US" altLang="en-US" sz="3400" dirty="0"/>
              <a:t>for mercy, the king </a:t>
            </a:r>
            <a:br>
              <a:rPr lang="en-US" altLang="en-US" sz="3400" dirty="0"/>
            </a:br>
            <a:r>
              <a:rPr lang="en-US" altLang="en-US" sz="3400" dirty="0"/>
              <a:t>forgave the debt. </a:t>
            </a:r>
          </a:p>
          <a:p>
            <a:pPr eaLnBrk="1" hangingPunct="1">
              <a:buFontTx/>
              <a:buBlip>
                <a:blip r:embed="rId5"/>
              </a:buBlip>
            </a:pPr>
            <a:r>
              <a:rPr lang="en-US" altLang="en-US" sz="3400" dirty="0"/>
              <a:t>Afterward, that same man </a:t>
            </a:r>
            <a:br>
              <a:rPr lang="en-US" altLang="en-US" sz="3400" dirty="0"/>
            </a:br>
            <a:r>
              <a:rPr lang="en-US" altLang="en-US" sz="3400" dirty="0"/>
              <a:t>demanded a few dollars </a:t>
            </a:r>
            <a:br>
              <a:rPr lang="en-US" altLang="en-US" sz="3400" dirty="0"/>
            </a:br>
            <a:r>
              <a:rPr lang="en-US" altLang="en-US" sz="3400" dirty="0"/>
              <a:t>from his neighbor.</a:t>
            </a:r>
            <a:r>
              <a:rPr lang="en-US" altLang="en-US" sz="3500" dirty="0"/>
              <a:t> </a:t>
            </a:r>
            <a:endParaRPr lang="en-US" altLang="en-US" sz="1800" dirty="0">
              <a:latin typeface="Arial Narrow" panose="020B0606020202030204" pitchFamily="34" charset="0"/>
            </a:endParaRPr>
          </a:p>
        </p:txBody>
      </p:sp>
      <p:pic>
        <p:nvPicPr>
          <p:cNvPr id="388100" name="Picture 16" descr="cat4">
            <a:extLst>
              <a:ext uri="{FF2B5EF4-FFF2-40B4-BE49-F238E27FC236}">
                <a16:creationId xmlns:a16="http://schemas.microsoft.com/office/drawing/2014/main" id="{26D0494D-3806-4C85-AF59-53BA9690EF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746" r="39992" b="20885"/>
          <a:stretch>
            <a:fillRect/>
          </a:stretch>
        </p:blipFill>
        <p:spPr bwMode="auto">
          <a:xfrm>
            <a:off x="2589214" y="1066801"/>
            <a:ext cx="5030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7">
            <a:extLst>
              <a:ext uri="{FF2B5EF4-FFF2-40B4-BE49-F238E27FC236}">
                <a16:creationId xmlns:a16="http://schemas.microsoft.com/office/drawing/2014/main" id="{84CE8F6A-E77D-4C45-B418-AF8872FE2BD3}"/>
              </a:ext>
            </a:extLst>
          </p:cNvPr>
          <p:cNvGrpSpPr>
            <a:grpSpLocks/>
          </p:cNvGrpSpPr>
          <p:nvPr/>
        </p:nvGrpSpPr>
        <p:grpSpPr bwMode="auto">
          <a:xfrm>
            <a:off x="7546976" y="3665538"/>
            <a:ext cx="3121025" cy="3192462"/>
            <a:chOff x="3586" y="2016"/>
            <a:chExt cx="2218" cy="2359"/>
          </a:xfrm>
        </p:grpSpPr>
        <p:pic>
          <p:nvPicPr>
            <p:cNvPr id="388103" name="Picture 18" descr="unforgivingservant">
              <a:extLst>
                <a:ext uri="{FF2B5EF4-FFF2-40B4-BE49-F238E27FC236}">
                  <a16:creationId xmlns:a16="http://schemas.microsoft.com/office/drawing/2014/main" id="{76F9A389-6310-47AD-A7B7-C82B73E64A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7" y="2016"/>
              <a:ext cx="1377" cy="1776"/>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388104" name="Rectangle 19">
              <a:extLst>
                <a:ext uri="{FF2B5EF4-FFF2-40B4-BE49-F238E27FC236}">
                  <a16:creationId xmlns:a16="http://schemas.microsoft.com/office/drawing/2014/main" id="{A8CD1E54-0180-4818-B7C9-5DEE8E3E972F}"/>
                </a:ext>
              </a:extLst>
            </p:cNvPr>
            <p:cNvSpPr>
              <a:spLocks noChangeArrowheads="1"/>
            </p:cNvSpPr>
            <p:nvPr/>
          </p:nvSpPr>
          <p:spPr bwMode="auto">
            <a:xfrm>
              <a:off x="3586" y="3840"/>
              <a:ext cx="2218" cy="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lnSpc>
                  <a:spcPct val="90000"/>
                </a:lnSpc>
                <a:spcBef>
                  <a:spcPct val="0"/>
                </a:spcBef>
                <a:spcAft>
                  <a:spcPct val="0"/>
                </a:spcAft>
              </a:pPr>
              <a:r>
                <a:rPr lang="en-US" altLang="en-US" sz="2300" b="1" i="1">
                  <a:solidFill>
                    <a:srgbClr val="211D1E"/>
                  </a:solidFill>
                  <a:latin typeface="Times New Roman" panose="02020603050405020304" pitchFamily="18" charset="0"/>
                </a:rPr>
                <a:t>The Unmerciful Servant</a:t>
              </a:r>
              <a:br>
                <a:rPr lang="en-US" altLang="en-US" sz="2300" b="1" i="1">
                  <a:solidFill>
                    <a:srgbClr val="211D1E"/>
                  </a:solidFill>
                  <a:latin typeface="Times New Roman" panose="02020603050405020304" pitchFamily="18" charset="0"/>
                </a:rPr>
              </a:br>
              <a:r>
                <a:rPr lang="en-US" altLang="en-US" sz="2300">
                  <a:solidFill>
                    <a:srgbClr val="211D1E"/>
                  </a:solidFill>
                  <a:latin typeface="Times New Roman" panose="02020603050405020304" pitchFamily="18" charset="0"/>
                </a:rPr>
                <a:t>Millais (1864)</a:t>
              </a:r>
            </a:p>
          </p:txBody>
        </p:sp>
      </p:grpSp>
      <p:pic>
        <p:nvPicPr>
          <p:cNvPr id="388102" name="Picture 20" descr="debtkj">
            <a:extLst>
              <a:ext uri="{FF2B5EF4-FFF2-40B4-BE49-F238E27FC236}">
                <a16:creationId xmlns:a16="http://schemas.microsoft.com/office/drawing/2014/main" id="{E1603AC5-4314-45E0-97C9-446772CA8E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70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70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97039">
                                            <p:txEl>
                                              <p:pRg st="2" end="2"/>
                                            </p:txEl>
                                          </p:spTgt>
                                        </p:tgtEl>
                                        <p:attrNameLst>
                                          <p:attrName>style.visibility</p:attrName>
                                        </p:attrNameLst>
                                      </p:cBhvr>
                                      <p:to>
                                        <p:strVal val="visible"/>
                                      </p:to>
                                    </p:set>
                                  </p:childTnLst>
                                </p:cTn>
                              </p:par>
                            </p:childTnLst>
                          </p:cTn>
                        </p:par>
                        <p:par>
                          <p:cTn id="15" fill="hold" nodeType="afterGroup">
                            <p:stCondLst>
                              <p:cond delay="500"/>
                            </p:stCondLst>
                            <p:childTnLst>
                              <p:par>
                                <p:cTn id="16" presetID="9"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9"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89122" name="Group 16">
            <a:extLst>
              <a:ext uri="{FF2B5EF4-FFF2-40B4-BE49-F238E27FC236}">
                <a16:creationId xmlns:a16="http://schemas.microsoft.com/office/drawing/2014/main" id="{514EC152-02DC-4733-A563-149E4B2659E6}"/>
              </a:ext>
            </a:extLst>
          </p:cNvPr>
          <p:cNvGrpSpPr>
            <a:grpSpLocks/>
          </p:cNvGrpSpPr>
          <p:nvPr/>
        </p:nvGrpSpPr>
        <p:grpSpPr bwMode="auto">
          <a:xfrm>
            <a:off x="0" y="0"/>
            <a:ext cx="12192000" cy="6859588"/>
            <a:chOff x="0" y="0"/>
            <a:chExt cx="5760" cy="4321"/>
          </a:xfrm>
        </p:grpSpPr>
        <p:pic>
          <p:nvPicPr>
            <p:cNvPr id="389129" name="Picture 17" descr="debtsbg">
              <a:extLst>
                <a:ext uri="{FF2B5EF4-FFF2-40B4-BE49-F238E27FC236}">
                  <a16:creationId xmlns:a16="http://schemas.microsoft.com/office/drawing/2014/main" id="{DB663601-D925-4C30-B549-1559D10FA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30" name="Picture 18" descr="rosewatermarklp">
              <a:extLst>
                <a:ext uri="{FF2B5EF4-FFF2-40B4-BE49-F238E27FC236}">
                  <a16:creationId xmlns:a16="http://schemas.microsoft.com/office/drawing/2014/main" id="{FCA2E8D0-54A9-4F8E-B283-6CCAF67B4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99092" name="Rectangle 20">
            <a:extLst>
              <a:ext uri="{FF2B5EF4-FFF2-40B4-BE49-F238E27FC236}">
                <a16:creationId xmlns:a16="http://schemas.microsoft.com/office/drawing/2014/main" id="{1BEA8E75-23A5-418C-A010-8558B9264A95}"/>
              </a:ext>
            </a:extLst>
          </p:cNvPr>
          <p:cNvSpPr>
            <a:spLocks noGrp="1" noChangeArrowheads="1"/>
          </p:cNvSpPr>
          <p:nvPr>
            <p:ph type="body" idx="1"/>
          </p:nvPr>
        </p:nvSpPr>
        <p:spPr>
          <a:noFill/>
        </p:spPr>
        <p:txBody>
          <a:bodyPr/>
          <a:lstStyle/>
          <a:p>
            <a:pPr eaLnBrk="1" hangingPunct="1">
              <a:buFontTx/>
              <a:buBlip>
                <a:blip r:embed="rId5"/>
              </a:buBlip>
            </a:pPr>
            <a:r>
              <a:rPr lang="en-US" altLang="en-US" sz="3500"/>
              <a:t>When his neighbor could not pay, the man had him thrown into prison. </a:t>
            </a:r>
          </a:p>
          <a:p>
            <a:pPr eaLnBrk="1" hangingPunct="1">
              <a:buFontTx/>
              <a:buBlip>
                <a:blip r:embed="rId5"/>
              </a:buBlip>
            </a:pPr>
            <a:r>
              <a:rPr lang="en-US" altLang="en-US" sz="3500"/>
              <a:t>Once the king </a:t>
            </a:r>
            <a:br>
              <a:rPr lang="en-US" altLang="en-US" sz="3500"/>
            </a:br>
            <a:r>
              <a:rPr lang="en-US" altLang="en-US" sz="3500"/>
              <a:t>heard about it, he </a:t>
            </a:r>
            <a:br>
              <a:rPr lang="en-US" altLang="en-US" sz="3500"/>
            </a:br>
            <a:r>
              <a:rPr lang="en-US" altLang="en-US" sz="3500"/>
              <a:t>had the man turned </a:t>
            </a:r>
            <a:br>
              <a:rPr lang="en-US" altLang="en-US" sz="3500"/>
            </a:br>
            <a:r>
              <a:rPr lang="en-US" altLang="en-US" sz="3500"/>
              <a:t>over to the jailers </a:t>
            </a:r>
            <a:br>
              <a:rPr lang="en-US" altLang="en-US" sz="3500"/>
            </a:br>
            <a:r>
              <a:rPr lang="en-US" altLang="en-US" sz="3500"/>
              <a:t>until he could </a:t>
            </a:r>
            <a:br>
              <a:rPr lang="en-US" altLang="en-US" sz="3500"/>
            </a:br>
            <a:r>
              <a:rPr lang="en-US" altLang="en-US" sz="3500"/>
              <a:t>repay the debt. </a:t>
            </a:r>
            <a:endParaRPr lang="en-US" altLang="en-US" sz="1800">
              <a:latin typeface="Arial Narrow" panose="020B0606020202030204" pitchFamily="34" charset="0"/>
            </a:endParaRPr>
          </a:p>
        </p:txBody>
      </p:sp>
      <p:grpSp>
        <p:nvGrpSpPr>
          <p:cNvPr id="3" name="Group 21">
            <a:extLst>
              <a:ext uri="{FF2B5EF4-FFF2-40B4-BE49-F238E27FC236}">
                <a16:creationId xmlns:a16="http://schemas.microsoft.com/office/drawing/2014/main" id="{832A24DD-F3DC-409E-9CE4-441D234C1273}"/>
              </a:ext>
            </a:extLst>
          </p:cNvPr>
          <p:cNvGrpSpPr>
            <a:grpSpLocks/>
          </p:cNvGrpSpPr>
          <p:nvPr/>
        </p:nvGrpSpPr>
        <p:grpSpPr bwMode="auto">
          <a:xfrm>
            <a:off x="7010401" y="3903663"/>
            <a:ext cx="3471863" cy="2927350"/>
            <a:chOff x="3456" y="2459"/>
            <a:chExt cx="2187" cy="1844"/>
          </a:xfrm>
        </p:grpSpPr>
        <p:sp>
          <p:nvSpPr>
            <p:cNvPr id="389127" name="Rectangle 22">
              <a:extLst>
                <a:ext uri="{FF2B5EF4-FFF2-40B4-BE49-F238E27FC236}">
                  <a16:creationId xmlns:a16="http://schemas.microsoft.com/office/drawing/2014/main" id="{2D6ABB6C-9B45-4FA1-806C-F53D8E7F9B2A}"/>
                </a:ext>
              </a:extLst>
            </p:cNvPr>
            <p:cNvSpPr>
              <a:spLocks noChangeArrowheads="1"/>
            </p:cNvSpPr>
            <p:nvPr/>
          </p:nvSpPr>
          <p:spPr bwMode="auto">
            <a:xfrm>
              <a:off x="3456" y="3648"/>
              <a:ext cx="2187" cy="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lnSpc>
                  <a:spcPct val="90000"/>
                </a:lnSpc>
                <a:spcBef>
                  <a:spcPct val="0"/>
                </a:spcBef>
                <a:spcAft>
                  <a:spcPct val="0"/>
                </a:spcAft>
              </a:pPr>
              <a:r>
                <a:rPr lang="en-US" altLang="en-US" sz="2300" b="1" i="1">
                  <a:solidFill>
                    <a:srgbClr val="211D1E"/>
                  </a:solidFill>
                  <a:latin typeface="Times New Roman" panose="02020603050405020304" pitchFamily="18" charset="0"/>
                </a:rPr>
                <a:t>The Parable of the Unmerciful Servant </a:t>
              </a:r>
              <a:br>
                <a:rPr lang="en-US" altLang="en-US" sz="2300" b="1" i="1">
                  <a:solidFill>
                    <a:srgbClr val="211D1E"/>
                  </a:solidFill>
                  <a:latin typeface="Times New Roman" panose="02020603050405020304" pitchFamily="18" charset="0"/>
                </a:rPr>
              </a:br>
              <a:r>
                <a:rPr lang="en-US" altLang="en-US" sz="2300">
                  <a:solidFill>
                    <a:srgbClr val="211D1E"/>
                  </a:solidFill>
                  <a:latin typeface="Times New Roman" panose="02020603050405020304" pitchFamily="18" charset="0"/>
                </a:rPr>
                <a:t>Abbot (1878)</a:t>
              </a:r>
            </a:p>
          </p:txBody>
        </p:sp>
        <p:pic>
          <p:nvPicPr>
            <p:cNvPr id="389128" name="Picture 23" descr="unmericfulservant1">
              <a:extLst>
                <a:ext uri="{FF2B5EF4-FFF2-40B4-BE49-F238E27FC236}">
                  <a16:creationId xmlns:a16="http://schemas.microsoft.com/office/drawing/2014/main" id="{9C5E6468-01B8-4296-911C-82AA49D84B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4" y="2459"/>
              <a:ext cx="2110" cy="1141"/>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grpSp>
      <p:pic>
        <p:nvPicPr>
          <p:cNvPr id="389125" name="Picture 24" descr="cat4">
            <a:extLst>
              <a:ext uri="{FF2B5EF4-FFF2-40B4-BE49-F238E27FC236}">
                <a16:creationId xmlns:a16="http://schemas.microsoft.com/office/drawing/2014/main" id="{27155CB5-5BBD-45AC-B20F-F2EEB990B3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5746" r="39992" b="20885"/>
          <a:stretch>
            <a:fillRect/>
          </a:stretch>
        </p:blipFill>
        <p:spPr bwMode="auto">
          <a:xfrm>
            <a:off x="2589214" y="1066801"/>
            <a:ext cx="5030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6" name="Picture 25" descr="debtkj">
            <a:extLst>
              <a:ext uri="{FF2B5EF4-FFF2-40B4-BE49-F238E27FC236}">
                <a16:creationId xmlns:a16="http://schemas.microsoft.com/office/drawing/2014/main" id="{461836A7-D88A-4619-A101-8184BA42E8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90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9092">
                                            <p:txEl>
                                              <p:pRg st="1" end="1"/>
                                            </p:txEl>
                                          </p:spTgt>
                                        </p:tgtEl>
                                        <p:attrNameLst>
                                          <p:attrName>style.visibility</p:attrName>
                                        </p:attrNameLst>
                                      </p:cBhvr>
                                      <p:to>
                                        <p:strVal val="visible"/>
                                      </p:to>
                                    </p:se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92"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0033"/>
        </a:solidFill>
        <a:effectLst/>
      </p:bgPr>
    </p:bg>
    <p:spTree>
      <p:nvGrpSpPr>
        <p:cNvPr id="1" name=""/>
        <p:cNvGrpSpPr/>
        <p:nvPr/>
      </p:nvGrpSpPr>
      <p:grpSpPr>
        <a:xfrm>
          <a:off x="0" y="0"/>
          <a:ext cx="0" cy="0"/>
          <a:chOff x="0" y="0"/>
          <a:chExt cx="0" cy="0"/>
        </a:xfrm>
      </p:grpSpPr>
      <p:sp>
        <p:nvSpPr>
          <p:cNvPr id="461826" name="Rectangle 2">
            <a:extLst>
              <a:ext uri="{FF2B5EF4-FFF2-40B4-BE49-F238E27FC236}">
                <a16:creationId xmlns:a16="http://schemas.microsoft.com/office/drawing/2014/main" id="{E67EEB33-4445-4147-B20D-4DAF4BD4E788}"/>
              </a:ext>
            </a:extLst>
          </p:cNvPr>
          <p:cNvSpPr>
            <a:spLocks noGrp="1" noChangeArrowheads="1"/>
          </p:cNvSpPr>
          <p:nvPr>
            <p:ph type="body" idx="1"/>
          </p:nvPr>
        </p:nvSpPr>
        <p:spPr>
          <a:xfrm>
            <a:off x="1752600" y="457200"/>
            <a:ext cx="8610600" cy="5943600"/>
          </a:xfrm>
        </p:spPr>
        <p:txBody>
          <a:bodyPr/>
          <a:lstStyle/>
          <a:p>
            <a:pPr algn="ctr" eaLnBrk="1" hangingPunct="1">
              <a:buFontTx/>
              <a:buNone/>
            </a:pPr>
            <a:r>
              <a:rPr lang="en-US" altLang="en-US" sz="4400">
                <a:solidFill>
                  <a:srgbClr val="FFEAA3"/>
                </a:solidFill>
                <a:latin typeface="Cooper Black" panose="0208090404030B020404" pitchFamily="18" charset="0"/>
              </a:rPr>
              <a:t>And forgive us our debts, as we forgive our debtors. </a:t>
            </a:r>
          </a:p>
          <a:p>
            <a:pPr algn="ctr" eaLnBrk="1" hangingPunct="1">
              <a:buFontTx/>
              <a:buNone/>
            </a:pPr>
            <a:r>
              <a:rPr lang="en-US" altLang="en-US" sz="4400">
                <a:solidFill>
                  <a:srgbClr val="FFEAA3"/>
                </a:solidFill>
                <a:latin typeface="Cooper Black" panose="0208090404030B020404" pitchFamily="18" charset="0"/>
              </a:rPr>
              <a:t>And lead us not into temptation,</a:t>
            </a:r>
          </a:p>
          <a:p>
            <a:pPr algn="ctr" eaLnBrk="1" hangingPunct="1">
              <a:buFontTx/>
              <a:buNone/>
            </a:pPr>
            <a:r>
              <a:rPr lang="en-US" altLang="en-US" sz="4400">
                <a:solidFill>
                  <a:srgbClr val="FFEAA3"/>
                </a:solidFill>
                <a:latin typeface="Cooper Black" panose="0208090404030B020404" pitchFamily="18" charset="0"/>
              </a:rPr>
              <a:t>But deliver us from evil;</a:t>
            </a:r>
          </a:p>
          <a:p>
            <a:pPr algn="ctr" eaLnBrk="1" hangingPunct="1">
              <a:buFontTx/>
              <a:buNone/>
            </a:pPr>
            <a:r>
              <a:rPr lang="en-US" altLang="en-US" sz="4400">
                <a:solidFill>
                  <a:srgbClr val="FFEAA3"/>
                </a:solidFill>
                <a:latin typeface="Cooper Black" panose="0208090404030B020404" pitchFamily="18" charset="0"/>
              </a:rPr>
              <a:t>For Thine is the kingdom, and the power, and the glory forever. Amen</a:t>
            </a:r>
            <a:r>
              <a:rPr lang="en-US" altLang="en-US" sz="2800"/>
              <a:t> </a:t>
            </a:r>
          </a:p>
        </p:txBody>
      </p:sp>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90146" name="Group 11">
            <a:extLst>
              <a:ext uri="{FF2B5EF4-FFF2-40B4-BE49-F238E27FC236}">
                <a16:creationId xmlns:a16="http://schemas.microsoft.com/office/drawing/2014/main" id="{2B784C3A-6F42-4156-97E2-A1531FAD7557}"/>
              </a:ext>
            </a:extLst>
          </p:cNvPr>
          <p:cNvGrpSpPr>
            <a:grpSpLocks/>
          </p:cNvGrpSpPr>
          <p:nvPr/>
        </p:nvGrpSpPr>
        <p:grpSpPr bwMode="auto">
          <a:xfrm>
            <a:off x="0" y="0"/>
            <a:ext cx="12192000" cy="6859588"/>
            <a:chOff x="0" y="0"/>
            <a:chExt cx="5760" cy="4321"/>
          </a:xfrm>
        </p:grpSpPr>
        <p:pic>
          <p:nvPicPr>
            <p:cNvPr id="390150" name="Picture 12" descr="debtsbg">
              <a:extLst>
                <a:ext uri="{FF2B5EF4-FFF2-40B4-BE49-F238E27FC236}">
                  <a16:creationId xmlns:a16="http://schemas.microsoft.com/office/drawing/2014/main" id="{3DCFA07D-B2B7-42E0-9435-6249926B8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51" name="Picture 13" descr="rosewatermarklp">
              <a:extLst>
                <a:ext uri="{FF2B5EF4-FFF2-40B4-BE49-F238E27FC236}">
                  <a16:creationId xmlns:a16="http://schemas.microsoft.com/office/drawing/2014/main" id="{A81DBC27-EB40-4D69-9110-7A0616C78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1135" name="Rectangle 15">
            <a:extLst>
              <a:ext uri="{FF2B5EF4-FFF2-40B4-BE49-F238E27FC236}">
                <a16:creationId xmlns:a16="http://schemas.microsoft.com/office/drawing/2014/main" id="{57F86926-6A0E-455A-B452-32784C0371E2}"/>
              </a:ext>
            </a:extLst>
          </p:cNvPr>
          <p:cNvSpPr>
            <a:spLocks noGrp="1" noChangeArrowheads="1"/>
          </p:cNvSpPr>
          <p:nvPr>
            <p:ph type="body" idx="1"/>
          </p:nvPr>
        </p:nvSpPr>
        <p:spPr>
          <a:xfrm>
            <a:off x="1930400" y="2813538"/>
            <a:ext cx="10160000" cy="3663462"/>
          </a:xfrm>
          <a:noFill/>
        </p:spPr>
        <p:txBody>
          <a:bodyPr/>
          <a:lstStyle/>
          <a:p>
            <a:pPr eaLnBrk="1" hangingPunct="1">
              <a:buFontTx/>
              <a:buBlip>
                <a:blip r:embed="rId5"/>
              </a:buBlip>
            </a:pPr>
            <a:r>
              <a:rPr lang="en-US" altLang="en-US" sz="3500" dirty="0"/>
              <a:t>Jesus finished by saying, “This is how my heavenly Father will treat each of you unless you forgive your brother from your heart.” </a:t>
            </a:r>
          </a:p>
          <a:p>
            <a:pPr eaLnBrk="1" hangingPunct="1">
              <a:buFontTx/>
              <a:buBlip>
                <a:blip r:embed="rId5"/>
              </a:buBlip>
            </a:pPr>
            <a:r>
              <a:rPr lang="en-US" altLang="en-US" sz="3500" dirty="0"/>
              <a:t>Jesus makes it clear that God will not show mercy to the merciless!</a:t>
            </a:r>
            <a:endParaRPr lang="en-US" altLang="en-US" sz="1800" dirty="0">
              <a:latin typeface="Arial Narrow" panose="020B0606020202030204" pitchFamily="34" charset="0"/>
            </a:endParaRPr>
          </a:p>
        </p:txBody>
      </p:sp>
      <p:pic>
        <p:nvPicPr>
          <p:cNvPr id="390148" name="Picture 16" descr="cat4">
            <a:extLst>
              <a:ext uri="{FF2B5EF4-FFF2-40B4-BE49-F238E27FC236}">
                <a16:creationId xmlns:a16="http://schemas.microsoft.com/office/drawing/2014/main" id="{78B0B27D-B7C8-4E8D-A2F4-CE25408DF0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746" r="39992" b="20885"/>
          <a:stretch>
            <a:fillRect/>
          </a:stretch>
        </p:blipFill>
        <p:spPr bwMode="auto">
          <a:xfrm>
            <a:off x="2589214" y="1066801"/>
            <a:ext cx="5030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9" name="Picture 17" descr="debtkj">
            <a:extLst>
              <a:ext uri="{FF2B5EF4-FFF2-40B4-BE49-F238E27FC236}">
                <a16:creationId xmlns:a16="http://schemas.microsoft.com/office/drawing/2014/main" id="{0FC5A9C8-1060-4512-9BA4-5BCB382BCB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011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13">
            <a:extLst>
              <a:ext uri="{FF2B5EF4-FFF2-40B4-BE49-F238E27FC236}">
                <a16:creationId xmlns:a16="http://schemas.microsoft.com/office/drawing/2014/main" id="{242F9473-0169-4175-9CC9-412F0E843610}"/>
              </a:ext>
            </a:extLst>
          </p:cNvPr>
          <p:cNvGrpSpPr>
            <a:grpSpLocks/>
          </p:cNvGrpSpPr>
          <p:nvPr/>
        </p:nvGrpSpPr>
        <p:grpSpPr bwMode="auto">
          <a:xfrm>
            <a:off x="0" y="0"/>
            <a:ext cx="12192000" cy="6859588"/>
            <a:chOff x="0" y="0"/>
            <a:chExt cx="5760" cy="4321"/>
          </a:xfrm>
        </p:grpSpPr>
        <p:pic>
          <p:nvPicPr>
            <p:cNvPr id="391174" name="Picture 14" descr="debtsbg">
              <a:extLst>
                <a:ext uri="{FF2B5EF4-FFF2-40B4-BE49-F238E27FC236}">
                  <a16:creationId xmlns:a16="http://schemas.microsoft.com/office/drawing/2014/main" id="{598D9ABC-C8CA-4271-A2B7-0EE9BFE17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75" name="Picture 15" descr="rosewatermarklp">
              <a:extLst>
                <a:ext uri="{FF2B5EF4-FFF2-40B4-BE49-F238E27FC236}">
                  <a16:creationId xmlns:a16="http://schemas.microsoft.com/office/drawing/2014/main" id="{1763F2BB-6257-4BED-9FA0-DEC4DCDD4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3185" name="Rectangle 17">
            <a:extLst>
              <a:ext uri="{FF2B5EF4-FFF2-40B4-BE49-F238E27FC236}">
                <a16:creationId xmlns:a16="http://schemas.microsoft.com/office/drawing/2014/main" id="{AE17A4AA-476B-42E6-B0ED-050DFDA0C2D8}"/>
              </a:ext>
            </a:extLst>
          </p:cNvPr>
          <p:cNvSpPr>
            <a:spLocks noGrp="1" noChangeArrowheads="1"/>
          </p:cNvSpPr>
          <p:nvPr>
            <p:ph type="body" idx="1"/>
          </p:nvPr>
        </p:nvSpPr>
        <p:spPr>
          <a:xfrm>
            <a:off x="1930400" y="2853732"/>
            <a:ext cx="10160000" cy="3623268"/>
          </a:xfrm>
          <a:noFill/>
        </p:spPr>
        <p:txBody>
          <a:bodyPr/>
          <a:lstStyle/>
          <a:p>
            <a:pPr eaLnBrk="1" hangingPunct="1">
              <a:buFontTx/>
              <a:buBlip>
                <a:blip r:embed="rId5"/>
              </a:buBlip>
            </a:pPr>
            <a:r>
              <a:rPr lang="en-US" altLang="en-US" sz="3500" dirty="0"/>
              <a:t>Sometimes we are unaware of our sins. </a:t>
            </a:r>
          </a:p>
          <a:p>
            <a:pPr eaLnBrk="1" hangingPunct="1">
              <a:buFontTx/>
              <a:buBlip>
                <a:blip r:embed="rId5"/>
              </a:buBlip>
            </a:pPr>
            <a:r>
              <a:rPr lang="en-US" altLang="en-US" sz="3500" dirty="0"/>
              <a:t>Therefore, praying for forgiveness requires listening quietly in God’s presence so that he may reveal to us </a:t>
            </a:r>
            <a:br>
              <a:rPr lang="en-US" altLang="en-US" sz="3500" dirty="0"/>
            </a:br>
            <a:r>
              <a:rPr lang="en-US" altLang="en-US" sz="3500" dirty="0"/>
              <a:t>our own acts of disobedience, our resentments, and our unresolved issues.</a:t>
            </a:r>
            <a:endParaRPr lang="en-US" altLang="en-US" sz="3500" dirty="0">
              <a:latin typeface="Arial Narrow" panose="020B0606020202030204" pitchFamily="34" charset="0"/>
            </a:endParaRPr>
          </a:p>
        </p:txBody>
      </p:sp>
      <p:pic>
        <p:nvPicPr>
          <p:cNvPr id="391172" name="Picture 18" descr="cat4">
            <a:extLst>
              <a:ext uri="{FF2B5EF4-FFF2-40B4-BE49-F238E27FC236}">
                <a16:creationId xmlns:a16="http://schemas.microsoft.com/office/drawing/2014/main" id="{BC300711-CABE-492A-891A-D4ED4F6A4B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746" r="39992" b="20885"/>
          <a:stretch>
            <a:fillRect/>
          </a:stretch>
        </p:blipFill>
        <p:spPr bwMode="auto">
          <a:xfrm>
            <a:off x="2589214" y="1066801"/>
            <a:ext cx="5030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73" name="Picture 19" descr="debtkj">
            <a:extLst>
              <a:ext uri="{FF2B5EF4-FFF2-40B4-BE49-F238E27FC236}">
                <a16:creationId xmlns:a16="http://schemas.microsoft.com/office/drawing/2014/main" id="{C9C93CDA-4EF1-44F1-A726-3684ADA8C9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31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031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85"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92194" name="Group 13">
            <a:extLst>
              <a:ext uri="{FF2B5EF4-FFF2-40B4-BE49-F238E27FC236}">
                <a16:creationId xmlns:a16="http://schemas.microsoft.com/office/drawing/2014/main" id="{906D86E8-C481-4C06-8245-C446740C8600}"/>
              </a:ext>
            </a:extLst>
          </p:cNvPr>
          <p:cNvGrpSpPr>
            <a:grpSpLocks/>
          </p:cNvGrpSpPr>
          <p:nvPr/>
        </p:nvGrpSpPr>
        <p:grpSpPr bwMode="auto">
          <a:xfrm>
            <a:off x="0" y="0"/>
            <a:ext cx="12192000" cy="6859588"/>
            <a:chOff x="0" y="0"/>
            <a:chExt cx="5760" cy="4321"/>
          </a:xfrm>
        </p:grpSpPr>
        <p:pic>
          <p:nvPicPr>
            <p:cNvPr id="392201" name="Picture 14" descr="debtsbg">
              <a:extLst>
                <a:ext uri="{FF2B5EF4-FFF2-40B4-BE49-F238E27FC236}">
                  <a16:creationId xmlns:a16="http://schemas.microsoft.com/office/drawing/2014/main" id="{8D272DDD-F7C0-4202-863E-DC6108003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2" name="Picture 15" descr="rosewatermarklp">
              <a:extLst>
                <a:ext uri="{FF2B5EF4-FFF2-40B4-BE49-F238E27FC236}">
                  <a16:creationId xmlns:a16="http://schemas.microsoft.com/office/drawing/2014/main" id="{B25BA318-93E4-4AFF-AA5A-B48E06A24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2195" name="Picture 16" descr="cat4">
            <a:extLst>
              <a:ext uri="{FF2B5EF4-FFF2-40B4-BE49-F238E27FC236}">
                <a16:creationId xmlns:a16="http://schemas.microsoft.com/office/drawing/2014/main" id="{F76FA94A-6243-406F-B650-B8B0085DD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5746" r="39992" b="20885"/>
          <a:stretch>
            <a:fillRect/>
          </a:stretch>
        </p:blipFill>
        <p:spPr bwMode="auto">
          <a:xfrm>
            <a:off x="2589214" y="1066801"/>
            <a:ext cx="5030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5220" name="Rectangle 4">
            <a:extLst>
              <a:ext uri="{FF2B5EF4-FFF2-40B4-BE49-F238E27FC236}">
                <a16:creationId xmlns:a16="http://schemas.microsoft.com/office/drawing/2014/main" id="{4F50D225-2FDE-4A3E-AF99-87F0F4647DBA}"/>
              </a:ext>
            </a:extLst>
          </p:cNvPr>
          <p:cNvSpPr>
            <a:spLocks noGrp="1" noChangeArrowheads="1"/>
          </p:cNvSpPr>
          <p:nvPr>
            <p:ph type="body" idx="1"/>
          </p:nvPr>
        </p:nvSpPr>
        <p:spPr/>
        <p:txBody>
          <a:bodyPr/>
          <a:lstStyle/>
          <a:p>
            <a:pPr eaLnBrk="1" hangingPunct="1">
              <a:buFontTx/>
              <a:buBlip>
                <a:blip r:embed="rId6"/>
              </a:buBlip>
            </a:pPr>
            <a:r>
              <a:rPr lang="en-US" altLang="en-US" sz="3500" dirty="0"/>
              <a:t>Though as Christians we inevitably continue to sin, </a:t>
            </a:r>
            <a:br>
              <a:rPr lang="en-US" altLang="en-US" sz="3500" dirty="0"/>
            </a:br>
            <a:r>
              <a:rPr lang="en-US" altLang="en-US" sz="3500" dirty="0"/>
              <a:t>our lives ought to </a:t>
            </a:r>
            <a:br>
              <a:rPr lang="en-US" altLang="en-US" sz="3500" dirty="0"/>
            </a:br>
            <a:r>
              <a:rPr lang="en-US" altLang="en-US" sz="3500" dirty="0"/>
              <a:t>be characterized </a:t>
            </a:r>
            <a:br>
              <a:rPr lang="en-US" altLang="en-US" sz="3500" dirty="0"/>
            </a:br>
            <a:r>
              <a:rPr lang="en-US" altLang="en-US" sz="3500" dirty="0"/>
              <a:t>by a decreasing </a:t>
            </a:r>
            <a:br>
              <a:rPr lang="en-US" altLang="en-US" sz="3500" dirty="0"/>
            </a:br>
            <a:r>
              <a:rPr lang="en-US" altLang="en-US" sz="3500" dirty="0"/>
              <a:t>frequency of sin </a:t>
            </a:r>
            <a:br>
              <a:rPr lang="en-US" altLang="en-US" sz="3500" dirty="0"/>
            </a:br>
            <a:r>
              <a:rPr lang="en-US" altLang="en-US" sz="3500" dirty="0"/>
              <a:t>and an increased </a:t>
            </a:r>
            <a:br>
              <a:rPr lang="en-US" altLang="en-US" sz="3500" dirty="0"/>
            </a:br>
            <a:r>
              <a:rPr lang="en-US" altLang="en-US" sz="3500" dirty="0"/>
              <a:t>sensitivity to it.</a:t>
            </a:r>
            <a:r>
              <a:rPr lang="en-US" altLang="en-US" sz="1800" dirty="0">
                <a:latin typeface="Arial Narrow" panose="020B0606020202030204" pitchFamily="34" charset="0"/>
              </a:rPr>
              <a:t> </a:t>
            </a:r>
          </a:p>
        </p:txBody>
      </p:sp>
      <p:grpSp>
        <p:nvGrpSpPr>
          <p:cNvPr id="3" name="Group 8">
            <a:extLst>
              <a:ext uri="{FF2B5EF4-FFF2-40B4-BE49-F238E27FC236}">
                <a16:creationId xmlns:a16="http://schemas.microsoft.com/office/drawing/2014/main" id="{F5271665-19E7-45CC-8959-8AA9710D6A8B}"/>
              </a:ext>
            </a:extLst>
          </p:cNvPr>
          <p:cNvGrpSpPr>
            <a:grpSpLocks/>
          </p:cNvGrpSpPr>
          <p:nvPr/>
        </p:nvGrpSpPr>
        <p:grpSpPr bwMode="auto">
          <a:xfrm>
            <a:off x="6858000" y="3135313"/>
            <a:ext cx="3733800" cy="3654424"/>
            <a:chOff x="3360" y="1975"/>
            <a:chExt cx="2352" cy="2302"/>
          </a:xfrm>
        </p:grpSpPr>
        <p:pic>
          <p:nvPicPr>
            <p:cNvPr id="392199" name="Picture 6" descr="KingDavid">
              <a:extLst>
                <a:ext uri="{FF2B5EF4-FFF2-40B4-BE49-F238E27FC236}">
                  <a16:creationId xmlns:a16="http://schemas.microsoft.com/office/drawing/2014/main" id="{D6A3F6DD-C866-4D41-8575-D1F8B86AE2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4" y="1975"/>
              <a:ext cx="2016" cy="1769"/>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392200" name="Rectangle 7">
              <a:extLst>
                <a:ext uri="{FF2B5EF4-FFF2-40B4-BE49-F238E27FC236}">
                  <a16:creationId xmlns:a16="http://schemas.microsoft.com/office/drawing/2014/main" id="{74E36AB5-7005-48A6-834D-86F51D40BB31}"/>
                </a:ext>
              </a:extLst>
            </p:cNvPr>
            <p:cNvSpPr>
              <a:spLocks noChangeArrowheads="1"/>
            </p:cNvSpPr>
            <p:nvPr/>
          </p:nvSpPr>
          <p:spPr bwMode="auto">
            <a:xfrm>
              <a:off x="3360" y="3800"/>
              <a:ext cx="2352"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lnSpc>
                  <a:spcPct val="90000"/>
                </a:lnSpc>
                <a:spcBef>
                  <a:spcPct val="0"/>
                </a:spcBef>
                <a:spcAft>
                  <a:spcPct val="0"/>
                </a:spcAft>
              </a:pPr>
              <a:r>
                <a:rPr lang="en-US" altLang="en-US" sz="2400" b="1" i="1">
                  <a:solidFill>
                    <a:srgbClr val="000000"/>
                  </a:solidFill>
                  <a:latin typeface="Times New Roman" panose="02020603050405020304" pitchFamily="18" charset="0"/>
                </a:rPr>
                <a:t>King David in Prayer</a:t>
              </a:r>
              <a:br>
                <a:rPr lang="en-US" altLang="en-US" sz="2400" b="1" i="1">
                  <a:solidFill>
                    <a:srgbClr val="000000"/>
                  </a:solidFill>
                  <a:latin typeface="Times New Roman" panose="02020603050405020304" pitchFamily="18" charset="0"/>
                </a:rPr>
              </a:br>
              <a:r>
                <a:rPr lang="en-US" altLang="en-US" sz="2400">
                  <a:solidFill>
                    <a:srgbClr val="000000"/>
                  </a:solidFill>
                  <a:latin typeface="Times New Roman" panose="02020603050405020304" pitchFamily="18" charset="0"/>
                </a:rPr>
                <a:t>Pieter de Grebber (1635)</a:t>
              </a:r>
              <a:endParaRPr lang="en-US" altLang="en-US" sz="2400" b="1">
                <a:solidFill>
                  <a:srgbClr val="000000"/>
                </a:solidFill>
                <a:latin typeface="Times New Roman" panose="02020603050405020304" pitchFamily="18" charset="0"/>
              </a:endParaRPr>
            </a:p>
          </p:txBody>
        </p:sp>
      </p:grpSp>
      <p:pic>
        <p:nvPicPr>
          <p:cNvPr id="392198" name="Picture 17" descr="debtkj">
            <a:extLst>
              <a:ext uri="{FF2B5EF4-FFF2-40B4-BE49-F238E27FC236}">
                <a16:creationId xmlns:a16="http://schemas.microsoft.com/office/drawing/2014/main" id="{2DCFC242-22EA-436B-9083-772F2FF0EC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522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0"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218" name="Group 12">
            <a:extLst>
              <a:ext uri="{FF2B5EF4-FFF2-40B4-BE49-F238E27FC236}">
                <a16:creationId xmlns:a16="http://schemas.microsoft.com/office/drawing/2014/main" id="{78910305-D592-492D-AF61-6C2DC83E4D98}"/>
              </a:ext>
            </a:extLst>
          </p:cNvPr>
          <p:cNvGrpSpPr>
            <a:grpSpLocks/>
          </p:cNvGrpSpPr>
          <p:nvPr/>
        </p:nvGrpSpPr>
        <p:grpSpPr bwMode="auto">
          <a:xfrm>
            <a:off x="0" y="0"/>
            <a:ext cx="12192000" cy="6859588"/>
            <a:chOff x="0" y="0"/>
            <a:chExt cx="5760" cy="4321"/>
          </a:xfrm>
        </p:grpSpPr>
        <p:pic>
          <p:nvPicPr>
            <p:cNvPr id="393224" name="Picture 13" descr="Lordteachusbg">
              <a:extLst>
                <a:ext uri="{FF2B5EF4-FFF2-40B4-BE49-F238E27FC236}">
                  <a16:creationId xmlns:a16="http://schemas.microsoft.com/office/drawing/2014/main" id="{503ECCB3-61D5-4C22-810F-0B6FF29E9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5" name="Picture 14" descr="rosewatermarklp">
              <a:extLst>
                <a:ext uri="{FF2B5EF4-FFF2-40B4-BE49-F238E27FC236}">
                  <a16:creationId xmlns:a16="http://schemas.microsoft.com/office/drawing/2014/main" id="{C61A468C-913A-4DE6-B504-C25B933C7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3219" name="Picture 8" descr="goldline">
            <a:extLst>
              <a:ext uri="{FF2B5EF4-FFF2-40B4-BE49-F238E27FC236}">
                <a16:creationId xmlns:a16="http://schemas.microsoft.com/office/drawing/2014/main" id="{A7D2288F-8D94-4B5F-9B62-33885384FA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2046288"/>
            <a:ext cx="71977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9316" name="Rectangle 4">
            <a:extLst>
              <a:ext uri="{FF2B5EF4-FFF2-40B4-BE49-F238E27FC236}">
                <a16:creationId xmlns:a16="http://schemas.microsoft.com/office/drawing/2014/main" id="{B4F82242-241C-48F7-8592-9952E70A8B26}"/>
              </a:ext>
            </a:extLst>
          </p:cNvPr>
          <p:cNvSpPr>
            <a:spLocks noGrp="1" noChangeArrowheads="1"/>
          </p:cNvSpPr>
          <p:nvPr>
            <p:ph type="body" idx="1"/>
          </p:nvPr>
        </p:nvSpPr>
        <p:spPr>
          <a:xfrm>
            <a:off x="2971800" y="2360614"/>
            <a:ext cx="7620000" cy="1296987"/>
          </a:xfrm>
          <a:effectLst>
            <a:outerShdw dist="12700" dir="2700000" algn="ctr" rotWithShape="0">
              <a:schemeClr val="tx1"/>
            </a:outerShdw>
          </a:effectLst>
        </p:spPr>
        <p:txBody>
          <a:bodyPr/>
          <a:lstStyle/>
          <a:p>
            <a:pPr eaLnBrk="1" hangingPunct="1">
              <a:lnSpc>
                <a:spcPct val="90000"/>
              </a:lnSpc>
              <a:buFontTx/>
              <a:buNone/>
              <a:defRPr/>
            </a:pPr>
            <a:r>
              <a:rPr lang="en-US" sz="3500" dirty="0">
                <a:solidFill>
                  <a:srgbClr val="3F5F90"/>
                </a:solidFill>
              </a:rPr>
              <a:t>	</a:t>
            </a:r>
            <a:r>
              <a:rPr lang="en-US" sz="4000" b="1" dirty="0">
                <a:solidFill>
                  <a:srgbClr val="3F5F90"/>
                </a:solidFill>
              </a:rPr>
              <a:t>Forgiveness is a characteristic of a Christian life</a:t>
            </a:r>
            <a:r>
              <a:rPr lang="en-US" sz="3600" b="1" dirty="0">
                <a:solidFill>
                  <a:srgbClr val="3F5F90"/>
                </a:solidFill>
              </a:rPr>
              <a:t>.</a:t>
            </a:r>
            <a:r>
              <a:rPr lang="en-US" b="1" dirty="0">
                <a:solidFill>
                  <a:srgbClr val="211D1E"/>
                </a:solidFill>
              </a:rPr>
              <a:t> </a:t>
            </a:r>
            <a:endParaRPr lang="en-US" dirty="0">
              <a:solidFill>
                <a:srgbClr val="211D1E"/>
              </a:solidFill>
              <a:latin typeface="Arial Narrow" pitchFamily="-44" charset="0"/>
            </a:endParaRPr>
          </a:p>
        </p:txBody>
      </p:sp>
      <p:pic>
        <p:nvPicPr>
          <p:cNvPr id="393221" name="Picture 10" descr="reasonstoforgive">
            <a:extLst>
              <a:ext uri="{FF2B5EF4-FFF2-40B4-BE49-F238E27FC236}">
                <a16:creationId xmlns:a16="http://schemas.microsoft.com/office/drawing/2014/main" id="{C705F7D3-EBE1-4B28-9897-83F98488F8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76200"/>
            <a:ext cx="5638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9323" name="Rectangle 11">
            <a:extLst>
              <a:ext uri="{FF2B5EF4-FFF2-40B4-BE49-F238E27FC236}">
                <a16:creationId xmlns:a16="http://schemas.microsoft.com/office/drawing/2014/main" id="{ACF37A01-88EE-492A-BA87-F491DFAE9685}"/>
              </a:ext>
            </a:extLst>
          </p:cNvPr>
          <p:cNvSpPr>
            <a:spLocks noChangeArrowheads="1"/>
          </p:cNvSpPr>
          <p:nvPr/>
        </p:nvSpPr>
        <p:spPr bwMode="auto">
          <a:xfrm>
            <a:off x="2971800" y="3556000"/>
            <a:ext cx="7620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lvl="1" eaLnBrk="1" fontAlgn="base" hangingPunct="1">
              <a:spcBef>
                <a:spcPct val="20000"/>
              </a:spcBef>
              <a:spcAft>
                <a:spcPct val="0"/>
              </a:spcAft>
              <a:buBlip>
                <a:blip r:embed="rId7"/>
              </a:buBlip>
            </a:pPr>
            <a:r>
              <a:rPr lang="en-US" altLang="en-US" sz="3200">
                <a:solidFill>
                  <a:srgbClr val="211D1E"/>
                </a:solidFill>
                <a:latin typeface="Times New Roman" panose="02020603050405020304" pitchFamily="18" charset="0"/>
              </a:rPr>
              <a:t>By loving our enemies, we show that we are children of God </a:t>
            </a:r>
            <a:r>
              <a:rPr lang="en-US" altLang="en-US" sz="2800">
                <a:solidFill>
                  <a:srgbClr val="211D1E"/>
                </a:solidFill>
                <a:latin typeface="Times New Roman" panose="02020603050405020304" pitchFamily="18" charset="0"/>
              </a:rPr>
              <a:t>(</a:t>
            </a:r>
            <a:r>
              <a:rPr lang="en-US" altLang="en-US" sz="2800">
                <a:solidFill>
                  <a:srgbClr val="211D1E"/>
                </a:solidFill>
                <a:latin typeface="Times New Roman" panose="02020603050405020304" pitchFamily="18" charset="0"/>
                <a:hlinkClick r:id="rId8" action="ppaction://hlinksldjump"/>
              </a:rPr>
              <a:t>Matthew 5:7</a:t>
            </a:r>
            <a:r>
              <a:rPr lang="en-US" altLang="en-US" sz="2800">
                <a:solidFill>
                  <a:srgbClr val="211D1E"/>
                </a:solidFill>
                <a:latin typeface="Times New Roman" panose="02020603050405020304" pitchFamily="18" charset="0"/>
              </a:rPr>
              <a:t>).</a:t>
            </a:r>
            <a:r>
              <a:rPr lang="en-US" altLang="en-US" sz="3200">
                <a:solidFill>
                  <a:srgbClr val="211D1E"/>
                </a:solidFill>
                <a:latin typeface="Times New Roman" panose="02020603050405020304" pitchFamily="18" charset="0"/>
              </a:rPr>
              <a:t> </a:t>
            </a:r>
          </a:p>
          <a:p>
            <a:pPr lvl="1" eaLnBrk="1" fontAlgn="base" hangingPunct="1">
              <a:spcBef>
                <a:spcPct val="20000"/>
              </a:spcBef>
              <a:spcAft>
                <a:spcPct val="0"/>
              </a:spcAft>
              <a:buBlip>
                <a:blip r:embed="rId7"/>
              </a:buBlip>
            </a:pPr>
            <a:r>
              <a:rPr lang="en-US" altLang="en-US" sz="3200">
                <a:solidFill>
                  <a:srgbClr val="211D1E"/>
                </a:solidFill>
                <a:latin typeface="Times New Roman" panose="02020603050405020304" pitchFamily="18" charset="0"/>
              </a:rPr>
              <a:t>When a Christian refuses to forgive, that person puts himself above God as judge </a:t>
            </a:r>
            <a:r>
              <a:rPr lang="en-US" altLang="en-US" sz="2800">
                <a:solidFill>
                  <a:srgbClr val="211D1E"/>
                </a:solidFill>
                <a:latin typeface="Times New Roman" panose="02020603050405020304" pitchFamily="18" charset="0"/>
              </a:rPr>
              <a:t>(</a:t>
            </a:r>
            <a:r>
              <a:rPr lang="en-US" altLang="en-US" sz="2800">
                <a:solidFill>
                  <a:srgbClr val="211D1E"/>
                </a:solidFill>
                <a:latin typeface="Times New Roman" panose="02020603050405020304" pitchFamily="18" charset="0"/>
                <a:hlinkClick r:id="rId8" action="ppaction://hlinksldjump"/>
              </a:rPr>
              <a:t>Matthew 5:43-45</a:t>
            </a:r>
            <a:r>
              <a:rPr lang="en-US" altLang="en-US" sz="2800">
                <a:solidFill>
                  <a:srgbClr val="211D1E"/>
                </a:solidFill>
                <a:latin typeface="Times New Roman" panose="02020603050405020304" pitchFamily="18" charset="0"/>
              </a:rPr>
              <a:t>).</a:t>
            </a:r>
            <a:r>
              <a:rPr lang="en-US" altLang="en-US" sz="2800">
                <a:solidFill>
                  <a:srgbClr val="211D1E"/>
                </a:solidFill>
                <a:latin typeface="Arial Narrow" panose="020B060602020203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9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093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3" grpId="0" build="p" bldLvl="2"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18">
            <a:extLst>
              <a:ext uri="{FF2B5EF4-FFF2-40B4-BE49-F238E27FC236}">
                <a16:creationId xmlns:a16="http://schemas.microsoft.com/office/drawing/2014/main" id="{21993DFC-139D-4644-8762-CBF214B318E8}"/>
              </a:ext>
            </a:extLst>
          </p:cNvPr>
          <p:cNvGrpSpPr>
            <a:grpSpLocks/>
          </p:cNvGrpSpPr>
          <p:nvPr/>
        </p:nvGrpSpPr>
        <p:grpSpPr bwMode="auto">
          <a:xfrm>
            <a:off x="0" y="0"/>
            <a:ext cx="12192000" cy="6859588"/>
            <a:chOff x="0" y="0"/>
            <a:chExt cx="5760" cy="4321"/>
          </a:xfrm>
        </p:grpSpPr>
        <p:pic>
          <p:nvPicPr>
            <p:cNvPr id="394248" name="Picture 19" descr="Lordteachusbg">
              <a:extLst>
                <a:ext uri="{FF2B5EF4-FFF2-40B4-BE49-F238E27FC236}">
                  <a16:creationId xmlns:a16="http://schemas.microsoft.com/office/drawing/2014/main" id="{375C0D3E-9357-48FF-B734-526FB1D29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9" name="Picture 20" descr="rosewatermarklp">
              <a:extLst>
                <a:ext uri="{FF2B5EF4-FFF2-40B4-BE49-F238E27FC236}">
                  <a16:creationId xmlns:a16="http://schemas.microsoft.com/office/drawing/2014/main" id="{9AD1B9AB-AEA2-4D82-A767-3C7F00B54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4243" name="Picture 8" descr="goldline">
            <a:extLst>
              <a:ext uri="{FF2B5EF4-FFF2-40B4-BE49-F238E27FC236}">
                <a16:creationId xmlns:a16="http://schemas.microsoft.com/office/drawing/2014/main" id="{EB1B6705-00FE-42FF-8127-94E8B4A680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2046288"/>
            <a:ext cx="71977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4244" name="Picture 9" descr="reasonstoforgive">
            <a:extLst>
              <a:ext uri="{FF2B5EF4-FFF2-40B4-BE49-F238E27FC236}">
                <a16:creationId xmlns:a16="http://schemas.microsoft.com/office/drawing/2014/main" id="{A4BE362A-E252-4ADD-A4AD-35A2BDCC2C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76200"/>
            <a:ext cx="5638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3412" name="Rectangle 4">
            <a:extLst>
              <a:ext uri="{FF2B5EF4-FFF2-40B4-BE49-F238E27FC236}">
                <a16:creationId xmlns:a16="http://schemas.microsoft.com/office/drawing/2014/main" id="{721A39C8-39EB-4FB1-A3BF-75A8581BD77E}"/>
              </a:ext>
            </a:extLst>
          </p:cNvPr>
          <p:cNvSpPr>
            <a:spLocks noGrp="1" noChangeArrowheads="1"/>
          </p:cNvSpPr>
          <p:nvPr>
            <p:ph type="body" idx="1"/>
          </p:nvPr>
        </p:nvSpPr>
        <p:spPr>
          <a:xfrm>
            <a:off x="2971800" y="2360614"/>
            <a:ext cx="7620000" cy="1220787"/>
          </a:xfrm>
          <a:effectLst>
            <a:outerShdw dist="12700" dir="2700000" algn="ctr" rotWithShape="0">
              <a:schemeClr val="tx1"/>
            </a:outerShdw>
          </a:effectLst>
        </p:spPr>
        <p:txBody>
          <a:bodyPr/>
          <a:lstStyle/>
          <a:p>
            <a:pPr eaLnBrk="1" hangingPunct="1">
              <a:lnSpc>
                <a:spcPct val="90000"/>
              </a:lnSpc>
              <a:buFontTx/>
              <a:buNone/>
              <a:defRPr/>
            </a:pPr>
            <a:r>
              <a:rPr lang="en-US" sz="3500" dirty="0">
                <a:solidFill>
                  <a:srgbClr val="211D1E"/>
                </a:solidFill>
              </a:rPr>
              <a:t>	</a:t>
            </a:r>
            <a:r>
              <a:rPr lang="en-US" sz="4000" b="1" dirty="0">
                <a:solidFill>
                  <a:srgbClr val="3F5F90"/>
                </a:solidFill>
              </a:rPr>
              <a:t>We follow Jesus, our role model, who forgave.</a:t>
            </a:r>
            <a:r>
              <a:rPr lang="en-US" b="1" dirty="0">
                <a:solidFill>
                  <a:srgbClr val="211D1E"/>
                </a:solidFill>
                <a:latin typeface="Arial" charset="0"/>
              </a:rPr>
              <a:t> </a:t>
            </a:r>
            <a:endParaRPr lang="en-US" dirty="0">
              <a:solidFill>
                <a:srgbClr val="211D1E"/>
              </a:solidFill>
              <a:latin typeface="Arial Narrow" pitchFamily="-44" charset="0"/>
            </a:endParaRPr>
          </a:p>
        </p:txBody>
      </p:sp>
      <p:sp>
        <p:nvSpPr>
          <p:cNvPr id="913418" name="Rectangle 10">
            <a:extLst>
              <a:ext uri="{FF2B5EF4-FFF2-40B4-BE49-F238E27FC236}">
                <a16:creationId xmlns:a16="http://schemas.microsoft.com/office/drawing/2014/main" id="{6D912057-3FA4-4B18-97BC-947B9AA293ED}"/>
              </a:ext>
            </a:extLst>
          </p:cNvPr>
          <p:cNvSpPr>
            <a:spLocks noChangeArrowheads="1"/>
          </p:cNvSpPr>
          <p:nvPr/>
        </p:nvSpPr>
        <p:spPr bwMode="auto">
          <a:xfrm>
            <a:off x="2971800" y="3581400"/>
            <a:ext cx="7620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lvl="1" eaLnBrk="1" fontAlgn="base" hangingPunct="1">
              <a:spcBef>
                <a:spcPct val="20000"/>
              </a:spcBef>
              <a:spcAft>
                <a:spcPct val="0"/>
              </a:spcAft>
              <a:buBlip>
                <a:blip r:embed="rId7"/>
              </a:buBlip>
            </a:pPr>
            <a:r>
              <a:rPr lang="en-US" altLang="en-US" sz="3200">
                <a:solidFill>
                  <a:srgbClr val="211D1E"/>
                </a:solidFill>
                <a:latin typeface="Times New Roman" panose="02020603050405020304" pitchFamily="18" charset="0"/>
              </a:rPr>
              <a:t>Only through Jesus are we </a:t>
            </a:r>
            <a:br>
              <a:rPr lang="en-US" altLang="en-US" sz="3200">
                <a:solidFill>
                  <a:srgbClr val="211D1E"/>
                </a:solidFill>
                <a:latin typeface="Times New Roman" panose="02020603050405020304" pitchFamily="18" charset="0"/>
              </a:rPr>
            </a:br>
            <a:r>
              <a:rPr lang="en-US" altLang="en-US" sz="3200">
                <a:solidFill>
                  <a:srgbClr val="211D1E"/>
                </a:solidFill>
                <a:latin typeface="Times New Roman" panose="02020603050405020304" pitchFamily="18" charset="0"/>
              </a:rPr>
              <a:t>forgiven and made right with God </a:t>
            </a:r>
            <a:br>
              <a:rPr lang="en-US" altLang="en-US" sz="3200">
                <a:solidFill>
                  <a:srgbClr val="211D1E"/>
                </a:solidFill>
                <a:latin typeface="Times New Roman" panose="02020603050405020304" pitchFamily="18" charset="0"/>
              </a:rPr>
            </a:br>
            <a:r>
              <a:rPr lang="en-US" altLang="en-US" sz="2800">
                <a:solidFill>
                  <a:srgbClr val="211D1E"/>
                </a:solidFill>
                <a:latin typeface="Times New Roman" panose="02020603050405020304" pitchFamily="18" charset="0"/>
              </a:rPr>
              <a:t>(</a:t>
            </a:r>
            <a:r>
              <a:rPr lang="en-US" altLang="en-US" sz="2800">
                <a:solidFill>
                  <a:srgbClr val="211D1E"/>
                </a:solidFill>
                <a:latin typeface="Times New Roman" panose="02020603050405020304" pitchFamily="18" charset="0"/>
                <a:hlinkClick r:id="rId8" action="ppaction://hlinksldjump"/>
              </a:rPr>
              <a:t>Ephesians 4:32; 1 John 2:6</a:t>
            </a:r>
            <a:r>
              <a:rPr lang="en-US" altLang="en-US" sz="2800">
                <a:solidFill>
                  <a:srgbClr val="211D1E"/>
                </a:solidFill>
                <a:latin typeface="Times New Roman" panose="02020603050405020304" pitchFamily="18" charset="0"/>
              </a:rPr>
              <a:t>).</a:t>
            </a:r>
            <a:r>
              <a:rPr lang="en-US" altLang="en-US" sz="3600">
                <a:solidFill>
                  <a:srgbClr val="211D1E"/>
                </a:solidFill>
                <a:latin typeface="Times New Roman" panose="02020603050405020304" pitchFamily="18" charset="0"/>
              </a:rPr>
              <a:t> </a:t>
            </a:r>
          </a:p>
          <a:p>
            <a:pPr lvl="1" eaLnBrk="1" fontAlgn="base" hangingPunct="1">
              <a:spcBef>
                <a:spcPct val="20000"/>
              </a:spcBef>
              <a:spcAft>
                <a:spcPct val="0"/>
              </a:spcAft>
              <a:buBlip>
                <a:blip r:embed="rId7"/>
              </a:buBlip>
            </a:pPr>
            <a:r>
              <a:rPr lang="en-US" altLang="en-US" sz="3200">
                <a:solidFill>
                  <a:srgbClr val="211D1E"/>
                </a:solidFill>
                <a:latin typeface="Times New Roman" panose="02020603050405020304" pitchFamily="18" charset="0"/>
              </a:rPr>
              <a:t>Whatever we may suffer cannot come close to the offenses Jesus forgave during his time on earth. </a:t>
            </a:r>
            <a:r>
              <a:rPr lang="en-US" altLang="en-US" sz="2800">
                <a:solidFill>
                  <a:srgbClr val="211D1E"/>
                </a:solidFill>
                <a:latin typeface="Times New Roman" panose="02020603050405020304" pitchFamily="18" charset="0"/>
              </a:rPr>
              <a:t>(</a:t>
            </a:r>
            <a:r>
              <a:rPr lang="en-US" altLang="en-US" sz="2800">
                <a:solidFill>
                  <a:srgbClr val="211D1E"/>
                </a:solidFill>
                <a:latin typeface="Times New Roman" panose="02020603050405020304" pitchFamily="18" charset="0"/>
                <a:hlinkClick r:id="rId8" action="ppaction://hlinksldjump"/>
              </a:rPr>
              <a:t>Luke 23:34</a:t>
            </a:r>
            <a:r>
              <a:rPr lang="en-US" altLang="en-US" sz="2800">
                <a:solidFill>
                  <a:srgbClr val="211D1E"/>
                </a:solidFill>
                <a:latin typeface="Times New Roman" panose="02020603050405020304" pitchFamily="18" charset="0"/>
              </a:rPr>
              <a:t>).</a:t>
            </a:r>
            <a:r>
              <a:rPr lang="en-US" altLang="en-US" sz="2800">
                <a:solidFill>
                  <a:srgbClr val="211D1E"/>
                </a:solidFill>
                <a:latin typeface="Arial Narrow" panose="020B0606020202030204" pitchFamily="34" charset="0"/>
              </a:rPr>
              <a:t> </a:t>
            </a:r>
          </a:p>
        </p:txBody>
      </p:sp>
      <p:sp>
        <p:nvSpPr>
          <p:cNvPr id="394247" name="Text Box 12">
            <a:extLst>
              <a:ext uri="{FF2B5EF4-FFF2-40B4-BE49-F238E27FC236}">
                <a16:creationId xmlns:a16="http://schemas.microsoft.com/office/drawing/2014/main" id="{8D0AB2FF-16DF-467C-85DA-3EA111C10EBE}"/>
              </a:ext>
            </a:extLst>
          </p:cNvPr>
          <p:cNvSpPr txBox="1">
            <a:spLocks noChangeArrowheads="1"/>
          </p:cNvSpPr>
          <p:nvPr/>
        </p:nvSpPr>
        <p:spPr bwMode="auto">
          <a:xfrm>
            <a:off x="1905000" y="609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endParaRPr lang="en-US" altLang="en-US" sz="240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34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134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8" grpId="0" build="p" bldLvl="2"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5266" name="Group 12">
            <a:extLst>
              <a:ext uri="{FF2B5EF4-FFF2-40B4-BE49-F238E27FC236}">
                <a16:creationId xmlns:a16="http://schemas.microsoft.com/office/drawing/2014/main" id="{4E1C60EC-E7BD-4006-A13B-91A5288EC92E}"/>
              </a:ext>
            </a:extLst>
          </p:cNvPr>
          <p:cNvGrpSpPr>
            <a:grpSpLocks/>
          </p:cNvGrpSpPr>
          <p:nvPr/>
        </p:nvGrpSpPr>
        <p:grpSpPr bwMode="auto">
          <a:xfrm>
            <a:off x="0" y="-1588"/>
            <a:ext cx="12192000" cy="6859588"/>
            <a:chOff x="0" y="0"/>
            <a:chExt cx="5760" cy="4321"/>
          </a:xfrm>
        </p:grpSpPr>
        <p:pic>
          <p:nvPicPr>
            <p:cNvPr id="395271" name="Picture 13" descr="Lordteachusbg">
              <a:extLst>
                <a:ext uri="{FF2B5EF4-FFF2-40B4-BE49-F238E27FC236}">
                  <a16:creationId xmlns:a16="http://schemas.microsoft.com/office/drawing/2014/main" id="{D1138071-3CB1-4FDD-AF26-153BCD31C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72" name="Picture 14" descr="rosewatermarklp">
              <a:extLst>
                <a:ext uri="{FF2B5EF4-FFF2-40B4-BE49-F238E27FC236}">
                  <a16:creationId xmlns:a16="http://schemas.microsoft.com/office/drawing/2014/main" id="{82B3F5D3-AF0D-44AB-9A6D-76DFEE85E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5267" name="Picture 9" descr="goldline">
            <a:extLst>
              <a:ext uri="{FF2B5EF4-FFF2-40B4-BE49-F238E27FC236}">
                <a16:creationId xmlns:a16="http://schemas.microsoft.com/office/drawing/2014/main" id="{17FE2353-DD1F-4EFF-924E-E277F76F3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2046288"/>
            <a:ext cx="71977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10" descr="reasonstoforgive">
            <a:extLst>
              <a:ext uri="{FF2B5EF4-FFF2-40B4-BE49-F238E27FC236}">
                <a16:creationId xmlns:a16="http://schemas.microsoft.com/office/drawing/2014/main" id="{1D15FC45-F445-480A-B93B-206405D16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76200"/>
            <a:ext cx="5638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7508" name="Rectangle 4">
            <a:extLst>
              <a:ext uri="{FF2B5EF4-FFF2-40B4-BE49-F238E27FC236}">
                <a16:creationId xmlns:a16="http://schemas.microsoft.com/office/drawing/2014/main" id="{59A8CA58-3217-41AC-873B-B5BEDADC2D8A}"/>
              </a:ext>
            </a:extLst>
          </p:cNvPr>
          <p:cNvSpPr>
            <a:spLocks noGrp="1" noChangeArrowheads="1"/>
          </p:cNvSpPr>
          <p:nvPr>
            <p:ph type="body" idx="1"/>
          </p:nvPr>
        </p:nvSpPr>
        <p:spPr>
          <a:xfrm>
            <a:off x="2971800" y="2360614"/>
            <a:ext cx="7620000" cy="1144587"/>
          </a:xfrm>
          <a:effectLst>
            <a:outerShdw dist="12700" dir="2700000" algn="ctr" rotWithShape="0">
              <a:schemeClr val="tx1"/>
            </a:outerShdw>
          </a:effectLst>
        </p:spPr>
        <p:txBody>
          <a:bodyPr/>
          <a:lstStyle/>
          <a:p>
            <a:pPr eaLnBrk="1" hangingPunct="1">
              <a:lnSpc>
                <a:spcPct val="90000"/>
              </a:lnSpc>
              <a:buFontTx/>
              <a:buNone/>
              <a:defRPr/>
            </a:pPr>
            <a:r>
              <a:rPr lang="en-US" sz="3500">
                <a:solidFill>
                  <a:srgbClr val="3F5F90"/>
                </a:solidFill>
              </a:rPr>
              <a:t>	</a:t>
            </a:r>
            <a:r>
              <a:rPr lang="en-US" sz="4000" b="1">
                <a:solidFill>
                  <a:srgbClr val="3F5F90"/>
                </a:solidFill>
              </a:rPr>
              <a:t>We are made in the image </a:t>
            </a:r>
            <a:br>
              <a:rPr lang="en-US" sz="4000" b="1">
                <a:solidFill>
                  <a:srgbClr val="3F5F90"/>
                </a:solidFill>
              </a:rPr>
            </a:br>
            <a:r>
              <a:rPr lang="en-US" sz="4000" b="1">
                <a:solidFill>
                  <a:srgbClr val="3F5F90"/>
                </a:solidFill>
              </a:rPr>
              <a:t>of God, who forgives.</a:t>
            </a:r>
            <a:endParaRPr lang="en-US"/>
          </a:p>
        </p:txBody>
      </p:sp>
      <p:sp>
        <p:nvSpPr>
          <p:cNvPr id="917515" name="Rectangle 11">
            <a:extLst>
              <a:ext uri="{FF2B5EF4-FFF2-40B4-BE49-F238E27FC236}">
                <a16:creationId xmlns:a16="http://schemas.microsoft.com/office/drawing/2014/main" id="{FBD871B1-6376-41E7-9658-173662EBF1F7}"/>
              </a:ext>
            </a:extLst>
          </p:cNvPr>
          <p:cNvSpPr>
            <a:spLocks noChangeArrowheads="1"/>
          </p:cNvSpPr>
          <p:nvPr/>
        </p:nvSpPr>
        <p:spPr bwMode="auto">
          <a:xfrm>
            <a:off x="2971800" y="3568700"/>
            <a:ext cx="7620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lvl="1" eaLnBrk="1" fontAlgn="base" hangingPunct="1">
              <a:spcBef>
                <a:spcPct val="20000"/>
              </a:spcBef>
              <a:spcAft>
                <a:spcPct val="0"/>
              </a:spcAft>
              <a:buBlip>
                <a:blip r:embed="rId7"/>
              </a:buBlip>
            </a:pPr>
            <a:r>
              <a:rPr lang="en-US" altLang="en-US" sz="3200">
                <a:solidFill>
                  <a:srgbClr val="211D1E"/>
                </a:solidFill>
                <a:latin typeface="Times New Roman" panose="02020603050405020304" pitchFamily="18" charset="0"/>
              </a:rPr>
              <a:t>We reflect the beauty and </a:t>
            </a:r>
            <a:br>
              <a:rPr lang="en-US" altLang="en-US" sz="3200">
                <a:solidFill>
                  <a:srgbClr val="211D1E"/>
                </a:solidFill>
                <a:latin typeface="Times New Roman" panose="02020603050405020304" pitchFamily="18" charset="0"/>
              </a:rPr>
            </a:br>
            <a:r>
              <a:rPr lang="en-US" altLang="en-US" sz="3200">
                <a:solidFill>
                  <a:srgbClr val="211D1E"/>
                </a:solidFill>
                <a:latin typeface="Times New Roman" panose="02020603050405020304" pitchFamily="18" charset="0"/>
              </a:rPr>
              <a:t>glory of our Creator when </a:t>
            </a:r>
            <a:br>
              <a:rPr lang="en-US" altLang="en-US" sz="3200">
                <a:solidFill>
                  <a:srgbClr val="211D1E"/>
                </a:solidFill>
                <a:latin typeface="Times New Roman" panose="02020603050405020304" pitchFamily="18" charset="0"/>
              </a:rPr>
            </a:br>
            <a:r>
              <a:rPr lang="en-US" altLang="en-US" sz="3200">
                <a:solidFill>
                  <a:srgbClr val="211D1E"/>
                </a:solidFill>
                <a:latin typeface="Times New Roman" panose="02020603050405020304" pitchFamily="18" charset="0"/>
              </a:rPr>
              <a:t>we forgive</a:t>
            </a:r>
            <a:r>
              <a:rPr lang="en-US" altLang="en-US" sz="2800">
                <a:solidFill>
                  <a:srgbClr val="211D1E"/>
                </a:solidFill>
                <a:latin typeface="Times New Roman" panose="02020603050405020304" pitchFamily="18" charset="0"/>
              </a:rPr>
              <a:t> </a:t>
            </a:r>
            <a:r>
              <a:rPr lang="en-US" altLang="en-US" sz="2800">
                <a:solidFill>
                  <a:srgbClr val="000000"/>
                </a:solidFill>
                <a:latin typeface="Times New Roman" panose="02020603050405020304" pitchFamily="18" charset="0"/>
              </a:rPr>
              <a:t>(</a:t>
            </a:r>
            <a:r>
              <a:rPr lang="en-US" altLang="en-US" sz="2800">
                <a:solidFill>
                  <a:srgbClr val="000000"/>
                </a:solidFill>
                <a:latin typeface="Times New Roman" panose="02020603050405020304" pitchFamily="18" charset="0"/>
                <a:hlinkClick r:id="rId8" action="ppaction://hlinksldjump"/>
              </a:rPr>
              <a:t>Proverbs 19:11</a:t>
            </a:r>
            <a:r>
              <a:rPr lang="en-US" altLang="en-US" sz="2800">
                <a:solidFill>
                  <a:srgbClr val="00000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75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5" grpId="0" build="p" bldLvl="2"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6290" name="Group 11">
            <a:extLst>
              <a:ext uri="{FF2B5EF4-FFF2-40B4-BE49-F238E27FC236}">
                <a16:creationId xmlns:a16="http://schemas.microsoft.com/office/drawing/2014/main" id="{C65DB880-4E45-4611-8351-CB64E1799BD7}"/>
              </a:ext>
            </a:extLst>
          </p:cNvPr>
          <p:cNvGrpSpPr>
            <a:grpSpLocks/>
          </p:cNvGrpSpPr>
          <p:nvPr/>
        </p:nvGrpSpPr>
        <p:grpSpPr bwMode="auto">
          <a:xfrm>
            <a:off x="0" y="12315"/>
            <a:ext cx="11826240" cy="6859588"/>
            <a:chOff x="0" y="0"/>
            <a:chExt cx="5760" cy="4321"/>
          </a:xfrm>
        </p:grpSpPr>
        <p:pic>
          <p:nvPicPr>
            <p:cNvPr id="396295" name="Picture 12" descr="Lordteachusbg">
              <a:extLst>
                <a:ext uri="{FF2B5EF4-FFF2-40B4-BE49-F238E27FC236}">
                  <a16:creationId xmlns:a16="http://schemas.microsoft.com/office/drawing/2014/main" id="{850CEFA0-27F8-4115-991D-B95BE7978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6" name="Picture 13" descr="rosewatermarklp">
              <a:extLst>
                <a:ext uri="{FF2B5EF4-FFF2-40B4-BE49-F238E27FC236}">
                  <a16:creationId xmlns:a16="http://schemas.microsoft.com/office/drawing/2014/main" id="{AD399C11-25D4-4308-B736-20751441D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6291" name="Picture 8" descr="goldline">
            <a:extLst>
              <a:ext uri="{FF2B5EF4-FFF2-40B4-BE49-F238E27FC236}">
                <a16:creationId xmlns:a16="http://schemas.microsoft.com/office/drawing/2014/main" id="{5BBCD391-5E45-4BD2-9BFD-BF5D9A21A1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2046288"/>
            <a:ext cx="71977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2" name="Picture 9" descr="reasonstoforgive">
            <a:extLst>
              <a:ext uri="{FF2B5EF4-FFF2-40B4-BE49-F238E27FC236}">
                <a16:creationId xmlns:a16="http://schemas.microsoft.com/office/drawing/2014/main" id="{86F6BA95-B68D-446C-B64F-FC3D4E750A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76200"/>
            <a:ext cx="5638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04" name="Rectangle 4">
            <a:extLst>
              <a:ext uri="{FF2B5EF4-FFF2-40B4-BE49-F238E27FC236}">
                <a16:creationId xmlns:a16="http://schemas.microsoft.com/office/drawing/2014/main" id="{74160BFC-CCD2-4FDC-9848-4D834B0B66CA}"/>
              </a:ext>
            </a:extLst>
          </p:cNvPr>
          <p:cNvSpPr>
            <a:spLocks noGrp="1" noChangeArrowheads="1"/>
          </p:cNvSpPr>
          <p:nvPr>
            <p:ph type="body" idx="1"/>
          </p:nvPr>
        </p:nvSpPr>
        <p:spPr>
          <a:xfrm>
            <a:off x="3048000" y="2362200"/>
            <a:ext cx="7620000" cy="1371600"/>
          </a:xfrm>
          <a:effectLst>
            <a:outerShdw dist="12700" dir="2700000" algn="ctr" rotWithShape="0">
              <a:schemeClr val="tx1"/>
            </a:outerShdw>
          </a:effectLst>
        </p:spPr>
        <p:txBody>
          <a:bodyPr/>
          <a:lstStyle/>
          <a:p>
            <a:pPr eaLnBrk="1" hangingPunct="1">
              <a:lnSpc>
                <a:spcPct val="90000"/>
              </a:lnSpc>
              <a:buFontTx/>
              <a:buNone/>
              <a:defRPr/>
            </a:pPr>
            <a:r>
              <a:rPr lang="en-US" sz="3500">
                <a:solidFill>
                  <a:srgbClr val="3F5F90"/>
                </a:solidFill>
              </a:rPr>
              <a:t>	</a:t>
            </a:r>
            <a:r>
              <a:rPr lang="en-US" sz="4000" b="1">
                <a:solidFill>
                  <a:srgbClr val="3F5F90"/>
                </a:solidFill>
              </a:rPr>
              <a:t>Forgiveness keeps Satan </a:t>
            </a:r>
            <a:br>
              <a:rPr lang="en-US" sz="4000" b="1">
                <a:solidFill>
                  <a:srgbClr val="3F5F90"/>
                </a:solidFill>
              </a:rPr>
            </a:br>
            <a:r>
              <a:rPr lang="en-US" sz="4000" b="1">
                <a:solidFill>
                  <a:srgbClr val="3F5F90"/>
                </a:solidFill>
              </a:rPr>
              <a:t>from gaining a foothold.</a:t>
            </a:r>
            <a:endParaRPr lang="en-US"/>
          </a:p>
        </p:txBody>
      </p:sp>
      <p:sp>
        <p:nvSpPr>
          <p:cNvPr id="921610" name="Rectangle 10">
            <a:extLst>
              <a:ext uri="{FF2B5EF4-FFF2-40B4-BE49-F238E27FC236}">
                <a16:creationId xmlns:a16="http://schemas.microsoft.com/office/drawing/2014/main" id="{3C0BB8CE-A44C-4B3A-9716-A243809CD8B8}"/>
              </a:ext>
            </a:extLst>
          </p:cNvPr>
          <p:cNvSpPr>
            <a:spLocks noChangeArrowheads="1"/>
          </p:cNvSpPr>
          <p:nvPr/>
        </p:nvSpPr>
        <p:spPr bwMode="auto">
          <a:xfrm>
            <a:off x="3048000" y="3556000"/>
            <a:ext cx="7620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lvl="1" eaLnBrk="1" fontAlgn="base" hangingPunct="1">
              <a:spcBef>
                <a:spcPct val="20000"/>
              </a:spcBef>
              <a:spcAft>
                <a:spcPct val="0"/>
              </a:spcAft>
              <a:buBlip>
                <a:blip r:embed="rId7"/>
              </a:buBlip>
            </a:pPr>
            <a:r>
              <a:rPr lang="en-US" altLang="en-US" sz="3200">
                <a:solidFill>
                  <a:srgbClr val="000000"/>
                </a:solidFill>
                <a:latin typeface="Times New Roman" panose="02020603050405020304" pitchFamily="18" charset="0"/>
              </a:rPr>
              <a:t>Forgiveness frees the conscience </a:t>
            </a:r>
            <a:br>
              <a:rPr lang="en-US" altLang="en-US" sz="3200">
                <a:solidFill>
                  <a:srgbClr val="000000"/>
                </a:solidFill>
                <a:latin typeface="Times New Roman" panose="02020603050405020304" pitchFamily="18" charset="0"/>
              </a:rPr>
            </a:br>
            <a:r>
              <a:rPr lang="en-US" altLang="en-US" sz="3200">
                <a:solidFill>
                  <a:srgbClr val="000000"/>
                </a:solidFill>
                <a:latin typeface="Times New Roman" panose="02020603050405020304" pitchFamily="18" charset="0"/>
              </a:rPr>
              <a:t>of guilt and brings peace of mind </a:t>
            </a:r>
            <a:br>
              <a:rPr lang="en-US" altLang="en-US" sz="3200">
                <a:solidFill>
                  <a:srgbClr val="000000"/>
                </a:solidFill>
                <a:latin typeface="Times New Roman" panose="02020603050405020304" pitchFamily="18" charset="0"/>
              </a:rPr>
            </a:br>
            <a:r>
              <a:rPr lang="en-US" altLang="en-US" sz="2800">
                <a:solidFill>
                  <a:srgbClr val="000000"/>
                </a:solidFill>
                <a:latin typeface="Times New Roman" panose="02020603050405020304" pitchFamily="18" charset="0"/>
              </a:rPr>
              <a:t>(</a:t>
            </a:r>
            <a:r>
              <a:rPr lang="en-US" altLang="en-US" sz="2800">
                <a:solidFill>
                  <a:srgbClr val="000000"/>
                </a:solidFill>
                <a:latin typeface="Times New Roman" panose="02020603050405020304" pitchFamily="18" charset="0"/>
                <a:hlinkClick r:id="rId8" action="ppaction://hlinksldjump"/>
              </a:rPr>
              <a:t>2 Corinthians 2:10, 11</a:t>
            </a:r>
            <a:r>
              <a:rPr lang="en-US" altLang="en-US" sz="2800">
                <a:solidFill>
                  <a:srgbClr val="00000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6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10" grpId="0" build="p" bldLvl="2"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7314" name="Group 11">
            <a:extLst>
              <a:ext uri="{FF2B5EF4-FFF2-40B4-BE49-F238E27FC236}">
                <a16:creationId xmlns:a16="http://schemas.microsoft.com/office/drawing/2014/main" id="{7D9B2DDC-F6FB-49F4-A3BB-95F0F0BE67B5}"/>
              </a:ext>
            </a:extLst>
          </p:cNvPr>
          <p:cNvGrpSpPr>
            <a:grpSpLocks/>
          </p:cNvGrpSpPr>
          <p:nvPr/>
        </p:nvGrpSpPr>
        <p:grpSpPr bwMode="auto">
          <a:xfrm>
            <a:off x="0" y="0"/>
            <a:ext cx="12192000" cy="6859588"/>
            <a:chOff x="0" y="0"/>
            <a:chExt cx="5760" cy="4321"/>
          </a:xfrm>
        </p:grpSpPr>
        <p:pic>
          <p:nvPicPr>
            <p:cNvPr id="397319" name="Picture 12" descr="Lordteachusbg">
              <a:extLst>
                <a:ext uri="{FF2B5EF4-FFF2-40B4-BE49-F238E27FC236}">
                  <a16:creationId xmlns:a16="http://schemas.microsoft.com/office/drawing/2014/main" id="{C4E78E6C-289A-4BEA-AE80-208C119A0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20" name="Picture 13" descr="rosewatermarklp">
              <a:extLst>
                <a:ext uri="{FF2B5EF4-FFF2-40B4-BE49-F238E27FC236}">
                  <a16:creationId xmlns:a16="http://schemas.microsoft.com/office/drawing/2014/main" id="{8D67900C-9D60-45FD-A86D-3B6D7B608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7315" name="Picture 8" descr="goldline">
            <a:extLst>
              <a:ext uri="{FF2B5EF4-FFF2-40B4-BE49-F238E27FC236}">
                <a16:creationId xmlns:a16="http://schemas.microsoft.com/office/drawing/2014/main" id="{75630C76-B901-4AC9-80BA-5F704091A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2046288"/>
            <a:ext cx="71977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6" name="Picture 9" descr="reasonstoforgive">
            <a:extLst>
              <a:ext uri="{FF2B5EF4-FFF2-40B4-BE49-F238E27FC236}">
                <a16:creationId xmlns:a16="http://schemas.microsoft.com/office/drawing/2014/main" id="{723B176D-E3AB-484A-819D-262DF0232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76200"/>
            <a:ext cx="5638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748" name="Rectangle 4">
            <a:extLst>
              <a:ext uri="{FF2B5EF4-FFF2-40B4-BE49-F238E27FC236}">
                <a16:creationId xmlns:a16="http://schemas.microsoft.com/office/drawing/2014/main" id="{BFA6682B-5B4A-40BA-8B08-FC6483330AC1}"/>
              </a:ext>
            </a:extLst>
          </p:cNvPr>
          <p:cNvSpPr>
            <a:spLocks noGrp="1" noChangeArrowheads="1"/>
          </p:cNvSpPr>
          <p:nvPr>
            <p:ph type="body" idx="1"/>
          </p:nvPr>
        </p:nvSpPr>
        <p:spPr>
          <a:xfrm>
            <a:off x="2971800" y="2360614"/>
            <a:ext cx="7620000" cy="1906587"/>
          </a:xfrm>
          <a:effectLst>
            <a:outerShdw dist="12700" dir="2700000" algn="ctr" rotWithShape="0">
              <a:srgbClr val="000000"/>
            </a:outerShdw>
          </a:effectLst>
        </p:spPr>
        <p:txBody>
          <a:bodyPr/>
          <a:lstStyle/>
          <a:p>
            <a:pPr eaLnBrk="1" hangingPunct="1">
              <a:lnSpc>
                <a:spcPct val="90000"/>
              </a:lnSpc>
              <a:buFontTx/>
              <a:buNone/>
              <a:defRPr/>
            </a:pPr>
            <a:r>
              <a:rPr lang="en-US" sz="3500">
                <a:solidFill>
                  <a:srgbClr val="3F5F90"/>
                </a:solidFill>
              </a:rPr>
              <a:t>	</a:t>
            </a:r>
            <a:r>
              <a:rPr lang="en-US" sz="4000" b="1">
                <a:solidFill>
                  <a:srgbClr val="3F5F90"/>
                </a:solidFill>
              </a:rPr>
              <a:t>Christ’s Body, the Church, cannot function without forgiveness.</a:t>
            </a:r>
            <a:r>
              <a:rPr lang="en-US" b="1">
                <a:solidFill>
                  <a:srgbClr val="211D1E"/>
                </a:solidFill>
                <a:latin typeface="Arial" charset="0"/>
              </a:rPr>
              <a:t> </a:t>
            </a:r>
            <a:endParaRPr lang="en-US"/>
          </a:p>
        </p:txBody>
      </p:sp>
      <p:sp>
        <p:nvSpPr>
          <p:cNvPr id="927754" name="Rectangle 10">
            <a:extLst>
              <a:ext uri="{FF2B5EF4-FFF2-40B4-BE49-F238E27FC236}">
                <a16:creationId xmlns:a16="http://schemas.microsoft.com/office/drawing/2014/main" id="{C946949B-ED2E-470B-92D2-F0C5D6CF08DC}"/>
              </a:ext>
            </a:extLst>
          </p:cNvPr>
          <p:cNvSpPr>
            <a:spLocks noChangeArrowheads="1"/>
          </p:cNvSpPr>
          <p:nvPr/>
        </p:nvSpPr>
        <p:spPr bwMode="auto">
          <a:xfrm>
            <a:off x="2971800" y="4114800"/>
            <a:ext cx="762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lvl="1" eaLnBrk="1" fontAlgn="base" hangingPunct="1">
              <a:spcBef>
                <a:spcPct val="20000"/>
              </a:spcBef>
              <a:spcAft>
                <a:spcPct val="0"/>
              </a:spcAft>
              <a:buBlip>
                <a:blip r:embed="rId7"/>
              </a:buBlip>
            </a:pPr>
            <a:r>
              <a:rPr lang="en-US" altLang="en-US" sz="3200">
                <a:solidFill>
                  <a:srgbClr val="000000"/>
                </a:solidFill>
                <a:latin typeface="Times New Roman" panose="02020603050405020304" pitchFamily="18" charset="0"/>
              </a:rPr>
              <a:t>Grudges and resentments tarnish </a:t>
            </a:r>
            <a:br>
              <a:rPr lang="en-US" altLang="en-US" sz="3200">
                <a:solidFill>
                  <a:srgbClr val="000000"/>
                </a:solidFill>
                <a:latin typeface="Times New Roman" panose="02020603050405020304" pitchFamily="18" charset="0"/>
              </a:rPr>
            </a:br>
            <a:r>
              <a:rPr lang="en-US" altLang="en-US" sz="3200">
                <a:solidFill>
                  <a:srgbClr val="000000"/>
                </a:solidFill>
                <a:latin typeface="Times New Roman" panose="02020603050405020304" pitchFamily="18" charset="0"/>
              </a:rPr>
              <a:t>the Church’s witness and prevent </a:t>
            </a:r>
            <a:br>
              <a:rPr lang="en-US" altLang="en-US" sz="3200">
                <a:solidFill>
                  <a:srgbClr val="000000"/>
                </a:solidFill>
                <a:latin typeface="Times New Roman" panose="02020603050405020304" pitchFamily="18" charset="0"/>
              </a:rPr>
            </a:br>
            <a:r>
              <a:rPr lang="en-US" altLang="en-US" sz="3200">
                <a:solidFill>
                  <a:srgbClr val="000000"/>
                </a:solidFill>
                <a:latin typeface="Times New Roman" panose="02020603050405020304" pitchFamily="18" charset="0"/>
              </a:rPr>
              <a:t>the full benefits of God’s gifts </a:t>
            </a:r>
            <a:br>
              <a:rPr lang="en-US" altLang="en-US" sz="3200">
                <a:solidFill>
                  <a:srgbClr val="000000"/>
                </a:solidFill>
                <a:latin typeface="Times New Roman" panose="02020603050405020304" pitchFamily="18" charset="0"/>
              </a:rPr>
            </a:br>
            <a:r>
              <a:rPr lang="en-US" altLang="en-US" sz="2800">
                <a:solidFill>
                  <a:srgbClr val="000000"/>
                </a:solidFill>
                <a:latin typeface="Times New Roman" panose="02020603050405020304" pitchFamily="18" charset="0"/>
              </a:rPr>
              <a:t>(</a:t>
            </a:r>
            <a:r>
              <a:rPr lang="en-US" altLang="en-US" sz="2800">
                <a:solidFill>
                  <a:srgbClr val="000000"/>
                </a:solidFill>
                <a:latin typeface="Times New Roman" panose="02020603050405020304" pitchFamily="18" charset="0"/>
                <a:hlinkClick r:id="rId8" action="ppaction://hlinksldjump"/>
              </a:rPr>
              <a:t>Matthew 5:23, 24</a:t>
            </a:r>
            <a:r>
              <a:rPr lang="en-US" altLang="en-US" sz="2800">
                <a:solidFill>
                  <a:srgbClr val="00000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77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754"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8338" name="Group 12">
            <a:extLst>
              <a:ext uri="{FF2B5EF4-FFF2-40B4-BE49-F238E27FC236}">
                <a16:creationId xmlns:a16="http://schemas.microsoft.com/office/drawing/2014/main" id="{E32E5596-B94A-4ABC-9E0F-A78B71F57082}"/>
              </a:ext>
            </a:extLst>
          </p:cNvPr>
          <p:cNvGrpSpPr>
            <a:grpSpLocks/>
          </p:cNvGrpSpPr>
          <p:nvPr/>
        </p:nvGrpSpPr>
        <p:grpSpPr bwMode="auto">
          <a:xfrm>
            <a:off x="0" y="0"/>
            <a:ext cx="12192000" cy="6859588"/>
            <a:chOff x="0" y="0"/>
            <a:chExt cx="5760" cy="4321"/>
          </a:xfrm>
        </p:grpSpPr>
        <p:pic>
          <p:nvPicPr>
            <p:cNvPr id="398343" name="Picture 13" descr="Lordteachusbg">
              <a:extLst>
                <a:ext uri="{FF2B5EF4-FFF2-40B4-BE49-F238E27FC236}">
                  <a16:creationId xmlns:a16="http://schemas.microsoft.com/office/drawing/2014/main" id="{C8E69B3A-EFD9-4F27-81EA-2CDA731FE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44" name="Picture 14" descr="rosewatermarklp">
              <a:extLst>
                <a:ext uri="{FF2B5EF4-FFF2-40B4-BE49-F238E27FC236}">
                  <a16:creationId xmlns:a16="http://schemas.microsoft.com/office/drawing/2014/main" id="{7A74A00B-46AE-4134-9262-BC7EF87BE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8339" name="Picture 9" descr="goldline">
            <a:extLst>
              <a:ext uri="{FF2B5EF4-FFF2-40B4-BE49-F238E27FC236}">
                <a16:creationId xmlns:a16="http://schemas.microsoft.com/office/drawing/2014/main" id="{63D4F5C2-53ED-4ED6-9AC8-249AB59FC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2046288"/>
            <a:ext cx="71977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40" name="Picture 10" descr="reasonstoforgive">
            <a:extLst>
              <a:ext uri="{FF2B5EF4-FFF2-40B4-BE49-F238E27FC236}">
                <a16:creationId xmlns:a16="http://schemas.microsoft.com/office/drawing/2014/main" id="{5650E0DE-3CEE-4032-8622-08BC9B56A1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76200"/>
            <a:ext cx="5638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52" name="Rectangle 4">
            <a:extLst>
              <a:ext uri="{FF2B5EF4-FFF2-40B4-BE49-F238E27FC236}">
                <a16:creationId xmlns:a16="http://schemas.microsoft.com/office/drawing/2014/main" id="{BD3C46BC-06E0-43AA-95B6-F6060D964503}"/>
              </a:ext>
            </a:extLst>
          </p:cNvPr>
          <p:cNvSpPr>
            <a:spLocks noGrp="1" noChangeArrowheads="1"/>
          </p:cNvSpPr>
          <p:nvPr>
            <p:ph type="body" idx="1"/>
          </p:nvPr>
        </p:nvSpPr>
        <p:spPr>
          <a:xfrm>
            <a:off x="2971800" y="2360614"/>
            <a:ext cx="7620000" cy="1982787"/>
          </a:xfrm>
          <a:effectLst>
            <a:outerShdw dist="12700" dir="2700000" algn="ctr" rotWithShape="0">
              <a:srgbClr val="000000"/>
            </a:outerShdw>
          </a:effectLst>
        </p:spPr>
        <p:txBody>
          <a:bodyPr/>
          <a:lstStyle/>
          <a:p>
            <a:pPr eaLnBrk="1" hangingPunct="1">
              <a:lnSpc>
                <a:spcPct val="90000"/>
              </a:lnSpc>
              <a:buFontTx/>
              <a:buNone/>
              <a:defRPr/>
            </a:pPr>
            <a:r>
              <a:rPr lang="en-US" sz="3500" dirty="0">
                <a:solidFill>
                  <a:srgbClr val="3F5F90"/>
                </a:solidFill>
              </a:rPr>
              <a:t>	</a:t>
            </a:r>
            <a:r>
              <a:rPr lang="en-US" sz="4000" b="1" dirty="0">
                <a:solidFill>
                  <a:srgbClr val="3F5F90"/>
                </a:solidFill>
              </a:rPr>
              <a:t>Only by forgiving others can </a:t>
            </a:r>
            <a:br>
              <a:rPr lang="en-US" sz="4000" b="1" dirty="0">
                <a:solidFill>
                  <a:srgbClr val="3F5F90"/>
                </a:solidFill>
              </a:rPr>
            </a:br>
            <a:r>
              <a:rPr lang="en-US" sz="4000" b="1" dirty="0">
                <a:solidFill>
                  <a:srgbClr val="3F5F90"/>
                </a:solidFill>
              </a:rPr>
              <a:t>we expect our own prayers for forgiveness to be answered</a:t>
            </a:r>
            <a:r>
              <a:rPr lang="en-US" b="1" dirty="0">
                <a:solidFill>
                  <a:srgbClr val="3F5F90"/>
                </a:solidFill>
                <a:latin typeface="Arial" charset="0"/>
              </a:rPr>
              <a:t>.</a:t>
            </a:r>
            <a:endParaRPr lang="en-US" sz="3600" dirty="0"/>
          </a:p>
        </p:txBody>
      </p:sp>
      <p:sp>
        <p:nvSpPr>
          <p:cNvPr id="923659" name="Rectangle 11">
            <a:extLst>
              <a:ext uri="{FF2B5EF4-FFF2-40B4-BE49-F238E27FC236}">
                <a16:creationId xmlns:a16="http://schemas.microsoft.com/office/drawing/2014/main" id="{6EABCD6A-2350-4503-8778-A5D3C2452079}"/>
              </a:ext>
            </a:extLst>
          </p:cNvPr>
          <p:cNvSpPr>
            <a:spLocks noChangeArrowheads="1"/>
          </p:cNvSpPr>
          <p:nvPr/>
        </p:nvSpPr>
        <p:spPr bwMode="auto">
          <a:xfrm>
            <a:off x="2971800" y="4113214"/>
            <a:ext cx="7620000"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lvl="1" eaLnBrk="1" fontAlgn="base" hangingPunct="1">
              <a:spcBef>
                <a:spcPct val="20000"/>
              </a:spcBef>
              <a:spcAft>
                <a:spcPct val="0"/>
              </a:spcAft>
              <a:buBlip>
                <a:blip r:embed="rId7"/>
              </a:buBlip>
            </a:pPr>
            <a:r>
              <a:rPr lang="en-US" altLang="en-US" sz="3200">
                <a:solidFill>
                  <a:srgbClr val="211D1E"/>
                </a:solidFill>
                <a:latin typeface="Times New Roman" panose="02020603050405020304" pitchFamily="18" charset="0"/>
              </a:rPr>
              <a:t>God will treat us in the same way we treat others </a:t>
            </a:r>
            <a:r>
              <a:rPr lang="en-US" altLang="en-US" sz="2800">
                <a:solidFill>
                  <a:srgbClr val="211D1E"/>
                </a:solidFill>
                <a:latin typeface="Times New Roman" panose="02020603050405020304" pitchFamily="18" charset="0"/>
              </a:rPr>
              <a:t>(</a:t>
            </a:r>
            <a:r>
              <a:rPr lang="en-US" altLang="en-US" sz="2800">
                <a:solidFill>
                  <a:srgbClr val="211D1E"/>
                </a:solidFill>
                <a:latin typeface="Times New Roman" panose="02020603050405020304" pitchFamily="18" charset="0"/>
                <a:hlinkClick r:id="rId8" action="ppaction://hlinksldjump"/>
              </a:rPr>
              <a:t>Matthew 6:14, 15</a:t>
            </a:r>
            <a:r>
              <a:rPr lang="en-US" altLang="en-US" sz="2800">
                <a:solidFill>
                  <a:srgbClr val="211D1E"/>
                </a:solidFill>
                <a:latin typeface="Times New Roman" panose="02020603050405020304" pitchFamily="18" charset="0"/>
              </a:rPr>
              <a:t>).</a:t>
            </a:r>
            <a:r>
              <a:rPr lang="en-US" altLang="en-US" sz="2800">
                <a:solidFill>
                  <a:srgbClr val="211D1E"/>
                </a:solidFill>
                <a:latin typeface="Arial Narrow" panose="020B0606020202030204" pitchFamily="34" charset="0"/>
              </a:rPr>
              <a:t> </a:t>
            </a:r>
            <a:r>
              <a:rPr lang="en-US" altLang="en-US" sz="3200">
                <a:solidFill>
                  <a:srgbClr val="000000"/>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36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59"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82" name="Group 17">
            <a:extLst>
              <a:ext uri="{FF2B5EF4-FFF2-40B4-BE49-F238E27FC236}">
                <a16:creationId xmlns:a16="http://schemas.microsoft.com/office/drawing/2014/main" id="{7BDDF199-9DD8-4B49-AFA4-5D1A96D2DEDF}"/>
              </a:ext>
            </a:extLst>
          </p:cNvPr>
          <p:cNvGrpSpPr>
            <a:grpSpLocks/>
          </p:cNvGrpSpPr>
          <p:nvPr/>
        </p:nvGrpSpPr>
        <p:grpSpPr bwMode="auto">
          <a:xfrm>
            <a:off x="0" y="0"/>
            <a:ext cx="12192000" cy="6859588"/>
            <a:chOff x="0" y="-1"/>
            <a:chExt cx="5760" cy="4321"/>
          </a:xfrm>
        </p:grpSpPr>
        <p:pic>
          <p:nvPicPr>
            <p:cNvPr id="378887" name="Picture 18" descr="debtstitle">
              <a:extLst>
                <a:ext uri="{FF2B5EF4-FFF2-40B4-BE49-F238E27FC236}">
                  <a16:creationId xmlns:a16="http://schemas.microsoft.com/office/drawing/2014/main" id="{B05B2C76-F7F2-49AE-9B95-D770E1461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888" name="Picture 19" descr="rosewatermarklp">
              <a:extLst>
                <a:ext uri="{FF2B5EF4-FFF2-40B4-BE49-F238E27FC236}">
                  <a16:creationId xmlns:a16="http://schemas.microsoft.com/office/drawing/2014/main" id="{2752369C-AD8C-4403-B612-7DB9A08CE4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a:extLst>
              <a:ext uri="{FF2B5EF4-FFF2-40B4-BE49-F238E27FC236}">
                <a16:creationId xmlns:a16="http://schemas.microsoft.com/office/drawing/2014/main" id="{03012725-318B-42B0-9DF2-A09F5958A15F}"/>
              </a:ext>
            </a:extLst>
          </p:cNvPr>
          <p:cNvSpPr/>
          <p:nvPr/>
        </p:nvSpPr>
        <p:spPr>
          <a:xfrm>
            <a:off x="3936733" y="341177"/>
            <a:ext cx="5948411" cy="6247864"/>
          </a:xfrm>
          <a:prstGeom prst="rect">
            <a:avLst/>
          </a:prstGeom>
          <a:noFill/>
        </p:spPr>
        <p:txBody>
          <a:bodyPr wrap="square">
            <a:spAutoFit/>
          </a:bodyPr>
          <a:lstStyle/>
          <a:p>
            <a:pPr algn="ctr" fontAlgn="base">
              <a:spcBef>
                <a:spcPct val="0"/>
              </a:spcBef>
              <a:spcAft>
                <a:spcPct val="0"/>
              </a:spcAft>
              <a:defRPr/>
            </a:pPr>
            <a:r>
              <a:rPr lang="en-US" sz="80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Storybook" pitchFamily="2" charset="0"/>
              </a:rPr>
              <a:t>“FORGIVE OUR DEBTS”</a:t>
            </a:r>
          </a:p>
          <a:p>
            <a:pPr algn="ctr" fontAlgn="base">
              <a:spcBef>
                <a:spcPct val="0"/>
              </a:spcBef>
              <a:spcAft>
                <a:spcPct val="0"/>
              </a:spcAft>
              <a:defRPr/>
            </a:pPr>
            <a:r>
              <a:rPr lang="en-US" sz="80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Storybook" pitchFamily="2" charset="0"/>
              </a:rPr>
              <a:t>VERSUS </a:t>
            </a:r>
          </a:p>
          <a:p>
            <a:pPr algn="ctr" fontAlgn="base">
              <a:spcBef>
                <a:spcPct val="0"/>
              </a:spcBef>
              <a:spcAft>
                <a:spcPct val="0"/>
              </a:spcAft>
              <a:defRPr/>
            </a:pPr>
            <a:r>
              <a:rPr lang="en-US" sz="80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Storybook" pitchFamily="2" charset="0"/>
              </a:rPr>
              <a:t>“FORGIVE OUR SINS”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990033"/>
        </a:solidFill>
        <a:effectLst/>
      </p:bgPr>
    </p:bg>
    <p:spTree>
      <p:nvGrpSpPr>
        <p:cNvPr id="1" name=""/>
        <p:cNvGrpSpPr/>
        <p:nvPr/>
      </p:nvGrpSpPr>
      <p:grpSpPr>
        <a:xfrm>
          <a:off x="0" y="0"/>
          <a:ext cx="0" cy="0"/>
          <a:chOff x="0" y="0"/>
          <a:chExt cx="0" cy="0"/>
        </a:xfrm>
      </p:grpSpPr>
      <p:sp>
        <p:nvSpPr>
          <p:cNvPr id="1994754" name="Rectangle 2">
            <a:extLst>
              <a:ext uri="{FF2B5EF4-FFF2-40B4-BE49-F238E27FC236}">
                <a16:creationId xmlns:a16="http://schemas.microsoft.com/office/drawing/2014/main" id="{8404A2C9-E938-4100-A2B4-2D142251DC24}"/>
              </a:ext>
            </a:extLst>
          </p:cNvPr>
          <p:cNvSpPr>
            <a:spLocks noGrp="1" noChangeArrowheads="1"/>
          </p:cNvSpPr>
          <p:nvPr>
            <p:ph type="title"/>
          </p:nvPr>
        </p:nvSpPr>
        <p:spPr>
          <a:xfrm>
            <a:off x="1905000" y="0"/>
            <a:ext cx="8534400" cy="762000"/>
          </a:xfrm>
        </p:spPr>
        <p:txBody>
          <a:bodyPr/>
          <a:lstStyle/>
          <a:p>
            <a:pPr eaLnBrk="1" hangingPunct="1">
              <a:defRPr/>
            </a:pPr>
            <a:r>
              <a:rPr lang="en-US" b="1">
                <a:solidFill>
                  <a:srgbClr val="F9FF04"/>
                </a:solidFill>
                <a:effectLst>
                  <a:outerShdw blurRad="38100" dist="38100" dir="2700000" algn="tl">
                    <a:srgbClr val="000000"/>
                  </a:outerShdw>
                </a:effectLst>
                <a:latin typeface="Comic Sans MS Bold" pitchFamily="-80" charset="0"/>
              </a:rPr>
              <a:t>The Concept Of Bless-ability</a:t>
            </a:r>
            <a:endParaRPr lang="en-US">
              <a:latin typeface="Comic Sans MS Bold" pitchFamily="-80" charset="0"/>
            </a:endParaRPr>
          </a:p>
        </p:txBody>
      </p:sp>
      <p:sp>
        <p:nvSpPr>
          <p:cNvPr id="1994755" name="Rectangle 3">
            <a:extLst>
              <a:ext uri="{FF2B5EF4-FFF2-40B4-BE49-F238E27FC236}">
                <a16:creationId xmlns:a16="http://schemas.microsoft.com/office/drawing/2014/main" id="{E748ACC2-092B-4B0F-AF25-D5E70859A030}"/>
              </a:ext>
            </a:extLst>
          </p:cNvPr>
          <p:cNvSpPr>
            <a:spLocks noGrp="1" noChangeArrowheads="1"/>
          </p:cNvSpPr>
          <p:nvPr>
            <p:ph type="body" idx="1"/>
          </p:nvPr>
        </p:nvSpPr>
        <p:spPr>
          <a:xfrm>
            <a:off x="2286000" y="914400"/>
            <a:ext cx="8153400" cy="5715000"/>
          </a:xfrm>
        </p:spPr>
        <p:txBody>
          <a:bodyPr/>
          <a:lstStyle/>
          <a:p>
            <a:pPr eaLnBrk="1" hangingPunct="1">
              <a:lnSpc>
                <a:spcPct val="90000"/>
              </a:lnSpc>
              <a:defRPr/>
            </a:pPr>
            <a:r>
              <a:rPr lang="en-US" sz="4000" b="1">
                <a:effectLst>
                  <a:outerShdw blurRad="38100" dist="38100" dir="2700000" algn="tl">
                    <a:srgbClr val="FFFFFF"/>
                  </a:outerShdw>
                </a:effectLst>
                <a:latin typeface="Comic Sans MS Bold" pitchFamily="-80" charset="0"/>
              </a:rPr>
              <a:t>God does want to </a:t>
            </a:r>
            <a:r>
              <a:rPr lang="en-US" sz="4000" b="1" u="sng">
                <a:solidFill>
                  <a:schemeClr val="bg1"/>
                </a:solidFill>
                <a:effectLst>
                  <a:outerShdw blurRad="38100" dist="38100" dir="2700000" algn="tl">
                    <a:srgbClr val="000000"/>
                  </a:outerShdw>
                </a:effectLst>
                <a:latin typeface="Comic Sans MS Bold" pitchFamily="-80" charset="0"/>
              </a:rPr>
              <a:t>bless me</a:t>
            </a:r>
            <a:r>
              <a:rPr lang="en-US" sz="4000" b="1">
                <a:effectLst>
                  <a:outerShdw blurRad="38100" dist="38100" dir="2700000" algn="tl">
                    <a:srgbClr val="FFFFFF"/>
                  </a:outerShdw>
                </a:effectLst>
                <a:latin typeface="Comic Sans MS Bold" pitchFamily="-80" charset="0"/>
              </a:rPr>
              <a:t> and see my life be productive</a:t>
            </a:r>
          </a:p>
          <a:p>
            <a:pPr eaLnBrk="1" hangingPunct="1">
              <a:lnSpc>
                <a:spcPct val="90000"/>
              </a:lnSpc>
              <a:defRPr/>
            </a:pPr>
            <a:r>
              <a:rPr lang="en-US" sz="4000" b="1">
                <a:effectLst>
                  <a:outerShdw blurRad="38100" dist="38100" dir="2700000" algn="tl">
                    <a:srgbClr val="FFFFFF"/>
                  </a:outerShdw>
                </a:effectLst>
                <a:latin typeface="Comic Sans MS Bold" pitchFamily="-80" charset="0"/>
              </a:rPr>
              <a:t>The will of God is </a:t>
            </a:r>
            <a:r>
              <a:rPr lang="en-US" sz="4000" b="1" u="sng">
                <a:solidFill>
                  <a:schemeClr val="bg1"/>
                </a:solidFill>
                <a:effectLst>
                  <a:outerShdw blurRad="38100" dist="38100" dir="2700000" algn="tl">
                    <a:srgbClr val="000000"/>
                  </a:outerShdw>
                </a:effectLst>
                <a:latin typeface="Comic Sans MS Bold" pitchFamily="-80" charset="0"/>
              </a:rPr>
              <a:t>always</a:t>
            </a:r>
            <a:r>
              <a:rPr lang="en-US" sz="4000" b="1">
                <a:effectLst>
                  <a:outerShdw blurRad="38100" dist="38100" dir="2700000" algn="tl">
                    <a:srgbClr val="FFFFFF"/>
                  </a:outerShdw>
                </a:effectLst>
                <a:latin typeface="Comic Sans MS Bold" pitchFamily="-80" charset="0"/>
              </a:rPr>
              <a:t> good acceptable and perfect. (The word  “easy”  is not here in the promise)</a:t>
            </a:r>
          </a:p>
          <a:p>
            <a:pPr eaLnBrk="1" hangingPunct="1">
              <a:lnSpc>
                <a:spcPct val="90000"/>
              </a:lnSpc>
              <a:defRPr/>
            </a:pPr>
            <a:r>
              <a:rPr lang="en-US" sz="4000" b="1">
                <a:effectLst>
                  <a:outerShdw blurRad="38100" dist="38100" dir="2700000" algn="tl">
                    <a:srgbClr val="FFFFFF"/>
                  </a:outerShdw>
                </a:effectLst>
                <a:latin typeface="Comic Sans MS Bold" pitchFamily="-80" charset="0"/>
              </a:rPr>
              <a:t>Where my life is </a:t>
            </a:r>
            <a:r>
              <a:rPr lang="en-US" sz="4000" b="1" u="sng">
                <a:solidFill>
                  <a:schemeClr val="bg1"/>
                </a:solidFill>
                <a:effectLst>
                  <a:outerShdw blurRad="38100" dist="38100" dir="2700000" algn="tl">
                    <a:srgbClr val="000000"/>
                  </a:outerShdw>
                </a:effectLst>
                <a:latin typeface="Comic Sans MS Bold" pitchFamily="-80" charset="0"/>
              </a:rPr>
              <a:t>aligned</a:t>
            </a:r>
            <a:r>
              <a:rPr lang="en-US" sz="4000" b="1">
                <a:effectLst>
                  <a:outerShdw blurRad="38100" dist="38100" dir="2700000" algn="tl">
                    <a:srgbClr val="FFFFFF"/>
                  </a:outerShdw>
                </a:effectLst>
                <a:latin typeface="Comic Sans MS Bold" pitchFamily="-80" charset="0"/>
              </a:rPr>
              <a:t> and God’s priorities are mine I find blessing happiness and productivity</a:t>
            </a:r>
            <a:endParaRPr lang="en-US" sz="2800">
              <a:latin typeface="Comic Sans MS Bold" pitchFamily="-80" charset="0"/>
            </a:endParaRPr>
          </a:p>
          <a:p>
            <a:pPr eaLnBrk="1" hangingPunct="1">
              <a:lnSpc>
                <a:spcPct val="90000"/>
              </a:lnSpc>
              <a:buFontTx/>
              <a:buNone/>
              <a:defRPr/>
            </a:pPr>
            <a:endParaRPr lang="en-US" sz="2400">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4685568" presetClass="entr" presetSubtype="234682920" fill="hold" grpId="0" nodeType="clickEffect">
                                  <p:stCondLst>
                                    <p:cond delay="0"/>
                                  </p:stCondLst>
                                  <p:childTnLst>
                                    <p:set>
                                      <p:cBhvr>
                                        <p:cTn id="6" dur="1" fill="hold">
                                          <p:stCondLst>
                                            <p:cond delay="499"/>
                                          </p:stCondLst>
                                        </p:cTn>
                                        <p:tgtEl>
                                          <p:spTgt spid="199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4685568" presetClass="entr" presetSubtype="234682920" fill="hold" grpId="0" nodeType="clickEffect">
                                  <p:stCondLst>
                                    <p:cond delay="0"/>
                                  </p:stCondLst>
                                  <p:childTnLst>
                                    <p:set>
                                      <p:cBhvr>
                                        <p:cTn id="10" dur="1" fill="hold">
                                          <p:stCondLst>
                                            <p:cond delay="499"/>
                                          </p:stCondLst>
                                        </p:cTn>
                                        <p:tgtEl>
                                          <p:spTgt spid="199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4685568" presetClass="entr" presetSubtype="234682920" fill="hold" grpId="0" nodeType="clickEffect">
                                  <p:stCondLst>
                                    <p:cond delay="0"/>
                                  </p:stCondLst>
                                  <p:childTnLst>
                                    <p:set>
                                      <p:cBhvr>
                                        <p:cTn id="14" dur="1" fill="hold">
                                          <p:stCondLst>
                                            <p:cond delay="499"/>
                                          </p:stCondLst>
                                        </p:cTn>
                                        <p:tgtEl>
                                          <p:spTgt spid="19947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4755"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9614CE2-2C44-4249-906D-D213005F23F4}"/>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2000">
                <a:solidFill>
                  <a:srgbClr val="FFFF00"/>
                </a:solidFill>
                <a:effectLst>
                  <a:outerShdw blurRad="38100" dist="38100" dir="2700000" algn="tl">
                    <a:srgbClr val="C0C0C0"/>
                  </a:outerShdw>
                </a:effectLst>
              </a:rPr>
              <a:t>Cultural Context:  “Forgive Us Our Debts,  As We Have Forgiven Our Debtors”</a:t>
            </a:r>
          </a:p>
        </p:txBody>
      </p:sp>
      <p:sp>
        <p:nvSpPr>
          <p:cNvPr id="95235" name="Rectangle 3">
            <a:extLst>
              <a:ext uri="{FF2B5EF4-FFF2-40B4-BE49-F238E27FC236}">
                <a16:creationId xmlns:a16="http://schemas.microsoft.com/office/drawing/2014/main" id="{69BB622A-8C71-4E35-B4AC-8C0D24F4A6F9}"/>
              </a:ext>
            </a:extLst>
          </p:cNvPr>
          <p:cNvSpPr>
            <a:spLocks noGrp="1" noChangeArrowheads="1"/>
          </p:cNvSpPr>
          <p:nvPr>
            <p:ph type="body" idx="1"/>
          </p:nvPr>
        </p:nvSpPr>
        <p:spPr>
          <a:xfrm>
            <a:off x="1676400" y="609600"/>
            <a:ext cx="8839200" cy="6096000"/>
          </a:xfrm>
        </p:spPr>
        <p:txBody>
          <a:bodyPr/>
          <a:lstStyle/>
          <a:p>
            <a:pPr eaLnBrk="1" hangingPunct="1">
              <a:lnSpc>
                <a:spcPct val="90000"/>
              </a:lnSpc>
              <a:defRPr/>
            </a:pPr>
            <a:r>
              <a:rPr lang="en-US" sz="1400" b="1">
                <a:solidFill>
                  <a:srgbClr val="FFFF00"/>
                </a:solidFill>
                <a:effectLst>
                  <a:outerShdw blurRad="38100" dist="38100" dir="2700000" algn="tl">
                    <a:srgbClr val="C0C0C0"/>
                  </a:outerShdw>
                </a:effectLst>
              </a:rPr>
              <a:t>Major Thrust Of Of Jesus’ Teaching Is Humankinds’ Responsibility For Forgiveness.  </a:t>
            </a:r>
          </a:p>
          <a:p>
            <a:pPr eaLnBrk="1" hangingPunct="1">
              <a:lnSpc>
                <a:spcPct val="90000"/>
              </a:lnSpc>
              <a:defRPr/>
            </a:pPr>
            <a:r>
              <a:rPr lang="en-US" sz="1400" b="1">
                <a:solidFill>
                  <a:srgbClr val="FFFF00"/>
                </a:solidFill>
                <a:effectLst>
                  <a:outerShdw blurRad="38100" dist="38100" dir="2700000" algn="tl">
                    <a:srgbClr val="C0C0C0"/>
                  </a:outerShdw>
                </a:effectLst>
              </a:rPr>
              <a:t>The Force Of Forgiveness – That Between Man &amp; Man – Linked To That Between Them &amp; God – Powerfully Expressed In The Parable Of The Unjust Servant – Matthew 18: 23 – 35.</a:t>
            </a:r>
          </a:p>
          <a:p>
            <a:pPr eaLnBrk="1" hangingPunct="1">
              <a:lnSpc>
                <a:spcPct val="90000"/>
              </a:lnSpc>
              <a:defRPr/>
            </a:pPr>
            <a:r>
              <a:rPr lang="en-US" sz="1400" b="1">
                <a:solidFill>
                  <a:srgbClr val="FFFF00"/>
                </a:solidFill>
                <a:effectLst>
                  <a:outerShdw blurRad="38100" dist="38100" dir="2700000" algn="tl">
                    <a:srgbClr val="C0C0C0"/>
                  </a:outerShdw>
                </a:effectLst>
              </a:rPr>
              <a:t>Approximately 170 B.C.,  Ben Sirach Placed Forgiveness In The Context Of Prayer:  “Forgive   Your Neighbor The Wrong He Has Done, And Then Your Sins Will Be Pardoned When You Pray…”</a:t>
            </a:r>
          </a:p>
          <a:p>
            <a:pPr eaLnBrk="1" hangingPunct="1">
              <a:lnSpc>
                <a:spcPct val="90000"/>
              </a:lnSpc>
              <a:defRPr/>
            </a:pPr>
            <a:r>
              <a:rPr lang="en-US" sz="1400" b="1">
                <a:solidFill>
                  <a:srgbClr val="FFFF00"/>
                </a:solidFill>
                <a:effectLst>
                  <a:outerShdw blurRad="38100" dist="38100" dir="2700000" algn="tl">
                    <a:srgbClr val="C0C0C0"/>
                  </a:outerShdw>
                </a:effectLst>
              </a:rPr>
              <a:t>In The </a:t>
            </a:r>
            <a:r>
              <a:rPr lang="en-US" sz="1400" b="1" i="1">
                <a:solidFill>
                  <a:srgbClr val="FFFF00"/>
                </a:solidFill>
                <a:effectLst>
                  <a:outerShdw blurRad="38100" dist="38100" dir="2700000" algn="tl">
                    <a:srgbClr val="C0C0C0"/>
                  </a:outerShdw>
                </a:effectLst>
              </a:rPr>
              <a:t>Mishnah</a:t>
            </a:r>
            <a:r>
              <a:rPr lang="en-US" sz="1400" b="1">
                <a:solidFill>
                  <a:srgbClr val="FFFF00"/>
                </a:solidFill>
                <a:effectLst>
                  <a:outerShdw blurRad="38100" dist="38100" dir="2700000" algn="tl">
                    <a:srgbClr val="C0C0C0"/>
                  </a:outerShdw>
                </a:effectLst>
              </a:rPr>
              <a:t>, Relative To The Day Of Atonement, We Find This Advice:   “…but does not atone for trespasses between a man and his neighbor unless he first appease his neighbor.”</a:t>
            </a:r>
          </a:p>
          <a:p>
            <a:pPr eaLnBrk="1" hangingPunct="1">
              <a:lnSpc>
                <a:spcPct val="90000"/>
              </a:lnSpc>
              <a:defRPr/>
            </a:pPr>
            <a:r>
              <a:rPr lang="en-US" sz="1400" b="1">
                <a:solidFill>
                  <a:srgbClr val="FFFF00"/>
                </a:solidFill>
                <a:effectLst>
                  <a:outerShdw blurRad="38100" dist="38100" dir="2700000" algn="tl">
                    <a:srgbClr val="C0C0C0"/>
                  </a:outerShdw>
                </a:effectLst>
              </a:rPr>
              <a:t>Gamaliel Schooled:  “Everyone Who Is Merciful To Others,  Will Receive Mercy From Heaven.”</a:t>
            </a:r>
          </a:p>
          <a:p>
            <a:pPr eaLnBrk="1" hangingPunct="1">
              <a:lnSpc>
                <a:spcPct val="90000"/>
              </a:lnSpc>
              <a:defRPr/>
            </a:pPr>
            <a:r>
              <a:rPr lang="en-US" sz="1400" b="1">
                <a:solidFill>
                  <a:srgbClr val="FF3300"/>
                </a:solidFill>
                <a:effectLst>
                  <a:outerShdw blurRad="38100" dist="38100" dir="2700000" algn="tl">
                    <a:srgbClr val="C0C0C0"/>
                  </a:outerShdw>
                </a:effectLst>
              </a:rPr>
              <a:t>An Ancient Jewish Blessing - Recited After A Sick Person Has Recovered – Specific In Relation  To Precarious Journey – Reads Thus:  “Blessed Are You O Lord Our God,  King Of The World,  Who Does Good To Debtors,  For He Has Done Good To Me.”</a:t>
            </a:r>
          </a:p>
          <a:p>
            <a:pPr eaLnBrk="1" hangingPunct="1">
              <a:lnSpc>
                <a:spcPct val="90000"/>
              </a:lnSpc>
              <a:defRPr/>
            </a:pPr>
            <a:r>
              <a:rPr lang="en-US" sz="1400" b="1">
                <a:solidFill>
                  <a:srgbClr val="FFFF00"/>
                </a:solidFill>
                <a:effectLst>
                  <a:outerShdw blurRad="38100" dist="38100" dir="2700000" algn="tl">
                    <a:srgbClr val="C0C0C0"/>
                  </a:outerShdw>
                </a:effectLst>
              </a:rPr>
              <a:t>The Words Of Jesus Here Teach That We Must Forgive All Those Who Are Obligated To Us Or Have Sinned Against Us.</a:t>
            </a:r>
          </a:p>
          <a:p>
            <a:pPr eaLnBrk="1" hangingPunct="1">
              <a:lnSpc>
                <a:spcPct val="90000"/>
              </a:lnSpc>
              <a:defRPr/>
            </a:pPr>
            <a:r>
              <a:rPr lang="en-US" sz="1400" b="1">
                <a:solidFill>
                  <a:srgbClr val="FFFF00"/>
                </a:solidFill>
                <a:effectLst>
                  <a:outerShdw blurRad="38100" dist="38100" dir="2700000" algn="tl">
                    <a:srgbClr val="C0C0C0"/>
                  </a:outerShdw>
                </a:effectLst>
              </a:rPr>
              <a:t>A Question Is Often Raised When Luke’s Version Is Compared To The Matthean Text;  Instead Of “Forgive Us Our Debts,”  He Has “Forgive Us Our Sins.”  The Solution Is Found Noting That The  Hebrew Word </a:t>
            </a:r>
            <a:r>
              <a:rPr lang="en-US" sz="1400" b="1" i="1">
                <a:solidFill>
                  <a:srgbClr val="FFFF00"/>
                </a:solidFill>
                <a:effectLst>
                  <a:outerShdw blurRad="38100" dist="38100" dir="2700000" algn="tl">
                    <a:srgbClr val="C0C0C0"/>
                  </a:outerShdw>
                </a:effectLst>
              </a:rPr>
              <a:t>Chayav</a:t>
            </a:r>
            <a:r>
              <a:rPr lang="en-US" sz="1400" b="1">
                <a:solidFill>
                  <a:srgbClr val="FFFF00"/>
                </a:solidFill>
                <a:effectLst>
                  <a:outerShdw blurRad="38100" dist="38100" dir="2700000" algn="tl">
                    <a:srgbClr val="C0C0C0"/>
                  </a:outerShdw>
                </a:effectLst>
              </a:rPr>
              <a:t> Was Adopted From Aramaic &amp; Imported Into Hebrew Having Two Meanings – Both “Guilt” &amp; “Debt”.  In The Original Aramaic It Had Only One Meaning – “To Sin.”</a:t>
            </a:r>
          </a:p>
          <a:p>
            <a:pPr eaLnBrk="1" hangingPunct="1">
              <a:lnSpc>
                <a:spcPct val="90000"/>
              </a:lnSpc>
              <a:defRPr/>
            </a:pPr>
            <a:r>
              <a:rPr lang="en-US" sz="1400" b="1">
                <a:solidFill>
                  <a:srgbClr val="FFFF00"/>
                </a:solidFill>
                <a:effectLst>
                  <a:outerShdw blurRad="38100" dist="38100" dir="2700000" algn="tl">
                    <a:srgbClr val="C0C0C0"/>
                  </a:outerShdw>
                </a:effectLst>
              </a:rPr>
              <a:t>Thus,  When Luke Uses It For The Word “Sins,”  He Seems To Be Explaining Or Clarifying The Term To The Gospel Reader.</a:t>
            </a:r>
          </a:p>
          <a:p>
            <a:pPr eaLnBrk="1" hangingPunct="1">
              <a:lnSpc>
                <a:spcPct val="90000"/>
              </a:lnSpc>
              <a:defRPr/>
            </a:pPr>
            <a:r>
              <a:rPr lang="en-US" sz="1400" b="1">
                <a:solidFill>
                  <a:srgbClr val="FFFF00"/>
                </a:solidFill>
                <a:effectLst>
                  <a:outerShdw blurRad="38100" dist="38100" dir="2700000" algn="tl">
                    <a:srgbClr val="C0C0C0"/>
                  </a:outerShdw>
                </a:effectLst>
              </a:rPr>
              <a:t>The Word “Debts” Is More Generic,  Flexible &amp; Of Other Matters More Inclusive – Outreaching To Associated Activities &amp; Related Behaviors.</a:t>
            </a:r>
          </a:p>
          <a:p>
            <a:pPr eaLnBrk="1" hangingPunct="1">
              <a:lnSpc>
                <a:spcPct val="90000"/>
              </a:lnSpc>
              <a:defRPr/>
            </a:pPr>
            <a:r>
              <a:rPr lang="en-US" sz="1400" b="1">
                <a:solidFill>
                  <a:srgbClr val="FFFF00"/>
                </a:solidFill>
                <a:effectLst>
                  <a:outerShdw blurRad="38100" dist="38100" dir="2700000" algn="tl">
                    <a:srgbClr val="C0C0C0"/>
                  </a:outerShdw>
                </a:effectLst>
              </a:rPr>
              <a:t>Personal Debts Or Moral Obligations Connected To Interpersonal Relationships,  As Well As Sins,  Are Encompassed By Jesus’ Words.</a:t>
            </a:r>
          </a:p>
          <a:p>
            <a:pPr eaLnBrk="1" hangingPunct="1">
              <a:lnSpc>
                <a:spcPct val="90000"/>
              </a:lnSpc>
              <a:defRPr/>
            </a:pPr>
            <a:r>
              <a:rPr lang="en-US" sz="1400" b="1">
                <a:solidFill>
                  <a:srgbClr val="FFFF00"/>
                </a:solidFill>
                <a:effectLst>
                  <a:outerShdw blurRad="38100" dist="38100" dir="2700000" algn="tl">
                    <a:srgbClr val="C0C0C0"/>
                  </a:outerShdw>
                </a:effectLst>
              </a:rPr>
              <a:t>Furthermore,  Matthew Preserves The Idiom As “We Have Forgiven” In The Aorist Tense – Which Puts The Action In The Past.</a:t>
            </a:r>
          </a:p>
          <a:p>
            <a:pPr eaLnBrk="1" hangingPunct="1">
              <a:lnSpc>
                <a:spcPct val="90000"/>
              </a:lnSpc>
              <a:defRPr/>
            </a:pPr>
            <a:r>
              <a:rPr lang="en-US" sz="1400" b="1">
                <a:solidFill>
                  <a:srgbClr val="FFFF00"/>
                </a:solidFill>
                <a:effectLst>
                  <a:outerShdw blurRad="38100" dist="38100" dir="2700000" algn="tl">
                    <a:srgbClr val="C0C0C0"/>
                  </a:outerShdw>
                </a:effectLst>
              </a:rPr>
              <a:t>Luke Closes The Loophole Preserving The Phrase In The Present Tense &amp; Concept Of The Attitude Forward Continual Of Forgiveness.</a:t>
            </a:r>
          </a:p>
          <a:p>
            <a:pPr eaLnBrk="1" hangingPunct="1">
              <a:lnSpc>
                <a:spcPct val="90000"/>
              </a:lnSpc>
              <a:defRPr/>
            </a:pPr>
            <a:r>
              <a:rPr lang="en-US" sz="1400" b="1">
                <a:solidFill>
                  <a:srgbClr val="FFFF00"/>
                </a:solidFill>
                <a:effectLst>
                  <a:outerShdw blurRad="38100" dist="38100" dir="2700000" algn="tl">
                    <a:srgbClr val="C0C0C0"/>
                  </a:outerShdw>
                </a:effectLst>
              </a:rPr>
              <a:t>This Prayer Command, Conviction, &amp; Commitment Is Part Of The Plan Such That We Enjoy The Liberating Power Of Forgiveness!</a:t>
            </a:r>
            <a:endParaRPr lang="en-US" sz="2800" b="1">
              <a:solidFill>
                <a:srgbClr val="FFFF00"/>
              </a:solidFill>
              <a:effectLst>
                <a:outerShdw blurRad="38100" dist="38100" dir="2700000" algn="tl">
                  <a:srgbClr val="C0C0C0"/>
                </a:outerShdw>
              </a:effectLst>
            </a:endParaRPr>
          </a:p>
        </p:txBody>
      </p:sp>
      <p:sp>
        <p:nvSpPr>
          <p:cNvPr id="95237" name="Comment 5">
            <a:extLst>
              <a:ext uri="{FF2B5EF4-FFF2-40B4-BE49-F238E27FC236}">
                <a16:creationId xmlns:a16="http://schemas.microsoft.com/office/drawing/2014/main" id="{64C82C52-CE02-47C8-8408-44BC612BABA2}"/>
              </a:ext>
            </a:extLst>
          </p:cNvPr>
          <p:cNvSpPr>
            <a:spLocks noChangeArrowheads="1"/>
          </p:cNvSpPr>
          <p:nvPr/>
        </p:nvSpPr>
        <p:spPr bwMode="auto">
          <a:xfrm>
            <a:off x="1539876" y="-990600"/>
            <a:ext cx="3946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Gossip Disguised As Prayer Requests?!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p:cTn id="7" dur="500" fill="hold"/>
                                        <p:tgtEl>
                                          <p:spTgt spid="952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523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p:cTn id="13" dur="500" fill="hold"/>
                                        <p:tgtEl>
                                          <p:spTgt spid="9523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523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95235">
                                            <p:txEl>
                                              <p:pRg st="2" end="2"/>
                                            </p:txEl>
                                          </p:spTgt>
                                        </p:tgtEl>
                                        <p:attrNameLst>
                                          <p:attrName>style.visibility</p:attrName>
                                        </p:attrNameLst>
                                      </p:cBhvr>
                                      <p:to>
                                        <p:strVal val="visible"/>
                                      </p:to>
                                    </p:set>
                                    <p:anim calcmode="lin" valueType="num">
                                      <p:cBhvr>
                                        <p:cTn id="19" dur="500" fill="hold"/>
                                        <p:tgtEl>
                                          <p:spTgt spid="9523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523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95235">
                                            <p:txEl>
                                              <p:pRg st="3" end="3"/>
                                            </p:txEl>
                                          </p:spTgt>
                                        </p:tgtEl>
                                        <p:attrNameLst>
                                          <p:attrName>style.visibility</p:attrName>
                                        </p:attrNameLst>
                                      </p:cBhvr>
                                      <p:to>
                                        <p:strVal val="visible"/>
                                      </p:to>
                                    </p:set>
                                    <p:anim calcmode="lin" valueType="num">
                                      <p:cBhvr>
                                        <p:cTn id="25" dur="500" fill="hold"/>
                                        <p:tgtEl>
                                          <p:spTgt spid="9523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523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95235">
                                            <p:txEl>
                                              <p:pRg st="4" end="4"/>
                                            </p:txEl>
                                          </p:spTgt>
                                        </p:tgtEl>
                                        <p:attrNameLst>
                                          <p:attrName>style.visibility</p:attrName>
                                        </p:attrNameLst>
                                      </p:cBhvr>
                                      <p:to>
                                        <p:strVal val="visible"/>
                                      </p:to>
                                    </p:set>
                                    <p:anim calcmode="lin" valueType="num">
                                      <p:cBhvr>
                                        <p:cTn id="31" dur="500" fill="hold"/>
                                        <p:tgtEl>
                                          <p:spTgt spid="9523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523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95235">
                                            <p:txEl>
                                              <p:pRg st="5" end="5"/>
                                            </p:txEl>
                                          </p:spTgt>
                                        </p:tgtEl>
                                        <p:attrNameLst>
                                          <p:attrName>style.visibility</p:attrName>
                                        </p:attrNameLst>
                                      </p:cBhvr>
                                      <p:to>
                                        <p:strVal val="visible"/>
                                      </p:to>
                                    </p:set>
                                    <p:anim calcmode="lin" valueType="num">
                                      <p:cBhvr>
                                        <p:cTn id="37" dur="500" fill="hold"/>
                                        <p:tgtEl>
                                          <p:spTgt spid="9523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523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95235">
                                            <p:txEl>
                                              <p:pRg st="6" end="6"/>
                                            </p:txEl>
                                          </p:spTgt>
                                        </p:tgtEl>
                                        <p:attrNameLst>
                                          <p:attrName>style.visibility</p:attrName>
                                        </p:attrNameLst>
                                      </p:cBhvr>
                                      <p:to>
                                        <p:strVal val="visible"/>
                                      </p:to>
                                    </p:set>
                                    <p:anim calcmode="lin" valueType="num">
                                      <p:cBhvr>
                                        <p:cTn id="43" dur="500" fill="hold"/>
                                        <p:tgtEl>
                                          <p:spTgt spid="9523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9523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95235">
                                            <p:txEl>
                                              <p:pRg st="7" end="7"/>
                                            </p:txEl>
                                          </p:spTgt>
                                        </p:tgtEl>
                                        <p:attrNameLst>
                                          <p:attrName>style.visibility</p:attrName>
                                        </p:attrNameLst>
                                      </p:cBhvr>
                                      <p:to>
                                        <p:strVal val="visible"/>
                                      </p:to>
                                    </p:set>
                                    <p:anim calcmode="lin" valueType="num">
                                      <p:cBhvr>
                                        <p:cTn id="49" dur="500" fill="hold"/>
                                        <p:tgtEl>
                                          <p:spTgt spid="9523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9523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95235">
                                            <p:txEl>
                                              <p:pRg st="8" end="8"/>
                                            </p:txEl>
                                          </p:spTgt>
                                        </p:tgtEl>
                                        <p:attrNameLst>
                                          <p:attrName>style.visibility</p:attrName>
                                        </p:attrNameLst>
                                      </p:cBhvr>
                                      <p:to>
                                        <p:strVal val="visible"/>
                                      </p:to>
                                    </p:set>
                                    <p:anim calcmode="lin" valueType="num">
                                      <p:cBhvr>
                                        <p:cTn id="55" dur="500" fill="hold"/>
                                        <p:tgtEl>
                                          <p:spTgt spid="9523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9523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95235">
                                            <p:txEl>
                                              <p:pRg st="9" end="9"/>
                                            </p:txEl>
                                          </p:spTgt>
                                        </p:tgtEl>
                                        <p:attrNameLst>
                                          <p:attrName>style.visibility</p:attrName>
                                        </p:attrNameLst>
                                      </p:cBhvr>
                                      <p:to>
                                        <p:strVal val="visible"/>
                                      </p:to>
                                    </p:set>
                                    <p:anim calcmode="lin" valueType="num">
                                      <p:cBhvr>
                                        <p:cTn id="61" dur="500" fill="hold"/>
                                        <p:tgtEl>
                                          <p:spTgt spid="9523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9523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95235">
                                            <p:txEl>
                                              <p:pRg st="10" end="10"/>
                                            </p:txEl>
                                          </p:spTgt>
                                        </p:tgtEl>
                                        <p:attrNameLst>
                                          <p:attrName>style.visibility</p:attrName>
                                        </p:attrNameLst>
                                      </p:cBhvr>
                                      <p:to>
                                        <p:strVal val="visible"/>
                                      </p:to>
                                    </p:set>
                                    <p:anim calcmode="lin" valueType="num">
                                      <p:cBhvr>
                                        <p:cTn id="67" dur="500" fill="hold"/>
                                        <p:tgtEl>
                                          <p:spTgt spid="9523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95235">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95235">
                                            <p:txEl>
                                              <p:pRg st="11" end="11"/>
                                            </p:txEl>
                                          </p:spTgt>
                                        </p:tgtEl>
                                        <p:attrNameLst>
                                          <p:attrName>style.visibility</p:attrName>
                                        </p:attrNameLst>
                                      </p:cBhvr>
                                      <p:to>
                                        <p:strVal val="visible"/>
                                      </p:to>
                                    </p:set>
                                    <p:anim calcmode="lin" valueType="num">
                                      <p:cBhvr>
                                        <p:cTn id="73" dur="500" fill="hold"/>
                                        <p:tgtEl>
                                          <p:spTgt spid="95235">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95235">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95235">
                                            <p:txEl>
                                              <p:pRg st="12" end="12"/>
                                            </p:txEl>
                                          </p:spTgt>
                                        </p:tgtEl>
                                        <p:attrNameLst>
                                          <p:attrName>style.visibility</p:attrName>
                                        </p:attrNameLst>
                                      </p:cBhvr>
                                      <p:to>
                                        <p:strVal val="visible"/>
                                      </p:to>
                                    </p:set>
                                    <p:anim calcmode="lin" valueType="num">
                                      <p:cBhvr>
                                        <p:cTn id="79" dur="500" fill="hold"/>
                                        <p:tgtEl>
                                          <p:spTgt spid="95235">
                                            <p:txEl>
                                              <p:pRg st="12" end="12"/>
                                            </p:txEl>
                                          </p:spTgt>
                                        </p:tgtEl>
                                        <p:attrNameLst>
                                          <p:attrName>ppt_w</p:attrName>
                                        </p:attrNameLst>
                                      </p:cBhvr>
                                      <p:tavLst>
                                        <p:tav tm="0">
                                          <p:val>
                                            <p:fltVal val="0"/>
                                          </p:val>
                                        </p:tav>
                                        <p:tav tm="100000">
                                          <p:val>
                                            <p:strVal val="#ppt_w"/>
                                          </p:val>
                                        </p:tav>
                                      </p:tavLst>
                                    </p:anim>
                                    <p:anim calcmode="lin" valueType="num">
                                      <p:cBhvr>
                                        <p:cTn id="80" dur="500" fill="hold"/>
                                        <p:tgtEl>
                                          <p:spTgt spid="95235">
                                            <p:txEl>
                                              <p:pRg st="12" end="12"/>
                                            </p:txEl>
                                          </p:spTgt>
                                        </p:tgtEl>
                                        <p:attrNameLst>
                                          <p:attrName>ppt_h</p:attrName>
                                        </p:attrNameLst>
                                      </p:cBhvr>
                                      <p:tavLst>
                                        <p:tav tm="0">
                                          <p:val>
                                            <p:strVal val="#ppt_h"/>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7" presetClass="entr" presetSubtype="10" fill="hold" grpId="0" nodeType="clickEffect">
                                  <p:stCondLst>
                                    <p:cond delay="0"/>
                                  </p:stCondLst>
                                  <p:childTnLst>
                                    <p:set>
                                      <p:cBhvr>
                                        <p:cTn id="84" dur="1" fill="hold">
                                          <p:stCondLst>
                                            <p:cond delay="0"/>
                                          </p:stCondLst>
                                        </p:cTn>
                                        <p:tgtEl>
                                          <p:spTgt spid="95235">
                                            <p:txEl>
                                              <p:pRg st="13" end="13"/>
                                            </p:txEl>
                                          </p:spTgt>
                                        </p:tgtEl>
                                        <p:attrNameLst>
                                          <p:attrName>style.visibility</p:attrName>
                                        </p:attrNameLst>
                                      </p:cBhvr>
                                      <p:to>
                                        <p:strVal val="visible"/>
                                      </p:to>
                                    </p:set>
                                    <p:anim calcmode="lin" valueType="num">
                                      <p:cBhvr>
                                        <p:cTn id="85" dur="500" fill="hold"/>
                                        <p:tgtEl>
                                          <p:spTgt spid="95235">
                                            <p:txEl>
                                              <p:pRg st="13" end="13"/>
                                            </p:txEl>
                                          </p:spTgt>
                                        </p:tgtEl>
                                        <p:attrNameLst>
                                          <p:attrName>ppt_w</p:attrName>
                                        </p:attrNameLst>
                                      </p:cBhvr>
                                      <p:tavLst>
                                        <p:tav tm="0">
                                          <p:val>
                                            <p:fltVal val="0"/>
                                          </p:val>
                                        </p:tav>
                                        <p:tav tm="100000">
                                          <p:val>
                                            <p:strVal val="#ppt_w"/>
                                          </p:val>
                                        </p:tav>
                                      </p:tavLst>
                                    </p:anim>
                                    <p:anim calcmode="lin" valueType="num">
                                      <p:cBhvr>
                                        <p:cTn id="86" dur="500" fill="hold"/>
                                        <p:tgtEl>
                                          <p:spTgt spid="95235">
                                            <p:txEl>
                                              <p:pRg st="13" end="1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400386" name="Rectangle 2">
            <a:extLst>
              <a:ext uri="{FF2B5EF4-FFF2-40B4-BE49-F238E27FC236}">
                <a16:creationId xmlns:a16="http://schemas.microsoft.com/office/drawing/2014/main" id="{F18532FE-980E-4E73-B9A0-BE6E042BB3D4}"/>
              </a:ext>
            </a:extLst>
          </p:cNvPr>
          <p:cNvSpPr>
            <a:spLocks noGrp="1" noChangeArrowheads="1"/>
          </p:cNvSpPr>
          <p:nvPr>
            <p:ph type="title"/>
          </p:nvPr>
        </p:nvSpPr>
        <p:spPr>
          <a:xfrm>
            <a:off x="609600" y="125128"/>
            <a:ext cx="10873339" cy="1174283"/>
          </a:xfrm>
        </p:spPr>
        <p:txBody>
          <a:bodyPr/>
          <a:lstStyle/>
          <a:p>
            <a:pPr eaLnBrk="1" hangingPunct="1"/>
            <a:r>
              <a:rPr lang="en-US" altLang="en-US" sz="7200" dirty="0">
                <a:solidFill>
                  <a:srgbClr val="FF0000"/>
                </a:solidFill>
                <a:effectLst>
                  <a:outerShdw blurRad="38100" dist="38100" dir="2700000" algn="tl">
                    <a:srgbClr val="000000">
                      <a:alpha val="43137"/>
                    </a:srgbClr>
                  </a:outerShdw>
                </a:effectLst>
                <a:latin typeface="Calligrapher" pitchFamily="2" charset="0"/>
              </a:rPr>
              <a:t>Our Spiritual Arteries</a:t>
            </a:r>
          </a:p>
        </p:txBody>
      </p:sp>
      <p:sp>
        <p:nvSpPr>
          <p:cNvPr id="1885187" name="Rectangle 3">
            <a:extLst>
              <a:ext uri="{FF2B5EF4-FFF2-40B4-BE49-F238E27FC236}">
                <a16:creationId xmlns:a16="http://schemas.microsoft.com/office/drawing/2014/main" id="{10DDD837-D964-4CEC-B6F2-907D6AB0AA9A}"/>
              </a:ext>
            </a:extLst>
          </p:cNvPr>
          <p:cNvSpPr>
            <a:spLocks noGrp="1" noChangeArrowheads="1"/>
          </p:cNvSpPr>
          <p:nvPr>
            <p:ph type="body" idx="1"/>
          </p:nvPr>
        </p:nvSpPr>
        <p:spPr>
          <a:xfrm>
            <a:off x="1636295" y="1386039"/>
            <a:ext cx="8450981" cy="4740126"/>
          </a:xfrm>
        </p:spPr>
        <p:txBody>
          <a:bodyPr/>
          <a:lstStyle/>
          <a:p>
            <a:pPr algn="ctr" eaLnBrk="1" hangingPunct="1">
              <a:buFontTx/>
              <a:buNone/>
            </a:pPr>
            <a:r>
              <a:rPr lang="en-US" altLang="en-US" sz="6000" i="1"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The need for </a:t>
            </a:r>
            <a:r>
              <a:rPr lang="en-US" altLang="en-US" sz="6000" i="1" u="sng"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pardon</a:t>
            </a:r>
          </a:p>
          <a:p>
            <a:pPr algn="ctr" eaLnBrk="1" hangingPunct="1">
              <a:buFontTx/>
              <a:buNone/>
            </a:pPr>
            <a:endParaRPr lang="en-US" altLang="en-US" sz="4000" i="1" dirty="0">
              <a:solidFill>
                <a:schemeClr val="accent6">
                  <a:lumMod val="40000"/>
                  <a:lumOff val="60000"/>
                </a:schemeClr>
              </a:solidFill>
              <a:latin typeface="Chalkboard Bold" pitchFamily="-80" charset="0"/>
            </a:endParaRPr>
          </a:p>
          <a:p>
            <a:pPr lvl="1" algn="ctr" eaLnBrk="1" hangingPunct="1">
              <a:buNone/>
            </a:pPr>
            <a:r>
              <a:rPr lang="en-US" sz="6600" dirty="0">
                <a:solidFill>
                  <a:srgbClr val="472F30"/>
                </a:solidFill>
                <a:effectLst>
                  <a:outerShdw blurRad="38100" dist="38100" dir="2700000" algn="tl">
                    <a:srgbClr val="FFFFFF"/>
                  </a:outerShdw>
                </a:effectLst>
                <a:latin typeface="Chalkboard Bold" pitchFamily="-80" charset="0"/>
              </a:rPr>
              <a:t>And forgive us our sins as we forgive those who sin against us, </a:t>
            </a:r>
            <a:endParaRPr lang="en-US" altLang="en-US" sz="6600" dirty="0">
              <a:latin typeface="Chalkboard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5187">
                                            <p:txEl>
                                              <p:pRg st="0" end="0"/>
                                            </p:txEl>
                                          </p:spTgt>
                                        </p:tgtEl>
                                        <p:attrNameLst>
                                          <p:attrName>style.visibility</p:attrName>
                                        </p:attrNameLst>
                                      </p:cBhvr>
                                      <p:to>
                                        <p:strVal val="visible"/>
                                      </p:to>
                                    </p:set>
                                    <p:anim calcmode="lin" valueType="num">
                                      <p:cBhvr additive="base">
                                        <p:cTn id="7" dur="300" fill="hold"/>
                                        <p:tgtEl>
                                          <p:spTgt spid="188518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5187">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1885187">
                                            <p:txEl>
                                              <p:pRg st="2" end="2"/>
                                            </p:txEl>
                                          </p:spTgt>
                                        </p:tgtEl>
                                        <p:attrNameLst>
                                          <p:attrName>style.visibility</p:attrName>
                                        </p:attrNameLst>
                                      </p:cBhvr>
                                      <p:to>
                                        <p:strVal val="visible"/>
                                      </p:to>
                                    </p:set>
                                    <p:anim calcmode="lin" valueType="num">
                                      <p:cBhvr additive="base">
                                        <p:cTn id="11" dur="300" fill="hold"/>
                                        <p:tgtEl>
                                          <p:spTgt spid="1885187">
                                            <p:txEl>
                                              <p:pRg st="2" end="2"/>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188518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5187"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62" name="Picture 2" descr="image002">
            <a:extLst>
              <a:ext uri="{FF2B5EF4-FFF2-40B4-BE49-F238E27FC236}">
                <a16:creationId xmlns:a16="http://schemas.microsoft.com/office/drawing/2014/main" id="{2420AD62-8C90-46FA-8FE2-4446BC0D2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3" name="WordArt 3">
            <a:extLst>
              <a:ext uri="{FF2B5EF4-FFF2-40B4-BE49-F238E27FC236}">
                <a16:creationId xmlns:a16="http://schemas.microsoft.com/office/drawing/2014/main" id="{5E8D56B2-DB22-4D04-9951-B72E1ED3964D}"/>
              </a:ext>
            </a:extLst>
          </p:cNvPr>
          <p:cNvSpPr>
            <a:spLocks noChangeArrowheads="1" noChangeShapeType="1" noTextEdit="1"/>
          </p:cNvSpPr>
          <p:nvPr/>
        </p:nvSpPr>
        <p:spPr bwMode="auto">
          <a:xfrm>
            <a:off x="2819400" y="3124200"/>
            <a:ext cx="6413500" cy="33528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333399"/>
                  </a:solidFill>
                  <a:round/>
                  <a:headEnd/>
                  <a:tailEnd/>
                </a:ln>
                <a:solidFill>
                  <a:srgbClr val="FFCC00"/>
                </a:solidFill>
                <a:effectLst>
                  <a:outerShdw dist="53882" dir="2700000" algn="ctr" rotWithShape="0">
                    <a:srgbClr val="9999FF"/>
                  </a:outerShdw>
                </a:effectLst>
                <a:latin typeface="Impact" panose="020B0806030902050204" pitchFamily="34" charset="0"/>
              </a:rPr>
              <a:t>Unclogging Our Spiritual Arteries</a:t>
            </a:r>
          </a:p>
        </p:txBody>
      </p:sp>
      <p:sp>
        <p:nvSpPr>
          <p:cNvPr id="399364" name="Text Box 4">
            <a:extLst>
              <a:ext uri="{FF2B5EF4-FFF2-40B4-BE49-F238E27FC236}">
                <a16:creationId xmlns:a16="http://schemas.microsoft.com/office/drawing/2014/main" id="{381D226B-6946-4C04-AE02-C821CC65AC6F}"/>
              </a:ext>
            </a:extLst>
          </p:cNvPr>
          <p:cNvSpPr txBox="1">
            <a:spLocks noChangeArrowheads="1"/>
          </p:cNvSpPr>
          <p:nvPr/>
        </p:nvSpPr>
        <p:spPr bwMode="auto">
          <a:xfrm>
            <a:off x="1828800" y="228600"/>
            <a:ext cx="3048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3200">
                <a:solidFill>
                  <a:srgbClr val="000000"/>
                </a:solidFill>
                <a:latin typeface="Comic Sans MS Bold" panose="030F0902030302020204" pitchFamily="66" charset="0"/>
                <a:ea typeface="ＭＳ Ｐゴシック" panose="020B0600070205080204" pitchFamily="34" charset="-128"/>
              </a:rPr>
              <a:t>The Artery Of Pardon</a:t>
            </a:r>
            <a:endParaRPr lang="en-US" altLang="en-US" sz="2400">
              <a:solidFill>
                <a:srgbClr val="000000"/>
              </a:solidFill>
              <a:latin typeface="Arial" panose="020B0604020202020204" pitchFamily="34" charset="0"/>
              <a:ea typeface="ＭＳ Ｐゴシック" panose="020B0600070205080204" pitchFamily="34" charset="-128"/>
            </a:endParaRPr>
          </a:p>
        </p:txBody>
      </p:sp>
      <p:sp>
        <p:nvSpPr>
          <p:cNvPr id="399365" name="Text Box 5">
            <a:extLst>
              <a:ext uri="{FF2B5EF4-FFF2-40B4-BE49-F238E27FC236}">
                <a16:creationId xmlns:a16="http://schemas.microsoft.com/office/drawing/2014/main" id="{42000457-446C-4676-9A86-C6C13117CE23}"/>
              </a:ext>
            </a:extLst>
          </p:cNvPr>
          <p:cNvSpPr txBox="1">
            <a:spLocks noChangeArrowheads="1"/>
          </p:cNvSpPr>
          <p:nvPr/>
        </p:nvSpPr>
        <p:spPr bwMode="auto">
          <a:xfrm>
            <a:off x="7239000" y="228601"/>
            <a:ext cx="3429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spcBef>
                <a:spcPct val="50000"/>
              </a:spcBef>
              <a:spcAft>
                <a:spcPct val="0"/>
              </a:spcAft>
            </a:pPr>
            <a:r>
              <a:rPr lang="en-US" altLang="en-US" sz="3200">
                <a:solidFill>
                  <a:srgbClr val="000000"/>
                </a:solidFill>
                <a:latin typeface="Comic Sans MS Bold" panose="030F0902030302020204" pitchFamily="66" charset="0"/>
                <a:ea typeface="ＭＳ Ｐゴシック" panose="020B0600070205080204" pitchFamily="34" charset="-128"/>
              </a:rPr>
              <a:t>“Forgive us our sins as we forgive those who sin against us”</a:t>
            </a:r>
            <a:endParaRPr lang="en-US" altLang="en-US" sz="2400">
              <a:solidFill>
                <a:srgbClr val="000000"/>
              </a:solidFill>
              <a:latin typeface="Arial" panose="020B0604020202020204" pitchFamily="34" charset="0"/>
              <a:ea typeface="ＭＳ Ｐゴシック" panose="020B0600070205080204" pitchFamily="34" charset="-128"/>
            </a:endParaRPr>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2434" name="Rectangle 2">
            <a:extLst>
              <a:ext uri="{FF2B5EF4-FFF2-40B4-BE49-F238E27FC236}">
                <a16:creationId xmlns:a16="http://schemas.microsoft.com/office/drawing/2014/main" id="{E512633D-DE2E-4EB6-8767-28944272C645}"/>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3458" name="Text Box 2">
            <a:extLst>
              <a:ext uri="{FF2B5EF4-FFF2-40B4-BE49-F238E27FC236}">
                <a16:creationId xmlns:a16="http://schemas.microsoft.com/office/drawing/2014/main" id="{D6EF9CB7-A551-45E6-9B38-478D2942615A}"/>
              </a:ext>
            </a:extLst>
          </p:cNvPr>
          <p:cNvSpPr txBox="1">
            <a:spLocks noChangeArrowheads="1"/>
          </p:cNvSpPr>
          <p:nvPr/>
        </p:nvSpPr>
        <p:spPr bwMode="auto">
          <a:xfrm>
            <a:off x="5867400" y="1752600"/>
            <a:ext cx="4800600" cy="6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lnSpc>
                <a:spcPct val="85000"/>
              </a:lnSpc>
              <a:spcBef>
                <a:spcPct val="0"/>
              </a:spcBef>
              <a:spcAft>
                <a:spcPct val="0"/>
              </a:spcAft>
            </a:pPr>
            <a:endParaRPr lang="en-US" altLang="en-US" sz="4400">
              <a:solidFill>
                <a:srgbClr val="FFFFFF"/>
              </a:solidFill>
              <a:latin typeface="Arial Black" panose="020B0A04020102020204" pitchFamily="34" charset="0"/>
            </a:endParaRPr>
          </a:p>
        </p:txBody>
      </p:sp>
      <p:sp>
        <p:nvSpPr>
          <p:cNvPr id="403459" name="WordArt 4">
            <a:extLst>
              <a:ext uri="{FF2B5EF4-FFF2-40B4-BE49-F238E27FC236}">
                <a16:creationId xmlns:a16="http://schemas.microsoft.com/office/drawing/2014/main" id="{119935F3-D0F9-4393-85C8-E504E1E972E4}"/>
              </a:ext>
            </a:extLst>
          </p:cNvPr>
          <p:cNvSpPr>
            <a:spLocks noChangeArrowheads="1" noChangeShapeType="1" noTextEdit="1"/>
          </p:cNvSpPr>
          <p:nvPr/>
        </p:nvSpPr>
        <p:spPr bwMode="auto">
          <a:xfrm>
            <a:off x="7426960" y="1752600"/>
            <a:ext cx="4673600" cy="3505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When We </a:t>
            </a:r>
          </a:p>
          <a:p>
            <a:pPr algn="ctr" fontAlgn="base">
              <a:spcBef>
                <a:spcPct val="0"/>
              </a:spcBef>
              <a:spcAft>
                <a:spcPct val="0"/>
              </a:spcAft>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Miss The Mark...</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4482" name="Text Box 2">
            <a:extLst>
              <a:ext uri="{FF2B5EF4-FFF2-40B4-BE49-F238E27FC236}">
                <a16:creationId xmlns:a16="http://schemas.microsoft.com/office/drawing/2014/main" id="{6CEA86EE-0CBC-4D4C-84D6-5B853B2EDAAD}"/>
              </a:ext>
            </a:extLst>
          </p:cNvPr>
          <p:cNvSpPr txBox="1">
            <a:spLocks noChangeArrowheads="1"/>
          </p:cNvSpPr>
          <p:nvPr/>
        </p:nvSpPr>
        <p:spPr bwMode="auto">
          <a:xfrm>
            <a:off x="1524000" y="838200"/>
            <a:ext cx="9144000" cy="6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lnSpc>
                <a:spcPct val="85000"/>
              </a:lnSpc>
              <a:spcBef>
                <a:spcPct val="0"/>
              </a:spcBef>
              <a:spcAft>
                <a:spcPct val="0"/>
              </a:spcAft>
            </a:pPr>
            <a:r>
              <a:rPr lang="en-US" altLang="en-US" sz="4400">
                <a:solidFill>
                  <a:srgbClr val="FFFFFF"/>
                </a:solidFill>
                <a:latin typeface="Arial Black" panose="020B0A04020102020204" pitchFamily="34" charset="0"/>
              </a:rPr>
              <a:t>God’s </a:t>
            </a:r>
            <a:r>
              <a:rPr lang="en-US" altLang="en-US" sz="4400">
                <a:solidFill>
                  <a:srgbClr val="FFCC00"/>
                </a:solidFill>
                <a:latin typeface="Arial Black" panose="020B0A04020102020204" pitchFamily="34" charset="0"/>
              </a:rPr>
              <a:t>eraser</a:t>
            </a:r>
            <a:r>
              <a:rPr lang="en-US" altLang="en-US" sz="4400">
                <a:solidFill>
                  <a:srgbClr val="FFFFFF"/>
                </a:solidFill>
                <a:latin typeface="Arial Black" panose="020B0A04020102020204" pitchFamily="34" charset="0"/>
              </a:rPr>
              <a:t> is right behind..</a:t>
            </a:r>
            <a:r>
              <a:rPr lang="en-US" altLang="en-US" sz="4000">
                <a:solidFill>
                  <a:srgbClr val="FFFFFF"/>
                </a:solidFill>
                <a:latin typeface="Arial Black" panose="020B0A04020102020204" pitchFamily="34" charset="0"/>
              </a:rPr>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405506" name="Rectangle 2">
            <a:extLst>
              <a:ext uri="{FF2B5EF4-FFF2-40B4-BE49-F238E27FC236}">
                <a16:creationId xmlns:a16="http://schemas.microsoft.com/office/drawing/2014/main" id="{7977743D-C6D0-4AC6-8C1A-3C05525E27CE}"/>
              </a:ext>
            </a:extLst>
          </p:cNvPr>
          <p:cNvSpPr>
            <a:spLocks noGrp="1" noChangeArrowheads="1"/>
          </p:cNvSpPr>
          <p:nvPr>
            <p:ph type="title"/>
          </p:nvPr>
        </p:nvSpPr>
        <p:spPr>
          <a:xfrm>
            <a:off x="2209800" y="304800"/>
            <a:ext cx="7772400" cy="838200"/>
          </a:xfrm>
        </p:spPr>
        <p:txBody>
          <a:bodyPr/>
          <a:lstStyle/>
          <a:p>
            <a:pPr eaLnBrk="1" hangingPunct="1"/>
            <a:r>
              <a:rPr lang="en-US" altLang="en-US">
                <a:solidFill>
                  <a:srgbClr val="990033"/>
                </a:solidFill>
                <a:latin typeface="Comic Sans MS Bold" panose="030F0902030302020204" pitchFamily="66" charset="0"/>
              </a:rPr>
              <a:t>It Is Assumed</a:t>
            </a:r>
            <a:endParaRPr lang="en-US" altLang="en-US">
              <a:solidFill>
                <a:srgbClr val="990033"/>
              </a:solidFill>
            </a:endParaRPr>
          </a:p>
        </p:txBody>
      </p:sp>
      <p:sp>
        <p:nvSpPr>
          <p:cNvPr id="405507" name="Rectangle 3">
            <a:extLst>
              <a:ext uri="{FF2B5EF4-FFF2-40B4-BE49-F238E27FC236}">
                <a16:creationId xmlns:a16="http://schemas.microsoft.com/office/drawing/2014/main" id="{D4D5C365-BDFB-43FD-9B4C-94125076F49D}"/>
              </a:ext>
            </a:extLst>
          </p:cNvPr>
          <p:cNvSpPr>
            <a:spLocks noGrp="1" noChangeArrowheads="1"/>
          </p:cNvSpPr>
          <p:nvPr>
            <p:ph type="body" idx="1"/>
          </p:nvPr>
        </p:nvSpPr>
        <p:spPr>
          <a:xfrm>
            <a:off x="2209800" y="1676400"/>
            <a:ext cx="7772400" cy="4572000"/>
          </a:xfrm>
        </p:spPr>
        <p:txBody>
          <a:bodyPr/>
          <a:lstStyle/>
          <a:p>
            <a:pPr marL="609600" indent="-609600" eaLnBrk="1" hangingPunct="1">
              <a:lnSpc>
                <a:spcPct val="90000"/>
              </a:lnSpc>
              <a:buFontTx/>
              <a:buAutoNum type="arabicPeriod"/>
            </a:pPr>
            <a:r>
              <a:rPr lang="en-US" altLang="en-US" sz="2800">
                <a:solidFill>
                  <a:srgbClr val="000000"/>
                </a:solidFill>
                <a:latin typeface="Comic Sans MS Bold" panose="030F0902030302020204" pitchFamily="66" charset="0"/>
              </a:rPr>
              <a:t>All us have and will sin both against God and others by omission and commission</a:t>
            </a:r>
          </a:p>
          <a:p>
            <a:pPr marL="609600" indent="-609600" eaLnBrk="1" hangingPunct="1">
              <a:lnSpc>
                <a:spcPct val="90000"/>
              </a:lnSpc>
              <a:buFontTx/>
              <a:buAutoNum type="arabicPeriod"/>
            </a:pPr>
            <a:r>
              <a:rPr lang="en-US" altLang="en-US" sz="2800">
                <a:solidFill>
                  <a:srgbClr val="000000"/>
                </a:solidFill>
                <a:latin typeface="Comic Sans MS Bold" panose="030F0902030302020204" pitchFamily="66" charset="0"/>
              </a:rPr>
              <a:t>All of us are going to have persons who sin against us</a:t>
            </a:r>
          </a:p>
          <a:p>
            <a:pPr marL="609600" indent="-609600" eaLnBrk="1" hangingPunct="1">
              <a:lnSpc>
                <a:spcPct val="90000"/>
              </a:lnSpc>
              <a:buFontTx/>
              <a:buAutoNum type="arabicPeriod"/>
            </a:pPr>
            <a:r>
              <a:rPr lang="en-US" altLang="en-US" sz="2800">
                <a:solidFill>
                  <a:srgbClr val="000000"/>
                </a:solidFill>
                <a:latin typeface="Comic Sans MS Bold" panose="030F0902030302020204" pitchFamily="66" charset="0"/>
              </a:rPr>
              <a:t>The guilt and shame of unforgiven sin stifles our spiritual life</a:t>
            </a:r>
          </a:p>
          <a:p>
            <a:pPr marL="609600" indent="-609600" eaLnBrk="1" hangingPunct="1">
              <a:lnSpc>
                <a:spcPct val="90000"/>
              </a:lnSpc>
              <a:buFontTx/>
              <a:buAutoNum type="arabicPeriod"/>
            </a:pPr>
            <a:r>
              <a:rPr lang="en-US" altLang="en-US" sz="2800">
                <a:solidFill>
                  <a:srgbClr val="000000"/>
                </a:solidFill>
                <a:latin typeface="Comic Sans MS Bold" panose="030F0902030302020204" pitchFamily="66" charset="0"/>
              </a:rPr>
              <a:t>We are called to be forgivers not simply the recipients of forgiveness</a:t>
            </a:r>
            <a:endParaRPr lang="en-US" altLang="en-US" sz="2000">
              <a:solidFill>
                <a:srgbClr val="000000"/>
              </a:solidFill>
              <a:latin typeface="Comic Sans MS Bold" panose="030F0902030302020204" pitchFamily="66" charset="0"/>
            </a:endParaRPr>
          </a:p>
          <a:p>
            <a:pPr marL="609600" indent="-609600" eaLnBrk="1" hangingPunct="1">
              <a:lnSpc>
                <a:spcPct val="90000"/>
              </a:lnSpc>
              <a:buFontTx/>
              <a:buAutoNum type="arabicPeriod"/>
            </a:pPr>
            <a:endParaRPr lang="en-US" altLang="en-US" sz="2000">
              <a:solidFill>
                <a:srgbClr val="000000"/>
              </a:solidFill>
              <a:latin typeface="Comic Sans MS Bold" panose="030F0902030302020204" pitchFamily="66" charset="0"/>
            </a:endParaRPr>
          </a:p>
          <a:p>
            <a:pPr marL="609600" indent="-609600" eaLnBrk="1" hangingPunct="1">
              <a:lnSpc>
                <a:spcPct val="90000"/>
              </a:lnSpc>
            </a:pPr>
            <a:endParaRPr lang="en-US" altLang="en-US" sz="2000">
              <a:solidFill>
                <a:srgbClr val="000000"/>
              </a:solidFill>
              <a:latin typeface="Comic Sans MS Bold" panose="030F0902030302020204" pitchFamily="66"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2031618" name="Rectangle 2">
            <a:extLst>
              <a:ext uri="{FF2B5EF4-FFF2-40B4-BE49-F238E27FC236}">
                <a16:creationId xmlns:a16="http://schemas.microsoft.com/office/drawing/2014/main" id="{134D0D70-27B6-4CD7-AA72-18B1DBA341C4}"/>
              </a:ext>
            </a:extLst>
          </p:cNvPr>
          <p:cNvSpPr>
            <a:spLocks noGrp="1" noChangeArrowheads="1"/>
          </p:cNvSpPr>
          <p:nvPr>
            <p:ph type="ctrTitle"/>
          </p:nvPr>
        </p:nvSpPr>
        <p:spPr>
          <a:xfrm>
            <a:off x="2209800" y="1828800"/>
            <a:ext cx="7772400" cy="1524000"/>
          </a:xfrm>
        </p:spPr>
        <p:txBody>
          <a:bodyPr/>
          <a:lstStyle/>
          <a:p>
            <a:pPr eaLnBrk="1" hangingPunct="1">
              <a:defRPr/>
            </a:pPr>
            <a:r>
              <a:rPr lang="en-US" dirty="0">
                <a:solidFill>
                  <a:srgbClr val="990033"/>
                </a:solidFill>
                <a:effectLst>
                  <a:outerShdw blurRad="38100" dist="38100" dir="2700000" algn="tl">
                    <a:srgbClr val="000000"/>
                  </a:outerShdw>
                </a:effectLst>
              </a:rPr>
              <a:t>Forgiveness</a:t>
            </a:r>
          </a:p>
        </p:txBody>
      </p:sp>
      <p:sp>
        <p:nvSpPr>
          <p:cNvPr id="2031619" name="Rectangle 3">
            <a:extLst>
              <a:ext uri="{FF2B5EF4-FFF2-40B4-BE49-F238E27FC236}">
                <a16:creationId xmlns:a16="http://schemas.microsoft.com/office/drawing/2014/main" id="{2D1AE0DF-41DC-41D7-A139-E5F8FB83BFAB}"/>
              </a:ext>
            </a:extLst>
          </p:cNvPr>
          <p:cNvSpPr>
            <a:spLocks noGrp="1" noChangeArrowheads="1"/>
          </p:cNvSpPr>
          <p:nvPr>
            <p:ph type="subTitle" idx="1"/>
          </p:nvPr>
        </p:nvSpPr>
        <p:spPr>
          <a:xfrm>
            <a:off x="2895600" y="3581400"/>
            <a:ext cx="6400800" cy="2057400"/>
          </a:xfrm>
        </p:spPr>
        <p:txBody>
          <a:bodyPr/>
          <a:lstStyle/>
          <a:p>
            <a:pPr eaLnBrk="1" hangingPunct="1">
              <a:defRPr/>
            </a:pPr>
            <a:r>
              <a:rPr lang="en-US" sz="3600" b="1">
                <a:effectLst>
                  <a:outerShdw blurRad="38100" dist="38100" dir="2700000" algn="tl">
                    <a:srgbClr val="FFFFFF"/>
                  </a:outerShdw>
                </a:effectLst>
                <a:latin typeface="Comic Sans MS" pitchFamily="66" charset="0"/>
              </a:rPr>
              <a:t>Forgive us our sins as we forgive those who sin against us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2031619">
                                            <p:txEl>
                                              <p:pRg st="0" end="0"/>
                                            </p:txEl>
                                          </p:spTgt>
                                        </p:tgtEl>
                                        <p:attrNameLst>
                                          <p:attrName>style.visibility</p:attrName>
                                        </p:attrNameLst>
                                      </p:cBhvr>
                                      <p:to>
                                        <p:strVal val="visible"/>
                                      </p:to>
                                    </p:set>
                                    <p:anim calcmode="lin" valueType="num">
                                      <p:cBhvr additive="base">
                                        <p:cTn id="7" dur="300" fill="hold"/>
                                        <p:tgtEl>
                                          <p:spTgt spid="203161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0316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161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033666" name="Rectangle 2">
            <a:extLst>
              <a:ext uri="{FF2B5EF4-FFF2-40B4-BE49-F238E27FC236}">
                <a16:creationId xmlns:a16="http://schemas.microsoft.com/office/drawing/2014/main" id="{0E8DB83D-A0E0-4C9E-8B0D-B8B1CC77F39F}"/>
              </a:ext>
            </a:extLst>
          </p:cNvPr>
          <p:cNvSpPr>
            <a:spLocks noGrp="1" noChangeArrowheads="1"/>
          </p:cNvSpPr>
          <p:nvPr>
            <p:ph type="title" idx="4294967295"/>
          </p:nvPr>
        </p:nvSpPr>
        <p:spPr>
          <a:xfrm>
            <a:off x="2514600" y="609600"/>
            <a:ext cx="7086600" cy="5715000"/>
          </a:xfrm>
        </p:spPr>
        <p:txBody>
          <a:bodyPr/>
          <a:lstStyle/>
          <a:p>
            <a:pPr eaLnBrk="1" hangingPunct="1">
              <a:defRPr/>
            </a:pPr>
            <a:r>
              <a:rPr lang="en-US" sz="3200" b="1">
                <a:solidFill>
                  <a:schemeClr val="tx1"/>
                </a:solidFill>
                <a:effectLst>
                  <a:outerShdw blurRad="38100" dist="38100" dir="2700000" algn="tl">
                    <a:srgbClr val="FFFFFF"/>
                  </a:outerShdw>
                </a:effectLst>
                <a:latin typeface="Comic Sans MS" pitchFamily="66" charset="0"/>
              </a:rPr>
              <a:t>12.</a:t>
            </a:r>
            <a:r>
              <a:rPr lang="en-US" sz="3200" b="1">
                <a:solidFill>
                  <a:srgbClr val="190A9C"/>
                </a:solidFill>
                <a:effectLst>
                  <a:outerShdw blurRad="38100" dist="38100" dir="2700000" algn="tl">
                    <a:srgbClr val="000000"/>
                  </a:outerShdw>
                </a:effectLst>
                <a:latin typeface="Comic Sans MS" pitchFamily="66" charset="0"/>
              </a:rPr>
              <a:t> And </a:t>
            </a:r>
            <a:r>
              <a:rPr lang="en-US" sz="3200" b="1">
                <a:solidFill>
                  <a:srgbClr val="9E2706"/>
                </a:solidFill>
                <a:effectLst>
                  <a:outerShdw blurRad="38100" dist="38100" dir="2700000" algn="tl">
                    <a:srgbClr val="000000"/>
                  </a:outerShdw>
                </a:effectLst>
                <a:latin typeface="Comic Sans MS" pitchFamily="66" charset="0"/>
              </a:rPr>
              <a:t>forgive</a:t>
            </a:r>
            <a:r>
              <a:rPr lang="en-US" sz="3200" b="1">
                <a:solidFill>
                  <a:srgbClr val="190A9C"/>
                </a:solidFill>
                <a:effectLst>
                  <a:outerShdw blurRad="38100" dist="38100" dir="2700000" algn="tl">
                    <a:srgbClr val="000000"/>
                  </a:outerShdw>
                </a:effectLst>
                <a:latin typeface="Comic Sans MS" pitchFamily="66" charset="0"/>
              </a:rPr>
              <a:t> us our </a:t>
            </a:r>
            <a:r>
              <a:rPr lang="en-US" sz="3200" b="1">
                <a:solidFill>
                  <a:srgbClr val="7F0563"/>
                </a:solidFill>
                <a:effectLst>
                  <a:outerShdw blurRad="38100" dist="38100" dir="2700000" algn="tl">
                    <a:srgbClr val="000000"/>
                  </a:outerShdw>
                </a:effectLst>
                <a:latin typeface="Comic Sans MS" pitchFamily="66" charset="0"/>
              </a:rPr>
              <a:t>sins</a:t>
            </a:r>
            <a:r>
              <a:rPr lang="en-US" sz="3200" b="1">
                <a:solidFill>
                  <a:srgbClr val="190A9C"/>
                </a:solidFill>
                <a:effectLst>
                  <a:outerShdw blurRad="38100" dist="38100" dir="2700000" algn="tl">
                    <a:srgbClr val="000000"/>
                  </a:outerShdw>
                </a:effectLst>
                <a:latin typeface="Comic Sans MS" pitchFamily="66" charset="0"/>
              </a:rPr>
              <a:t>, as we </a:t>
            </a:r>
            <a:r>
              <a:rPr lang="en-US" sz="3200" b="1">
                <a:solidFill>
                  <a:srgbClr val="9E2706"/>
                </a:solidFill>
                <a:effectLst>
                  <a:outerShdw blurRad="38100" dist="38100" dir="2700000" algn="tl">
                    <a:srgbClr val="000000"/>
                  </a:outerShdw>
                </a:effectLst>
                <a:latin typeface="Comic Sans MS" pitchFamily="66" charset="0"/>
              </a:rPr>
              <a:t>forgive</a:t>
            </a:r>
            <a:r>
              <a:rPr lang="en-US" sz="3200" b="1">
                <a:solidFill>
                  <a:srgbClr val="190A9C"/>
                </a:solidFill>
                <a:effectLst>
                  <a:outerShdw blurRad="38100" dist="38100" dir="2700000" algn="tl">
                    <a:srgbClr val="000000"/>
                  </a:outerShdw>
                </a:effectLst>
                <a:latin typeface="Comic Sans MS" pitchFamily="66" charset="0"/>
              </a:rPr>
              <a:t> those who </a:t>
            </a:r>
            <a:r>
              <a:rPr lang="en-US" sz="3200" b="1">
                <a:solidFill>
                  <a:srgbClr val="7F0563"/>
                </a:solidFill>
                <a:effectLst>
                  <a:outerShdw blurRad="38100" dist="38100" dir="2700000" algn="tl">
                    <a:srgbClr val="000000"/>
                  </a:outerShdw>
                </a:effectLst>
                <a:latin typeface="Comic Sans MS" pitchFamily="66" charset="0"/>
              </a:rPr>
              <a:t>sin</a:t>
            </a:r>
            <a:r>
              <a:rPr lang="en-US" sz="3200" b="1">
                <a:solidFill>
                  <a:srgbClr val="190A9C"/>
                </a:solidFill>
                <a:effectLst>
                  <a:outerShdw blurRad="38100" dist="38100" dir="2700000" algn="tl">
                    <a:srgbClr val="000000"/>
                  </a:outerShdw>
                </a:effectLst>
                <a:latin typeface="Comic Sans MS" pitchFamily="66" charset="0"/>
              </a:rPr>
              <a:t> against us. </a:t>
            </a:r>
            <a:br>
              <a:rPr lang="en-US" sz="3200" b="1">
                <a:solidFill>
                  <a:srgbClr val="190A9C"/>
                </a:solidFill>
                <a:effectLst>
                  <a:outerShdw blurRad="38100" dist="38100" dir="2700000" algn="tl">
                    <a:srgbClr val="000000"/>
                  </a:outerShdw>
                </a:effectLst>
                <a:latin typeface="Comic Sans MS" pitchFamily="66" charset="0"/>
              </a:rPr>
            </a:br>
            <a:br>
              <a:rPr lang="en-US" sz="3200" b="1">
                <a:solidFill>
                  <a:srgbClr val="190A9C"/>
                </a:solidFill>
                <a:effectLst>
                  <a:outerShdw blurRad="38100" dist="38100" dir="2700000" algn="tl">
                    <a:srgbClr val="000000"/>
                  </a:outerShdw>
                </a:effectLst>
                <a:latin typeface="Comic Sans MS" pitchFamily="66" charset="0"/>
              </a:rPr>
            </a:br>
            <a:r>
              <a:rPr lang="en-US" sz="3200" b="1">
                <a:solidFill>
                  <a:schemeClr val="tx1"/>
                </a:solidFill>
                <a:effectLst>
                  <a:outerShdw blurRad="38100" dist="38100" dir="2700000" algn="tl">
                    <a:srgbClr val="FFFFFF"/>
                  </a:outerShdw>
                </a:effectLst>
                <a:latin typeface="Comic Sans MS" pitchFamily="66" charset="0"/>
              </a:rPr>
              <a:t>14.</a:t>
            </a:r>
            <a:r>
              <a:rPr lang="en-US" sz="3200" b="1">
                <a:solidFill>
                  <a:srgbClr val="190A9C"/>
                </a:solidFill>
                <a:effectLst>
                  <a:outerShdw blurRad="38100" dist="38100" dir="2700000" algn="tl">
                    <a:srgbClr val="000000"/>
                  </a:outerShdw>
                </a:effectLst>
                <a:latin typeface="Comic Sans MS" pitchFamily="66" charset="0"/>
              </a:rPr>
              <a:t> For if ye </a:t>
            </a:r>
            <a:r>
              <a:rPr lang="en-US" sz="3200" b="1">
                <a:solidFill>
                  <a:srgbClr val="9E2706"/>
                </a:solidFill>
                <a:effectLst>
                  <a:outerShdw blurRad="38100" dist="38100" dir="2700000" algn="tl">
                    <a:srgbClr val="000000"/>
                  </a:outerShdw>
                </a:effectLst>
                <a:latin typeface="Comic Sans MS" pitchFamily="66" charset="0"/>
              </a:rPr>
              <a:t>forgive</a:t>
            </a:r>
            <a:r>
              <a:rPr lang="en-US" sz="3200" b="1">
                <a:solidFill>
                  <a:srgbClr val="190A9C"/>
                </a:solidFill>
                <a:effectLst>
                  <a:outerShdw blurRad="38100" dist="38100" dir="2700000" algn="tl">
                    <a:srgbClr val="000000"/>
                  </a:outerShdw>
                </a:effectLst>
                <a:latin typeface="Comic Sans MS" pitchFamily="66" charset="0"/>
              </a:rPr>
              <a:t> men their </a:t>
            </a:r>
            <a:r>
              <a:rPr lang="en-US" sz="3200" b="1">
                <a:solidFill>
                  <a:srgbClr val="7F0563"/>
                </a:solidFill>
                <a:effectLst>
                  <a:outerShdw blurRad="38100" dist="38100" dir="2700000" algn="tl">
                    <a:srgbClr val="000000"/>
                  </a:outerShdw>
                </a:effectLst>
                <a:latin typeface="Comic Sans MS" pitchFamily="66" charset="0"/>
              </a:rPr>
              <a:t>trespasses</a:t>
            </a:r>
            <a:r>
              <a:rPr lang="en-US" sz="3200" b="1">
                <a:solidFill>
                  <a:srgbClr val="190A9C"/>
                </a:solidFill>
                <a:effectLst>
                  <a:outerShdw blurRad="38100" dist="38100" dir="2700000" algn="tl">
                    <a:srgbClr val="000000"/>
                  </a:outerShdw>
                </a:effectLst>
                <a:latin typeface="Comic Sans MS" pitchFamily="66" charset="0"/>
              </a:rPr>
              <a:t>, your heavenly Father will also </a:t>
            </a:r>
            <a:r>
              <a:rPr lang="en-US" sz="3200" b="1">
                <a:solidFill>
                  <a:srgbClr val="9E2706"/>
                </a:solidFill>
                <a:effectLst>
                  <a:outerShdw blurRad="38100" dist="38100" dir="2700000" algn="tl">
                    <a:srgbClr val="000000"/>
                  </a:outerShdw>
                </a:effectLst>
                <a:latin typeface="Comic Sans MS" pitchFamily="66" charset="0"/>
              </a:rPr>
              <a:t>forgive</a:t>
            </a:r>
            <a:r>
              <a:rPr lang="en-US" sz="3200" b="1">
                <a:solidFill>
                  <a:srgbClr val="190A9C"/>
                </a:solidFill>
                <a:effectLst>
                  <a:outerShdw blurRad="38100" dist="38100" dir="2700000" algn="tl">
                    <a:srgbClr val="000000"/>
                  </a:outerShdw>
                </a:effectLst>
                <a:latin typeface="Comic Sans MS" pitchFamily="66" charset="0"/>
              </a:rPr>
              <a:t> you:</a:t>
            </a:r>
            <a:br>
              <a:rPr lang="en-US" sz="3200" b="1">
                <a:solidFill>
                  <a:srgbClr val="190A9C"/>
                </a:solidFill>
                <a:effectLst>
                  <a:outerShdw blurRad="38100" dist="38100" dir="2700000" algn="tl">
                    <a:srgbClr val="000000"/>
                  </a:outerShdw>
                </a:effectLst>
                <a:latin typeface="Comic Sans MS" pitchFamily="66" charset="0"/>
              </a:rPr>
            </a:br>
            <a:br>
              <a:rPr lang="en-US" sz="3200" b="1">
                <a:solidFill>
                  <a:srgbClr val="190A9C"/>
                </a:solidFill>
                <a:effectLst>
                  <a:outerShdw blurRad="38100" dist="38100" dir="2700000" algn="tl">
                    <a:srgbClr val="000000"/>
                  </a:outerShdw>
                </a:effectLst>
                <a:latin typeface="Comic Sans MS" pitchFamily="66" charset="0"/>
              </a:rPr>
            </a:br>
            <a:r>
              <a:rPr lang="en-US" sz="3200" b="1">
                <a:solidFill>
                  <a:schemeClr val="tx1"/>
                </a:solidFill>
                <a:effectLst>
                  <a:outerShdw blurRad="38100" dist="38100" dir="2700000" algn="tl">
                    <a:srgbClr val="FFFFFF"/>
                  </a:outerShdw>
                </a:effectLst>
                <a:latin typeface="Comic Sans MS" pitchFamily="66" charset="0"/>
              </a:rPr>
              <a:t>15.</a:t>
            </a:r>
            <a:r>
              <a:rPr lang="en-US" sz="3200" b="1">
                <a:solidFill>
                  <a:srgbClr val="190A9C"/>
                </a:solidFill>
                <a:effectLst>
                  <a:outerShdw blurRad="38100" dist="38100" dir="2700000" algn="tl">
                    <a:srgbClr val="000000"/>
                  </a:outerShdw>
                </a:effectLst>
                <a:latin typeface="Comic Sans MS" pitchFamily="66" charset="0"/>
              </a:rPr>
              <a:t> But if ye </a:t>
            </a:r>
            <a:r>
              <a:rPr lang="en-US" sz="3200" b="1">
                <a:solidFill>
                  <a:srgbClr val="9E2706"/>
                </a:solidFill>
                <a:effectLst>
                  <a:outerShdw blurRad="38100" dist="38100" dir="2700000" algn="tl">
                    <a:srgbClr val="000000"/>
                  </a:outerShdw>
                </a:effectLst>
                <a:latin typeface="Comic Sans MS" pitchFamily="66" charset="0"/>
              </a:rPr>
              <a:t>forgive</a:t>
            </a:r>
            <a:r>
              <a:rPr lang="en-US" sz="3200" b="1">
                <a:solidFill>
                  <a:srgbClr val="190A9C"/>
                </a:solidFill>
                <a:effectLst>
                  <a:outerShdw blurRad="38100" dist="38100" dir="2700000" algn="tl">
                    <a:srgbClr val="000000"/>
                  </a:outerShdw>
                </a:effectLst>
                <a:latin typeface="Comic Sans MS" pitchFamily="66" charset="0"/>
              </a:rPr>
              <a:t> not men their </a:t>
            </a:r>
            <a:r>
              <a:rPr lang="en-US" sz="3200" b="1">
                <a:solidFill>
                  <a:srgbClr val="7F0563"/>
                </a:solidFill>
                <a:effectLst>
                  <a:outerShdw blurRad="38100" dist="38100" dir="2700000" algn="tl">
                    <a:srgbClr val="000000"/>
                  </a:outerShdw>
                </a:effectLst>
                <a:latin typeface="Comic Sans MS" pitchFamily="66" charset="0"/>
              </a:rPr>
              <a:t>trespasses</a:t>
            </a:r>
            <a:r>
              <a:rPr lang="en-US" sz="3200" b="1">
                <a:solidFill>
                  <a:srgbClr val="190A9C"/>
                </a:solidFill>
                <a:effectLst>
                  <a:outerShdw blurRad="38100" dist="38100" dir="2700000" algn="tl">
                    <a:srgbClr val="000000"/>
                  </a:outerShdw>
                </a:effectLst>
                <a:latin typeface="Comic Sans MS" pitchFamily="66" charset="0"/>
              </a:rPr>
              <a:t>, neither will your Father </a:t>
            </a:r>
            <a:r>
              <a:rPr lang="en-US" sz="3200" b="1">
                <a:solidFill>
                  <a:srgbClr val="9E2706"/>
                </a:solidFill>
                <a:effectLst>
                  <a:outerShdw blurRad="38100" dist="38100" dir="2700000" algn="tl">
                    <a:srgbClr val="000000"/>
                  </a:outerShdw>
                </a:effectLst>
                <a:latin typeface="Comic Sans MS" pitchFamily="66" charset="0"/>
              </a:rPr>
              <a:t>forgive</a:t>
            </a:r>
            <a:r>
              <a:rPr lang="en-US" sz="3200" b="1">
                <a:solidFill>
                  <a:srgbClr val="190A9C"/>
                </a:solidFill>
                <a:effectLst>
                  <a:outerShdw blurRad="38100" dist="38100" dir="2700000" algn="tl">
                    <a:srgbClr val="000000"/>
                  </a:outerShdw>
                </a:effectLst>
                <a:latin typeface="Comic Sans MS" pitchFamily="66" charset="0"/>
              </a:rPr>
              <a:t> your </a:t>
            </a:r>
            <a:r>
              <a:rPr lang="en-US" sz="3200" b="1">
                <a:solidFill>
                  <a:srgbClr val="7F0563"/>
                </a:solidFill>
                <a:effectLst>
                  <a:outerShdw blurRad="38100" dist="38100" dir="2700000" algn="tl">
                    <a:srgbClr val="000000"/>
                  </a:outerShdw>
                </a:effectLst>
                <a:latin typeface="Comic Sans MS" pitchFamily="66" charset="0"/>
              </a:rPr>
              <a:t>trespasses</a:t>
            </a:r>
            <a:r>
              <a:rPr lang="en-US" sz="3200" b="1">
                <a:solidFill>
                  <a:srgbClr val="190A9C"/>
                </a:solidFill>
                <a:effectLst>
                  <a:outerShdw blurRad="38100" dist="38100" dir="2700000" algn="tl">
                    <a:srgbClr val="000000"/>
                  </a:outerShdw>
                </a:effectLst>
                <a:latin typeface="Comic Sans MS" pitchFamily="66" charset="0"/>
              </a:rPr>
              <a:t>.</a:t>
            </a:r>
            <a:endParaRPr lang="en-US" sz="1400">
              <a:solidFill>
                <a:srgbClr val="000000"/>
              </a:solidFill>
              <a:latin typeface="Geneva" pitchFamily="-80"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aphicFrame>
        <p:nvGraphicFramePr>
          <p:cNvPr id="3074" name="Object 3">
            <a:extLst>
              <a:ext uri="{FF2B5EF4-FFF2-40B4-BE49-F238E27FC236}">
                <a16:creationId xmlns:a16="http://schemas.microsoft.com/office/drawing/2014/main" id="{5F07D109-4FB7-4F93-80B2-4E6B3DBA7D00}"/>
              </a:ext>
            </a:extLst>
          </p:cNvPr>
          <p:cNvGraphicFramePr>
            <a:graphicFrameLocks noChangeAspect="1"/>
          </p:cNvGraphicFramePr>
          <p:nvPr>
            <p:extLst>
              <p:ext uri="{D42A27DB-BD31-4B8C-83A1-F6EECF244321}">
                <p14:modId xmlns:p14="http://schemas.microsoft.com/office/powerpoint/2010/main" val="2002091685"/>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3144" name="Slide" r:id="rId4" imgW="4572000" imgH="3429000" progId="PowerPoint.Slide.8">
                  <p:embed/>
                </p:oleObj>
              </mc:Choice>
              <mc:Fallback>
                <p:oleObj name="Slide" r:id="rId4" imgW="4572000" imgH="3429000" progId="PowerPoint.Slide.8">
                  <p:embed/>
                  <p:pic>
                    <p:nvPicPr>
                      <p:cNvPr id="3074" name="Object 3">
                        <a:extLst>
                          <a:ext uri="{FF2B5EF4-FFF2-40B4-BE49-F238E27FC236}">
                            <a16:creationId xmlns:a16="http://schemas.microsoft.com/office/drawing/2014/main" id="{5F07D109-4FB7-4F93-80B2-4E6B3DBA7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402575"/>
            </a:gs>
          </a:gsLst>
          <a:lin ang="5400000" scaled="1"/>
        </a:gradFill>
        <a:effectLst/>
      </p:bgPr>
    </p:bg>
    <p:spTree>
      <p:nvGrpSpPr>
        <p:cNvPr id="1" name=""/>
        <p:cNvGrpSpPr/>
        <p:nvPr/>
      </p:nvGrpSpPr>
      <p:grpSpPr>
        <a:xfrm>
          <a:off x="0" y="0"/>
          <a:ext cx="0" cy="0"/>
          <a:chOff x="0" y="0"/>
          <a:chExt cx="0" cy="0"/>
        </a:xfrm>
      </p:grpSpPr>
      <p:sp>
        <p:nvSpPr>
          <p:cNvPr id="1945602" name="Rectangle 2">
            <a:extLst>
              <a:ext uri="{FF2B5EF4-FFF2-40B4-BE49-F238E27FC236}">
                <a16:creationId xmlns:a16="http://schemas.microsoft.com/office/drawing/2014/main" id="{1116EC93-F82E-4A0D-BC65-43A632CE9787}"/>
              </a:ext>
            </a:extLst>
          </p:cNvPr>
          <p:cNvSpPr>
            <a:spLocks noChangeArrowheads="1"/>
          </p:cNvSpPr>
          <p:nvPr/>
        </p:nvSpPr>
        <p:spPr bwMode="auto">
          <a:xfrm>
            <a:off x="1524000" y="0"/>
            <a:ext cx="9144000" cy="676910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defRPr/>
            </a:pPr>
            <a:r>
              <a:rPr lang="en-US" sz="4000" b="1">
                <a:solidFill>
                  <a:srgbClr val="FFCC99"/>
                </a:solidFill>
                <a:effectLst>
                  <a:outerShdw blurRad="38100" dist="38100" dir="2700000" algn="tl">
                    <a:srgbClr val="000000"/>
                  </a:outerShdw>
                </a:effectLst>
                <a:latin typeface="Comic Sans MS" pitchFamily="66" charset="0"/>
              </a:rPr>
              <a:t>MATTHEW 6:9-13</a:t>
            </a:r>
            <a:endParaRPr lang="en-US" sz="4400" b="1">
              <a:solidFill>
                <a:srgbClr val="C29C03"/>
              </a:solidFill>
              <a:effectLst>
                <a:outerShdw blurRad="38100" dist="38100" dir="2700000" algn="tl">
                  <a:srgbClr val="000000"/>
                </a:outerShdw>
              </a:effectLst>
              <a:latin typeface="Comic Sans MS" pitchFamily="66" charset="0"/>
            </a:endParaRPr>
          </a:p>
          <a:p>
            <a:pPr algn="ctr" eaLnBrk="0" fontAlgn="base" hangingPunct="0">
              <a:spcBef>
                <a:spcPct val="0"/>
              </a:spcBef>
              <a:spcAft>
                <a:spcPct val="0"/>
              </a:spcAft>
              <a:defRPr/>
            </a:pPr>
            <a:r>
              <a:rPr lang="en-US" sz="4800" b="1">
                <a:solidFill>
                  <a:srgbClr val="FFFFFF"/>
                </a:solidFill>
                <a:effectLst>
                  <a:outerShdw blurRad="38100" dist="38100" dir="2700000" algn="tl">
                    <a:srgbClr val="000000"/>
                  </a:outerShdw>
                </a:effectLst>
                <a:latin typeface="Comic Sans MS" pitchFamily="66" charset="0"/>
              </a:rPr>
              <a:t>Our Father which art in heaven, </a:t>
            </a:r>
          </a:p>
          <a:p>
            <a:pPr algn="ctr" eaLnBrk="0" fontAlgn="base" hangingPunct="0">
              <a:spcBef>
                <a:spcPct val="0"/>
              </a:spcBef>
              <a:spcAft>
                <a:spcPct val="0"/>
              </a:spcAft>
              <a:defRPr/>
            </a:pPr>
            <a:r>
              <a:rPr lang="en-US" sz="4800" b="1">
                <a:solidFill>
                  <a:srgbClr val="FFFFFF"/>
                </a:solidFill>
                <a:effectLst>
                  <a:outerShdw blurRad="38100" dist="38100" dir="2700000" algn="tl">
                    <a:srgbClr val="000000"/>
                  </a:outerShdw>
                </a:effectLst>
                <a:latin typeface="Comic Sans MS" pitchFamily="66" charset="0"/>
              </a:rPr>
              <a:t>Hallowed be thy name.</a:t>
            </a:r>
          </a:p>
          <a:p>
            <a:pPr algn="ctr" eaLnBrk="0" fontAlgn="base" hangingPunct="0">
              <a:spcBef>
                <a:spcPct val="0"/>
              </a:spcBef>
              <a:spcAft>
                <a:spcPct val="0"/>
              </a:spcAft>
              <a:defRPr/>
            </a:pPr>
            <a:r>
              <a:rPr lang="en-US" sz="4800" b="1" i="1" u="sng">
                <a:solidFill>
                  <a:srgbClr val="FFCC99"/>
                </a:solidFill>
                <a:effectLst>
                  <a:outerShdw blurRad="38100" dist="38100" dir="2700000" algn="tl">
                    <a:srgbClr val="000000"/>
                  </a:outerShdw>
                </a:effectLst>
                <a:latin typeface="Comic Sans MS" pitchFamily="66" charset="0"/>
              </a:rPr>
              <a:t>Thy kingdom come. </a:t>
            </a:r>
          </a:p>
          <a:p>
            <a:pPr algn="ctr" eaLnBrk="0" fontAlgn="base" hangingPunct="0">
              <a:spcBef>
                <a:spcPct val="0"/>
              </a:spcBef>
              <a:spcAft>
                <a:spcPct val="0"/>
              </a:spcAft>
              <a:defRPr/>
            </a:pPr>
            <a:r>
              <a:rPr lang="en-US" sz="4800" b="1" i="1" u="sng">
                <a:solidFill>
                  <a:srgbClr val="FFCC99"/>
                </a:solidFill>
                <a:effectLst>
                  <a:outerShdw blurRad="38100" dist="38100" dir="2700000" algn="tl">
                    <a:srgbClr val="000000"/>
                  </a:outerShdw>
                </a:effectLst>
                <a:latin typeface="Comic Sans MS" pitchFamily="66" charset="0"/>
              </a:rPr>
              <a:t>Thy will be done in earth, as it is in heaven.</a:t>
            </a:r>
            <a:endParaRPr lang="en-US" sz="4800" b="1">
              <a:solidFill>
                <a:srgbClr val="FFFFFF"/>
              </a:solidFill>
              <a:effectLst>
                <a:outerShdw blurRad="38100" dist="38100" dir="2700000" algn="tl">
                  <a:srgbClr val="000000"/>
                </a:outerShdw>
              </a:effectLst>
              <a:latin typeface="Comic Sans MS" pitchFamily="66" charset="0"/>
            </a:endParaRPr>
          </a:p>
          <a:p>
            <a:pPr algn="ctr" eaLnBrk="0" fontAlgn="base" hangingPunct="0">
              <a:spcBef>
                <a:spcPct val="0"/>
              </a:spcBef>
              <a:spcAft>
                <a:spcPct val="0"/>
              </a:spcAft>
              <a:defRPr/>
            </a:pPr>
            <a:r>
              <a:rPr lang="en-US" sz="4800" b="1">
                <a:solidFill>
                  <a:srgbClr val="FFFFFF"/>
                </a:solidFill>
                <a:effectLst>
                  <a:outerShdw blurRad="38100" dist="38100" dir="2700000" algn="tl">
                    <a:srgbClr val="000000"/>
                  </a:outerShdw>
                </a:effectLst>
                <a:latin typeface="Comic Sans MS" pitchFamily="66" charset="0"/>
              </a:rPr>
              <a:t>Give us this day our daily bread</a:t>
            </a:r>
            <a:r>
              <a:rPr lang="en-US" sz="4400" b="1">
                <a:solidFill>
                  <a:srgbClr val="FFFFFF"/>
                </a:solidFill>
                <a:effectLst>
                  <a:outerShdw blurRad="38100" dist="38100" dir="2700000" algn="tl">
                    <a:srgbClr val="000000"/>
                  </a:outerShdw>
                </a:effectLst>
                <a:latin typeface="Comic Sans MS" pitchFamily="66" charset="0"/>
              </a:rPr>
              <a:t>.</a:t>
            </a:r>
            <a:endParaRPr lang="en-US" sz="3600" b="1">
              <a:solidFill>
                <a:srgbClr val="FFFFFF"/>
              </a:solidFill>
              <a:effectLst>
                <a:outerShdw blurRad="38100" dist="38100" dir="2700000" algn="tl">
                  <a:srgbClr val="000000"/>
                </a:outerShdw>
              </a:effectLst>
              <a:latin typeface="Comic Sans MS" pitchFamily="66" charset="0"/>
            </a:endParaRPr>
          </a:p>
          <a:p>
            <a:pPr algn="ctr" eaLnBrk="0" fontAlgn="base" hangingPunct="0">
              <a:spcBef>
                <a:spcPct val="0"/>
              </a:spcBef>
              <a:spcAft>
                <a:spcPct val="0"/>
              </a:spcAft>
              <a:defRPr/>
            </a:pPr>
            <a:endParaRPr lang="en-US" sz="1400">
              <a:solidFill>
                <a:srgbClr val="000000"/>
              </a:solidFill>
              <a:latin typeface="Geneva" pitchFamily="-80" charset="0"/>
            </a:endParaRPr>
          </a:p>
        </p:txBody>
      </p:sp>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408578" name="Rectangle 2">
            <a:extLst>
              <a:ext uri="{FF2B5EF4-FFF2-40B4-BE49-F238E27FC236}">
                <a16:creationId xmlns:a16="http://schemas.microsoft.com/office/drawing/2014/main" id="{D5FA6C7D-B156-4CE3-B1E5-0CC864237932}"/>
              </a:ext>
            </a:extLst>
          </p:cNvPr>
          <p:cNvSpPr>
            <a:spLocks noGrp="1" noChangeArrowheads="1"/>
          </p:cNvSpPr>
          <p:nvPr>
            <p:ph type="title"/>
          </p:nvPr>
        </p:nvSpPr>
        <p:spPr>
          <a:xfrm>
            <a:off x="2209800" y="304800"/>
            <a:ext cx="7772400" cy="990600"/>
          </a:xfrm>
        </p:spPr>
        <p:txBody>
          <a:bodyPr/>
          <a:lstStyle/>
          <a:p>
            <a:pPr eaLnBrk="1" hangingPunct="1"/>
            <a:r>
              <a:rPr lang="en-US" altLang="en-US">
                <a:solidFill>
                  <a:srgbClr val="990033"/>
                </a:solidFill>
                <a:latin typeface="Comic Sans MS Bold" panose="030F0902030302020204" pitchFamily="66" charset="0"/>
              </a:rPr>
              <a:t>Matthew 18:23-35</a:t>
            </a:r>
            <a:endParaRPr lang="en-US" altLang="en-US">
              <a:solidFill>
                <a:srgbClr val="990033"/>
              </a:solidFill>
            </a:endParaRPr>
          </a:p>
        </p:txBody>
      </p:sp>
      <p:sp>
        <p:nvSpPr>
          <p:cNvPr id="408579" name="Rectangle 3">
            <a:extLst>
              <a:ext uri="{FF2B5EF4-FFF2-40B4-BE49-F238E27FC236}">
                <a16:creationId xmlns:a16="http://schemas.microsoft.com/office/drawing/2014/main" id="{49B9AE21-70B1-4A4A-8CC1-19ABC3BEBE3F}"/>
              </a:ext>
            </a:extLst>
          </p:cNvPr>
          <p:cNvSpPr>
            <a:spLocks noGrp="1" noChangeArrowheads="1"/>
          </p:cNvSpPr>
          <p:nvPr>
            <p:ph type="body" idx="1"/>
          </p:nvPr>
        </p:nvSpPr>
        <p:spPr>
          <a:xfrm>
            <a:off x="2209800" y="1295400"/>
            <a:ext cx="7772400" cy="5257800"/>
          </a:xfrm>
        </p:spPr>
        <p:txBody>
          <a:bodyPr/>
          <a:lstStyle/>
          <a:p>
            <a:pPr algn="ctr" eaLnBrk="1" hangingPunct="1">
              <a:buFontTx/>
              <a:buNone/>
            </a:pPr>
            <a:r>
              <a:rPr lang="en-US" altLang="en-US" sz="2800">
                <a:solidFill>
                  <a:srgbClr val="000000"/>
                </a:solidFill>
                <a:latin typeface="Comic Sans MS Bold" panose="030F0902030302020204" pitchFamily="66" charset="0"/>
              </a:rPr>
              <a:t>“For this reason, the Kingdom of Heaven can be compared to a king who decided to bring his accounts up to date with servants who had borrowed money from him.</a:t>
            </a:r>
          </a:p>
          <a:p>
            <a:pPr algn="ctr" eaLnBrk="1" hangingPunct="1">
              <a:buFontTx/>
              <a:buNone/>
            </a:pPr>
            <a:r>
              <a:rPr lang="en-US" altLang="en-US" sz="2800">
                <a:solidFill>
                  <a:srgbClr val="000000"/>
                </a:solidFill>
                <a:latin typeface="Comic Sans MS Bold" panose="030F0902030302020204" pitchFamily="66" charset="0"/>
              </a:rPr>
              <a:t>In the process, one of his debtors was brought in who owed him millions of dollars.</a:t>
            </a:r>
          </a:p>
          <a:p>
            <a:pPr algn="ctr" eaLnBrk="1" hangingPunct="1">
              <a:buFontTx/>
              <a:buNone/>
            </a:pPr>
            <a:r>
              <a:rPr lang="en-US" altLang="en-US" sz="2800">
                <a:solidFill>
                  <a:srgbClr val="000000"/>
                </a:solidFill>
                <a:latin typeface="Comic Sans MS Bold" panose="030F0902030302020204" pitchFamily="66" charset="0"/>
              </a:rPr>
              <a:t>He couldn’t pay, so the king ordered that he, his wife, his children, and everything he had be sold to pay the debt.</a:t>
            </a:r>
            <a:endParaRPr lang="en-US" altLang="en-US" sz="1200">
              <a:solidFill>
                <a:srgbClr val="000000"/>
              </a:solidFill>
              <a:latin typeface="Geneva" pitchFamily="-24" charset="0"/>
            </a:endParaRPr>
          </a:p>
          <a:p>
            <a:pPr eaLnBrk="1" hangingPunct="1">
              <a:buFontTx/>
              <a:buNone/>
            </a:pPr>
            <a:endParaRPr lang="en-US" altLang="en-US" sz="1200">
              <a:solidFill>
                <a:srgbClr val="000000"/>
              </a:solidFill>
              <a:latin typeface="Geneva" pitchFamily="-2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409602" name="Rectangle 2">
            <a:extLst>
              <a:ext uri="{FF2B5EF4-FFF2-40B4-BE49-F238E27FC236}">
                <a16:creationId xmlns:a16="http://schemas.microsoft.com/office/drawing/2014/main" id="{A31D29EA-4421-4681-97BC-E409A8BCBDD8}"/>
              </a:ext>
            </a:extLst>
          </p:cNvPr>
          <p:cNvSpPr>
            <a:spLocks noGrp="1" noChangeArrowheads="1"/>
          </p:cNvSpPr>
          <p:nvPr>
            <p:ph type="body" idx="1"/>
          </p:nvPr>
        </p:nvSpPr>
        <p:spPr>
          <a:xfrm>
            <a:off x="2057400" y="609600"/>
            <a:ext cx="7924800" cy="5943600"/>
          </a:xfrm>
        </p:spPr>
        <p:txBody>
          <a:bodyPr/>
          <a:lstStyle/>
          <a:p>
            <a:pPr algn="ctr" eaLnBrk="1" hangingPunct="1">
              <a:buFontTx/>
              <a:buNone/>
            </a:pPr>
            <a:r>
              <a:rPr lang="en-US" altLang="en-US">
                <a:solidFill>
                  <a:srgbClr val="000000"/>
                </a:solidFill>
                <a:latin typeface="Comic Sans MS Bold" panose="030F0902030302020204" pitchFamily="66" charset="0"/>
              </a:rPr>
              <a:t>But the man fell down before the king and begged him, ‘Oh, sir, be patient with me, and I will pay it all.’</a:t>
            </a:r>
          </a:p>
          <a:p>
            <a:pPr algn="ctr" eaLnBrk="1" hangingPunct="1">
              <a:buFontTx/>
              <a:buNone/>
            </a:pPr>
            <a:r>
              <a:rPr lang="en-US" altLang="en-US">
                <a:solidFill>
                  <a:srgbClr val="000000"/>
                </a:solidFill>
                <a:latin typeface="Comic Sans MS Bold" panose="030F0902030302020204" pitchFamily="66" charset="0"/>
              </a:rPr>
              <a:t>Then the king was filled with pity for him, and he released him and forgave his debt.</a:t>
            </a:r>
          </a:p>
          <a:p>
            <a:pPr algn="ctr" eaLnBrk="1" hangingPunct="1">
              <a:buFontTx/>
              <a:buNone/>
            </a:pPr>
            <a:r>
              <a:rPr lang="en-US" altLang="en-US">
                <a:solidFill>
                  <a:srgbClr val="000000"/>
                </a:solidFill>
                <a:latin typeface="Comic Sans MS Bold" panose="030F0902030302020204" pitchFamily="66" charset="0"/>
              </a:rPr>
              <a:t>“But when the man left the king, he went to a fellow servant who owed him a few thousand dollars. He grabbed him by the throat and demanded instant payment.</a:t>
            </a:r>
            <a:r>
              <a:rPr lang="en-US" altLang="en-US" sz="1200">
                <a:solidFill>
                  <a:srgbClr val="000000"/>
                </a:solidFill>
                <a:latin typeface="Geneva" pitchFamily="-24" charset="0"/>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410626" name="Rectangle 2">
            <a:extLst>
              <a:ext uri="{FF2B5EF4-FFF2-40B4-BE49-F238E27FC236}">
                <a16:creationId xmlns:a16="http://schemas.microsoft.com/office/drawing/2014/main" id="{DD92763A-62E7-47C2-8F0C-9F0A0C3B7FFA}"/>
              </a:ext>
            </a:extLst>
          </p:cNvPr>
          <p:cNvSpPr>
            <a:spLocks noGrp="1" noChangeArrowheads="1"/>
          </p:cNvSpPr>
          <p:nvPr>
            <p:ph type="body" idx="1"/>
          </p:nvPr>
        </p:nvSpPr>
        <p:spPr>
          <a:xfrm>
            <a:off x="2133600" y="762000"/>
            <a:ext cx="7848600" cy="5715000"/>
          </a:xfrm>
        </p:spPr>
        <p:txBody>
          <a:bodyPr/>
          <a:lstStyle/>
          <a:p>
            <a:pPr algn="ctr" eaLnBrk="1" hangingPunct="1">
              <a:lnSpc>
                <a:spcPct val="90000"/>
              </a:lnSpc>
              <a:buFontTx/>
              <a:buNone/>
            </a:pPr>
            <a:r>
              <a:rPr lang="en-US" altLang="en-US">
                <a:solidFill>
                  <a:srgbClr val="000000"/>
                </a:solidFill>
                <a:latin typeface="Comic Sans MS Bold" panose="030F0902030302020204" pitchFamily="66" charset="0"/>
              </a:rPr>
              <a:t>His fellow servant fell down before him and begged for a little more time. ‘Be patient and I will pay it,’ he pleaded.</a:t>
            </a:r>
          </a:p>
          <a:p>
            <a:pPr algn="ctr" eaLnBrk="1" hangingPunct="1">
              <a:lnSpc>
                <a:spcPct val="90000"/>
              </a:lnSpc>
              <a:buFontTx/>
              <a:buNone/>
            </a:pPr>
            <a:r>
              <a:rPr lang="en-US" altLang="en-US">
                <a:solidFill>
                  <a:srgbClr val="000000"/>
                </a:solidFill>
                <a:latin typeface="Comic Sans MS Bold" panose="030F0902030302020204" pitchFamily="66" charset="0"/>
              </a:rPr>
              <a:t>But his creditor wouldn’t wait. He had the man arrested and jailed until the debt could be paid in full.</a:t>
            </a:r>
          </a:p>
          <a:p>
            <a:pPr algn="ctr" eaLnBrk="1" hangingPunct="1">
              <a:lnSpc>
                <a:spcPct val="90000"/>
              </a:lnSpc>
              <a:buFontTx/>
              <a:buNone/>
            </a:pPr>
            <a:r>
              <a:rPr lang="en-US" altLang="en-US">
                <a:solidFill>
                  <a:srgbClr val="000000"/>
                </a:solidFill>
                <a:latin typeface="Comic Sans MS Bold" panose="030F0902030302020204" pitchFamily="66" charset="0"/>
              </a:rPr>
              <a:t>“When some of the other servants saw this, they were very upset. They went to the king and told him what had happened.</a:t>
            </a:r>
            <a:endParaRPr lang="en-US" altLang="en-US" sz="2800">
              <a:solidFill>
                <a:srgbClr val="000000"/>
              </a:solidFill>
              <a:latin typeface="Comic Sans MS Bold" panose="030F0902030302020204" pitchFamily="66" charset="0"/>
            </a:endParaRPr>
          </a:p>
          <a:p>
            <a:pPr eaLnBrk="1" hangingPunct="1">
              <a:lnSpc>
                <a:spcPct val="90000"/>
              </a:lnSpc>
              <a:buFontTx/>
              <a:buNone/>
            </a:pPr>
            <a:endParaRPr lang="en-US" altLang="en-US" sz="2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07CC8A9B-0C22-4E93-901F-F6430D9EFC42}"/>
              </a:ext>
            </a:extLst>
          </p:cNvPr>
          <p:cNvSpPr>
            <a:spLocks noGrp="1" noChangeArrowheads="1"/>
          </p:cNvSpPr>
          <p:nvPr>
            <p:ph type="body" idx="1"/>
          </p:nvPr>
        </p:nvSpPr>
        <p:spPr>
          <a:xfrm>
            <a:off x="1828800" y="685800"/>
            <a:ext cx="8534400" cy="5867400"/>
          </a:xfrm>
        </p:spPr>
        <p:txBody>
          <a:bodyPr/>
          <a:lstStyle/>
          <a:p>
            <a:pPr algn="ctr" eaLnBrk="1" hangingPunct="1">
              <a:lnSpc>
                <a:spcPct val="90000"/>
              </a:lnSpc>
              <a:buFontTx/>
              <a:buNone/>
            </a:pPr>
            <a:r>
              <a:rPr lang="en-US" altLang="en-US">
                <a:solidFill>
                  <a:srgbClr val="000000"/>
                </a:solidFill>
                <a:latin typeface="Comic Sans MS Bold" panose="030F0902030302020204" pitchFamily="66" charset="0"/>
              </a:rPr>
              <a:t>Then the king called in the man he had forgiven and said, ‘You evil servant! I forgave you that tremendous debt because you pleaded with me.</a:t>
            </a:r>
          </a:p>
          <a:p>
            <a:pPr algn="ctr" eaLnBrk="1" hangingPunct="1">
              <a:lnSpc>
                <a:spcPct val="90000"/>
              </a:lnSpc>
              <a:buFontTx/>
              <a:buNone/>
            </a:pPr>
            <a:r>
              <a:rPr lang="en-US" altLang="en-US">
                <a:solidFill>
                  <a:srgbClr val="000000"/>
                </a:solidFill>
                <a:latin typeface="Comic Sans MS Bold" panose="030F0902030302020204" pitchFamily="66" charset="0"/>
              </a:rPr>
              <a:t>Shouldn’t you have mercy on your fellow servant, just as I had mercy on you?’</a:t>
            </a:r>
          </a:p>
          <a:p>
            <a:pPr algn="ctr" eaLnBrk="1" hangingPunct="1">
              <a:lnSpc>
                <a:spcPct val="90000"/>
              </a:lnSpc>
              <a:buFontTx/>
              <a:buNone/>
            </a:pPr>
            <a:r>
              <a:rPr lang="en-US" altLang="en-US">
                <a:solidFill>
                  <a:srgbClr val="000000"/>
                </a:solidFill>
                <a:latin typeface="Comic Sans MS Bold" panose="030F0902030302020204" pitchFamily="66" charset="0"/>
              </a:rPr>
              <a:t>Then the angry king sent the man to prison until he had paid every penny.</a:t>
            </a:r>
          </a:p>
          <a:p>
            <a:pPr algn="ctr" eaLnBrk="1" hangingPunct="1">
              <a:lnSpc>
                <a:spcPct val="90000"/>
              </a:lnSpc>
              <a:buFontTx/>
              <a:buNone/>
            </a:pPr>
            <a:r>
              <a:rPr lang="en-US" altLang="en-US">
                <a:solidFill>
                  <a:srgbClr val="000000"/>
                </a:solidFill>
                <a:latin typeface="Comic Sans MS Bold" panose="030F0902030302020204" pitchFamily="66" charset="0"/>
              </a:rPr>
              <a:t> “That’s what my heavenly Father will do to you if you refuse to forgive your brothers and sisters in your heart.”</a:t>
            </a:r>
          </a:p>
          <a:p>
            <a:pPr eaLnBrk="1" hangingPunct="1">
              <a:lnSpc>
                <a:spcPct val="90000"/>
              </a:lnSpc>
            </a:pPr>
            <a:endParaRPr lang="en-US"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93A6F5EA-36F7-430D-8C12-B69DD5BFBAFC}"/>
              </a:ext>
            </a:extLst>
          </p:cNvPr>
          <p:cNvSpPr>
            <a:spLocks noGrp="1" noChangeArrowheads="1"/>
          </p:cNvSpPr>
          <p:nvPr>
            <p:ph type="body" idx="1"/>
          </p:nvPr>
        </p:nvSpPr>
        <p:spPr>
          <a:xfrm>
            <a:off x="1828800" y="609600"/>
            <a:ext cx="8229600" cy="6019800"/>
          </a:xfrm>
        </p:spPr>
        <p:txBody>
          <a:bodyPr/>
          <a:lstStyle/>
          <a:p>
            <a:pPr algn="ctr" eaLnBrk="1" hangingPunct="1">
              <a:buFontTx/>
              <a:buNone/>
            </a:pPr>
            <a:r>
              <a:rPr lang="en-US" altLang="en-US" sz="2800" b="1" u="sng">
                <a:latin typeface="Comic Sans MS Bold" panose="030F0902030302020204" pitchFamily="66" charset="0"/>
              </a:rPr>
              <a:t>Luke 17:4</a:t>
            </a:r>
            <a:r>
              <a:rPr lang="en-US" altLang="en-US" sz="2800" b="1">
                <a:latin typeface="Comic Sans MS Bold" panose="030F0902030302020204" pitchFamily="66" charset="0"/>
              </a:rPr>
              <a:t>                                                               </a:t>
            </a:r>
            <a:r>
              <a:rPr lang="en-US" altLang="en-US" sz="2800" b="1">
                <a:solidFill>
                  <a:srgbClr val="7F0563"/>
                </a:solidFill>
                <a:latin typeface="Comic Sans MS Bold" panose="030F0902030302020204" pitchFamily="66" charset="0"/>
              </a:rPr>
              <a:t>If he sins against you seven times in a day, and seven times comes back to you and says, ‘I repent,’ forgive him.”</a:t>
            </a:r>
            <a:endParaRPr lang="en-US" altLang="en-US" sz="2800" b="1">
              <a:latin typeface="Comic Sans MS Bold" panose="030F0902030302020204" pitchFamily="66" charset="0"/>
            </a:endParaRPr>
          </a:p>
          <a:p>
            <a:pPr algn="ctr" eaLnBrk="1" hangingPunct="1">
              <a:buFontTx/>
              <a:buNone/>
            </a:pPr>
            <a:r>
              <a:rPr lang="en-US" altLang="en-US" sz="2800" b="1" u="sng">
                <a:latin typeface="Comic Sans MS Bold" panose="030F0902030302020204" pitchFamily="66" charset="0"/>
              </a:rPr>
              <a:t>Colossians 3:13</a:t>
            </a:r>
            <a:r>
              <a:rPr lang="en-US" altLang="en-US" sz="2800" b="1">
                <a:latin typeface="Comic Sans MS Bold" panose="030F0902030302020204" pitchFamily="66" charset="0"/>
              </a:rPr>
              <a:t>                                                         </a:t>
            </a:r>
            <a:r>
              <a:rPr lang="en-US" altLang="en-US" sz="2800" b="1">
                <a:solidFill>
                  <a:srgbClr val="7F0563"/>
                </a:solidFill>
                <a:latin typeface="Comic Sans MS Bold" panose="030F0902030302020204" pitchFamily="66" charset="0"/>
              </a:rPr>
              <a:t>Bear with each other and forgive whatever grievances you may have against one another. Forgive as the Lord forgave you.</a:t>
            </a:r>
            <a:endParaRPr lang="en-US" altLang="en-US" sz="2800" b="1">
              <a:latin typeface="Comic Sans MS Bold" panose="030F0902030302020204" pitchFamily="66" charset="0"/>
            </a:endParaRPr>
          </a:p>
          <a:p>
            <a:pPr algn="ctr" eaLnBrk="1" hangingPunct="1">
              <a:buFontTx/>
              <a:buNone/>
            </a:pPr>
            <a:r>
              <a:rPr lang="en-US" altLang="en-US" sz="2800" b="1" u="sng">
                <a:latin typeface="Comic Sans MS Bold" panose="030F0902030302020204" pitchFamily="66" charset="0"/>
              </a:rPr>
              <a:t>1John 1:9</a:t>
            </a:r>
            <a:r>
              <a:rPr lang="en-US" altLang="en-US" sz="2800" b="1">
                <a:latin typeface="Comic Sans MS Bold" panose="030F0902030302020204" pitchFamily="66" charset="0"/>
              </a:rPr>
              <a:t>                                                               </a:t>
            </a:r>
            <a:r>
              <a:rPr lang="en-US" altLang="en-US" sz="2800" b="1">
                <a:solidFill>
                  <a:srgbClr val="7F0563"/>
                </a:solidFill>
                <a:latin typeface="Comic Sans MS Bold" panose="030F0902030302020204" pitchFamily="66" charset="0"/>
              </a:rPr>
              <a:t>If we confess our sins, he is faithful and just and will forgive us our sins and purify us from all unrighteousness.</a:t>
            </a:r>
            <a:endParaRPr lang="en-US" altLang="en-US" sz="1400" b="1">
              <a:latin typeface="Comic Sans MS Bold" panose="030F0902030302020204" pitchFamily="66" charset="0"/>
            </a:endParaRPr>
          </a:p>
          <a:p>
            <a:pPr eaLnBrk="1" hangingPunct="1"/>
            <a:endParaRPr lang="en-US" altLang="en-US" sz="2400" b="1"/>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413698" name="Rectangle 2">
            <a:extLst>
              <a:ext uri="{FF2B5EF4-FFF2-40B4-BE49-F238E27FC236}">
                <a16:creationId xmlns:a16="http://schemas.microsoft.com/office/drawing/2014/main" id="{E7F431BE-18CB-49E2-83A2-8C7578B14446}"/>
              </a:ext>
            </a:extLst>
          </p:cNvPr>
          <p:cNvSpPr>
            <a:spLocks noGrp="1" noChangeArrowheads="1"/>
          </p:cNvSpPr>
          <p:nvPr>
            <p:ph type="body" idx="1"/>
          </p:nvPr>
        </p:nvSpPr>
        <p:spPr>
          <a:xfrm>
            <a:off x="1981200" y="914400"/>
            <a:ext cx="8153400" cy="5486400"/>
          </a:xfrm>
        </p:spPr>
        <p:txBody>
          <a:bodyPr/>
          <a:lstStyle/>
          <a:p>
            <a:pPr algn="ctr" eaLnBrk="1" hangingPunct="1">
              <a:lnSpc>
                <a:spcPct val="90000"/>
              </a:lnSpc>
              <a:buFontTx/>
              <a:buNone/>
            </a:pPr>
            <a:r>
              <a:rPr lang="en-US" altLang="en-US" sz="4400" b="1" u="sng">
                <a:latin typeface="Calligrapher" pitchFamily="2" charset="0"/>
              </a:rPr>
              <a:t>Matthew 5:23-24</a:t>
            </a:r>
            <a:r>
              <a:rPr lang="en-US" altLang="en-US">
                <a:latin typeface="Comic Sans MS Bold" panose="030F0902030302020204" pitchFamily="66" charset="0"/>
              </a:rPr>
              <a:t> </a:t>
            </a:r>
          </a:p>
          <a:p>
            <a:pPr algn="ctr" eaLnBrk="1" hangingPunct="1">
              <a:lnSpc>
                <a:spcPct val="90000"/>
              </a:lnSpc>
              <a:buFontTx/>
              <a:buNone/>
            </a:pPr>
            <a:r>
              <a:rPr lang="en-US" altLang="en-US" b="1">
                <a:solidFill>
                  <a:srgbClr val="7F0563"/>
                </a:solidFill>
                <a:latin typeface="Comic Sans MS Bold" panose="030F0902030302020204" pitchFamily="66" charset="0"/>
              </a:rPr>
              <a:t>“So if you are standing before the altar in the Temple, offering a sacrifice to God, and you suddenly remember that someone has something against you, leave your sacrifice there beside the altar.                                                        Go and be reconciled to that person. Then come and offer your sacrifice to God.”</a:t>
            </a:r>
            <a:endParaRPr lang="en-US" altLang="en-US" sz="1000">
              <a:solidFill>
                <a:srgbClr val="000000"/>
              </a:solidFill>
              <a:latin typeface="Geneva" pitchFamily="-24" charset="0"/>
            </a:endParaRPr>
          </a:p>
          <a:p>
            <a:pPr eaLnBrk="1" hangingPunct="1">
              <a:lnSpc>
                <a:spcPct val="90000"/>
              </a:lnSpc>
            </a:pPr>
            <a:endParaRPr lang="en-US" altLang="en-US" sz="28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2050050" name="Rectangle 2">
            <a:extLst>
              <a:ext uri="{FF2B5EF4-FFF2-40B4-BE49-F238E27FC236}">
                <a16:creationId xmlns:a16="http://schemas.microsoft.com/office/drawing/2014/main" id="{1FA95A81-8CF1-4DDA-BDD9-0D5FA638C4E7}"/>
              </a:ext>
            </a:extLst>
          </p:cNvPr>
          <p:cNvSpPr>
            <a:spLocks noGrp="1" noChangeArrowheads="1"/>
          </p:cNvSpPr>
          <p:nvPr>
            <p:ph type="title"/>
          </p:nvPr>
        </p:nvSpPr>
        <p:spPr>
          <a:xfrm>
            <a:off x="1981200" y="274638"/>
            <a:ext cx="8229600" cy="1325562"/>
          </a:xfrm>
        </p:spPr>
        <p:txBody>
          <a:bodyPr/>
          <a:lstStyle/>
          <a:p>
            <a:pPr eaLnBrk="1" hangingPunct="1">
              <a:defRPr/>
            </a:pPr>
            <a:r>
              <a:rPr lang="en-US" b="1">
                <a:solidFill>
                  <a:srgbClr val="FFFFFF"/>
                </a:solidFill>
                <a:effectLst>
                  <a:outerShdw blurRad="38100" dist="38100" dir="2700000" algn="tl">
                    <a:srgbClr val="000000"/>
                  </a:outerShdw>
                </a:effectLst>
                <a:latin typeface="Comic Sans MS" pitchFamily="66" charset="0"/>
              </a:rPr>
              <a:t>How It’s Translated</a:t>
            </a:r>
            <a:endParaRPr lang="en-US">
              <a:solidFill>
                <a:srgbClr val="FFFFFF"/>
              </a:solidFill>
            </a:endParaRPr>
          </a:p>
        </p:txBody>
      </p:sp>
      <p:sp>
        <p:nvSpPr>
          <p:cNvPr id="2050051" name="Rectangle 3">
            <a:extLst>
              <a:ext uri="{FF2B5EF4-FFF2-40B4-BE49-F238E27FC236}">
                <a16:creationId xmlns:a16="http://schemas.microsoft.com/office/drawing/2014/main" id="{871E3C37-E1C7-419B-AF69-1A69BEA4B904}"/>
              </a:ext>
            </a:extLst>
          </p:cNvPr>
          <p:cNvSpPr>
            <a:spLocks noGrp="1" noChangeArrowheads="1"/>
          </p:cNvSpPr>
          <p:nvPr>
            <p:ph type="body" idx="1"/>
          </p:nvPr>
        </p:nvSpPr>
        <p:spPr>
          <a:xfrm>
            <a:off x="2895600" y="2057401"/>
            <a:ext cx="7315200" cy="4068763"/>
          </a:xfrm>
        </p:spPr>
        <p:txBody>
          <a:bodyPr/>
          <a:lstStyle/>
          <a:p>
            <a:pPr eaLnBrk="1" hangingPunct="1">
              <a:buFont typeface="Wingdings" pitchFamily="2" charset="2"/>
              <a:buChar char="Ø"/>
              <a:defRPr/>
            </a:pPr>
            <a:r>
              <a:rPr lang="en-US" sz="3600" b="1">
                <a:solidFill>
                  <a:srgbClr val="993366"/>
                </a:solidFill>
                <a:effectLst>
                  <a:outerShdw blurRad="38100" dist="38100" dir="2700000" algn="tl">
                    <a:srgbClr val="000000"/>
                  </a:outerShdw>
                </a:effectLst>
                <a:latin typeface="Comic Sans MS" pitchFamily="66" charset="0"/>
              </a:rPr>
              <a:t>Trespasses: NKJV</a:t>
            </a:r>
          </a:p>
          <a:p>
            <a:pPr eaLnBrk="1" hangingPunct="1">
              <a:buFont typeface="Wingdings" pitchFamily="2" charset="2"/>
              <a:buChar char="Ø"/>
              <a:defRPr/>
            </a:pPr>
            <a:r>
              <a:rPr lang="en-US" sz="3600" b="1">
                <a:solidFill>
                  <a:srgbClr val="993366"/>
                </a:solidFill>
                <a:effectLst>
                  <a:outerShdw blurRad="38100" dist="38100" dir="2700000" algn="tl">
                    <a:srgbClr val="000000"/>
                  </a:outerShdw>
                </a:effectLst>
                <a:latin typeface="Comic Sans MS" pitchFamily="66" charset="0"/>
              </a:rPr>
              <a:t>Debts: ASV,  KJV</a:t>
            </a:r>
          </a:p>
          <a:p>
            <a:pPr eaLnBrk="1" hangingPunct="1">
              <a:buFont typeface="Wingdings" pitchFamily="2" charset="2"/>
              <a:buChar char="Ø"/>
              <a:defRPr/>
            </a:pPr>
            <a:r>
              <a:rPr lang="en-US" sz="3600" b="1">
                <a:solidFill>
                  <a:srgbClr val="993366"/>
                </a:solidFill>
                <a:effectLst>
                  <a:outerShdw blurRad="38100" dist="38100" dir="2700000" algn="tl">
                    <a:srgbClr val="000000"/>
                  </a:outerShdw>
                </a:effectLst>
                <a:latin typeface="Comic Sans MS" pitchFamily="66" charset="0"/>
              </a:rPr>
              <a:t>Offences: MNT</a:t>
            </a:r>
          </a:p>
          <a:p>
            <a:pPr eaLnBrk="1" hangingPunct="1">
              <a:buFont typeface="Wingdings" pitchFamily="2" charset="2"/>
              <a:buChar char="Ø"/>
              <a:defRPr/>
            </a:pPr>
            <a:r>
              <a:rPr lang="en-US" sz="3600" b="1">
                <a:solidFill>
                  <a:srgbClr val="993366"/>
                </a:solidFill>
                <a:effectLst>
                  <a:outerShdw blurRad="38100" dist="38100" dir="2700000" algn="tl">
                    <a:srgbClr val="000000"/>
                  </a:outerShdw>
                </a:effectLst>
                <a:latin typeface="Comic Sans MS" pitchFamily="66" charset="0"/>
              </a:rPr>
              <a:t>Transgressions: NASB</a:t>
            </a:r>
          </a:p>
          <a:p>
            <a:pPr eaLnBrk="1" hangingPunct="1">
              <a:buFont typeface="Wingdings" pitchFamily="2" charset="2"/>
              <a:buChar char="Ø"/>
              <a:defRPr/>
            </a:pPr>
            <a:r>
              <a:rPr lang="en-US" sz="3600" b="1">
                <a:solidFill>
                  <a:srgbClr val="993366"/>
                </a:solidFill>
                <a:effectLst>
                  <a:outerShdw blurRad="38100" dist="38100" dir="2700000" algn="tl">
                    <a:srgbClr val="000000"/>
                  </a:outerShdw>
                </a:effectLst>
                <a:latin typeface="Comic Sans MS" pitchFamily="66" charset="0"/>
              </a:rPr>
              <a:t>Sin: NLT</a:t>
            </a:r>
            <a:endParaRPr lang="en-US">
              <a:solidFill>
                <a:srgbClr val="99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050051">
                                            <p:txEl>
                                              <p:pRg st="0" end="0"/>
                                            </p:txEl>
                                          </p:spTgt>
                                        </p:tgtEl>
                                        <p:attrNameLst>
                                          <p:attrName>style.visibility</p:attrName>
                                        </p:attrNameLst>
                                      </p:cBhvr>
                                      <p:to>
                                        <p:strVal val="visible"/>
                                      </p:to>
                                    </p:set>
                                    <p:anim calcmode="lin" valueType="num">
                                      <p:cBhvr additive="base">
                                        <p:cTn id="7" dur="300" fill="hold"/>
                                        <p:tgtEl>
                                          <p:spTgt spid="205005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05005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050051">
                                            <p:txEl>
                                              <p:pRg st="1" end="1"/>
                                            </p:txEl>
                                          </p:spTgt>
                                        </p:tgtEl>
                                        <p:attrNameLst>
                                          <p:attrName>style.visibility</p:attrName>
                                        </p:attrNameLst>
                                      </p:cBhvr>
                                      <p:to>
                                        <p:strVal val="visible"/>
                                      </p:to>
                                    </p:set>
                                    <p:anim calcmode="lin" valueType="num">
                                      <p:cBhvr additive="base">
                                        <p:cTn id="13" dur="300" fill="hold"/>
                                        <p:tgtEl>
                                          <p:spTgt spid="2050051">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05005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050051">
                                            <p:txEl>
                                              <p:pRg st="2" end="2"/>
                                            </p:txEl>
                                          </p:spTgt>
                                        </p:tgtEl>
                                        <p:attrNameLst>
                                          <p:attrName>style.visibility</p:attrName>
                                        </p:attrNameLst>
                                      </p:cBhvr>
                                      <p:to>
                                        <p:strVal val="visible"/>
                                      </p:to>
                                    </p:set>
                                    <p:anim calcmode="lin" valueType="num">
                                      <p:cBhvr additive="base">
                                        <p:cTn id="19" dur="300" fill="hold"/>
                                        <p:tgtEl>
                                          <p:spTgt spid="2050051">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05005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2050051">
                                            <p:txEl>
                                              <p:pRg st="3" end="3"/>
                                            </p:txEl>
                                          </p:spTgt>
                                        </p:tgtEl>
                                        <p:attrNameLst>
                                          <p:attrName>style.visibility</p:attrName>
                                        </p:attrNameLst>
                                      </p:cBhvr>
                                      <p:to>
                                        <p:strVal val="visible"/>
                                      </p:to>
                                    </p:set>
                                    <p:anim calcmode="lin" valueType="num">
                                      <p:cBhvr additive="base">
                                        <p:cTn id="25" dur="300" fill="hold"/>
                                        <p:tgtEl>
                                          <p:spTgt spid="2050051">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205005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iterate type="wd">
                                    <p:tmPct val="100000"/>
                                  </p:iterate>
                                  <p:childTnLst>
                                    <p:set>
                                      <p:cBhvr>
                                        <p:cTn id="30" dur="1" fill="hold">
                                          <p:stCondLst>
                                            <p:cond delay="0"/>
                                          </p:stCondLst>
                                        </p:cTn>
                                        <p:tgtEl>
                                          <p:spTgt spid="2050051">
                                            <p:txEl>
                                              <p:pRg st="4" end="4"/>
                                            </p:txEl>
                                          </p:spTgt>
                                        </p:tgtEl>
                                        <p:attrNameLst>
                                          <p:attrName>style.visibility</p:attrName>
                                        </p:attrNameLst>
                                      </p:cBhvr>
                                      <p:to>
                                        <p:strVal val="visible"/>
                                      </p:to>
                                    </p:set>
                                    <p:anim calcmode="lin" valueType="num">
                                      <p:cBhvr additive="base">
                                        <p:cTn id="31" dur="300" fill="hold"/>
                                        <p:tgtEl>
                                          <p:spTgt spid="2050051">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205005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05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052098" name="Rectangle 2">
            <a:extLst>
              <a:ext uri="{FF2B5EF4-FFF2-40B4-BE49-F238E27FC236}">
                <a16:creationId xmlns:a16="http://schemas.microsoft.com/office/drawing/2014/main" id="{788764ED-EA52-4332-A302-0CD94754E005}"/>
              </a:ext>
            </a:extLst>
          </p:cNvPr>
          <p:cNvSpPr>
            <a:spLocks noChangeArrowheads="1"/>
          </p:cNvSpPr>
          <p:nvPr/>
        </p:nvSpPr>
        <p:spPr bwMode="auto">
          <a:xfrm>
            <a:off x="2438400" y="533401"/>
            <a:ext cx="7696200" cy="5694363"/>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defRPr/>
            </a:pPr>
            <a:r>
              <a:rPr lang="en-US" sz="4400" b="1" dirty="0">
                <a:solidFill>
                  <a:srgbClr val="FF0000"/>
                </a:solidFill>
                <a:effectLst>
                  <a:outerShdw blurRad="38100" dist="38100" dir="2700000" algn="tl">
                    <a:srgbClr val="000000"/>
                  </a:outerShdw>
                </a:effectLst>
                <a:latin typeface="Comic Sans MS" pitchFamily="66" charset="0"/>
              </a:rPr>
              <a:t>Sin, Debt Trespass</a:t>
            </a:r>
            <a:endParaRPr lang="en-US" sz="3200" b="1" dirty="0">
              <a:solidFill>
                <a:srgbClr val="FF0000"/>
              </a:solidFill>
              <a:effectLst>
                <a:outerShdw blurRad="38100" dist="38100" dir="2700000" algn="tl">
                  <a:srgbClr val="000000"/>
                </a:outerShdw>
              </a:effectLst>
              <a:latin typeface="Comic Sans MS" pitchFamily="66" charset="0"/>
            </a:endParaRPr>
          </a:p>
          <a:p>
            <a:pPr algn="ctr" eaLnBrk="0" fontAlgn="base" hangingPunct="0">
              <a:spcBef>
                <a:spcPct val="0"/>
              </a:spcBef>
              <a:spcAft>
                <a:spcPct val="0"/>
              </a:spcAft>
              <a:defRPr/>
            </a:pPr>
            <a:r>
              <a:rPr lang="en-US" sz="3200" b="1" dirty="0" err="1">
                <a:solidFill>
                  <a:srgbClr val="FF0000"/>
                </a:solidFill>
                <a:effectLst>
                  <a:outerShdw blurRad="38100" dist="38100" dir="2700000" algn="tl">
                    <a:srgbClr val="000000"/>
                  </a:outerShdw>
                </a:effectLst>
                <a:latin typeface="Comic Sans MS" pitchFamily="66" charset="0"/>
              </a:rPr>
              <a:t>paraptwma</a:t>
            </a:r>
            <a:r>
              <a:rPr lang="en-US" sz="3200" b="1" dirty="0">
                <a:solidFill>
                  <a:srgbClr val="000000"/>
                </a:solidFill>
                <a:effectLst>
                  <a:outerShdw blurRad="38100" dist="38100" dir="2700000" algn="tl">
                    <a:srgbClr val="FFFFFF"/>
                  </a:outerShdw>
                </a:effectLst>
                <a:latin typeface="Comic Sans MS" pitchFamily="66" charset="0"/>
              </a:rPr>
              <a:t> </a:t>
            </a:r>
          </a:p>
          <a:p>
            <a:pPr algn="ctr" eaLnBrk="0" fontAlgn="base" hangingPunct="0">
              <a:spcBef>
                <a:spcPct val="0"/>
              </a:spcBef>
              <a:spcAft>
                <a:spcPct val="0"/>
              </a:spcAft>
              <a:defRPr/>
            </a:pPr>
            <a:r>
              <a:rPr lang="en-US" sz="3200" b="1" dirty="0" err="1">
                <a:solidFill>
                  <a:srgbClr val="000000"/>
                </a:solidFill>
                <a:effectLst>
                  <a:outerShdw blurRad="38100" dist="38100" dir="2700000" algn="tl">
                    <a:srgbClr val="FFFFFF"/>
                  </a:outerShdw>
                </a:effectLst>
                <a:latin typeface="Comic Sans MS" pitchFamily="66" charset="0"/>
              </a:rPr>
              <a:t>paraptoma</a:t>
            </a:r>
            <a:r>
              <a:rPr lang="en-US" sz="3200" b="1" dirty="0">
                <a:solidFill>
                  <a:srgbClr val="000000"/>
                </a:solidFill>
                <a:effectLst>
                  <a:outerShdw blurRad="38100" dist="38100" dir="2700000" algn="tl">
                    <a:srgbClr val="FFFFFF"/>
                  </a:outerShdw>
                </a:effectLst>
                <a:latin typeface="Comic Sans MS" pitchFamily="66" charset="0"/>
              </a:rPr>
              <a:t> </a:t>
            </a:r>
            <a:r>
              <a:rPr lang="en-US" sz="3200" b="1" i="1" dirty="0">
                <a:solidFill>
                  <a:srgbClr val="000000"/>
                </a:solidFill>
                <a:effectLst>
                  <a:outerShdw blurRad="38100" dist="38100" dir="2700000" algn="tl">
                    <a:srgbClr val="FFFFFF"/>
                  </a:outerShdw>
                </a:effectLst>
                <a:latin typeface="Comic Sans MS" pitchFamily="66" charset="0"/>
              </a:rPr>
              <a:t>par-</a:t>
            </a:r>
            <a:r>
              <a:rPr lang="en-US" sz="3200" b="1" i="1" dirty="0" err="1">
                <a:solidFill>
                  <a:srgbClr val="000000"/>
                </a:solidFill>
                <a:effectLst>
                  <a:outerShdw blurRad="38100" dist="38100" dir="2700000" algn="tl">
                    <a:srgbClr val="FFFFFF"/>
                  </a:outerShdw>
                </a:effectLst>
                <a:latin typeface="Comic Sans MS" pitchFamily="66" charset="0"/>
              </a:rPr>
              <a:t>ap</a:t>
            </a:r>
            <a:r>
              <a:rPr lang="en-US" sz="3200" b="1" i="1" dirty="0">
                <a:solidFill>
                  <a:srgbClr val="000000"/>
                </a:solidFill>
                <a:effectLst>
                  <a:outerShdw blurRad="38100" dist="38100" dir="2700000" algn="tl">
                    <a:srgbClr val="FFFFFF"/>
                  </a:outerShdw>
                </a:effectLst>
                <a:latin typeface="Comic Sans MS" pitchFamily="66" charset="0"/>
              </a:rPr>
              <a:t>'-to-</a:t>
            </a:r>
            <a:r>
              <a:rPr lang="en-US" sz="3200" b="1" i="1" dirty="0" err="1">
                <a:solidFill>
                  <a:srgbClr val="000000"/>
                </a:solidFill>
                <a:effectLst>
                  <a:outerShdw blurRad="38100" dist="38100" dir="2700000" algn="tl">
                    <a:srgbClr val="FFFFFF"/>
                  </a:outerShdw>
                </a:effectLst>
                <a:latin typeface="Comic Sans MS" pitchFamily="66" charset="0"/>
              </a:rPr>
              <a:t>mah</a:t>
            </a:r>
            <a:endParaRPr lang="en-US" sz="3200" b="1" dirty="0">
              <a:solidFill>
                <a:srgbClr val="000000"/>
              </a:solidFill>
              <a:effectLst>
                <a:outerShdw blurRad="38100" dist="38100" dir="2700000" algn="tl">
                  <a:srgbClr val="FFFFFF"/>
                </a:outerShdw>
              </a:effectLst>
              <a:latin typeface="Comic Sans MS" pitchFamily="66" charset="0"/>
            </a:endParaRPr>
          </a:p>
          <a:p>
            <a:pPr eaLnBrk="0" fontAlgn="base" hangingPunct="0">
              <a:spcBef>
                <a:spcPct val="0"/>
              </a:spcBef>
              <a:spcAft>
                <a:spcPct val="0"/>
              </a:spcAft>
              <a:defRPr/>
            </a:pPr>
            <a:endParaRPr lang="en-US" sz="3200" b="1" dirty="0">
              <a:solidFill>
                <a:srgbClr val="000000"/>
              </a:solidFill>
              <a:effectLst>
                <a:outerShdw blurRad="38100" dist="38100" dir="2700000" algn="tl">
                  <a:srgbClr val="FFFFFF"/>
                </a:outerShdw>
              </a:effectLst>
              <a:latin typeface="Comic Sans MS" pitchFamily="66" charset="0"/>
            </a:endParaRPr>
          </a:p>
          <a:p>
            <a:pPr eaLnBrk="0" fontAlgn="base" hangingPunct="0">
              <a:spcBef>
                <a:spcPct val="0"/>
              </a:spcBef>
              <a:spcAft>
                <a:spcPct val="0"/>
              </a:spcAft>
              <a:defRPr/>
            </a:pPr>
            <a:r>
              <a:rPr lang="en-US" sz="3200" b="1" dirty="0">
                <a:solidFill>
                  <a:srgbClr val="000000"/>
                </a:solidFill>
                <a:effectLst>
                  <a:outerShdw blurRad="38100" dist="38100" dir="2700000" algn="tl">
                    <a:srgbClr val="FFFFFF"/>
                  </a:outerShdw>
                </a:effectLst>
                <a:latin typeface="Comic Sans MS" pitchFamily="66" charset="0"/>
              </a:rPr>
              <a:t>trespass 9, offence 7, sin 3, fall 2,</a:t>
            </a:r>
          </a:p>
          <a:p>
            <a:pPr eaLnBrk="0" fontAlgn="base" hangingPunct="0">
              <a:spcBef>
                <a:spcPct val="0"/>
              </a:spcBef>
              <a:spcAft>
                <a:spcPct val="0"/>
              </a:spcAft>
              <a:defRPr/>
            </a:pPr>
            <a:r>
              <a:rPr lang="en-US" sz="3200" b="1" dirty="0">
                <a:solidFill>
                  <a:srgbClr val="000000"/>
                </a:solidFill>
                <a:effectLst>
                  <a:outerShdw blurRad="38100" dist="38100" dir="2700000" algn="tl">
                    <a:srgbClr val="FFFFFF"/>
                  </a:outerShdw>
                </a:effectLst>
                <a:latin typeface="Comic Sans MS" pitchFamily="66" charset="0"/>
              </a:rPr>
              <a:t>              fault 23</a:t>
            </a:r>
          </a:p>
          <a:p>
            <a:pPr eaLnBrk="0" fontAlgn="base" hangingPunct="0">
              <a:spcBef>
                <a:spcPct val="0"/>
              </a:spcBef>
              <a:spcAft>
                <a:spcPct val="0"/>
              </a:spcAft>
              <a:defRPr/>
            </a:pPr>
            <a:endParaRPr lang="en-US" sz="3200" b="1" dirty="0">
              <a:solidFill>
                <a:srgbClr val="000000"/>
              </a:solidFill>
              <a:effectLst>
                <a:outerShdw blurRad="38100" dist="38100" dir="2700000" algn="tl">
                  <a:srgbClr val="FFFFFF"/>
                </a:outerShdw>
              </a:effectLst>
              <a:latin typeface="Comic Sans MS" pitchFamily="66" charset="0"/>
            </a:endParaRPr>
          </a:p>
          <a:p>
            <a:pPr eaLnBrk="0" fontAlgn="base" hangingPunct="0">
              <a:spcBef>
                <a:spcPct val="0"/>
              </a:spcBef>
              <a:spcAft>
                <a:spcPct val="0"/>
              </a:spcAft>
              <a:defRPr/>
            </a:pPr>
            <a:r>
              <a:rPr lang="en-US" sz="3200" b="1" dirty="0">
                <a:solidFill>
                  <a:srgbClr val="000000"/>
                </a:solidFill>
                <a:effectLst>
                  <a:outerShdw blurRad="38100" dist="38100" dir="2700000" algn="tl">
                    <a:srgbClr val="FFFFFF"/>
                  </a:outerShdw>
                </a:effectLst>
                <a:latin typeface="Comic Sans MS" pitchFamily="66" charset="0"/>
              </a:rPr>
              <a:t>1) to fall beside or near something</a:t>
            </a:r>
          </a:p>
          <a:p>
            <a:pPr eaLnBrk="0" fontAlgn="base" hangingPunct="0">
              <a:spcBef>
                <a:spcPct val="0"/>
              </a:spcBef>
              <a:spcAft>
                <a:spcPct val="0"/>
              </a:spcAft>
              <a:defRPr/>
            </a:pPr>
            <a:r>
              <a:rPr lang="en-US" sz="3200" b="1" dirty="0">
                <a:solidFill>
                  <a:srgbClr val="000000"/>
                </a:solidFill>
                <a:effectLst>
                  <a:outerShdw blurRad="38100" dist="38100" dir="2700000" algn="tl">
                    <a:srgbClr val="FFFFFF"/>
                  </a:outerShdw>
                </a:effectLst>
                <a:latin typeface="Comic Sans MS" pitchFamily="66" charset="0"/>
              </a:rPr>
              <a:t>2) a lapse or deviation from truth     	and uprightness</a:t>
            </a:r>
          </a:p>
          <a:p>
            <a:pPr eaLnBrk="0" fontAlgn="base" hangingPunct="0">
              <a:spcBef>
                <a:spcPct val="0"/>
              </a:spcBef>
              <a:spcAft>
                <a:spcPct val="0"/>
              </a:spcAft>
              <a:defRPr/>
            </a:pPr>
            <a:r>
              <a:rPr lang="en-US" sz="3200" b="1" dirty="0">
                <a:solidFill>
                  <a:srgbClr val="000000"/>
                </a:solidFill>
                <a:effectLst>
                  <a:outerShdw blurRad="38100" dist="38100" dir="2700000" algn="tl">
                    <a:srgbClr val="FFFFFF"/>
                  </a:outerShdw>
                </a:effectLst>
                <a:latin typeface="Comic Sans MS" pitchFamily="66" charset="0"/>
              </a:rPr>
              <a:t>   2a) a sin, misdeed</a:t>
            </a:r>
            <a:endParaRPr lang="en-US" sz="1200" dirty="0">
              <a:solidFill>
                <a:srgbClr val="000000"/>
              </a:solidFill>
              <a:latin typeface="Monaco" pitchFamily="32"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054146" name="Rectangle 2">
            <a:extLst>
              <a:ext uri="{FF2B5EF4-FFF2-40B4-BE49-F238E27FC236}">
                <a16:creationId xmlns:a16="http://schemas.microsoft.com/office/drawing/2014/main" id="{9175AAF0-4265-4AE6-9CD4-94FBA96077B9}"/>
              </a:ext>
            </a:extLst>
          </p:cNvPr>
          <p:cNvSpPr>
            <a:spLocks noChangeArrowheads="1"/>
          </p:cNvSpPr>
          <p:nvPr/>
        </p:nvSpPr>
        <p:spPr bwMode="auto">
          <a:xfrm>
            <a:off x="2057400" y="838201"/>
            <a:ext cx="8305800" cy="5216525"/>
          </a:xfrm>
          <a:prstGeom prst="rect">
            <a:avLst/>
          </a:prstGeom>
          <a:noFill/>
          <a:ln w="9525">
            <a:noFill/>
            <a:miter lim="800000"/>
            <a:headEnd/>
            <a:tailEnd/>
          </a:ln>
          <a:effectLst/>
        </p:spPr>
        <p:txBody>
          <a:bodyPr>
            <a:spAutoFit/>
          </a:bodyPr>
          <a:lstStyle/>
          <a:p>
            <a:pPr eaLnBrk="0" fontAlgn="base" hangingPunct="0">
              <a:spcBef>
                <a:spcPct val="0"/>
              </a:spcBef>
              <a:spcAft>
                <a:spcPct val="0"/>
              </a:spcAft>
              <a:buFontTx/>
              <a:buChar char="•"/>
              <a:defRPr/>
            </a:pPr>
            <a:r>
              <a:rPr lang="en-US" sz="2800" b="1">
                <a:solidFill>
                  <a:srgbClr val="993366"/>
                </a:solidFill>
                <a:effectLst>
                  <a:outerShdw blurRad="38100" dist="38100" dir="2700000" algn="tl">
                    <a:srgbClr val="000000"/>
                  </a:outerShdw>
                </a:effectLst>
                <a:latin typeface="Comic Sans MS" pitchFamily="66" charset="0"/>
              </a:rPr>
              <a:t>The concept expressed is that there is a standard and in relationship to the standard we have fallen.</a:t>
            </a:r>
          </a:p>
          <a:p>
            <a:pPr eaLnBrk="0" fontAlgn="base" hangingPunct="0">
              <a:spcBef>
                <a:spcPct val="0"/>
              </a:spcBef>
              <a:spcAft>
                <a:spcPct val="0"/>
              </a:spcAft>
              <a:buFontTx/>
              <a:buChar char="•"/>
              <a:defRPr/>
            </a:pPr>
            <a:endParaRPr lang="en-US" sz="2800" b="1">
              <a:solidFill>
                <a:srgbClr val="993366"/>
              </a:solidFill>
              <a:effectLst>
                <a:outerShdw blurRad="38100" dist="38100" dir="2700000" algn="tl">
                  <a:srgbClr val="000000"/>
                </a:outerShdw>
              </a:effectLst>
              <a:latin typeface="Comic Sans MS" pitchFamily="66" charset="0"/>
            </a:endParaRPr>
          </a:p>
          <a:p>
            <a:pPr eaLnBrk="0" fontAlgn="base" hangingPunct="0">
              <a:spcBef>
                <a:spcPct val="0"/>
              </a:spcBef>
              <a:spcAft>
                <a:spcPct val="0"/>
              </a:spcAft>
              <a:buFontTx/>
              <a:buChar char="•"/>
              <a:defRPr/>
            </a:pPr>
            <a:r>
              <a:rPr lang="en-US" sz="2800" b="1">
                <a:solidFill>
                  <a:srgbClr val="993366"/>
                </a:solidFill>
                <a:effectLst>
                  <a:outerShdw blurRad="38100" dist="38100" dir="2700000" algn="tl">
                    <a:srgbClr val="000000"/>
                  </a:outerShdw>
                </a:effectLst>
                <a:latin typeface="Comic Sans MS" pitchFamily="66" charset="0"/>
              </a:rPr>
              <a:t>In our relationship with God we have “fallen short” and without his mercy and forgiveness we will never stand again</a:t>
            </a:r>
          </a:p>
          <a:p>
            <a:pPr eaLnBrk="0" fontAlgn="base" hangingPunct="0">
              <a:spcBef>
                <a:spcPct val="0"/>
              </a:spcBef>
              <a:spcAft>
                <a:spcPct val="0"/>
              </a:spcAft>
              <a:buFontTx/>
              <a:buChar char="•"/>
              <a:defRPr/>
            </a:pPr>
            <a:endParaRPr lang="en-US" sz="2800" b="1">
              <a:solidFill>
                <a:srgbClr val="993366"/>
              </a:solidFill>
              <a:effectLst>
                <a:outerShdw blurRad="38100" dist="38100" dir="2700000" algn="tl">
                  <a:srgbClr val="000000"/>
                </a:outerShdw>
              </a:effectLst>
              <a:latin typeface="Comic Sans MS" pitchFamily="66" charset="0"/>
            </a:endParaRPr>
          </a:p>
          <a:p>
            <a:pPr eaLnBrk="0" fontAlgn="base" hangingPunct="0">
              <a:spcBef>
                <a:spcPct val="0"/>
              </a:spcBef>
              <a:spcAft>
                <a:spcPct val="0"/>
              </a:spcAft>
              <a:buFontTx/>
              <a:buChar char="•"/>
              <a:defRPr/>
            </a:pPr>
            <a:r>
              <a:rPr lang="en-US" sz="2800" b="1">
                <a:solidFill>
                  <a:srgbClr val="993366"/>
                </a:solidFill>
                <a:effectLst>
                  <a:outerShdw blurRad="38100" dist="38100" dir="2700000" algn="tl">
                    <a:srgbClr val="000000"/>
                  </a:outerShdw>
                </a:effectLst>
                <a:latin typeface="Comic Sans MS" pitchFamily="66" charset="0"/>
              </a:rPr>
              <a:t>In our relationship with one another we have failed to treat others as Christ would have done and failed in the second great command “To love our neighbor as ourselves”.</a:t>
            </a:r>
            <a:endParaRPr lang="en-US" sz="2400">
              <a:solidFill>
                <a:srgbClr val="993366"/>
              </a:solidFill>
              <a:latin typeface="Times" pitchFamily="-80"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41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5414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54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146" grpId="0" build="p" bldLvl="2"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056194" name="Rectangle 2">
            <a:extLst>
              <a:ext uri="{FF2B5EF4-FFF2-40B4-BE49-F238E27FC236}">
                <a16:creationId xmlns:a16="http://schemas.microsoft.com/office/drawing/2014/main" id="{4E460FE1-E539-4AAA-8C0B-C168EFFFA3C3}"/>
              </a:ext>
            </a:extLst>
          </p:cNvPr>
          <p:cNvSpPr>
            <a:spLocks noChangeArrowheads="1"/>
          </p:cNvSpPr>
          <p:nvPr/>
        </p:nvSpPr>
        <p:spPr bwMode="auto">
          <a:xfrm>
            <a:off x="2895600" y="457200"/>
            <a:ext cx="6553200" cy="5397500"/>
          </a:xfrm>
          <a:prstGeom prst="rect">
            <a:avLst/>
          </a:prstGeom>
          <a:noFill/>
          <a:ln w="9525">
            <a:noFill/>
            <a:miter lim="800000"/>
            <a:headEnd/>
            <a:tailEnd/>
          </a:ln>
          <a:effectLst/>
        </p:spPr>
        <p:txBody>
          <a:bodyPr>
            <a:spAutoFit/>
          </a:bodyPr>
          <a:lstStyle/>
          <a:p>
            <a:pPr marL="457200" indent="-457200" algn="ctr" eaLnBrk="0" fontAlgn="base" hangingPunct="0">
              <a:spcBef>
                <a:spcPct val="0"/>
              </a:spcBef>
              <a:spcAft>
                <a:spcPct val="0"/>
              </a:spcAft>
              <a:defRPr/>
            </a:pPr>
            <a:r>
              <a:rPr lang="en-US" sz="4400" b="1">
                <a:solidFill>
                  <a:srgbClr val="FF0000"/>
                </a:solidFill>
                <a:effectLst>
                  <a:outerShdw blurRad="38100" dist="38100" dir="2700000" algn="tl">
                    <a:srgbClr val="000000"/>
                  </a:outerShdw>
                </a:effectLst>
                <a:latin typeface="Comic Sans MS" pitchFamily="66" charset="0"/>
              </a:rPr>
              <a:t>Forgive</a:t>
            </a:r>
            <a:endParaRPr lang="en-US" sz="3200">
              <a:solidFill>
                <a:srgbClr val="FF0000"/>
              </a:solidFill>
              <a:latin typeface="Charcoal" charset="0"/>
            </a:endParaRPr>
          </a:p>
          <a:p>
            <a:pPr marL="457200" indent="-457200" algn="ctr" eaLnBrk="0" fontAlgn="base" hangingPunct="0">
              <a:spcBef>
                <a:spcPct val="0"/>
              </a:spcBef>
              <a:spcAft>
                <a:spcPct val="0"/>
              </a:spcAft>
              <a:defRPr/>
            </a:pPr>
            <a:r>
              <a:rPr lang="en-US" sz="3200">
                <a:solidFill>
                  <a:srgbClr val="FF0000"/>
                </a:solidFill>
                <a:latin typeface="Charcoal" charset="0"/>
              </a:rPr>
              <a:t>afihmi</a:t>
            </a:r>
            <a:r>
              <a:rPr lang="en-US" sz="3200">
                <a:solidFill>
                  <a:srgbClr val="000000"/>
                </a:solidFill>
                <a:latin typeface="Monaco" pitchFamily="32" charset="0"/>
              </a:rPr>
              <a:t> aphiemi </a:t>
            </a:r>
            <a:r>
              <a:rPr lang="en-US" sz="3200" i="1">
                <a:solidFill>
                  <a:srgbClr val="000000"/>
                </a:solidFill>
                <a:latin typeface="Monaco" pitchFamily="32" charset="0"/>
              </a:rPr>
              <a:t>af-ee'-ay-mee</a:t>
            </a:r>
            <a:endParaRPr lang="en-US" sz="3200">
              <a:solidFill>
                <a:srgbClr val="000000"/>
              </a:solidFill>
              <a:latin typeface="Monaco" pitchFamily="32" charset="0"/>
            </a:endParaRPr>
          </a:p>
          <a:p>
            <a:pPr marL="457200" indent="-457200" eaLnBrk="0" fontAlgn="base" hangingPunct="0">
              <a:spcBef>
                <a:spcPct val="0"/>
              </a:spcBef>
              <a:spcAft>
                <a:spcPct val="0"/>
              </a:spcAft>
              <a:defRPr/>
            </a:pPr>
            <a:endParaRPr lang="en-US" sz="3200">
              <a:solidFill>
                <a:srgbClr val="000000"/>
              </a:solidFill>
              <a:latin typeface="Monaco" pitchFamily="32" charset="0"/>
            </a:endParaRPr>
          </a:p>
          <a:p>
            <a:pPr marL="457200" indent="-457200" eaLnBrk="0" fontAlgn="base" hangingPunct="0">
              <a:spcBef>
                <a:spcPct val="0"/>
              </a:spcBef>
              <a:spcAft>
                <a:spcPct val="0"/>
              </a:spcAft>
              <a:buFont typeface="Times" pitchFamily="-80" charset="0"/>
              <a:buAutoNum type="arabicParenR"/>
              <a:defRPr/>
            </a:pPr>
            <a:r>
              <a:rPr lang="en-US" sz="3600" b="1">
                <a:solidFill>
                  <a:srgbClr val="E19112"/>
                </a:solidFill>
                <a:effectLst>
                  <a:outerShdw blurRad="38100" dist="38100" dir="2700000" algn="tl">
                    <a:srgbClr val="000000"/>
                  </a:outerShdw>
                </a:effectLst>
                <a:latin typeface="Comic Sans MS" pitchFamily="66" charset="0"/>
              </a:rPr>
              <a:t> To send away</a:t>
            </a:r>
          </a:p>
          <a:p>
            <a:pPr marL="457200" indent="-457200" eaLnBrk="0" fontAlgn="base" hangingPunct="0">
              <a:spcBef>
                <a:spcPct val="0"/>
              </a:spcBef>
              <a:spcAft>
                <a:spcPct val="0"/>
              </a:spcAft>
              <a:defRPr/>
            </a:pPr>
            <a:r>
              <a:rPr lang="en-US" sz="3600" b="1">
                <a:solidFill>
                  <a:srgbClr val="E19112"/>
                </a:solidFill>
                <a:effectLst>
                  <a:outerShdw blurRad="38100" dist="38100" dir="2700000" algn="tl">
                    <a:srgbClr val="000000"/>
                  </a:outerShdw>
                </a:effectLst>
                <a:latin typeface="Comic Sans MS" pitchFamily="66" charset="0"/>
              </a:rPr>
              <a:t>2) Let alone, let be, to disregard to leave </a:t>
            </a:r>
          </a:p>
          <a:p>
            <a:pPr marL="457200" indent="-457200" eaLnBrk="0" fontAlgn="base" hangingPunct="0">
              <a:spcBef>
                <a:spcPct val="0"/>
              </a:spcBef>
              <a:spcAft>
                <a:spcPct val="0"/>
              </a:spcAft>
              <a:defRPr/>
            </a:pPr>
            <a:r>
              <a:rPr lang="en-US" sz="3600" b="1">
                <a:solidFill>
                  <a:srgbClr val="E19112"/>
                </a:solidFill>
                <a:effectLst>
                  <a:outerShdw blurRad="38100" dist="38100" dir="2700000" algn="tl">
                    <a:srgbClr val="000000"/>
                  </a:outerShdw>
                </a:effectLst>
                <a:latin typeface="Comic Sans MS" pitchFamily="66" charset="0"/>
              </a:rPr>
              <a:t>3) To let go, give up a debt, forgive, to remit</a:t>
            </a:r>
          </a:p>
          <a:p>
            <a:pPr marL="457200" indent="-457200" eaLnBrk="0" fontAlgn="base" hangingPunct="0">
              <a:spcBef>
                <a:spcPct val="0"/>
              </a:spcBef>
              <a:spcAft>
                <a:spcPct val="0"/>
              </a:spcAft>
              <a:defRPr/>
            </a:pPr>
            <a:r>
              <a:rPr lang="en-US" sz="3600" b="1">
                <a:solidFill>
                  <a:srgbClr val="E19112"/>
                </a:solidFill>
                <a:effectLst>
                  <a:outerShdw blurRad="38100" dist="38100" dir="2700000" algn="tl">
                    <a:srgbClr val="000000"/>
                  </a:outerShdw>
                </a:effectLst>
                <a:latin typeface="Comic Sans MS" pitchFamily="66" charset="0"/>
              </a:rPr>
              <a:t>4) To keep no longer</a:t>
            </a:r>
            <a:endParaRPr lang="en-US" sz="3600" b="1">
              <a:solidFill>
                <a:srgbClr val="000000"/>
              </a:solidFill>
              <a:effectLst>
                <a:outerShdw blurRad="38100" dist="38100" dir="2700000" algn="tl">
                  <a:srgbClr val="FFFFFF"/>
                </a:outerShdw>
              </a:effectLst>
              <a:latin typeface="Comic Sans MS" pitchFamily="66" charset="0"/>
            </a:endParaRPr>
          </a:p>
          <a:p>
            <a:pPr marL="457200" indent="-457200" eaLnBrk="0" fontAlgn="base" hangingPunct="0">
              <a:spcBef>
                <a:spcPct val="0"/>
              </a:spcBef>
              <a:spcAft>
                <a:spcPct val="0"/>
              </a:spcAft>
              <a:defRPr/>
            </a:pPr>
            <a:endParaRPr lang="en-US" sz="1200">
              <a:solidFill>
                <a:srgbClr val="000000"/>
              </a:solidFill>
              <a:latin typeface="Monaco" pitchFamily="32" charset="0"/>
            </a:endParaRPr>
          </a:p>
          <a:p>
            <a:pPr marL="457200" indent="-457200" eaLnBrk="0" fontAlgn="base" hangingPunct="0">
              <a:spcBef>
                <a:spcPct val="0"/>
              </a:spcBef>
              <a:spcAft>
                <a:spcPct val="0"/>
              </a:spcAft>
              <a:defRPr/>
            </a:pPr>
            <a:endParaRPr lang="en-US" sz="1200">
              <a:solidFill>
                <a:srgbClr val="000000"/>
              </a:solidFill>
              <a:latin typeface="Monaco" pitchFamily="32" charset="0"/>
            </a:endParaRPr>
          </a:p>
        </p:txBody>
      </p:sp>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364546" name="Rectangle 2">
            <a:extLst>
              <a:ext uri="{FF2B5EF4-FFF2-40B4-BE49-F238E27FC236}">
                <a16:creationId xmlns:a16="http://schemas.microsoft.com/office/drawing/2014/main" id="{399C9670-E8F1-4BFC-9798-AC7EB93A6A9F}"/>
              </a:ext>
            </a:extLst>
          </p:cNvPr>
          <p:cNvSpPr>
            <a:spLocks noGrp="1" noChangeArrowheads="1"/>
          </p:cNvSpPr>
          <p:nvPr>
            <p:ph type="title"/>
          </p:nvPr>
        </p:nvSpPr>
        <p:spPr/>
        <p:txBody>
          <a:bodyPr/>
          <a:lstStyle/>
          <a:p>
            <a:pPr eaLnBrk="1" hangingPunct="1"/>
            <a:r>
              <a:rPr lang="en-US" altLang="en-US" sz="7200" dirty="0">
                <a:solidFill>
                  <a:srgbClr val="FF0000"/>
                </a:solidFill>
                <a:effectLst>
                  <a:outerShdw blurRad="38100" dist="38100" dir="2700000" algn="tl">
                    <a:srgbClr val="000000">
                      <a:alpha val="43137"/>
                    </a:srgbClr>
                  </a:outerShdw>
                </a:effectLst>
                <a:latin typeface="Calligrapher" pitchFamily="2" charset="0"/>
              </a:rPr>
              <a:t>Our Spiritual Arteries</a:t>
            </a:r>
          </a:p>
        </p:txBody>
      </p:sp>
      <p:sp>
        <p:nvSpPr>
          <p:cNvPr id="1883139" name="Rectangle 3">
            <a:extLst>
              <a:ext uri="{FF2B5EF4-FFF2-40B4-BE49-F238E27FC236}">
                <a16:creationId xmlns:a16="http://schemas.microsoft.com/office/drawing/2014/main" id="{1F4E0000-6C6A-4ED6-953A-1546E66764AC}"/>
              </a:ext>
            </a:extLst>
          </p:cNvPr>
          <p:cNvSpPr>
            <a:spLocks noGrp="1" noChangeArrowheads="1"/>
          </p:cNvSpPr>
          <p:nvPr>
            <p:ph type="body" idx="1"/>
          </p:nvPr>
        </p:nvSpPr>
        <p:spPr>
          <a:xfrm>
            <a:off x="134755" y="1713297"/>
            <a:ext cx="11367436" cy="4412867"/>
          </a:xfrm>
        </p:spPr>
        <p:txBody>
          <a:bodyPr/>
          <a:lstStyle/>
          <a:p>
            <a:pPr algn="ctr" eaLnBrk="1" hangingPunct="1">
              <a:buFontTx/>
              <a:buNone/>
            </a:pPr>
            <a:r>
              <a:rPr lang="en-US" altLang="en-US" sz="6600" i="1"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The need for </a:t>
            </a:r>
            <a:r>
              <a:rPr lang="en-US" altLang="en-US" sz="6600" i="1" u="sng"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hlinkClick r:id="rId3" action="ppaction://hlinkfile">
                  <a:extLst>
                    <a:ext uri="{A12FA001-AC4F-418D-AE19-62706E023703}">
                      <ahyp:hlinkClr xmlns:ahyp="http://schemas.microsoft.com/office/drawing/2018/hyperlinkcolor" val="tx"/>
                    </a:ext>
                  </a:extLst>
                </a:hlinkClick>
              </a:rPr>
              <a:t>provision</a:t>
            </a:r>
            <a:endParaRPr lang="en-US" altLang="en-US" sz="6600" i="1" u="sng"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endParaRPr>
          </a:p>
          <a:p>
            <a:pPr algn="ctr" eaLnBrk="1" hangingPunct="1">
              <a:buFontTx/>
              <a:buNone/>
            </a:pPr>
            <a:endParaRPr lang="en-US" altLang="en-US" sz="6000" i="1" dirty="0">
              <a:solidFill>
                <a:schemeClr val="accent6">
                  <a:lumMod val="40000"/>
                  <a:lumOff val="60000"/>
                </a:schemeClr>
              </a:solidFill>
              <a:latin typeface="Chalkboard Bold" pitchFamily="-80" charset="0"/>
            </a:endParaRPr>
          </a:p>
          <a:p>
            <a:pPr lvl="1" algn="ctr" eaLnBrk="1" hangingPunct="1">
              <a:buNone/>
            </a:pPr>
            <a:r>
              <a:rPr lang="en-US" sz="6600" dirty="0">
                <a:solidFill>
                  <a:srgbClr val="472F30"/>
                </a:solidFill>
                <a:effectLst>
                  <a:outerShdw blurRad="38100" dist="38100" dir="2700000" algn="tl">
                    <a:srgbClr val="FFFFFF"/>
                  </a:outerShdw>
                </a:effectLst>
                <a:latin typeface="Chalkboard Bold" pitchFamily="-80" charset="0"/>
              </a:rPr>
              <a:t>Give us this day our daily bread</a:t>
            </a:r>
            <a:endParaRPr lang="en-US" altLang="en-US" sz="6600" dirty="0">
              <a:latin typeface="Chalkboard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3139">
                                            <p:txEl>
                                              <p:pRg st="0" end="0"/>
                                            </p:txEl>
                                          </p:spTgt>
                                        </p:tgtEl>
                                        <p:attrNameLst>
                                          <p:attrName>style.visibility</p:attrName>
                                        </p:attrNameLst>
                                      </p:cBhvr>
                                      <p:to>
                                        <p:strVal val="visible"/>
                                      </p:to>
                                    </p:set>
                                    <p:anim calcmode="lin" valueType="num">
                                      <p:cBhvr additive="base">
                                        <p:cTn id="7" dur="300" fill="hold"/>
                                        <p:tgtEl>
                                          <p:spTgt spid="188313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3139">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1883139">
                                            <p:txEl>
                                              <p:pRg st="2" end="2"/>
                                            </p:txEl>
                                          </p:spTgt>
                                        </p:tgtEl>
                                        <p:attrNameLst>
                                          <p:attrName>style.visibility</p:attrName>
                                        </p:attrNameLst>
                                      </p:cBhvr>
                                      <p:to>
                                        <p:strVal val="visible"/>
                                      </p:to>
                                    </p:set>
                                    <p:anim calcmode="lin" valueType="num">
                                      <p:cBhvr additive="base">
                                        <p:cTn id="11" dur="300" fill="hold"/>
                                        <p:tgtEl>
                                          <p:spTgt spid="1883139">
                                            <p:txEl>
                                              <p:pRg st="2" end="2"/>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1883139">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313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058242" name="Rectangle 2">
            <a:extLst>
              <a:ext uri="{FF2B5EF4-FFF2-40B4-BE49-F238E27FC236}">
                <a16:creationId xmlns:a16="http://schemas.microsoft.com/office/drawing/2014/main" id="{D8AFD400-0033-4D35-AD48-32F0E61E78D5}"/>
              </a:ext>
            </a:extLst>
          </p:cNvPr>
          <p:cNvSpPr>
            <a:spLocks noGrp="1" noChangeArrowheads="1"/>
          </p:cNvSpPr>
          <p:nvPr>
            <p:ph type="title"/>
          </p:nvPr>
        </p:nvSpPr>
        <p:spPr>
          <a:xfrm>
            <a:off x="1981200" y="533400"/>
            <a:ext cx="8229600" cy="884238"/>
          </a:xfrm>
        </p:spPr>
        <p:txBody>
          <a:bodyPr/>
          <a:lstStyle/>
          <a:p>
            <a:pPr eaLnBrk="1" hangingPunct="1">
              <a:defRPr/>
            </a:pPr>
            <a:r>
              <a:rPr lang="en-US" b="1">
                <a:effectLst>
                  <a:outerShdw blurRad="38100" dist="38100" dir="2700000" algn="tl">
                    <a:srgbClr val="000000"/>
                  </a:outerShdw>
                </a:effectLst>
                <a:latin typeface="Comic Sans MS" pitchFamily="66" charset="0"/>
              </a:rPr>
              <a:t>The Artery of Forgiveness</a:t>
            </a:r>
            <a:endParaRPr lang="en-US"/>
          </a:p>
        </p:txBody>
      </p:sp>
      <p:sp>
        <p:nvSpPr>
          <p:cNvPr id="2058243" name="Rectangle 3">
            <a:extLst>
              <a:ext uri="{FF2B5EF4-FFF2-40B4-BE49-F238E27FC236}">
                <a16:creationId xmlns:a16="http://schemas.microsoft.com/office/drawing/2014/main" id="{AB1D62C3-3E56-484B-9011-18A231E02839}"/>
              </a:ext>
            </a:extLst>
          </p:cNvPr>
          <p:cNvSpPr>
            <a:spLocks noGrp="1" noChangeArrowheads="1"/>
          </p:cNvSpPr>
          <p:nvPr>
            <p:ph type="body" idx="1"/>
          </p:nvPr>
        </p:nvSpPr>
        <p:spPr>
          <a:xfrm>
            <a:off x="1752600" y="2133601"/>
            <a:ext cx="8686800" cy="3992563"/>
          </a:xfrm>
        </p:spPr>
        <p:txBody>
          <a:bodyPr/>
          <a:lstStyle/>
          <a:p>
            <a:pPr eaLnBrk="1" hangingPunct="1">
              <a:defRPr/>
            </a:pPr>
            <a:r>
              <a:rPr lang="en-US" b="1">
                <a:effectLst>
                  <a:outerShdw blurRad="38100" dist="38100" dir="2700000" algn="tl">
                    <a:srgbClr val="000000"/>
                  </a:outerShdw>
                </a:effectLst>
                <a:latin typeface="Comic Sans MS" pitchFamily="66" charset="0"/>
              </a:rPr>
              <a:t>The concept of forgiveness is so critical to our spiritual well-being that Jesus gives further explanation of it following the Amen</a:t>
            </a:r>
          </a:p>
          <a:p>
            <a:pPr eaLnBrk="1" hangingPunct="1">
              <a:defRPr/>
            </a:pPr>
            <a:r>
              <a:rPr lang="en-US" b="1">
                <a:effectLst>
                  <a:outerShdw blurRad="38100" dist="38100" dir="2700000" algn="tl">
                    <a:srgbClr val="000000"/>
                  </a:outerShdw>
                </a:effectLst>
                <a:latin typeface="Comic Sans MS" pitchFamily="66" charset="0"/>
              </a:rPr>
              <a:t>Jesus ties our willingness to forgive others to God’s willingness to forgive us.</a:t>
            </a:r>
            <a:endParaRPr lang="en-US"/>
          </a:p>
        </p:txBody>
      </p:sp>
    </p:spTree>
  </p:cSld>
  <p:clrMapOvr>
    <a:overrideClrMapping bg1="dk2" tx1="lt1" bg2="dk1"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2060290" name="Rectangle 2">
            <a:extLst>
              <a:ext uri="{FF2B5EF4-FFF2-40B4-BE49-F238E27FC236}">
                <a16:creationId xmlns:a16="http://schemas.microsoft.com/office/drawing/2014/main" id="{7F98FD71-CA5F-466C-8B3D-96A5DDB1A3CC}"/>
              </a:ext>
            </a:extLst>
          </p:cNvPr>
          <p:cNvSpPr>
            <a:spLocks noGrp="1" noChangeArrowheads="1"/>
          </p:cNvSpPr>
          <p:nvPr>
            <p:ph type="title"/>
          </p:nvPr>
        </p:nvSpPr>
        <p:spPr>
          <a:xfrm>
            <a:off x="1524000" y="0"/>
            <a:ext cx="9144000" cy="1417638"/>
          </a:xfrm>
        </p:spPr>
        <p:txBody>
          <a:bodyPr/>
          <a:lstStyle/>
          <a:p>
            <a:pPr eaLnBrk="1" hangingPunct="1">
              <a:defRPr/>
            </a:pPr>
            <a:r>
              <a:rPr lang="en-US" b="1">
                <a:solidFill>
                  <a:srgbClr val="990033"/>
                </a:solidFill>
                <a:effectLst>
                  <a:outerShdw blurRad="38100" dist="38100" dir="2700000" algn="tl">
                    <a:srgbClr val="000000"/>
                  </a:outerShdw>
                </a:effectLst>
                <a:latin typeface="Comic Sans MS" pitchFamily="66" charset="0"/>
              </a:rPr>
              <a:t>To Forgive is Divine</a:t>
            </a:r>
            <a:endParaRPr lang="en-US">
              <a:solidFill>
                <a:srgbClr val="990033"/>
              </a:solidFill>
            </a:endParaRPr>
          </a:p>
        </p:txBody>
      </p:sp>
      <p:sp>
        <p:nvSpPr>
          <p:cNvPr id="2060291" name="Rectangle 3">
            <a:extLst>
              <a:ext uri="{FF2B5EF4-FFF2-40B4-BE49-F238E27FC236}">
                <a16:creationId xmlns:a16="http://schemas.microsoft.com/office/drawing/2014/main" id="{A78CFA23-FF1B-4505-A6BE-815D9850F4AB}"/>
              </a:ext>
            </a:extLst>
          </p:cNvPr>
          <p:cNvSpPr>
            <a:spLocks noGrp="1" noChangeArrowheads="1"/>
          </p:cNvSpPr>
          <p:nvPr>
            <p:ph type="body" idx="1"/>
          </p:nvPr>
        </p:nvSpPr>
        <p:spPr>
          <a:xfrm>
            <a:off x="2514600" y="1752600"/>
            <a:ext cx="7162800" cy="4800600"/>
          </a:xfrm>
        </p:spPr>
        <p:txBody>
          <a:bodyPr/>
          <a:lstStyle/>
          <a:p>
            <a:pPr eaLnBrk="1" hangingPunct="1">
              <a:lnSpc>
                <a:spcPct val="90000"/>
              </a:lnSpc>
              <a:defRPr/>
            </a:pPr>
            <a:r>
              <a:rPr lang="en-US" sz="3600" b="1">
                <a:effectLst>
                  <a:outerShdw blurRad="38100" dist="38100" dir="2700000" algn="tl">
                    <a:srgbClr val="FFFFFF"/>
                  </a:outerShdw>
                </a:effectLst>
                <a:latin typeface="Comic Sans MS" pitchFamily="66" charset="0"/>
              </a:rPr>
              <a:t>Forgiveness has 2 parts:</a:t>
            </a:r>
            <a:endParaRPr lang="en-US" sz="2800" b="1">
              <a:effectLst>
                <a:outerShdw blurRad="38100" dist="38100" dir="2700000" algn="tl">
                  <a:srgbClr val="FFFFFF"/>
                </a:outerShdw>
              </a:effectLst>
              <a:latin typeface="Comic Sans MS" pitchFamily="66" charset="0"/>
            </a:endParaRPr>
          </a:p>
          <a:p>
            <a:pPr lvl="1" eaLnBrk="1" hangingPunct="1">
              <a:lnSpc>
                <a:spcPct val="90000"/>
              </a:lnSpc>
              <a:defRPr/>
            </a:pPr>
            <a:r>
              <a:rPr lang="en-US" sz="3200" b="1">
                <a:effectLst>
                  <a:outerShdw blurRad="38100" dist="38100" dir="2700000" algn="tl">
                    <a:srgbClr val="FFFFFF"/>
                  </a:outerShdw>
                </a:effectLst>
                <a:latin typeface="Comic Sans MS" pitchFamily="66" charset="0"/>
              </a:rPr>
              <a:t>He/We let it go never to see it again</a:t>
            </a:r>
          </a:p>
          <a:p>
            <a:pPr lvl="1" eaLnBrk="1" hangingPunct="1">
              <a:lnSpc>
                <a:spcPct val="90000"/>
              </a:lnSpc>
              <a:defRPr/>
            </a:pPr>
            <a:r>
              <a:rPr lang="en-US" sz="3200" b="1">
                <a:effectLst>
                  <a:outerShdw blurRad="38100" dist="38100" dir="2700000" algn="tl">
                    <a:srgbClr val="FFFFFF"/>
                  </a:outerShdw>
                </a:effectLst>
                <a:latin typeface="Comic Sans MS" pitchFamily="66" charset="0"/>
              </a:rPr>
              <a:t>The recipient of forgiveness has a clean slate with which to progress in the relationship</a:t>
            </a:r>
          </a:p>
          <a:p>
            <a:pPr lvl="1" eaLnBrk="1" hangingPunct="1">
              <a:lnSpc>
                <a:spcPct val="90000"/>
              </a:lnSpc>
              <a:buFontTx/>
              <a:buNone/>
              <a:defRPr/>
            </a:pPr>
            <a:endParaRPr lang="en-US" sz="2400" b="1">
              <a:effectLst>
                <a:outerShdw blurRad="38100" dist="38100" dir="2700000" algn="tl">
                  <a:srgbClr val="FFFFFF"/>
                </a:outerShdw>
              </a:effectLst>
              <a:latin typeface="Comic Sans MS" pitchFamily="66" charset="0"/>
            </a:endParaRPr>
          </a:p>
          <a:p>
            <a:pPr eaLnBrk="1" hangingPunct="1">
              <a:lnSpc>
                <a:spcPct val="80000"/>
              </a:lnSpc>
              <a:defRPr/>
            </a:pPr>
            <a:r>
              <a:rPr lang="en-US" sz="3600" b="1">
                <a:effectLst>
                  <a:outerShdw blurRad="38100" dist="38100" dir="2700000" algn="tl">
                    <a:srgbClr val="FFFFFF"/>
                  </a:outerShdw>
                </a:effectLst>
                <a:latin typeface="Comic Sans MS" pitchFamily="66" charset="0"/>
              </a:rPr>
              <a:t>He has promised us that with confession comes forgiveness</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60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60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60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60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291" grpId="0" build="p" bldLvl="3"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2062338" name="Rectangle 2">
            <a:extLst>
              <a:ext uri="{FF2B5EF4-FFF2-40B4-BE49-F238E27FC236}">
                <a16:creationId xmlns:a16="http://schemas.microsoft.com/office/drawing/2014/main" id="{92C11FF2-AF2A-4D4E-8389-B40356FE5869}"/>
              </a:ext>
            </a:extLst>
          </p:cNvPr>
          <p:cNvSpPr>
            <a:spLocks noGrp="1" noChangeArrowheads="1"/>
          </p:cNvSpPr>
          <p:nvPr>
            <p:ph type="ctrTitle"/>
          </p:nvPr>
        </p:nvSpPr>
        <p:spPr>
          <a:xfrm>
            <a:off x="1524001" y="381000"/>
            <a:ext cx="8945563" cy="1752600"/>
          </a:xfrm>
        </p:spPr>
        <p:txBody>
          <a:bodyPr/>
          <a:lstStyle/>
          <a:p>
            <a:pPr eaLnBrk="1" hangingPunct="1">
              <a:defRPr/>
            </a:pPr>
            <a:r>
              <a:rPr lang="en-US" sz="6000" b="1">
                <a:effectLst>
                  <a:outerShdw blurRad="38100" dist="38100" dir="2700000" algn="tl">
                    <a:srgbClr val="000000"/>
                  </a:outerShdw>
                </a:effectLst>
                <a:latin typeface="Comic Sans MS" pitchFamily="66" charset="0"/>
              </a:rPr>
              <a:t>I John 1:9</a:t>
            </a:r>
            <a:endParaRPr lang="en-US" sz="6000"/>
          </a:p>
        </p:txBody>
      </p:sp>
      <p:sp>
        <p:nvSpPr>
          <p:cNvPr id="2062339" name="Rectangle 3">
            <a:extLst>
              <a:ext uri="{FF2B5EF4-FFF2-40B4-BE49-F238E27FC236}">
                <a16:creationId xmlns:a16="http://schemas.microsoft.com/office/drawing/2014/main" id="{606F7988-2EE9-498E-B255-9435F1325541}"/>
              </a:ext>
            </a:extLst>
          </p:cNvPr>
          <p:cNvSpPr>
            <a:spLocks noGrp="1" noChangeArrowheads="1"/>
          </p:cNvSpPr>
          <p:nvPr>
            <p:ph type="subTitle" idx="1"/>
          </p:nvPr>
        </p:nvSpPr>
        <p:spPr>
          <a:xfrm>
            <a:off x="2667000" y="2819400"/>
            <a:ext cx="6858000" cy="3581400"/>
          </a:xfrm>
        </p:spPr>
        <p:txBody>
          <a:bodyPr/>
          <a:lstStyle/>
          <a:p>
            <a:pPr eaLnBrk="1" hangingPunct="1">
              <a:defRPr/>
            </a:pPr>
            <a:r>
              <a:rPr lang="en-US" sz="3600" b="1">
                <a:solidFill>
                  <a:schemeClr val="hlink"/>
                </a:solidFill>
                <a:effectLst>
                  <a:outerShdw blurRad="38100" dist="38100" dir="2700000" algn="tl">
                    <a:srgbClr val="000000"/>
                  </a:outerShdw>
                </a:effectLst>
                <a:latin typeface="Comic Sans MS" pitchFamily="66" charset="0"/>
              </a:rPr>
              <a:t>If we confess our sin He is faithful and just to forgive our sin and to cleanse us from all unrighteousness</a:t>
            </a:r>
            <a:endParaRPr lang="en-US">
              <a:solidFill>
                <a:schemeClr val="hlink"/>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lt">
                                    <p:tmPct val="100000"/>
                                  </p:iterate>
                                  <p:childTnLst>
                                    <p:set>
                                      <p:cBhvr>
                                        <p:cTn id="6" dur="1" fill="hold">
                                          <p:stCondLst>
                                            <p:cond delay="0"/>
                                          </p:stCondLst>
                                        </p:cTn>
                                        <p:tgtEl>
                                          <p:spTgt spid="2062339">
                                            <p:txEl>
                                              <p:pRg st="0" end="0"/>
                                            </p:txEl>
                                          </p:spTgt>
                                        </p:tgtEl>
                                        <p:attrNameLst>
                                          <p:attrName>style.visibility</p:attrName>
                                        </p:attrNameLst>
                                      </p:cBhvr>
                                      <p:to>
                                        <p:strVal val="visible"/>
                                      </p:to>
                                    </p:set>
                                    <p:anim calcmode="lin" valueType="num">
                                      <p:cBhvr additive="base">
                                        <p:cTn id="7" dur="75" fill="hold"/>
                                        <p:tgtEl>
                                          <p:spTgt spid="2062339">
                                            <p:txEl>
                                              <p:pRg st="0" end="0"/>
                                            </p:txEl>
                                          </p:spTgt>
                                        </p:tgtEl>
                                        <p:attrNameLst>
                                          <p:attrName>ppt_x</p:attrName>
                                        </p:attrNameLst>
                                      </p:cBhvr>
                                      <p:tavLst>
                                        <p:tav tm="0">
                                          <p:val>
                                            <p:strVal val="#ppt_x"/>
                                          </p:val>
                                        </p:tav>
                                        <p:tav tm="100000">
                                          <p:val>
                                            <p:strVal val="#ppt_x"/>
                                          </p:val>
                                        </p:tav>
                                      </p:tavLst>
                                    </p:anim>
                                    <p:anim calcmode="lin" valueType="num">
                                      <p:cBhvr additive="base">
                                        <p:cTn id="8" dur="75" fill="hold"/>
                                        <p:tgtEl>
                                          <p:spTgt spid="206233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2339"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421890" name="Rectangle 2">
            <a:extLst>
              <a:ext uri="{FF2B5EF4-FFF2-40B4-BE49-F238E27FC236}">
                <a16:creationId xmlns:a16="http://schemas.microsoft.com/office/drawing/2014/main" id="{278E68B9-DA70-4A7D-9B0A-0E581F8175FD}"/>
              </a:ext>
            </a:extLst>
          </p:cNvPr>
          <p:cNvSpPr>
            <a:spLocks noGrp="1" noChangeArrowheads="1"/>
          </p:cNvSpPr>
          <p:nvPr>
            <p:ph type="title"/>
          </p:nvPr>
        </p:nvSpPr>
        <p:spPr>
          <a:xfrm>
            <a:off x="2209800" y="0"/>
            <a:ext cx="7772400" cy="914400"/>
          </a:xfrm>
        </p:spPr>
        <p:txBody>
          <a:bodyPr/>
          <a:lstStyle/>
          <a:p>
            <a:pPr eaLnBrk="1" hangingPunct="1"/>
            <a:endParaRPr lang="en-US" altLang="en-US"/>
          </a:p>
        </p:txBody>
      </p:sp>
      <p:sp>
        <p:nvSpPr>
          <p:cNvPr id="2064387" name="Rectangle 3">
            <a:extLst>
              <a:ext uri="{FF2B5EF4-FFF2-40B4-BE49-F238E27FC236}">
                <a16:creationId xmlns:a16="http://schemas.microsoft.com/office/drawing/2014/main" id="{4655BDE2-669B-4496-8964-AC86AF31B298}"/>
              </a:ext>
            </a:extLst>
          </p:cNvPr>
          <p:cNvSpPr>
            <a:spLocks noGrp="1" noChangeArrowheads="1"/>
          </p:cNvSpPr>
          <p:nvPr>
            <p:ph type="body" idx="1"/>
          </p:nvPr>
        </p:nvSpPr>
        <p:spPr>
          <a:xfrm>
            <a:off x="1828800" y="1600200"/>
            <a:ext cx="8458200" cy="5105400"/>
          </a:xfrm>
        </p:spPr>
        <p:txBody>
          <a:bodyPr/>
          <a:lstStyle/>
          <a:p>
            <a:pPr eaLnBrk="1" hangingPunct="1">
              <a:lnSpc>
                <a:spcPct val="90000"/>
              </a:lnSpc>
              <a:defRPr/>
            </a:pPr>
            <a:r>
              <a:rPr lang="en-US" sz="3600" b="1">
                <a:solidFill>
                  <a:srgbClr val="336699"/>
                </a:solidFill>
                <a:effectLst>
                  <a:outerShdw blurRad="38100" dist="38100" dir="2700000" algn="tl">
                    <a:srgbClr val="000000"/>
                  </a:outerShdw>
                </a:effectLst>
                <a:latin typeface="Comic Sans MS" pitchFamily="66" charset="0"/>
              </a:rPr>
              <a:t>We have blown it in macro and micro ways</a:t>
            </a:r>
          </a:p>
          <a:p>
            <a:pPr eaLnBrk="1" hangingPunct="1">
              <a:lnSpc>
                <a:spcPct val="90000"/>
              </a:lnSpc>
              <a:defRPr/>
            </a:pPr>
            <a:r>
              <a:rPr lang="en-US" sz="3600" b="1">
                <a:solidFill>
                  <a:srgbClr val="336699"/>
                </a:solidFill>
                <a:effectLst>
                  <a:outerShdw blurRad="38100" dist="38100" dir="2700000" algn="tl">
                    <a:srgbClr val="000000"/>
                  </a:outerShdw>
                </a:effectLst>
                <a:latin typeface="Comic Sans MS" pitchFamily="66" charset="0"/>
              </a:rPr>
              <a:t>We have ready available access to forgiveness through the blood of Christ.</a:t>
            </a:r>
          </a:p>
          <a:p>
            <a:pPr eaLnBrk="1" hangingPunct="1">
              <a:lnSpc>
                <a:spcPct val="90000"/>
              </a:lnSpc>
              <a:defRPr/>
            </a:pPr>
            <a:r>
              <a:rPr lang="en-US" sz="3600" b="1">
                <a:solidFill>
                  <a:srgbClr val="336699"/>
                </a:solidFill>
                <a:effectLst>
                  <a:outerShdw blurRad="38100" dist="38100" dir="2700000" algn="tl">
                    <a:srgbClr val="000000"/>
                  </a:outerShdw>
                </a:effectLst>
                <a:latin typeface="Comic Sans MS" pitchFamily="66" charset="0"/>
              </a:rPr>
              <a:t>The power of God that forgives us is what gives us the grace to forgive others.</a:t>
            </a:r>
          </a:p>
        </p:txBody>
      </p:sp>
      <p:sp>
        <p:nvSpPr>
          <p:cNvPr id="421892" name="WordArt 4">
            <a:extLst>
              <a:ext uri="{FF2B5EF4-FFF2-40B4-BE49-F238E27FC236}">
                <a16:creationId xmlns:a16="http://schemas.microsoft.com/office/drawing/2014/main" id="{AA845634-6BF8-4E38-884B-0D5DC7991083}"/>
              </a:ext>
            </a:extLst>
          </p:cNvPr>
          <p:cNvSpPr>
            <a:spLocks noChangeArrowheads="1" noChangeShapeType="1" noTextEdit="1"/>
          </p:cNvSpPr>
          <p:nvPr/>
        </p:nvSpPr>
        <p:spPr bwMode="auto">
          <a:xfrm>
            <a:off x="2438400" y="228600"/>
            <a:ext cx="7467600" cy="838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0080"/>
                </a:solidFill>
                <a:effectLst>
                  <a:outerShdw dist="35921" dir="2700000" algn="ctr" rotWithShape="0">
                    <a:srgbClr val="990000"/>
                  </a:outerShdw>
                </a:effectLst>
                <a:latin typeface="Impact" panose="020B0806030902050204" pitchFamily="34" charset="0"/>
              </a:rPr>
              <a:t>Forgiveness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4387">
                                            <p:txEl>
                                              <p:pRg st="0" end="0"/>
                                            </p:txEl>
                                          </p:spTgt>
                                        </p:tgtEl>
                                        <p:attrNameLst>
                                          <p:attrName>style.visibility</p:attrName>
                                        </p:attrNameLst>
                                      </p:cBhvr>
                                      <p:to>
                                        <p:strVal val="visible"/>
                                      </p:to>
                                    </p:set>
                                    <p:anim calcmode="lin" valueType="num">
                                      <p:cBhvr additive="base">
                                        <p:cTn id="7" dur="500" fill="hold"/>
                                        <p:tgtEl>
                                          <p:spTgt spid="20643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438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64387">
                                            <p:txEl>
                                              <p:pRg st="0" end="0"/>
                                            </p:txEl>
                                          </p:spTgt>
                                        </p:tgtEl>
                                        <p:attrNameLst>
                                          <p:attrName>ppt_c</p:attrName>
                                        </p:attrNameLst>
                                      </p:cBhvr>
                                      <p:to>
                                        <a:srgbClr val="8A0D1C"/>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4387">
                                            <p:txEl>
                                              <p:pRg st="1" end="1"/>
                                            </p:txEl>
                                          </p:spTgt>
                                        </p:tgtEl>
                                        <p:attrNameLst>
                                          <p:attrName>style.visibility</p:attrName>
                                        </p:attrNameLst>
                                      </p:cBhvr>
                                      <p:to>
                                        <p:strVal val="visible"/>
                                      </p:to>
                                    </p:set>
                                    <p:anim calcmode="lin" valueType="num">
                                      <p:cBhvr additive="base">
                                        <p:cTn id="13" dur="500" fill="hold"/>
                                        <p:tgtEl>
                                          <p:spTgt spid="20643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4387">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64387">
                                            <p:txEl>
                                              <p:pRg st="1" end="1"/>
                                            </p:txEl>
                                          </p:spTgt>
                                        </p:tgtEl>
                                        <p:attrNameLst>
                                          <p:attrName>ppt_c</p:attrName>
                                        </p:attrNameLst>
                                      </p:cBhvr>
                                      <p:to>
                                        <a:srgbClr val="8A0D1C"/>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4387">
                                            <p:txEl>
                                              <p:pRg st="2" end="2"/>
                                            </p:txEl>
                                          </p:spTgt>
                                        </p:tgtEl>
                                        <p:attrNameLst>
                                          <p:attrName>style.visibility</p:attrName>
                                        </p:attrNameLst>
                                      </p:cBhvr>
                                      <p:to>
                                        <p:strVal val="visible"/>
                                      </p:to>
                                    </p:set>
                                    <p:anim calcmode="lin" valueType="num">
                                      <p:cBhvr additive="base">
                                        <p:cTn id="19" dur="500" fill="hold"/>
                                        <p:tgtEl>
                                          <p:spTgt spid="20643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4387">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64387">
                                            <p:txEl>
                                              <p:pRg st="2" end="2"/>
                                            </p:txEl>
                                          </p:spTgt>
                                        </p:tgtEl>
                                        <p:attrNameLst>
                                          <p:attrName>ppt_c</p:attrName>
                                        </p:attrNameLst>
                                      </p:cBhvr>
                                      <p:to>
                                        <a:srgbClr val="8A0D1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438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B48D86B3-6B69-4094-AB0E-7BD96DC21FE9}"/>
              </a:ext>
            </a:extLst>
          </p:cNvPr>
          <p:cNvSpPr>
            <a:spLocks noGrp="1" noChangeArrowheads="1"/>
          </p:cNvSpPr>
          <p:nvPr>
            <p:ph type="title"/>
          </p:nvPr>
        </p:nvSpPr>
        <p:spPr>
          <a:xfrm>
            <a:off x="1524000" y="0"/>
            <a:ext cx="8534400" cy="1371600"/>
          </a:xfrm>
        </p:spPr>
        <p:txBody>
          <a:bodyPr/>
          <a:lstStyle/>
          <a:p>
            <a:pPr eaLnBrk="1" hangingPunct="1"/>
            <a:endParaRPr lang="en-US" altLang="en-US"/>
          </a:p>
        </p:txBody>
      </p:sp>
      <p:sp>
        <p:nvSpPr>
          <p:cNvPr id="2066435" name="Rectangle 3">
            <a:extLst>
              <a:ext uri="{FF2B5EF4-FFF2-40B4-BE49-F238E27FC236}">
                <a16:creationId xmlns:a16="http://schemas.microsoft.com/office/drawing/2014/main" id="{DD2450F4-72FB-436A-A7F8-198A02E1AE2B}"/>
              </a:ext>
            </a:extLst>
          </p:cNvPr>
          <p:cNvSpPr>
            <a:spLocks noGrp="1" noChangeArrowheads="1"/>
          </p:cNvSpPr>
          <p:nvPr>
            <p:ph type="body" idx="1"/>
          </p:nvPr>
        </p:nvSpPr>
        <p:spPr>
          <a:xfrm>
            <a:off x="1981200" y="1524000"/>
            <a:ext cx="8382000" cy="4800600"/>
          </a:xfrm>
        </p:spPr>
        <p:txBody>
          <a:bodyPr/>
          <a:lstStyle/>
          <a:p>
            <a:pPr eaLnBrk="1" hangingPunct="1">
              <a:lnSpc>
                <a:spcPct val="90000"/>
              </a:lnSpc>
              <a:defRPr/>
            </a:pPr>
            <a:r>
              <a:rPr lang="en-US" sz="2800" b="1">
                <a:solidFill>
                  <a:srgbClr val="211651"/>
                </a:solidFill>
                <a:effectLst>
                  <a:outerShdw blurRad="38100" dist="38100" dir="2700000" algn="tl">
                    <a:srgbClr val="000000"/>
                  </a:outerShdw>
                </a:effectLst>
                <a:latin typeface="Comic Sans MS" pitchFamily="66" charset="0"/>
              </a:rPr>
              <a:t>Guilt and shame are a hindrance to a clean conscience.</a:t>
            </a:r>
          </a:p>
          <a:p>
            <a:pPr eaLnBrk="1" hangingPunct="1">
              <a:lnSpc>
                <a:spcPct val="90000"/>
              </a:lnSpc>
              <a:defRPr/>
            </a:pPr>
            <a:r>
              <a:rPr lang="en-US" sz="2800" b="1">
                <a:solidFill>
                  <a:srgbClr val="211651"/>
                </a:solidFill>
                <a:effectLst>
                  <a:outerShdw blurRad="38100" dist="38100" dir="2700000" algn="tl">
                    <a:srgbClr val="000000"/>
                  </a:outerShdw>
                </a:effectLst>
                <a:latin typeface="Comic Sans MS" pitchFamily="66" charset="0"/>
              </a:rPr>
              <a:t>Bitterness, anger, and unforgiveness are the cholesterol of our spiritual artery</a:t>
            </a:r>
          </a:p>
          <a:p>
            <a:pPr eaLnBrk="1" hangingPunct="1">
              <a:lnSpc>
                <a:spcPct val="90000"/>
              </a:lnSpc>
              <a:defRPr/>
            </a:pPr>
            <a:r>
              <a:rPr lang="en-US" sz="2800" b="1">
                <a:solidFill>
                  <a:srgbClr val="211651"/>
                </a:solidFill>
                <a:effectLst>
                  <a:outerShdw blurRad="38100" dist="38100" dir="2700000" algn="tl">
                    <a:srgbClr val="000000"/>
                  </a:outerShdw>
                </a:effectLst>
                <a:latin typeface="Comic Sans MS" pitchFamily="66" charset="0"/>
              </a:rPr>
              <a:t>To ask for forgiveness from God while not forgiving our brothers and sisters is an affront to the grace of God</a:t>
            </a:r>
          </a:p>
          <a:p>
            <a:pPr eaLnBrk="1" hangingPunct="1">
              <a:lnSpc>
                <a:spcPct val="90000"/>
              </a:lnSpc>
              <a:defRPr/>
            </a:pPr>
            <a:r>
              <a:rPr lang="en-US" sz="2800" b="1">
                <a:solidFill>
                  <a:srgbClr val="211651"/>
                </a:solidFill>
                <a:effectLst>
                  <a:outerShdw blurRad="38100" dist="38100" dir="2700000" algn="tl">
                    <a:srgbClr val="000000"/>
                  </a:outerShdw>
                </a:effectLst>
                <a:latin typeface="Comic Sans MS" pitchFamily="66" charset="0"/>
              </a:rPr>
              <a:t>We have been given grace so we can be channels of grace</a:t>
            </a:r>
          </a:p>
          <a:p>
            <a:pPr eaLnBrk="1" hangingPunct="1">
              <a:lnSpc>
                <a:spcPct val="90000"/>
              </a:lnSpc>
              <a:defRPr/>
            </a:pPr>
            <a:r>
              <a:rPr lang="en-US" sz="2800" b="1">
                <a:solidFill>
                  <a:srgbClr val="211651"/>
                </a:solidFill>
                <a:effectLst>
                  <a:outerShdw blurRad="38100" dist="38100" dir="2700000" algn="tl">
                    <a:srgbClr val="000000"/>
                  </a:outerShdw>
                </a:effectLst>
                <a:latin typeface="Comic Sans MS" pitchFamily="66" charset="0"/>
              </a:rPr>
              <a:t>We need to verbally confess the known and let God speak to us about the unknown</a:t>
            </a:r>
            <a:endParaRPr lang="en-US" b="1">
              <a:solidFill>
                <a:srgbClr val="211651"/>
              </a:solidFill>
              <a:effectLst>
                <a:outerShdw blurRad="38100" dist="38100" dir="2700000" algn="tl">
                  <a:srgbClr val="000000"/>
                </a:outerShdw>
              </a:effectLst>
              <a:latin typeface="Comic Sans MS" pitchFamily="66" charset="0"/>
            </a:endParaRPr>
          </a:p>
          <a:p>
            <a:pPr eaLnBrk="1" hangingPunct="1">
              <a:lnSpc>
                <a:spcPct val="90000"/>
              </a:lnSpc>
              <a:defRPr/>
            </a:pPr>
            <a:endParaRPr lang="en-US" sz="2800"/>
          </a:p>
        </p:txBody>
      </p:sp>
      <p:sp>
        <p:nvSpPr>
          <p:cNvPr id="422916" name="WordArt 4">
            <a:extLst>
              <a:ext uri="{FF2B5EF4-FFF2-40B4-BE49-F238E27FC236}">
                <a16:creationId xmlns:a16="http://schemas.microsoft.com/office/drawing/2014/main" id="{6B7AB1D9-A567-4D39-A916-3CA0FA433290}"/>
              </a:ext>
            </a:extLst>
          </p:cNvPr>
          <p:cNvSpPr>
            <a:spLocks noChangeArrowheads="1" noChangeShapeType="1" noTextEdit="1"/>
          </p:cNvSpPr>
          <p:nvPr/>
        </p:nvSpPr>
        <p:spPr bwMode="auto">
          <a:xfrm>
            <a:off x="2286000" y="304800"/>
            <a:ext cx="7620000" cy="914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25400">
                  <a:solidFill>
                    <a:srgbClr val="99CCFF"/>
                  </a:solidFill>
                  <a:round/>
                  <a:headEnd/>
                  <a:tailEnd/>
                </a:ln>
                <a:solidFill>
                  <a:srgbClr val="000080"/>
                </a:solidFill>
                <a:effectLst>
                  <a:outerShdw dist="35921" dir="2700000" algn="ctr" rotWithShape="0">
                    <a:srgbClr val="990000"/>
                  </a:outerShdw>
                </a:effectLst>
                <a:latin typeface="Impact" panose="020B0806030902050204" pitchFamily="34" charset="0"/>
              </a:rPr>
              <a:t>Forgiveness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6435">
                                            <p:txEl>
                                              <p:pRg st="0" end="0"/>
                                            </p:txEl>
                                          </p:spTgt>
                                        </p:tgtEl>
                                        <p:attrNameLst>
                                          <p:attrName>style.visibility</p:attrName>
                                        </p:attrNameLst>
                                      </p:cBhvr>
                                      <p:to>
                                        <p:strVal val="visible"/>
                                      </p:to>
                                    </p:set>
                                    <p:anim calcmode="lin" valueType="num">
                                      <p:cBhvr additive="base">
                                        <p:cTn id="7" dur="500" fill="hold"/>
                                        <p:tgtEl>
                                          <p:spTgt spid="20664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6435">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66435">
                                            <p:txEl>
                                              <p:pRg st="0" end="0"/>
                                            </p:txEl>
                                          </p:spTgt>
                                        </p:tgtEl>
                                        <p:attrNameLst>
                                          <p:attrName>ppt_c</p:attrName>
                                        </p:attrNameLst>
                                      </p:cBhvr>
                                      <p:to>
                                        <a:srgbClr val="8A0D1C"/>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6435">
                                            <p:txEl>
                                              <p:pRg st="1" end="1"/>
                                            </p:txEl>
                                          </p:spTgt>
                                        </p:tgtEl>
                                        <p:attrNameLst>
                                          <p:attrName>style.visibility</p:attrName>
                                        </p:attrNameLst>
                                      </p:cBhvr>
                                      <p:to>
                                        <p:strVal val="visible"/>
                                      </p:to>
                                    </p:set>
                                    <p:anim calcmode="lin" valueType="num">
                                      <p:cBhvr additive="base">
                                        <p:cTn id="13" dur="500" fill="hold"/>
                                        <p:tgtEl>
                                          <p:spTgt spid="20664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6435">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66435">
                                            <p:txEl>
                                              <p:pRg st="1" end="1"/>
                                            </p:txEl>
                                          </p:spTgt>
                                        </p:tgtEl>
                                        <p:attrNameLst>
                                          <p:attrName>ppt_c</p:attrName>
                                        </p:attrNameLst>
                                      </p:cBhvr>
                                      <p:to>
                                        <a:srgbClr val="8A0D1C"/>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6435">
                                            <p:txEl>
                                              <p:pRg st="2" end="2"/>
                                            </p:txEl>
                                          </p:spTgt>
                                        </p:tgtEl>
                                        <p:attrNameLst>
                                          <p:attrName>style.visibility</p:attrName>
                                        </p:attrNameLst>
                                      </p:cBhvr>
                                      <p:to>
                                        <p:strVal val="visible"/>
                                      </p:to>
                                    </p:set>
                                    <p:anim calcmode="lin" valueType="num">
                                      <p:cBhvr additive="base">
                                        <p:cTn id="19" dur="500" fill="hold"/>
                                        <p:tgtEl>
                                          <p:spTgt spid="20664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6435">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66435">
                                            <p:txEl>
                                              <p:pRg st="2" end="2"/>
                                            </p:txEl>
                                          </p:spTgt>
                                        </p:tgtEl>
                                        <p:attrNameLst>
                                          <p:attrName>ppt_c</p:attrName>
                                        </p:attrNameLst>
                                      </p:cBhvr>
                                      <p:to>
                                        <a:srgbClr val="8A0D1C"/>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66435">
                                            <p:txEl>
                                              <p:pRg st="3" end="3"/>
                                            </p:txEl>
                                          </p:spTgt>
                                        </p:tgtEl>
                                        <p:attrNameLst>
                                          <p:attrName>style.visibility</p:attrName>
                                        </p:attrNameLst>
                                      </p:cBhvr>
                                      <p:to>
                                        <p:strVal val="visible"/>
                                      </p:to>
                                    </p:set>
                                    <p:anim calcmode="lin" valueType="num">
                                      <p:cBhvr additive="base">
                                        <p:cTn id="25" dur="500" fill="hold"/>
                                        <p:tgtEl>
                                          <p:spTgt spid="20664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66435">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66435">
                                            <p:txEl>
                                              <p:pRg st="3" end="3"/>
                                            </p:txEl>
                                          </p:spTgt>
                                        </p:tgtEl>
                                        <p:attrNameLst>
                                          <p:attrName>ppt_c</p:attrName>
                                        </p:attrNameLst>
                                      </p:cBhvr>
                                      <p:to>
                                        <a:srgbClr val="8A0D1C"/>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66435">
                                            <p:txEl>
                                              <p:pRg st="4" end="4"/>
                                            </p:txEl>
                                          </p:spTgt>
                                        </p:tgtEl>
                                        <p:attrNameLst>
                                          <p:attrName>style.visibility</p:attrName>
                                        </p:attrNameLst>
                                      </p:cBhvr>
                                      <p:to>
                                        <p:strVal val="visible"/>
                                      </p:to>
                                    </p:set>
                                    <p:anim calcmode="lin" valueType="num">
                                      <p:cBhvr additive="base">
                                        <p:cTn id="31" dur="500" fill="hold"/>
                                        <p:tgtEl>
                                          <p:spTgt spid="20664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66435">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66435">
                                            <p:txEl>
                                              <p:pRg st="4" end="4"/>
                                            </p:txEl>
                                          </p:spTgt>
                                        </p:tgtEl>
                                        <p:attrNameLst>
                                          <p:attrName>ppt_c</p:attrName>
                                        </p:attrNameLst>
                                      </p:cBhvr>
                                      <p:to>
                                        <a:srgbClr val="8A0D1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6435"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2068482" name="Rectangle 2">
            <a:extLst>
              <a:ext uri="{FF2B5EF4-FFF2-40B4-BE49-F238E27FC236}">
                <a16:creationId xmlns:a16="http://schemas.microsoft.com/office/drawing/2014/main" id="{FFA0DC95-4FB9-49A1-A1FB-7CD6F3CD770A}"/>
              </a:ext>
            </a:extLst>
          </p:cNvPr>
          <p:cNvSpPr>
            <a:spLocks noGrp="1" noChangeArrowheads="1"/>
          </p:cNvSpPr>
          <p:nvPr>
            <p:ph type="body" idx="4294967295"/>
          </p:nvPr>
        </p:nvSpPr>
        <p:spPr>
          <a:xfrm>
            <a:off x="1905000" y="1905000"/>
            <a:ext cx="8763000" cy="4800600"/>
          </a:xfrm>
        </p:spPr>
        <p:txBody>
          <a:bodyPr/>
          <a:lstStyle/>
          <a:p>
            <a:pPr eaLnBrk="1" hangingPunct="1">
              <a:lnSpc>
                <a:spcPct val="90000"/>
              </a:lnSpc>
              <a:defRPr/>
            </a:pPr>
            <a:r>
              <a:rPr lang="en-US" b="1" i="1">
                <a:solidFill>
                  <a:srgbClr val="FFFFFF"/>
                </a:solidFill>
                <a:effectLst>
                  <a:outerShdw blurRad="38100" dist="38100" dir="2700000" algn="tl">
                    <a:srgbClr val="000000"/>
                  </a:outerShdw>
                </a:effectLst>
                <a:latin typeface="Comic Sans MS" pitchFamily="66" charset="0"/>
              </a:rPr>
              <a:t>There is an admonition of scripture to examine ourselves and so eat.</a:t>
            </a:r>
          </a:p>
          <a:p>
            <a:pPr eaLnBrk="1" hangingPunct="1">
              <a:lnSpc>
                <a:spcPct val="90000"/>
              </a:lnSpc>
              <a:defRPr/>
            </a:pPr>
            <a:r>
              <a:rPr lang="en-US" b="1" i="1">
                <a:solidFill>
                  <a:srgbClr val="FFFFFF"/>
                </a:solidFill>
                <a:effectLst>
                  <a:outerShdw blurRad="38100" dist="38100" dir="2700000" algn="tl">
                    <a:srgbClr val="000000"/>
                  </a:outerShdw>
                </a:effectLst>
                <a:latin typeface="Comic Sans MS" pitchFamily="66" charset="0"/>
              </a:rPr>
              <a:t>We are told that if we wish to come to God but are at loggerheads with fellow believers God will not hear us.</a:t>
            </a:r>
          </a:p>
          <a:p>
            <a:pPr eaLnBrk="1" hangingPunct="1">
              <a:lnSpc>
                <a:spcPct val="90000"/>
              </a:lnSpc>
              <a:defRPr/>
            </a:pPr>
            <a:r>
              <a:rPr lang="en-US" b="1" i="1">
                <a:solidFill>
                  <a:srgbClr val="FFFFFF"/>
                </a:solidFill>
                <a:effectLst>
                  <a:outerShdw blurRad="38100" dist="38100" dir="2700000" algn="tl">
                    <a:srgbClr val="000000"/>
                  </a:outerShdw>
                </a:effectLst>
                <a:latin typeface="Comic Sans MS" pitchFamily="66" charset="0"/>
              </a:rPr>
              <a:t>The cross says He is able: able to forgive you and give you the ability to forgive others. Anything less says the work of the cross was inadequate and incomplete.</a:t>
            </a:r>
            <a:endParaRPr lang="en-US" sz="2800" i="1">
              <a:solidFill>
                <a:srgbClr val="FFFFFF"/>
              </a:solidFill>
            </a:endParaRPr>
          </a:p>
        </p:txBody>
      </p:sp>
      <p:sp>
        <p:nvSpPr>
          <p:cNvPr id="423939" name="WordArt 3">
            <a:extLst>
              <a:ext uri="{FF2B5EF4-FFF2-40B4-BE49-F238E27FC236}">
                <a16:creationId xmlns:a16="http://schemas.microsoft.com/office/drawing/2014/main" id="{4DFCC855-3A8D-4ED3-B36B-17012B3E9878}"/>
              </a:ext>
            </a:extLst>
          </p:cNvPr>
          <p:cNvSpPr>
            <a:spLocks noChangeArrowheads="1" noChangeShapeType="1" noTextEdit="1"/>
          </p:cNvSpPr>
          <p:nvPr/>
        </p:nvSpPr>
        <p:spPr bwMode="auto">
          <a:xfrm>
            <a:off x="1981200" y="0"/>
            <a:ext cx="8305800" cy="1600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spc="720">
                <a:solidFill>
                  <a:srgbClr val="520563"/>
                </a:solidFill>
                <a:effectLst>
                  <a:outerShdw dist="35921" dir="2700000" algn="ctr" rotWithShape="0">
                    <a:srgbClr val="C0C0C0"/>
                  </a:outerShdw>
                </a:effectLst>
                <a:latin typeface="Impact" panose="020B0806030902050204" pitchFamily="34" charset="0"/>
              </a:rPr>
              <a:t>Forgiveness and Communion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684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6848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684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482"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2370" name="Picture 2" descr="image002">
            <a:extLst>
              <a:ext uri="{FF2B5EF4-FFF2-40B4-BE49-F238E27FC236}">
                <a16:creationId xmlns:a16="http://schemas.microsoft.com/office/drawing/2014/main" id="{C1951F2D-33B4-425F-92B5-354DD4D34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92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1" name="WordArt 3">
            <a:extLst>
              <a:ext uri="{FF2B5EF4-FFF2-40B4-BE49-F238E27FC236}">
                <a16:creationId xmlns:a16="http://schemas.microsoft.com/office/drawing/2014/main" id="{01CD258D-07CE-41BB-818B-153DC6E3F0AB}"/>
              </a:ext>
            </a:extLst>
          </p:cNvPr>
          <p:cNvSpPr>
            <a:spLocks noChangeArrowheads="1" noChangeShapeType="1" noTextEdit="1"/>
          </p:cNvSpPr>
          <p:nvPr/>
        </p:nvSpPr>
        <p:spPr bwMode="auto">
          <a:xfrm>
            <a:off x="2819400" y="3124200"/>
            <a:ext cx="6413500" cy="33528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333399"/>
                  </a:solidFill>
                  <a:round/>
                  <a:headEnd/>
                  <a:tailEnd/>
                </a:ln>
                <a:solidFill>
                  <a:srgbClr val="FFCC00"/>
                </a:solidFill>
                <a:effectLst>
                  <a:outerShdw dist="53882" dir="2700000" algn="ctr" rotWithShape="0">
                    <a:srgbClr val="9999FF"/>
                  </a:outerShdw>
                </a:effectLst>
                <a:latin typeface="Impact" panose="020B0806030902050204" pitchFamily="34" charset="0"/>
              </a:rPr>
              <a:t>Unclogging Our Spiritual Arteries</a:t>
            </a:r>
          </a:p>
        </p:txBody>
      </p:sp>
      <p:sp>
        <p:nvSpPr>
          <p:cNvPr id="442372" name="Text Box 4">
            <a:extLst>
              <a:ext uri="{FF2B5EF4-FFF2-40B4-BE49-F238E27FC236}">
                <a16:creationId xmlns:a16="http://schemas.microsoft.com/office/drawing/2014/main" id="{1A2AC21F-73F0-4981-B9DD-F0CEAA85C742}"/>
              </a:ext>
            </a:extLst>
          </p:cNvPr>
          <p:cNvSpPr txBox="1">
            <a:spLocks noChangeArrowheads="1"/>
          </p:cNvSpPr>
          <p:nvPr/>
        </p:nvSpPr>
        <p:spPr bwMode="auto">
          <a:xfrm>
            <a:off x="1828800" y="228600"/>
            <a:ext cx="320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3200">
                <a:solidFill>
                  <a:srgbClr val="000000"/>
                </a:solidFill>
                <a:latin typeface="Comic Sans MS Bold" panose="030F0902030302020204" pitchFamily="66" charset="0"/>
                <a:ea typeface="ＭＳ Ｐゴシック" panose="020B0600070205080204" pitchFamily="34" charset="-128"/>
              </a:rPr>
              <a:t>The Artery Of Protection 1</a:t>
            </a:r>
            <a:endParaRPr lang="en-US" altLang="en-US" sz="2400">
              <a:solidFill>
                <a:srgbClr val="000000"/>
              </a:solidFill>
              <a:latin typeface="Arial" panose="020B0604020202020204" pitchFamily="34" charset="0"/>
              <a:ea typeface="ＭＳ Ｐゴシック" panose="020B0600070205080204" pitchFamily="34" charset="-128"/>
            </a:endParaRPr>
          </a:p>
        </p:txBody>
      </p:sp>
      <p:sp>
        <p:nvSpPr>
          <p:cNvPr id="442373" name="Text Box 5">
            <a:extLst>
              <a:ext uri="{FF2B5EF4-FFF2-40B4-BE49-F238E27FC236}">
                <a16:creationId xmlns:a16="http://schemas.microsoft.com/office/drawing/2014/main" id="{24B7226F-42A8-4640-85E4-8E039D66E138}"/>
              </a:ext>
            </a:extLst>
          </p:cNvPr>
          <p:cNvSpPr txBox="1">
            <a:spLocks noChangeArrowheads="1"/>
          </p:cNvSpPr>
          <p:nvPr/>
        </p:nvSpPr>
        <p:spPr bwMode="auto">
          <a:xfrm>
            <a:off x="7239000" y="228600"/>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3200">
                <a:solidFill>
                  <a:srgbClr val="000000"/>
                </a:solidFill>
                <a:latin typeface="Comic Sans MS Bold" panose="030F0902030302020204" pitchFamily="66" charset="0"/>
                <a:ea typeface="ＭＳ Ｐゴシック" panose="020B0600070205080204" pitchFamily="34" charset="-128"/>
              </a:rPr>
              <a:t>Lead us not     into temptation</a:t>
            </a:r>
            <a:endParaRPr lang="en-US" altLang="en-US" sz="2400">
              <a:solidFill>
                <a:srgbClr val="000000"/>
              </a:solidFill>
              <a:latin typeface="Arial" panose="020B0604020202020204" pitchFamily="34" charset="0"/>
              <a:ea typeface="ＭＳ Ｐゴシック" panose="020B0600070205080204" pitchFamily="34" charset="-128"/>
            </a:endParaRPr>
          </a:p>
        </p:txBody>
      </p:sp>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440322" name="Rectangle 2">
            <a:extLst>
              <a:ext uri="{FF2B5EF4-FFF2-40B4-BE49-F238E27FC236}">
                <a16:creationId xmlns:a16="http://schemas.microsoft.com/office/drawing/2014/main" id="{DB1405FD-1675-46EA-B323-5AE69239874E}"/>
              </a:ext>
            </a:extLst>
          </p:cNvPr>
          <p:cNvSpPr>
            <a:spLocks noGrp="1" noChangeArrowheads="1"/>
          </p:cNvSpPr>
          <p:nvPr>
            <p:ph type="title"/>
          </p:nvPr>
        </p:nvSpPr>
        <p:spPr/>
        <p:txBody>
          <a:bodyPr/>
          <a:lstStyle/>
          <a:p>
            <a:pPr eaLnBrk="1" hangingPunct="1"/>
            <a:r>
              <a:rPr lang="en-US" altLang="en-US" sz="7200" dirty="0">
                <a:solidFill>
                  <a:srgbClr val="FF0000"/>
                </a:solidFill>
                <a:effectLst>
                  <a:outerShdw blurRad="38100" dist="38100" dir="2700000" algn="tl">
                    <a:srgbClr val="000000">
                      <a:alpha val="43137"/>
                    </a:srgbClr>
                  </a:outerShdw>
                </a:effectLst>
                <a:latin typeface="Calligrapher" pitchFamily="2" charset="0"/>
              </a:rPr>
              <a:t>Our Spiritual Arteries</a:t>
            </a:r>
          </a:p>
        </p:txBody>
      </p:sp>
      <p:sp>
        <p:nvSpPr>
          <p:cNvPr id="1887235" name="Rectangle 3">
            <a:extLst>
              <a:ext uri="{FF2B5EF4-FFF2-40B4-BE49-F238E27FC236}">
                <a16:creationId xmlns:a16="http://schemas.microsoft.com/office/drawing/2014/main" id="{07C5C395-EC32-4A02-9A7D-0361DD5D2708}"/>
              </a:ext>
            </a:extLst>
          </p:cNvPr>
          <p:cNvSpPr>
            <a:spLocks noGrp="1" noChangeArrowheads="1"/>
          </p:cNvSpPr>
          <p:nvPr>
            <p:ph type="body" idx="1"/>
          </p:nvPr>
        </p:nvSpPr>
        <p:spPr>
          <a:xfrm>
            <a:off x="539015" y="1742173"/>
            <a:ext cx="10828421" cy="4383991"/>
          </a:xfrm>
        </p:spPr>
        <p:txBody>
          <a:bodyPr/>
          <a:lstStyle/>
          <a:p>
            <a:pPr algn="ctr" eaLnBrk="1" hangingPunct="1">
              <a:buFontTx/>
              <a:buNone/>
            </a:pPr>
            <a:r>
              <a:rPr lang="en-US" altLang="en-US" sz="6000" i="1"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The need for </a:t>
            </a:r>
            <a:r>
              <a:rPr lang="en-US" altLang="en-US" sz="6000" i="1" u="sng" dirty="0">
                <a:solidFill>
                  <a:schemeClr val="accent6">
                    <a:lumMod val="40000"/>
                    <a:lumOff val="60000"/>
                  </a:schemeClr>
                </a:solidFill>
                <a:effectLst>
                  <a:outerShdw blurRad="38100" dist="38100" dir="2700000" algn="tl">
                    <a:srgbClr val="000000">
                      <a:alpha val="43137"/>
                    </a:srgbClr>
                  </a:outerShdw>
                </a:effectLst>
                <a:latin typeface="Chalkboard Bold" pitchFamily="-80" charset="0"/>
              </a:rPr>
              <a:t>protection</a:t>
            </a:r>
          </a:p>
          <a:p>
            <a:pPr algn="ctr" eaLnBrk="1" hangingPunct="1">
              <a:buFontTx/>
              <a:buNone/>
            </a:pPr>
            <a:endParaRPr lang="en-US" altLang="en-US" sz="4400" i="1" dirty="0">
              <a:solidFill>
                <a:schemeClr val="accent6">
                  <a:lumMod val="40000"/>
                  <a:lumOff val="60000"/>
                </a:schemeClr>
              </a:solidFill>
              <a:latin typeface="Chalkboard Bold" pitchFamily="-80" charset="0"/>
            </a:endParaRPr>
          </a:p>
          <a:p>
            <a:pPr lvl="1" algn="ctr" eaLnBrk="1" hangingPunct="1">
              <a:buNone/>
            </a:pPr>
            <a:r>
              <a:rPr lang="en-US" sz="6000" dirty="0">
                <a:solidFill>
                  <a:srgbClr val="472F30"/>
                </a:solidFill>
                <a:effectLst>
                  <a:outerShdw blurRad="38100" dist="38100" dir="2700000" algn="tl">
                    <a:srgbClr val="FFFFFF"/>
                  </a:outerShdw>
                </a:effectLst>
                <a:latin typeface="Chalkboard Bold" pitchFamily="-80" charset="0"/>
              </a:rPr>
              <a:t>And lead us not into temptation, but deliver us from evil, </a:t>
            </a:r>
            <a:endParaRPr lang="en-US" altLang="en-US" sz="6000" dirty="0">
              <a:latin typeface="Chalkboard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887235">
                                            <p:txEl>
                                              <p:pRg st="0" end="0"/>
                                            </p:txEl>
                                          </p:spTgt>
                                        </p:tgtEl>
                                        <p:attrNameLst>
                                          <p:attrName>style.visibility</p:attrName>
                                        </p:attrNameLst>
                                      </p:cBhvr>
                                      <p:to>
                                        <p:strVal val="visible"/>
                                      </p:to>
                                    </p:set>
                                    <p:anim calcmode="lin" valueType="num">
                                      <p:cBhvr additive="base">
                                        <p:cTn id="7" dur="300" fill="hold"/>
                                        <p:tgtEl>
                                          <p:spTgt spid="188723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88723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1887235">
                                            <p:txEl>
                                              <p:pRg st="2" end="2"/>
                                            </p:txEl>
                                          </p:spTgt>
                                        </p:tgtEl>
                                        <p:attrNameLst>
                                          <p:attrName>style.visibility</p:attrName>
                                        </p:attrNameLst>
                                      </p:cBhvr>
                                      <p:to>
                                        <p:strVal val="visible"/>
                                      </p:to>
                                    </p:set>
                                    <p:anim calcmode="lin" valueType="num">
                                      <p:cBhvr additive="base">
                                        <p:cTn id="11" dur="300" fill="hold"/>
                                        <p:tgtEl>
                                          <p:spTgt spid="1887235">
                                            <p:txEl>
                                              <p:pRg st="2" end="2"/>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188723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7235"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795" y="213360"/>
            <a:ext cx="10353762" cy="1219200"/>
          </a:xfrm>
        </p:spPr>
        <p:txBody>
          <a:bodyPr>
            <a:normAutofit/>
          </a:bodyPr>
          <a:lstStyle/>
          <a:p>
            <a:r>
              <a:rPr lang="en-US" sz="5400" u="sng" dirty="0">
                <a:solidFill>
                  <a:srgbClr val="00B0F0"/>
                </a:solidFill>
              </a:rPr>
              <a:t>Model Prayer In Line Item Analysis</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a:xfrm>
            <a:off x="772160" y="1656080"/>
            <a:ext cx="10586720" cy="4815840"/>
          </a:xfrm>
        </p:spPr>
        <p:txBody>
          <a:bodyPr>
            <a:normAutofit fontScale="92500"/>
          </a:bodyPr>
          <a:lstStyle/>
          <a:p>
            <a:r>
              <a:rPr lang="en-US" sz="4400" dirty="0">
                <a:solidFill>
                  <a:schemeClr val="accent1">
                    <a:lumMod val="60000"/>
                    <a:lumOff val="40000"/>
                  </a:schemeClr>
                </a:solidFill>
              </a:rPr>
              <a:t>Give Us This Day Our Daily Bread.</a:t>
            </a:r>
          </a:p>
          <a:p>
            <a:r>
              <a:rPr lang="en-US" sz="4400" dirty="0">
                <a:solidFill>
                  <a:schemeClr val="accent1">
                    <a:lumMod val="60000"/>
                    <a:lumOff val="40000"/>
                  </a:schemeClr>
                </a:solidFill>
              </a:rPr>
              <a:t>And Forgive Us Our Debts,</a:t>
            </a:r>
          </a:p>
          <a:p>
            <a:r>
              <a:rPr lang="en-US" sz="4400" dirty="0">
                <a:solidFill>
                  <a:schemeClr val="accent1">
                    <a:lumMod val="60000"/>
                    <a:lumOff val="40000"/>
                  </a:schemeClr>
                </a:solidFill>
              </a:rPr>
              <a:t>As We Forgive Our Debtors.</a:t>
            </a:r>
          </a:p>
          <a:p>
            <a:r>
              <a:rPr lang="en-US" sz="5400" dirty="0">
                <a:solidFill>
                  <a:schemeClr val="accent1">
                    <a:lumMod val="60000"/>
                    <a:lumOff val="40000"/>
                  </a:schemeClr>
                </a:solidFill>
              </a:rPr>
              <a:t>And Lead Us Not Unto Temptation,</a:t>
            </a:r>
          </a:p>
          <a:p>
            <a:r>
              <a:rPr lang="en-US" sz="5400" dirty="0">
                <a:solidFill>
                  <a:schemeClr val="accent1">
                    <a:lumMod val="60000"/>
                    <a:lumOff val="40000"/>
                  </a:schemeClr>
                </a:solidFill>
              </a:rPr>
              <a:t>But Deliver Us From The Evil One.</a:t>
            </a:r>
          </a:p>
          <a:p>
            <a:endParaRPr lang="en-US" sz="5400" dirty="0">
              <a:solidFill>
                <a:schemeClr val="accent1">
                  <a:lumMod val="60000"/>
                  <a:lumOff val="40000"/>
                </a:schemeClr>
              </a:solidFill>
            </a:endParaRPr>
          </a:p>
        </p:txBody>
      </p:sp>
    </p:spTree>
    <p:extLst>
      <p:ext uri="{BB962C8B-B14F-4D97-AF65-F5344CB8AC3E}">
        <p14:creationId xmlns:p14="http://schemas.microsoft.com/office/powerpoint/2010/main" val="41735902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5986" name="Group 13">
            <a:extLst>
              <a:ext uri="{FF2B5EF4-FFF2-40B4-BE49-F238E27FC236}">
                <a16:creationId xmlns:a16="http://schemas.microsoft.com/office/drawing/2014/main" id="{71760BD5-A0B0-4F36-BC89-3641F2FBDB98}"/>
              </a:ext>
            </a:extLst>
          </p:cNvPr>
          <p:cNvGrpSpPr>
            <a:grpSpLocks/>
          </p:cNvGrpSpPr>
          <p:nvPr/>
        </p:nvGrpSpPr>
        <p:grpSpPr bwMode="auto">
          <a:xfrm>
            <a:off x="0" y="0"/>
            <a:ext cx="12192000" cy="6859588"/>
            <a:chOff x="0" y="-1"/>
            <a:chExt cx="5760" cy="4321"/>
          </a:xfrm>
        </p:grpSpPr>
        <p:pic>
          <p:nvPicPr>
            <p:cNvPr id="425994" name="Picture 14" descr="tempttitle">
              <a:extLst>
                <a:ext uri="{FF2B5EF4-FFF2-40B4-BE49-F238E27FC236}">
                  <a16:creationId xmlns:a16="http://schemas.microsoft.com/office/drawing/2014/main" id="{0F495F51-CF45-4D58-9106-12F9B8A76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5" name="Picture 15" descr="rosewatermarklp">
              <a:extLst>
                <a:ext uri="{FF2B5EF4-FFF2-40B4-BE49-F238E27FC236}">
                  <a16:creationId xmlns:a16="http://schemas.microsoft.com/office/drawing/2014/main" id="{A6EE04B6-AFCF-4590-A588-0CB3E66BC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1449" name="AutoShape 9">
            <a:hlinkClick r:id="rId5" action="ppaction://hlinksldjump" highlightClick="1"/>
            <a:extLst>
              <a:ext uri="{FF2B5EF4-FFF2-40B4-BE49-F238E27FC236}">
                <a16:creationId xmlns:a16="http://schemas.microsoft.com/office/drawing/2014/main" id="{8CA39D63-E8C2-4667-9FBB-CD76F57EA26F}"/>
              </a:ext>
            </a:extLst>
          </p:cNvPr>
          <p:cNvSpPr>
            <a:spLocks noChangeArrowheads="1"/>
          </p:cNvSpPr>
          <p:nvPr/>
        </p:nvSpPr>
        <p:spPr bwMode="auto">
          <a:xfrm>
            <a:off x="9144000" y="6096000"/>
            <a:ext cx="1447800" cy="685800"/>
          </a:xfrm>
          <a:prstGeom prst="actionButtonBlank">
            <a:avLst/>
          </a:prstGeom>
          <a:solidFill>
            <a:srgbClr val="A4CCE6">
              <a:alpha val="25000"/>
            </a:srgbClr>
          </a:solidFill>
          <a:ln w="9525">
            <a:noFill/>
            <a:miter lim="800000"/>
            <a:headEnd/>
            <a:tailEnd/>
          </a:ln>
          <a:effectLst/>
        </p:spPr>
        <p:txBody>
          <a:bodyPr wrap="none" anchor="ctr"/>
          <a:lstStyle/>
          <a:p>
            <a:pPr algn="ctr" eaLnBrk="0" fontAlgn="base" hangingPunct="0">
              <a:spcBef>
                <a:spcPct val="0"/>
              </a:spcBef>
              <a:spcAft>
                <a:spcPct val="0"/>
              </a:spcAft>
              <a:defRPr/>
            </a:pPr>
            <a:r>
              <a:rPr lang="en-US" sz="2800" b="1" dirty="0">
                <a:solidFill>
                  <a:srgbClr val="3F5F90"/>
                </a:solidFill>
                <a:effectLst>
                  <a:outerShdw blurRad="38100" dist="38100" dir="2700000" algn="tl">
                    <a:srgbClr val="000000"/>
                  </a:outerShdw>
                </a:effectLst>
                <a:latin typeface="Times New Roman" pitchFamily="-44" charset="0"/>
                <a:hlinkClick r:id="rId5" action="ppaction://hlinksldjump"/>
              </a:rPr>
              <a:t>M</a:t>
            </a:r>
            <a:r>
              <a:rPr lang="en-US" sz="2000" b="1" dirty="0">
                <a:solidFill>
                  <a:srgbClr val="3F5F90"/>
                </a:solidFill>
                <a:effectLst>
                  <a:outerShdw blurRad="38100" dist="38100" dir="2700000" algn="tl">
                    <a:srgbClr val="000000"/>
                  </a:outerShdw>
                </a:effectLst>
                <a:latin typeface="Times New Roman" pitchFamily="-44" charset="0"/>
                <a:hlinkClick r:id="rId5" action="ppaction://hlinksldjump"/>
              </a:rPr>
              <a:t>ENU</a:t>
            </a:r>
            <a:endParaRPr lang="en-US" sz="2800" b="1" dirty="0">
              <a:solidFill>
                <a:srgbClr val="3F5F90"/>
              </a:solidFill>
              <a:effectLst>
                <a:outerShdw blurRad="38100" dist="38100" dir="2700000" algn="tl">
                  <a:srgbClr val="000000"/>
                </a:outerShdw>
              </a:effectLst>
              <a:latin typeface="Times New Roman" pitchFamily="-44" charset="0"/>
            </a:endParaRPr>
          </a:p>
        </p:txBody>
      </p:sp>
      <p:grpSp>
        <p:nvGrpSpPr>
          <p:cNvPr id="425988" name="Group 23">
            <a:extLst>
              <a:ext uri="{FF2B5EF4-FFF2-40B4-BE49-F238E27FC236}">
                <a16:creationId xmlns:a16="http://schemas.microsoft.com/office/drawing/2014/main" id="{E7D53B27-E19C-4EE9-929C-297E4469406B}"/>
              </a:ext>
            </a:extLst>
          </p:cNvPr>
          <p:cNvGrpSpPr>
            <a:grpSpLocks/>
          </p:cNvGrpSpPr>
          <p:nvPr/>
        </p:nvGrpSpPr>
        <p:grpSpPr bwMode="auto">
          <a:xfrm>
            <a:off x="2895600" y="1905001"/>
            <a:ext cx="7696200" cy="3381375"/>
            <a:chOff x="1152" y="1344"/>
            <a:chExt cx="4368" cy="1920"/>
          </a:xfrm>
        </p:grpSpPr>
        <p:pic>
          <p:nvPicPr>
            <p:cNvPr id="425990" name="Picture 17" descr="temptkj">
              <a:extLst>
                <a:ext uri="{FF2B5EF4-FFF2-40B4-BE49-F238E27FC236}">
                  <a16:creationId xmlns:a16="http://schemas.microsoft.com/office/drawing/2014/main" id="{02E97D73-0568-4D8E-83DE-F935787C742E}"/>
                </a:ext>
              </a:extLst>
            </p:cNvPr>
            <p:cNvPicPr>
              <a:picLocks noChangeAspect="1" noChangeArrowheads="1"/>
            </p:cNvPicPr>
            <p:nvPr/>
          </p:nvPicPr>
          <p:blipFill>
            <a:blip r:embed="rId6">
              <a:lum bright="-6000" contrast="24000"/>
              <a:extLst>
                <a:ext uri="{28A0092B-C50C-407E-A947-70E740481C1C}">
                  <a14:useLocalDpi xmlns:a14="http://schemas.microsoft.com/office/drawing/2010/main" val="0"/>
                </a:ext>
              </a:extLst>
            </a:blip>
            <a:srcRect r="51097" b="54594"/>
            <a:stretch>
              <a:fillRect/>
            </a:stretch>
          </p:blipFill>
          <p:spPr bwMode="auto">
            <a:xfrm>
              <a:off x="1200" y="1344"/>
              <a:ext cx="432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1" name="Picture 19" descr="temptkj">
              <a:extLst>
                <a:ext uri="{FF2B5EF4-FFF2-40B4-BE49-F238E27FC236}">
                  <a16:creationId xmlns:a16="http://schemas.microsoft.com/office/drawing/2014/main" id="{AB49F057-215D-4261-B9BF-3B5476653727}"/>
                </a:ext>
              </a:extLst>
            </p:cNvPr>
            <p:cNvPicPr>
              <a:picLocks noChangeAspect="1" noChangeArrowheads="1"/>
            </p:cNvPicPr>
            <p:nvPr/>
          </p:nvPicPr>
          <p:blipFill>
            <a:blip r:embed="rId6">
              <a:lum bright="-6000" contrast="24000"/>
              <a:extLst>
                <a:ext uri="{28A0092B-C50C-407E-A947-70E740481C1C}">
                  <a14:useLocalDpi xmlns:a14="http://schemas.microsoft.com/office/drawing/2010/main" val="0"/>
                </a:ext>
              </a:extLst>
            </a:blip>
            <a:srcRect l="48903" r="1640" b="54594"/>
            <a:stretch>
              <a:fillRect/>
            </a:stretch>
          </p:blipFill>
          <p:spPr bwMode="auto">
            <a:xfrm>
              <a:off x="1152" y="1824"/>
              <a:ext cx="436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2" name="Picture 21" descr="temptkj">
              <a:extLst>
                <a:ext uri="{FF2B5EF4-FFF2-40B4-BE49-F238E27FC236}">
                  <a16:creationId xmlns:a16="http://schemas.microsoft.com/office/drawing/2014/main" id="{BCD3BA26-3A02-4261-B40D-3A26B37680E9}"/>
                </a:ext>
              </a:extLst>
            </p:cNvPr>
            <p:cNvPicPr>
              <a:picLocks noChangeAspect="1" noChangeArrowheads="1"/>
            </p:cNvPicPr>
            <p:nvPr/>
          </p:nvPicPr>
          <p:blipFill>
            <a:blip r:embed="rId6">
              <a:lum bright="-6000" contrast="24000"/>
              <a:extLst>
                <a:ext uri="{28A0092B-C50C-407E-A947-70E740481C1C}">
                  <a14:useLocalDpi xmlns:a14="http://schemas.microsoft.com/office/drawing/2010/main" val="0"/>
                </a:ext>
              </a:extLst>
            </a:blip>
            <a:srcRect t="50452" r="65225" b="-902"/>
            <a:stretch>
              <a:fillRect/>
            </a:stretch>
          </p:blipFill>
          <p:spPr bwMode="auto">
            <a:xfrm>
              <a:off x="1776" y="2352"/>
              <a:ext cx="30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3" name="Picture 22" descr="temptkj">
              <a:extLst>
                <a:ext uri="{FF2B5EF4-FFF2-40B4-BE49-F238E27FC236}">
                  <a16:creationId xmlns:a16="http://schemas.microsoft.com/office/drawing/2014/main" id="{13F61A28-7C4E-44C7-821C-F31A8D82157E}"/>
                </a:ext>
              </a:extLst>
            </p:cNvPr>
            <p:cNvPicPr>
              <a:picLocks noChangeAspect="1" noChangeArrowheads="1"/>
            </p:cNvPicPr>
            <p:nvPr/>
          </p:nvPicPr>
          <p:blipFill>
            <a:blip r:embed="rId6">
              <a:lum bright="-6000" contrast="24000"/>
              <a:extLst>
                <a:ext uri="{28A0092B-C50C-407E-A947-70E740481C1C}">
                  <a14:useLocalDpi xmlns:a14="http://schemas.microsoft.com/office/drawing/2010/main" val="0"/>
                </a:ext>
              </a:extLst>
            </a:blip>
            <a:srcRect l="42383" t="50452" r="28818" b="-902"/>
            <a:stretch>
              <a:fillRect/>
            </a:stretch>
          </p:blipFill>
          <p:spPr bwMode="auto">
            <a:xfrm>
              <a:off x="2016" y="2784"/>
              <a:ext cx="254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402575"/>
            </a:gs>
          </a:gsLst>
          <a:lin ang="5400000" scaled="1"/>
        </a:gradFill>
        <a:effectLst/>
      </p:bgPr>
    </p:bg>
    <p:spTree>
      <p:nvGrpSpPr>
        <p:cNvPr id="1" name=""/>
        <p:cNvGrpSpPr/>
        <p:nvPr/>
      </p:nvGrpSpPr>
      <p:grpSpPr>
        <a:xfrm>
          <a:off x="0" y="0"/>
          <a:ext cx="0" cy="0"/>
          <a:chOff x="0" y="0"/>
          <a:chExt cx="0" cy="0"/>
        </a:xfrm>
      </p:grpSpPr>
      <p:sp>
        <p:nvSpPr>
          <p:cNvPr id="2025474" name="Rectangle 2">
            <a:extLst>
              <a:ext uri="{FF2B5EF4-FFF2-40B4-BE49-F238E27FC236}">
                <a16:creationId xmlns:a16="http://schemas.microsoft.com/office/drawing/2014/main" id="{20286379-330F-4E4C-B06C-CBD1107F10AE}"/>
              </a:ext>
            </a:extLst>
          </p:cNvPr>
          <p:cNvSpPr>
            <a:spLocks noChangeArrowheads="1"/>
          </p:cNvSpPr>
          <p:nvPr/>
        </p:nvSpPr>
        <p:spPr bwMode="auto">
          <a:xfrm>
            <a:off x="1524000" y="0"/>
            <a:ext cx="9144000" cy="6769100"/>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defRPr/>
            </a:pPr>
            <a:r>
              <a:rPr lang="en-US" sz="4000" b="1">
                <a:solidFill>
                  <a:srgbClr val="FFCC99"/>
                </a:solidFill>
                <a:effectLst>
                  <a:outerShdw blurRad="38100" dist="38100" dir="2700000" algn="tl">
                    <a:srgbClr val="000000"/>
                  </a:outerShdw>
                </a:effectLst>
                <a:latin typeface="Comic Sans MS" pitchFamily="66" charset="0"/>
              </a:rPr>
              <a:t>MATTHEW 6:9-13</a:t>
            </a:r>
            <a:endParaRPr lang="en-US" sz="4400" b="1">
              <a:solidFill>
                <a:srgbClr val="C29C03"/>
              </a:solidFill>
              <a:effectLst>
                <a:outerShdw blurRad="38100" dist="38100" dir="2700000" algn="tl">
                  <a:srgbClr val="000000"/>
                </a:outerShdw>
              </a:effectLst>
              <a:latin typeface="Comic Sans MS" pitchFamily="66" charset="0"/>
            </a:endParaRPr>
          </a:p>
          <a:p>
            <a:pPr algn="ctr" eaLnBrk="0" fontAlgn="base" hangingPunct="0">
              <a:spcBef>
                <a:spcPct val="0"/>
              </a:spcBef>
              <a:spcAft>
                <a:spcPct val="0"/>
              </a:spcAft>
              <a:defRPr/>
            </a:pPr>
            <a:r>
              <a:rPr lang="en-US" sz="4800" b="1">
                <a:solidFill>
                  <a:srgbClr val="FFFFFF"/>
                </a:solidFill>
                <a:effectLst>
                  <a:outerShdw blurRad="38100" dist="38100" dir="2700000" algn="tl">
                    <a:srgbClr val="000000"/>
                  </a:outerShdw>
                </a:effectLst>
                <a:latin typeface="Comic Sans MS" pitchFamily="66" charset="0"/>
              </a:rPr>
              <a:t>Our Father which art in heaven, </a:t>
            </a:r>
          </a:p>
          <a:p>
            <a:pPr algn="ctr" eaLnBrk="0" fontAlgn="base" hangingPunct="0">
              <a:spcBef>
                <a:spcPct val="0"/>
              </a:spcBef>
              <a:spcAft>
                <a:spcPct val="0"/>
              </a:spcAft>
              <a:defRPr/>
            </a:pPr>
            <a:r>
              <a:rPr lang="en-US" sz="4800" b="1">
                <a:solidFill>
                  <a:srgbClr val="FFFFFF"/>
                </a:solidFill>
                <a:effectLst>
                  <a:outerShdw blurRad="38100" dist="38100" dir="2700000" algn="tl">
                    <a:srgbClr val="000000"/>
                  </a:outerShdw>
                </a:effectLst>
                <a:latin typeface="Comic Sans MS" pitchFamily="66" charset="0"/>
              </a:rPr>
              <a:t>Hallowed be thy name.</a:t>
            </a:r>
          </a:p>
          <a:p>
            <a:pPr algn="ctr" eaLnBrk="0" fontAlgn="base" hangingPunct="0">
              <a:spcBef>
                <a:spcPct val="0"/>
              </a:spcBef>
              <a:spcAft>
                <a:spcPct val="0"/>
              </a:spcAft>
              <a:defRPr/>
            </a:pPr>
            <a:r>
              <a:rPr lang="en-US" sz="4800" b="1">
                <a:solidFill>
                  <a:srgbClr val="FFFFFF"/>
                </a:solidFill>
                <a:effectLst>
                  <a:outerShdw blurRad="38100" dist="38100" dir="2700000" algn="tl">
                    <a:srgbClr val="000000"/>
                  </a:outerShdw>
                </a:effectLst>
                <a:latin typeface="Comic Sans MS" pitchFamily="66" charset="0"/>
              </a:rPr>
              <a:t>Thy kingdom come. </a:t>
            </a:r>
          </a:p>
          <a:p>
            <a:pPr algn="ctr" eaLnBrk="0" fontAlgn="base" hangingPunct="0">
              <a:spcBef>
                <a:spcPct val="0"/>
              </a:spcBef>
              <a:spcAft>
                <a:spcPct val="0"/>
              </a:spcAft>
              <a:defRPr/>
            </a:pPr>
            <a:r>
              <a:rPr lang="en-US" sz="4800" b="1">
                <a:solidFill>
                  <a:srgbClr val="FFFFFF"/>
                </a:solidFill>
                <a:effectLst>
                  <a:outerShdw blurRad="38100" dist="38100" dir="2700000" algn="tl">
                    <a:srgbClr val="000000"/>
                  </a:outerShdw>
                </a:effectLst>
                <a:latin typeface="Comic Sans MS" pitchFamily="66" charset="0"/>
              </a:rPr>
              <a:t>Thy will be done in earth, as it is in heaven.</a:t>
            </a:r>
          </a:p>
          <a:p>
            <a:pPr algn="ctr" eaLnBrk="0" fontAlgn="base" hangingPunct="0">
              <a:spcBef>
                <a:spcPct val="0"/>
              </a:spcBef>
              <a:spcAft>
                <a:spcPct val="0"/>
              </a:spcAft>
              <a:defRPr/>
            </a:pPr>
            <a:r>
              <a:rPr lang="en-US" sz="4800" b="1" i="1" u="sng">
                <a:solidFill>
                  <a:srgbClr val="FFC783"/>
                </a:solidFill>
                <a:effectLst>
                  <a:outerShdw blurRad="38100" dist="38100" dir="2700000" algn="tl">
                    <a:srgbClr val="000000"/>
                  </a:outerShdw>
                </a:effectLst>
                <a:latin typeface="Comic Sans MS" pitchFamily="66" charset="0"/>
              </a:rPr>
              <a:t>Give us this day our daily bread</a:t>
            </a:r>
            <a:r>
              <a:rPr lang="en-US" sz="4400" b="1" i="1" u="sng">
                <a:solidFill>
                  <a:srgbClr val="FFC783"/>
                </a:solidFill>
                <a:effectLst>
                  <a:outerShdw blurRad="38100" dist="38100" dir="2700000" algn="tl">
                    <a:srgbClr val="000000"/>
                  </a:outerShdw>
                </a:effectLst>
                <a:latin typeface="Comic Sans MS" pitchFamily="66" charset="0"/>
              </a:rPr>
              <a:t>.</a:t>
            </a:r>
            <a:endParaRPr lang="en-US" sz="3600" b="1">
              <a:solidFill>
                <a:srgbClr val="FFFFFF"/>
              </a:solidFill>
              <a:effectLst>
                <a:outerShdw blurRad="38100" dist="38100" dir="2700000" algn="tl">
                  <a:srgbClr val="000000"/>
                </a:outerShdw>
              </a:effectLst>
              <a:latin typeface="Comic Sans MS" pitchFamily="66" charset="0"/>
            </a:endParaRPr>
          </a:p>
          <a:p>
            <a:pPr algn="ctr" eaLnBrk="0" fontAlgn="base" hangingPunct="0">
              <a:spcBef>
                <a:spcPct val="0"/>
              </a:spcBef>
              <a:spcAft>
                <a:spcPct val="0"/>
              </a:spcAft>
              <a:defRPr/>
            </a:pPr>
            <a:endParaRPr lang="en-US" sz="1400">
              <a:solidFill>
                <a:srgbClr val="000000"/>
              </a:solidFill>
              <a:latin typeface="Geneva" pitchFamily="-80" charset="0"/>
            </a:endParaRPr>
          </a:p>
        </p:txBody>
      </p:sp>
    </p:spTree>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0" name="Group 15">
            <a:extLst>
              <a:ext uri="{FF2B5EF4-FFF2-40B4-BE49-F238E27FC236}">
                <a16:creationId xmlns:a16="http://schemas.microsoft.com/office/drawing/2014/main" id="{AFAC33C7-001C-4244-B0E9-0E253A0A62F8}"/>
              </a:ext>
            </a:extLst>
          </p:cNvPr>
          <p:cNvGrpSpPr>
            <a:grpSpLocks/>
          </p:cNvGrpSpPr>
          <p:nvPr/>
        </p:nvGrpSpPr>
        <p:grpSpPr bwMode="auto">
          <a:xfrm>
            <a:off x="0" y="0"/>
            <a:ext cx="12192000" cy="6859588"/>
            <a:chOff x="0" y="-1"/>
            <a:chExt cx="5760" cy="4321"/>
          </a:xfrm>
        </p:grpSpPr>
        <p:pic>
          <p:nvPicPr>
            <p:cNvPr id="427014" name="Picture 16" descr="temptbgsword">
              <a:extLst>
                <a:ext uri="{FF2B5EF4-FFF2-40B4-BE49-F238E27FC236}">
                  <a16:creationId xmlns:a16="http://schemas.microsoft.com/office/drawing/2014/main" id="{98C0CC84-A264-44CE-B958-A071BCD81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5" name="Picture 17" descr="rosewatermarklp">
              <a:extLst>
                <a:ext uri="{FF2B5EF4-FFF2-40B4-BE49-F238E27FC236}">
                  <a16:creationId xmlns:a16="http://schemas.microsoft.com/office/drawing/2014/main" id="{DD1C935F-AF64-4ECE-AD7A-5F7BC7694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2242" name="Rectangle 18">
            <a:extLst>
              <a:ext uri="{FF2B5EF4-FFF2-40B4-BE49-F238E27FC236}">
                <a16:creationId xmlns:a16="http://schemas.microsoft.com/office/drawing/2014/main" id="{03A08B9D-76AB-473B-891F-665D165A42E9}"/>
              </a:ext>
            </a:extLst>
          </p:cNvPr>
          <p:cNvSpPr>
            <a:spLocks noGrp="1" noChangeArrowheads="1"/>
          </p:cNvSpPr>
          <p:nvPr>
            <p:ph type="body" idx="1"/>
          </p:nvPr>
        </p:nvSpPr>
        <p:spPr>
          <a:xfrm>
            <a:off x="3124200" y="3735388"/>
            <a:ext cx="6629400" cy="2209800"/>
          </a:xfrm>
          <a:effectLst>
            <a:outerShdw dist="12700" dir="2700000" algn="ctr" rotWithShape="0">
              <a:schemeClr val="tx1"/>
            </a:outerShdw>
          </a:effectLst>
        </p:spPr>
        <p:txBody>
          <a:bodyPr/>
          <a:lstStyle/>
          <a:p>
            <a:pPr eaLnBrk="1" hangingPunct="1">
              <a:buFontTx/>
              <a:buNone/>
              <a:defRPr/>
            </a:pPr>
            <a:r>
              <a:rPr lang="en-US" sz="4800" b="1">
                <a:solidFill>
                  <a:srgbClr val="3F5F90"/>
                </a:solidFill>
              </a:rPr>
              <a:t>	God’s </a:t>
            </a:r>
            <a:br>
              <a:rPr lang="en-US" sz="4800" b="1">
                <a:solidFill>
                  <a:srgbClr val="3F5F90"/>
                </a:solidFill>
              </a:rPr>
            </a:br>
            <a:r>
              <a:rPr lang="en-US" sz="4800" b="1">
                <a:solidFill>
                  <a:srgbClr val="3F5F90"/>
                </a:solidFill>
              </a:rPr>
              <a:t>	Protection</a:t>
            </a:r>
            <a:endParaRPr lang="en-US" sz="4800"/>
          </a:p>
        </p:txBody>
      </p:sp>
      <p:pic>
        <p:nvPicPr>
          <p:cNvPr id="427012" name="Picture 20" descr="cat1">
            <a:extLst>
              <a:ext uri="{FF2B5EF4-FFF2-40B4-BE49-F238E27FC236}">
                <a16:creationId xmlns:a16="http://schemas.microsoft.com/office/drawing/2014/main" id="{652AEAC3-0497-4E66-9F17-CC9D217963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4297" r="15741" b="19011"/>
          <a:stretch>
            <a:fillRect/>
          </a:stretch>
        </p:blipFill>
        <p:spPr bwMode="auto">
          <a:xfrm>
            <a:off x="2667000" y="939800"/>
            <a:ext cx="6934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3" name="Picture 21" descr="temptkj">
            <a:extLst>
              <a:ext uri="{FF2B5EF4-FFF2-40B4-BE49-F238E27FC236}">
                <a16:creationId xmlns:a16="http://schemas.microsoft.com/office/drawing/2014/main" id="{D96E533A-0466-4A13-816D-31544362B542}"/>
              </a:ext>
            </a:extLst>
          </p:cNvPr>
          <p:cNvPicPr>
            <a:picLocks noChangeAspect="1" noChangeArrowheads="1"/>
          </p:cNvPicPr>
          <p:nvPr/>
        </p:nvPicPr>
        <p:blipFill>
          <a:blip r:embed="rId6">
            <a:lum bright="-6000" contrast="24000"/>
            <a:extLst>
              <a:ext uri="{28A0092B-C50C-407E-A947-70E740481C1C}">
                <a14:useLocalDpi xmlns:a14="http://schemas.microsoft.com/office/drawing/2010/main" val="0"/>
              </a:ext>
            </a:extLst>
          </a:blip>
          <a:srcRect/>
          <a:stretch>
            <a:fillRect/>
          </a:stretch>
        </p:blipFill>
        <p:spPr bwMode="auto">
          <a:xfrm>
            <a:off x="2895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28034" name="Group 14">
            <a:extLst>
              <a:ext uri="{FF2B5EF4-FFF2-40B4-BE49-F238E27FC236}">
                <a16:creationId xmlns:a16="http://schemas.microsoft.com/office/drawing/2014/main" id="{218176B6-592C-4AA8-B1B2-FA0B50F3A7E2}"/>
              </a:ext>
            </a:extLst>
          </p:cNvPr>
          <p:cNvGrpSpPr>
            <a:grpSpLocks/>
          </p:cNvGrpSpPr>
          <p:nvPr/>
        </p:nvGrpSpPr>
        <p:grpSpPr bwMode="auto">
          <a:xfrm>
            <a:off x="0" y="0"/>
            <a:ext cx="12192000" cy="6859588"/>
            <a:chOff x="0" y="-1"/>
            <a:chExt cx="5760" cy="4321"/>
          </a:xfrm>
        </p:grpSpPr>
        <p:pic>
          <p:nvPicPr>
            <p:cNvPr id="428038" name="Picture 15" descr="temptbg">
              <a:extLst>
                <a:ext uri="{FF2B5EF4-FFF2-40B4-BE49-F238E27FC236}">
                  <a16:creationId xmlns:a16="http://schemas.microsoft.com/office/drawing/2014/main" id="{94391AAC-161E-4DD4-ACD1-825061EB8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8039" name="Picture 16" descr="rosewatermarklp">
              <a:extLst>
                <a:ext uri="{FF2B5EF4-FFF2-40B4-BE49-F238E27FC236}">
                  <a16:creationId xmlns:a16="http://schemas.microsoft.com/office/drawing/2014/main" id="{87ED39B1-D93D-44BC-AC04-906ECF812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31857" name="Rectangle 17">
            <a:extLst>
              <a:ext uri="{FF2B5EF4-FFF2-40B4-BE49-F238E27FC236}">
                <a16:creationId xmlns:a16="http://schemas.microsoft.com/office/drawing/2014/main" id="{9DEA693A-1CA2-4B65-9E75-CF72B60DD994}"/>
              </a:ext>
            </a:extLst>
          </p:cNvPr>
          <p:cNvSpPr>
            <a:spLocks noGrp="1" noChangeArrowheads="1"/>
          </p:cNvSpPr>
          <p:nvPr>
            <p:ph type="body" idx="1"/>
          </p:nvPr>
        </p:nvSpPr>
        <p:spPr>
          <a:noFill/>
        </p:spPr>
        <p:txBody>
          <a:bodyPr/>
          <a:lstStyle/>
          <a:p>
            <a:pPr eaLnBrk="1" hangingPunct="1">
              <a:buFontTx/>
              <a:buBlip>
                <a:blip r:embed="rId5"/>
              </a:buBlip>
            </a:pPr>
            <a:r>
              <a:rPr lang="en-US" altLang="en-US" sz="3500"/>
              <a:t>We are taught to pray that we </a:t>
            </a:r>
            <a:br>
              <a:rPr lang="en-US" altLang="en-US" sz="3500"/>
            </a:br>
            <a:r>
              <a:rPr lang="en-US" altLang="en-US" sz="3500"/>
              <a:t>won’t be tempted to do wrong. </a:t>
            </a:r>
          </a:p>
          <a:p>
            <a:pPr eaLnBrk="1" hangingPunct="1">
              <a:buFontTx/>
              <a:buBlip>
                <a:blip r:embed="rId5"/>
              </a:buBlip>
            </a:pPr>
            <a:r>
              <a:rPr lang="en-US" altLang="en-US" sz="3500"/>
              <a:t>In a practical way, this is like </a:t>
            </a:r>
            <a:br>
              <a:rPr lang="en-US" altLang="en-US" sz="3500"/>
            </a:br>
            <a:r>
              <a:rPr lang="en-US" altLang="en-US" sz="3500"/>
              <a:t>praying that God will keep our </a:t>
            </a:r>
            <a:br>
              <a:rPr lang="en-US" altLang="en-US" sz="3500"/>
            </a:br>
            <a:r>
              <a:rPr lang="en-US" altLang="en-US" sz="3500"/>
              <a:t>minds off of tempting situations. </a:t>
            </a:r>
            <a:endParaRPr lang="en-US" altLang="en-US" sz="1400"/>
          </a:p>
        </p:txBody>
      </p:sp>
      <p:pic>
        <p:nvPicPr>
          <p:cNvPr id="428036" name="Picture 19" descr="cat2">
            <a:extLst>
              <a:ext uri="{FF2B5EF4-FFF2-40B4-BE49-F238E27FC236}">
                <a16:creationId xmlns:a16="http://schemas.microsoft.com/office/drawing/2014/main" id="{4B876899-DF02-4D06-BB23-B2DD574759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63550"/>
            <a:ext cx="7316788"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8037" name="Picture 20" descr="temptkj">
            <a:extLst>
              <a:ext uri="{FF2B5EF4-FFF2-40B4-BE49-F238E27FC236}">
                <a16:creationId xmlns:a16="http://schemas.microsoft.com/office/drawing/2014/main" id="{EE7A68CA-22ED-4B54-8FE5-CA43EE0558B4}"/>
              </a:ext>
            </a:extLst>
          </p:cNvPr>
          <p:cNvPicPr>
            <a:picLocks noChangeAspect="1" noChangeArrowheads="1"/>
          </p:cNvPicPr>
          <p:nvPr/>
        </p:nvPicPr>
        <p:blipFill>
          <a:blip r:embed="rId7">
            <a:lum bright="-6000" contrast="24000"/>
            <a:extLst>
              <a:ext uri="{28A0092B-C50C-407E-A947-70E740481C1C}">
                <a14:useLocalDpi xmlns:a14="http://schemas.microsoft.com/office/drawing/2010/main" val="0"/>
              </a:ext>
            </a:extLst>
          </a:blip>
          <a:srcRect/>
          <a:stretch>
            <a:fillRect/>
          </a:stretch>
        </p:blipFill>
        <p:spPr bwMode="auto">
          <a:xfrm>
            <a:off x="2895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5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318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57"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29058" name="Group 10">
            <a:extLst>
              <a:ext uri="{FF2B5EF4-FFF2-40B4-BE49-F238E27FC236}">
                <a16:creationId xmlns:a16="http://schemas.microsoft.com/office/drawing/2014/main" id="{915FE35A-9DCF-48A6-BAF0-DB4786412CFD}"/>
              </a:ext>
            </a:extLst>
          </p:cNvPr>
          <p:cNvGrpSpPr>
            <a:grpSpLocks/>
          </p:cNvGrpSpPr>
          <p:nvPr/>
        </p:nvGrpSpPr>
        <p:grpSpPr bwMode="auto">
          <a:xfrm>
            <a:off x="0" y="0"/>
            <a:ext cx="12192000" cy="6859588"/>
            <a:chOff x="0" y="-1"/>
            <a:chExt cx="5760" cy="4321"/>
          </a:xfrm>
        </p:grpSpPr>
        <p:pic>
          <p:nvPicPr>
            <p:cNvPr id="429062" name="Picture 11" descr="temptbg">
              <a:extLst>
                <a:ext uri="{FF2B5EF4-FFF2-40B4-BE49-F238E27FC236}">
                  <a16:creationId xmlns:a16="http://schemas.microsoft.com/office/drawing/2014/main" id="{8065E07C-4F77-4756-B52D-865EB40D4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063" name="Picture 12" descr="rosewatermarklp">
              <a:extLst>
                <a:ext uri="{FF2B5EF4-FFF2-40B4-BE49-F238E27FC236}">
                  <a16:creationId xmlns:a16="http://schemas.microsoft.com/office/drawing/2014/main" id="{38635C2F-3163-4365-8EED-FBC20C53F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29059" name="Picture 13" descr="cat2">
            <a:extLst>
              <a:ext uri="{FF2B5EF4-FFF2-40B4-BE49-F238E27FC236}">
                <a16:creationId xmlns:a16="http://schemas.microsoft.com/office/drawing/2014/main" id="{D26EE55A-7857-457A-9A09-E65B8C8C15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65138"/>
            <a:ext cx="7316788"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3892" name="Rectangle 4">
            <a:extLst>
              <a:ext uri="{FF2B5EF4-FFF2-40B4-BE49-F238E27FC236}">
                <a16:creationId xmlns:a16="http://schemas.microsoft.com/office/drawing/2014/main" id="{8A815ABE-4F21-4F05-9E9E-512871551CF9}"/>
              </a:ext>
            </a:extLst>
          </p:cNvPr>
          <p:cNvSpPr>
            <a:spLocks noGrp="1" noChangeArrowheads="1"/>
          </p:cNvSpPr>
          <p:nvPr>
            <p:ph type="body" idx="1"/>
          </p:nvPr>
        </p:nvSpPr>
        <p:spPr/>
        <p:txBody>
          <a:bodyPr/>
          <a:lstStyle/>
          <a:p>
            <a:pPr eaLnBrk="1" hangingPunct="1">
              <a:buFontTx/>
              <a:buBlip>
                <a:blip r:embed="rId6"/>
              </a:buBlip>
            </a:pPr>
            <a:r>
              <a:rPr lang="en-US" altLang="en-US" sz="3500" dirty="0"/>
              <a:t>People used to excuse bad behavior by saying,     “The devil made me do it.” </a:t>
            </a:r>
          </a:p>
          <a:p>
            <a:pPr eaLnBrk="1" hangingPunct="1">
              <a:buFontTx/>
              <a:buBlip>
                <a:blip r:embed="rId6"/>
              </a:buBlip>
            </a:pPr>
            <a:r>
              <a:rPr lang="en-US" altLang="en-US" sz="3500" dirty="0"/>
              <a:t>But in reality, the devil cannot make us do wrong;  we do it ourselves. </a:t>
            </a:r>
          </a:p>
          <a:p>
            <a:pPr eaLnBrk="1" hangingPunct="1">
              <a:buFontTx/>
              <a:buBlip>
                <a:blip r:embed="rId6"/>
              </a:buBlip>
            </a:pPr>
            <a:r>
              <a:rPr lang="en-US" altLang="en-US" sz="3500" dirty="0"/>
              <a:t>God won’t make us obey him, but he does give us  the power to walk away from wrong choices.</a:t>
            </a:r>
            <a:endParaRPr lang="en-US" altLang="en-US" sz="1400" dirty="0"/>
          </a:p>
        </p:txBody>
      </p:sp>
      <p:pic>
        <p:nvPicPr>
          <p:cNvPr id="429061" name="Picture 14" descr="temptkj">
            <a:extLst>
              <a:ext uri="{FF2B5EF4-FFF2-40B4-BE49-F238E27FC236}">
                <a16:creationId xmlns:a16="http://schemas.microsoft.com/office/drawing/2014/main" id="{433DEEA9-8D39-4DDC-BFF6-1A4358420BB0}"/>
              </a:ext>
            </a:extLst>
          </p:cNvPr>
          <p:cNvPicPr>
            <a:picLocks noChangeAspect="1" noChangeArrowheads="1"/>
          </p:cNvPicPr>
          <p:nvPr/>
        </p:nvPicPr>
        <p:blipFill>
          <a:blip r:embed="rId7">
            <a:lum bright="-6000" contrast="24000"/>
            <a:extLst>
              <a:ext uri="{28A0092B-C50C-407E-A947-70E740481C1C}">
                <a14:useLocalDpi xmlns:a14="http://schemas.microsoft.com/office/drawing/2010/main" val="0"/>
              </a:ext>
            </a:extLst>
          </a:blip>
          <a:srcRect/>
          <a:stretch>
            <a:fillRect/>
          </a:stretch>
        </p:blipFill>
        <p:spPr bwMode="auto">
          <a:xfrm>
            <a:off x="2895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38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3389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338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2"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30082" name="Group 10">
            <a:extLst>
              <a:ext uri="{FF2B5EF4-FFF2-40B4-BE49-F238E27FC236}">
                <a16:creationId xmlns:a16="http://schemas.microsoft.com/office/drawing/2014/main" id="{2B376760-F8DE-485E-8321-07671A241A7B}"/>
              </a:ext>
            </a:extLst>
          </p:cNvPr>
          <p:cNvGrpSpPr>
            <a:grpSpLocks/>
          </p:cNvGrpSpPr>
          <p:nvPr/>
        </p:nvGrpSpPr>
        <p:grpSpPr bwMode="auto">
          <a:xfrm>
            <a:off x="0" y="0"/>
            <a:ext cx="12192000" cy="6859588"/>
            <a:chOff x="0" y="-1"/>
            <a:chExt cx="5760" cy="4321"/>
          </a:xfrm>
        </p:grpSpPr>
        <p:pic>
          <p:nvPicPr>
            <p:cNvPr id="430086" name="Picture 11" descr="temptbg">
              <a:extLst>
                <a:ext uri="{FF2B5EF4-FFF2-40B4-BE49-F238E27FC236}">
                  <a16:creationId xmlns:a16="http://schemas.microsoft.com/office/drawing/2014/main" id="{80F21B90-B214-49FD-9B4B-2E4788CB0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087" name="Picture 12" descr="rosewatermarklp">
              <a:extLst>
                <a:ext uri="{FF2B5EF4-FFF2-40B4-BE49-F238E27FC236}">
                  <a16:creationId xmlns:a16="http://schemas.microsoft.com/office/drawing/2014/main" id="{57BB4C1F-B8A0-4616-9AD5-5FA1FF5AE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083" name="Picture 13" descr="cat2">
            <a:extLst>
              <a:ext uri="{FF2B5EF4-FFF2-40B4-BE49-F238E27FC236}">
                <a16:creationId xmlns:a16="http://schemas.microsoft.com/office/drawing/2014/main" id="{A184DD56-E037-4274-88FB-E79E1BC192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65138"/>
            <a:ext cx="7316788"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5940" name="Rectangle 4">
            <a:extLst>
              <a:ext uri="{FF2B5EF4-FFF2-40B4-BE49-F238E27FC236}">
                <a16:creationId xmlns:a16="http://schemas.microsoft.com/office/drawing/2014/main" id="{7D0DE1E2-0BDA-4800-8525-882A631AA5B6}"/>
              </a:ext>
            </a:extLst>
          </p:cNvPr>
          <p:cNvSpPr>
            <a:spLocks noGrp="1" noChangeArrowheads="1"/>
          </p:cNvSpPr>
          <p:nvPr>
            <p:ph type="body" idx="1"/>
          </p:nvPr>
        </p:nvSpPr>
        <p:spPr>
          <a:xfrm>
            <a:off x="1930400" y="2973388"/>
            <a:ext cx="10160000" cy="3503612"/>
          </a:xfrm>
        </p:spPr>
        <p:txBody>
          <a:bodyPr/>
          <a:lstStyle/>
          <a:p>
            <a:pPr eaLnBrk="1" hangingPunct="1">
              <a:buFontTx/>
              <a:buBlip>
                <a:blip r:embed="rId6"/>
              </a:buBlip>
            </a:pPr>
            <a:r>
              <a:rPr lang="en-US" altLang="en-US" sz="3500" dirty="0"/>
              <a:t>The Holy Spirit gives us strength to withstand temptation, avoid sin, and strive for holiness. </a:t>
            </a:r>
          </a:p>
          <a:p>
            <a:pPr eaLnBrk="1" hangingPunct="1">
              <a:buFontTx/>
              <a:buBlip>
                <a:blip r:embed="rId6"/>
              </a:buBlip>
            </a:pPr>
            <a:r>
              <a:rPr lang="en-US" altLang="en-US" sz="3500" dirty="0"/>
              <a:t>Satan is constantly seeking to attack the hearts       and minds of those who love God. </a:t>
            </a:r>
            <a:endParaRPr lang="en-US" altLang="en-US" sz="1400" dirty="0"/>
          </a:p>
        </p:txBody>
      </p:sp>
      <p:pic>
        <p:nvPicPr>
          <p:cNvPr id="430085" name="Picture 14" descr="temptkj">
            <a:extLst>
              <a:ext uri="{FF2B5EF4-FFF2-40B4-BE49-F238E27FC236}">
                <a16:creationId xmlns:a16="http://schemas.microsoft.com/office/drawing/2014/main" id="{F6780589-99F9-4D8D-9B3F-03395BC844FC}"/>
              </a:ext>
            </a:extLst>
          </p:cNvPr>
          <p:cNvPicPr>
            <a:picLocks noChangeAspect="1" noChangeArrowheads="1"/>
          </p:cNvPicPr>
          <p:nvPr/>
        </p:nvPicPr>
        <p:blipFill>
          <a:blip r:embed="rId7">
            <a:lum bright="-6000" contrast="24000"/>
            <a:extLst>
              <a:ext uri="{28A0092B-C50C-407E-A947-70E740481C1C}">
                <a14:useLocalDpi xmlns:a14="http://schemas.microsoft.com/office/drawing/2010/main" val="0"/>
              </a:ext>
            </a:extLst>
          </a:blip>
          <a:srcRect/>
          <a:stretch>
            <a:fillRect/>
          </a:stretch>
        </p:blipFill>
        <p:spPr bwMode="auto">
          <a:xfrm>
            <a:off x="2895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5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3594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0"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31106" name="Group 11">
            <a:extLst>
              <a:ext uri="{FF2B5EF4-FFF2-40B4-BE49-F238E27FC236}">
                <a16:creationId xmlns:a16="http://schemas.microsoft.com/office/drawing/2014/main" id="{D19D208E-61FD-4969-A0C1-26627A1884F2}"/>
              </a:ext>
            </a:extLst>
          </p:cNvPr>
          <p:cNvGrpSpPr>
            <a:grpSpLocks/>
          </p:cNvGrpSpPr>
          <p:nvPr/>
        </p:nvGrpSpPr>
        <p:grpSpPr bwMode="auto">
          <a:xfrm>
            <a:off x="0" y="0"/>
            <a:ext cx="12192000" cy="6859588"/>
            <a:chOff x="0" y="-1"/>
            <a:chExt cx="5760" cy="4321"/>
          </a:xfrm>
        </p:grpSpPr>
        <p:pic>
          <p:nvPicPr>
            <p:cNvPr id="431111" name="Picture 12" descr="temptbg">
              <a:extLst>
                <a:ext uri="{FF2B5EF4-FFF2-40B4-BE49-F238E27FC236}">
                  <a16:creationId xmlns:a16="http://schemas.microsoft.com/office/drawing/2014/main" id="{74068517-BCE4-49C9-A70E-11A5E133F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12" name="Picture 13" descr="rosewatermarklp">
              <a:extLst>
                <a:ext uri="{FF2B5EF4-FFF2-40B4-BE49-F238E27FC236}">
                  <a16:creationId xmlns:a16="http://schemas.microsoft.com/office/drawing/2014/main" id="{F374D991-BB76-4AB1-ACA5-D44C45115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1107" name="Picture 14" descr="cat2">
            <a:extLst>
              <a:ext uri="{FF2B5EF4-FFF2-40B4-BE49-F238E27FC236}">
                <a16:creationId xmlns:a16="http://schemas.microsoft.com/office/drawing/2014/main" id="{23041D47-011C-4908-941E-2E15CD55A3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65138"/>
            <a:ext cx="7316788"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7988" name="Rectangle 4">
            <a:extLst>
              <a:ext uri="{FF2B5EF4-FFF2-40B4-BE49-F238E27FC236}">
                <a16:creationId xmlns:a16="http://schemas.microsoft.com/office/drawing/2014/main" id="{D8BE4C6C-BE7A-4A58-8000-3B048ABFF827}"/>
              </a:ext>
            </a:extLst>
          </p:cNvPr>
          <p:cNvSpPr>
            <a:spLocks noGrp="1" noChangeArrowheads="1"/>
          </p:cNvSpPr>
          <p:nvPr>
            <p:ph type="body" idx="1"/>
          </p:nvPr>
        </p:nvSpPr>
        <p:spPr/>
        <p:txBody>
          <a:bodyPr/>
          <a:lstStyle/>
          <a:p>
            <a:pPr eaLnBrk="1" hangingPunct="1">
              <a:buFontTx/>
              <a:buBlip>
                <a:blip r:embed="rId6"/>
              </a:buBlip>
            </a:pPr>
            <a:r>
              <a:rPr lang="en-US" altLang="en-US" sz="3500"/>
              <a:t>God provides us with the </a:t>
            </a:r>
            <a:br>
              <a:rPr lang="en-US" altLang="en-US" sz="3500"/>
            </a:br>
            <a:r>
              <a:rPr lang="en-US" altLang="en-US" sz="3500"/>
              <a:t>defenses we need to </a:t>
            </a:r>
            <a:br>
              <a:rPr lang="en-US" altLang="en-US" sz="3500"/>
            </a:br>
            <a:r>
              <a:rPr lang="en-US" altLang="en-US" sz="3500"/>
              <a:t>protect ourselves against </a:t>
            </a:r>
            <a:br>
              <a:rPr lang="en-US" altLang="en-US" sz="3500"/>
            </a:br>
            <a:r>
              <a:rPr lang="en-US" altLang="en-US" sz="3500"/>
              <a:t>the weapons of Satan. </a:t>
            </a:r>
          </a:p>
          <a:p>
            <a:pPr eaLnBrk="1" hangingPunct="1">
              <a:buFontTx/>
              <a:buBlip>
                <a:blip r:embed="rId6"/>
              </a:buBlip>
            </a:pPr>
            <a:r>
              <a:rPr lang="en-US" altLang="en-US" sz="3500"/>
              <a:t>By praying for </a:t>
            </a:r>
            <a:br>
              <a:rPr lang="en-US" altLang="en-US" sz="3500"/>
            </a:br>
            <a:r>
              <a:rPr lang="en-US" altLang="en-US" sz="3500"/>
              <a:t>protection, we prepare </a:t>
            </a:r>
            <a:br>
              <a:rPr lang="en-US" altLang="en-US" sz="3500"/>
            </a:br>
            <a:r>
              <a:rPr lang="en-US" altLang="en-US" sz="3500"/>
              <a:t>each day for battle </a:t>
            </a:r>
            <a:br>
              <a:rPr lang="en-US" altLang="en-US" sz="3500"/>
            </a:br>
            <a:r>
              <a:rPr lang="en-US" altLang="en-US" sz="3500"/>
              <a:t>against evil.</a:t>
            </a:r>
            <a:endParaRPr lang="en-US" altLang="en-US" sz="1400"/>
          </a:p>
        </p:txBody>
      </p:sp>
      <p:pic>
        <p:nvPicPr>
          <p:cNvPr id="937990" name="Picture 6" descr="Roman Soldier">
            <a:extLst>
              <a:ext uri="{FF2B5EF4-FFF2-40B4-BE49-F238E27FC236}">
                <a16:creationId xmlns:a16="http://schemas.microsoft.com/office/drawing/2014/main" id="{955A30BA-28E1-4900-8A2E-6C72190927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1150" y="2133600"/>
            <a:ext cx="26622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10" name="Picture 15" descr="temptkj">
            <a:extLst>
              <a:ext uri="{FF2B5EF4-FFF2-40B4-BE49-F238E27FC236}">
                <a16:creationId xmlns:a16="http://schemas.microsoft.com/office/drawing/2014/main" id="{B7719904-45DD-4A4B-82C2-DBD74E0B1F6C}"/>
              </a:ext>
            </a:extLst>
          </p:cNvPr>
          <p:cNvPicPr>
            <a:picLocks noChangeAspect="1" noChangeArrowheads="1"/>
          </p:cNvPicPr>
          <p:nvPr/>
        </p:nvPicPr>
        <p:blipFill>
          <a:blip r:embed="rId8">
            <a:lum bright="-6000" contrast="24000"/>
            <a:extLst>
              <a:ext uri="{28A0092B-C50C-407E-A947-70E740481C1C}">
                <a14:useLocalDpi xmlns:a14="http://schemas.microsoft.com/office/drawing/2010/main" val="0"/>
              </a:ext>
            </a:extLst>
          </a:blip>
          <a:srcRect/>
          <a:stretch>
            <a:fillRect/>
          </a:stretch>
        </p:blipFill>
        <p:spPr bwMode="auto">
          <a:xfrm>
            <a:off x="2895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798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37988">
                                            <p:txEl>
                                              <p:pRg st="1" end="1"/>
                                            </p:txEl>
                                          </p:spTgt>
                                        </p:tgtEl>
                                        <p:attrNameLst>
                                          <p:attrName>style.visibility</p:attrName>
                                        </p:attrNameLst>
                                      </p:cBhvr>
                                      <p:to>
                                        <p:strVal val="visible"/>
                                      </p:to>
                                    </p:se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937990"/>
                                        </p:tgtEl>
                                        <p:attrNameLst>
                                          <p:attrName>style.visibility</p:attrName>
                                        </p:attrNameLst>
                                      </p:cBhvr>
                                      <p:to>
                                        <p:strVal val="visible"/>
                                      </p:to>
                                    </p:set>
                                    <p:animEffect transition="in" filter="dissolve">
                                      <p:cBhvr>
                                        <p:cTn id="14" dur="1000"/>
                                        <p:tgtEl>
                                          <p:spTgt spid="937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88"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2130" name="Group 13">
            <a:extLst>
              <a:ext uri="{FF2B5EF4-FFF2-40B4-BE49-F238E27FC236}">
                <a16:creationId xmlns:a16="http://schemas.microsoft.com/office/drawing/2014/main" id="{AAEA6B41-E3BA-4D8F-95BE-3D727284A782}"/>
              </a:ext>
            </a:extLst>
          </p:cNvPr>
          <p:cNvGrpSpPr>
            <a:grpSpLocks/>
          </p:cNvGrpSpPr>
          <p:nvPr/>
        </p:nvGrpSpPr>
        <p:grpSpPr bwMode="auto">
          <a:xfrm>
            <a:off x="0" y="0"/>
            <a:ext cx="12192000" cy="6859588"/>
            <a:chOff x="0" y="0"/>
            <a:chExt cx="5760" cy="4321"/>
          </a:xfrm>
        </p:grpSpPr>
        <p:pic>
          <p:nvPicPr>
            <p:cNvPr id="432134" name="Picture 14" descr="temptbg">
              <a:extLst>
                <a:ext uri="{FF2B5EF4-FFF2-40B4-BE49-F238E27FC236}">
                  <a16:creationId xmlns:a16="http://schemas.microsoft.com/office/drawing/2014/main" id="{876BB8E0-8212-4BC8-B266-5D4E35936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5" name="Picture 15" descr="rosewatermarklp">
              <a:extLst>
                <a:ext uri="{FF2B5EF4-FFF2-40B4-BE49-F238E27FC236}">
                  <a16:creationId xmlns:a16="http://schemas.microsoft.com/office/drawing/2014/main" id="{28E1B627-DFBA-47A7-832F-B07D1906F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2131" name="Picture 16" descr="cat3">
            <a:extLst>
              <a:ext uri="{FF2B5EF4-FFF2-40B4-BE49-F238E27FC236}">
                <a16:creationId xmlns:a16="http://schemas.microsoft.com/office/drawing/2014/main" id="{89FB29D3-8978-460C-9EDB-E693D2CC2E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3810" r="53152" b="21620"/>
          <a:stretch>
            <a:fillRect/>
          </a:stretch>
        </p:blipFill>
        <p:spPr bwMode="auto">
          <a:xfrm>
            <a:off x="2819400" y="930275"/>
            <a:ext cx="3962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2" name="Rectangle 7">
            <a:extLst>
              <a:ext uri="{FF2B5EF4-FFF2-40B4-BE49-F238E27FC236}">
                <a16:creationId xmlns:a16="http://schemas.microsoft.com/office/drawing/2014/main" id="{6A130D2F-4A76-4CC5-A763-6B2392EC4C72}"/>
              </a:ext>
            </a:extLst>
          </p:cNvPr>
          <p:cNvSpPr>
            <a:spLocks noGrp="1" noChangeArrowheads="1"/>
          </p:cNvSpPr>
          <p:nvPr>
            <p:ph type="body" idx="1"/>
          </p:nvPr>
        </p:nvSpPr>
        <p:spPr>
          <a:xfrm>
            <a:off x="2971800" y="2362200"/>
            <a:ext cx="7620000" cy="4267200"/>
          </a:xfrm>
          <a:noFill/>
        </p:spPr>
        <p:txBody>
          <a:bodyPr/>
          <a:lstStyle/>
          <a:p>
            <a:pPr eaLnBrk="1" hangingPunct="1">
              <a:lnSpc>
                <a:spcPct val="110000"/>
              </a:lnSpc>
              <a:buFontTx/>
              <a:buNone/>
            </a:pPr>
            <a:r>
              <a:rPr lang="en-US" altLang="en-US" sz="3600">
                <a:hlinkClick r:id="rId6" action="ppaction://hlinksldjump"/>
              </a:rPr>
              <a:t>1 Corinthians 10:13</a:t>
            </a:r>
            <a:endParaRPr lang="en-US" altLang="en-US" sz="3600"/>
          </a:p>
          <a:p>
            <a:pPr eaLnBrk="1" hangingPunct="1">
              <a:lnSpc>
                <a:spcPct val="110000"/>
              </a:lnSpc>
              <a:buFontTx/>
              <a:buNone/>
            </a:pPr>
            <a:r>
              <a:rPr lang="en-US" altLang="en-US" sz="3600">
                <a:hlinkClick r:id="rId6" action="ppaction://hlinksldjump"/>
              </a:rPr>
              <a:t>Ephesians 6:11</a:t>
            </a:r>
            <a:endParaRPr lang="en-US" altLang="en-US" sz="3600"/>
          </a:p>
          <a:p>
            <a:pPr eaLnBrk="1" hangingPunct="1">
              <a:lnSpc>
                <a:spcPct val="110000"/>
              </a:lnSpc>
              <a:buFontTx/>
              <a:buNone/>
            </a:pPr>
            <a:r>
              <a:rPr lang="en-US" altLang="en-US" sz="3600">
                <a:hlinkClick r:id="rId7" action="ppaction://hlinksldjump"/>
              </a:rPr>
              <a:t>1 Peter 1:6, 7</a:t>
            </a:r>
            <a:endParaRPr lang="en-US" altLang="en-US" sz="4800"/>
          </a:p>
          <a:p>
            <a:pPr eaLnBrk="1" hangingPunct="1">
              <a:lnSpc>
                <a:spcPct val="90000"/>
              </a:lnSpc>
              <a:buFontTx/>
              <a:buNone/>
            </a:pPr>
            <a:endParaRPr lang="en-US" altLang="en-US"/>
          </a:p>
          <a:p>
            <a:pPr eaLnBrk="1" hangingPunct="1">
              <a:lnSpc>
                <a:spcPct val="90000"/>
              </a:lnSpc>
              <a:buFontTx/>
              <a:buNone/>
            </a:pPr>
            <a:endParaRPr lang="en-US" altLang="en-US"/>
          </a:p>
          <a:p>
            <a:pPr eaLnBrk="1" hangingPunct="1">
              <a:lnSpc>
                <a:spcPct val="90000"/>
              </a:lnSpc>
              <a:buFontTx/>
              <a:buNone/>
            </a:pPr>
            <a:r>
              <a:rPr lang="en-US" altLang="en-US"/>
              <a:t>Click reference above to read passage.</a:t>
            </a:r>
          </a:p>
        </p:txBody>
      </p:sp>
      <p:pic>
        <p:nvPicPr>
          <p:cNvPr id="432133" name="Picture 17" descr="temptkj">
            <a:extLst>
              <a:ext uri="{FF2B5EF4-FFF2-40B4-BE49-F238E27FC236}">
                <a16:creationId xmlns:a16="http://schemas.microsoft.com/office/drawing/2014/main" id="{190D683C-4A1E-4BD4-8033-F97DDA1100CD}"/>
              </a:ext>
            </a:extLst>
          </p:cNvPr>
          <p:cNvPicPr>
            <a:picLocks noChangeAspect="1" noChangeArrowheads="1"/>
          </p:cNvPicPr>
          <p:nvPr/>
        </p:nvPicPr>
        <p:blipFill>
          <a:blip r:embed="rId8">
            <a:lum bright="-6000" contrast="24000"/>
            <a:extLst>
              <a:ext uri="{28A0092B-C50C-407E-A947-70E740481C1C}">
                <a14:useLocalDpi xmlns:a14="http://schemas.microsoft.com/office/drawing/2010/main" val="0"/>
              </a:ext>
            </a:extLst>
          </a:blip>
          <a:srcRect/>
          <a:stretch>
            <a:fillRect/>
          </a:stretch>
        </p:blipFill>
        <p:spPr bwMode="auto">
          <a:xfrm>
            <a:off x="2895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33154" name="Group 10">
            <a:extLst>
              <a:ext uri="{FF2B5EF4-FFF2-40B4-BE49-F238E27FC236}">
                <a16:creationId xmlns:a16="http://schemas.microsoft.com/office/drawing/2014/main" id="{DECC99EB-CD94-4159-B9FC-B29F54833166}"/>
              </a:ext>
            </a:extLst>
          </p:cNvPr>
          <p:cNvGrpSpPr>
            <a:grpSpLocks/>
          </p:cNvGrpSpPr>
          <p:nvPr/>
        </p:nvGrpSpPr>
        <p:grpSpPr bwMode="auto">
          <a:xfrm>
            <a:off x="0" y="0"/>
            <a:ext cx="12192000" cy="6859588"/>
            <a:chOff x="0" y="0"/>
            <a:chExt cx="5760" cy="4321"/>
          </a:xfrm>
        </p:grpSpPr>
        <p:pic>
          <p:nvPicPr>
            <p:cNvPr id="433158" name="Picture 11" descr="temptbg">
              <a:extLst>
                <a:ext uri="{FF2B5EF4-FFF2-40B4-BE49-F238E27FC236}">
                  <a16:creationId xmlns:a16="http://schemas.microsoft.com/office/drawing/2014/main" id="{4F2F1237-120B-4F11-8D03-A9A01DAD2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9" name="Picture 12" descr="rosewatermarklp">
              <a:extLst>
                <a:ext uri="{FF2B5EF4-FFF2-40B4-BE49-F238E27FC236}">
                  <a16:creationId xmlns:a16="http://schemas.microsoft.com/office/drawing/2014/main" id="{F25BF5E4-983A-4DD2-B465-838270609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3155" name="Picture 13" descr="cat4">
            <a:extLst>
              <a:ext uri="{FF2B5EF4-FFF2-40B4-BE49-F238E27FC236}">
                <a16:creationId xmlns:a16="http://schemas.microsoft.com/office/drawing/2014/main" id="{06D96597-97C7-49DB-8E1A-F3C124C124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5746" r="39992" b="20885"/>
          <a:stretch>
            <a:fillRect/>
          </a:stretch>
        </p:blipFill>
        <p:spPr bwMode="auto">
          <a:xfrm>
            <a:off x="2589214" y="1066801"/>
            <a:ext cx="5030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084" name="Rectangle 4">
            <a:extLst>
              <a:ext uri="{FF2B5EF4-FFF2-40B4-BE49-F238E27FC236}">
                <a16:creationId xmlns:a16="http://schemas.microsoft.com/office/drawing/2014/main" id="{29BFE648-6E13-4454-A00A-B1647EAEA24A}"/>
              </a:ext>
            </a:extLst>
          </p:cNvPr>
          <p:cNvSpPr>
            <a:spLocks noGrp="1" noChangeArrowheads="1"/>
          </p:cNvSpPr>
          <p:nvPr>
            <p:ph type="body" idx="1"/>
          </p:nvPr>
        </p:nvSpPr>
        <p:spPr>
          <a:xfrm>
            <a:off x="1930400" y="2652764"/>
            <a:ext cx="10160000" cy="3824235"/>
          </a:xfrm>
        </p:spPr>
        <p:txBody>
          <a:bodyPr/>
          <a:lstStyle/>
          <a:p>
            <a:pPr eaLnBrk="1" hangingPunct="1">
              <a:buFontTx/>
              <a:buBlip>
                <a:blip r:embed="rId6"/>
              </a:buBlip>
            </a:pPr>
            <a:r>
              <a:rPr lang="en-US" altLang="en-US" sz="3500" dirty="0">
                <a:solidFill>
                  <a:srgbClr val="211D1E"/>
                </a:solidFill>
              </a:rPr>
              <a:t>The Greek word for “temptation” emphasizes the  idea of testing or proving, rather than simply an enticement to sin. </a:t>
            </a:r>
          </a:p>
          <a:p>
            <a:pPr eaLnBrk="1" hangingPunct="1">
              <a:buFontTx/>
              <a:buBlip>
                <a:blip r:embed="rId6"/>
              </a:buBlip>
            </a:pPr>
            <a:r>
              <a:rPr lang="en-US" altLang="en-US" sz="3500" dirty="0">
                <a:solidFill>
                  <a:srgbClr val="211D1E"/>
                </a:solidFill>
              </a:rPr>
              <a:t>The Bible is clear that God is good and holy, and     he would never lead us into sin.  </a:t>
            </a:r>
            <a:endParaRPr lang="en-US" altLang="en-US" sz="3500" dirty="0">
              <a:latin typeface="Arial Narrow" panose="020B0606020202030204" pitchFamily="34" charset="0"/>
            </a:endParaRPr>
          </a:p>
        </p:txBody>
      </p:sp>
      <p:pic>
        <p:nvPicPr>
          <p:cNvPr id="433157" name="Picture 14" descr="temptkj">
            <a:extLst>
              <a:ext uri="{FF2B5EF4-FFF2-40B4-BE49-F238E27FC236}">
                <a16:creationId xmlns:a16="http://schemas.microsoft.com/office/drawing/2014/main" id="{60C81CB5-22C2-4842-AC6E-C1B4F6AEF2FB}"/>
              </a:ext>
            </a:extLst>
          </p:cNvPr>
          <p:cNvPicPr>
            <a:picLocks noChangeAspect="1" noChangeArrowheads="1"/>
          </p:cNvPicPr>
          <p:nvPr/>
        </p:nvPicPr>
        <p:blipFill>
          <a:blip r:embed="rId7">
            <a:lum bright="-6000" contrast="24000"/>
            <a:extLst>
              <a:ext uri="{28A0092B-C50C-407E-A947-70E740481C1C}">
                <a14:useLocalDpi xmlns:a14="http://schemas.microsoft.com/office/drawing/2010/main" val="0"/>
              </a:ext>
            </a:extLst>
          </a:blip>
          <a:srcRect/>
          <a:stretch>
            <a:fillRect/>
          </a:stretch>
        </p:blipFill>
        <p:spPr bwMode="auto">
          <a:xfrm>
            <a:off x="2895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08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08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4"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4178" name="Group 10">
            <a:extLst>
              <a:ext uri="{FF2B5EF4-FFF2-40B4-BE49-F238E27FC236}">
                <a16:creationId xmlns:a16="http://schemas.microsoft.com/office/drawing/2014/main" id="{324E56E5-3C2F-49CD-9C37-2B2FC1217125}"/>
              </a:ext>
            </a:extLst>
          </p:cNvPr>
          <p:cNvGrpSpPr>
            <a:grpSpLocks/>
          </p:cNvGrpSpPr>
          <p:nvPr/>
        </p:nvGrpSpPr>
        <p:grpSpPr bwMode="auto">
          <a:xfrm>
            <a:off x="0" y="0"/>
            <a:ext cx="12192000" cy="6859588"/>
            <a:chOff x="0" y="0"/>
            <a:chExt cx="5760" cy="4321"/>
          </a:xfrm>
        </p:grpSpPr>
        <p:pic>
          <p:nvPicPr>
            <p:cNvPr id="434182" name="Picture 11" descr="temptbg">
              <a:extLst>
                <a:ext uri="{FF2B5EF4-FFF2-40B4-BE49-F238E27FC236}">
                  <a16:creationId xmlns:a16="http://schemas.microsoft.com/office/drawing/2014/main" id="{12CF34AF-01DD-44ED-B462-BE0EA0EC7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4183" name="Picture 12" descr="rosewatermarklp">
              <a:extLst>
                <a:ext uri="{FF2B5EF4-FFF2-40B4-BE49-F238E27FC236}">
                  <a16:creationId xmlns:a16="http://schemas.microsoft.com/office/drawing/2014/main" id="{F781CA50-9E7B-4D95-B2C6-8FD844EA9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4179" name="Picture 13" descr="cat4">
            <a:extLst>
              <a:ext uri="{FF2B5EF4-FFF2-40B4-BE49-F238E27FC236}">
                <a16:creationId xmlns:a16="http://schemas.microsoft.com/office/drawing/2014/main" id="{F3179902-8C90-4A19-8219-4B8022DE58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5746" r="39992" b="20885"/>
          <a:stretch>
            <a:fillRect/>
          </a:stretch>
        </p:blipFill>
        <p:spPr bwMode="auto">
          <a:xfrm>
            <a:off x="2589214" y="1066801"/>
            <a:ext cx="5030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8228" name="Rectangle 4">
            <a:extLst>
              <a:ext uri="{FF2B5EF4-FFF2-40B4-BE49-F238E27FC236}">
                <a16:creationId xmlns:a16="http://schemas.microsoft.com/office/drawing/2014/main" id="{4F36862A-DF94-4DF8-97D9-F3EE655B2550}"/>
              </a:ext>
            </a:extLst>
          </p:cNvPr>
          <p:cNvSpPr>
            <a:spLocks noGrp="1" noChangeArrowheads="1"/>
          </p:cNvSpPr>
          <p:nvPr>
            <p:ph type="body" idx="1"/>
          </p:nvPr>
        </p:nvSpPr>
        <p:spPr>
          <a:xfrm>
            <a:off x="1930400" y="2723102"/>
            <a:ext cx="10160000" cy="3753897"/>
          </a:xfrm>
        </p:spPr>
        <p:txBody>
          <a:bodyPr/>
          <a:lstStyle/>
          <a:p>
            <a:pPr eaLnBrk="1" hangingPunct="1">
              <a:buFontTx/>
              <a:buBlip>
                <a:blip r:embed="rId6"/>
              </a:buBlip>
            </a:pPr>
            <a:r>
              <a:rPr lang="en-US" altLang="en-US" sz="3500" dirty="0">
                <a:solidFill>
                  <a:srgbClr val="211D1E"/>
                </a:solidFill>
              </a:rPr>
              <a:t>James 1:13, 14 says that God does not tempt anyone, but each person is tempted by his own evil desire. </a:t>
            </a:r>
          </a:p>
          <a:p>
            <a:pPr eaLnBrk="1" hangingPunct="1">
              <a:buFontTx/>
              <a:buBlip>
                <a:blip r:embed="rId6"/>
              </a:buBlip>
            </a:pPr>
            <a:r>
              <a:rPr lang="en-US" altLang="en-US" sz="3500" dirty="0">
                <a:solidFill>
                  <a:srgbClr val="211D1E"/>
                </a:solidFill>
              </a:rPr>
              <a:t>We pray this petition because it is  better to avoid danger and all the trouble caused by sin than to have </a:t>
            </a:r>
            <a:br>
              <a:rPr lang="en-US" altLang="en-US" sz="3500" dirty="0">
                <a:solidFill>
                  <a:srgbClr val="211D1E"/>
                </a:solidFill>
              </a:rPr>
            </a:br>
            <a:r>
              <a:rPr lang="en-US" altLang="en-US" sz="3500" dirty="0">
                <a:solidFill>
                  <a:srgbClr val="211D1E"/>
                </a:solidFill>
              </a:rPr>
              <a:t>to fight and face the possibility of losing to it! </a:t>
            </a:r>
            <a:endParaRPr lang="en-US" altLang="en-US" sz="1800" dirty="0">
              <a:latin typeface="Arial Narrow" panose="020B0606020202030204" pitchFamily="34" charset="0"/>
            </a:endParaRPr>
          </a:p>
        </p:txBody>
      </p:sp>
      <p:pic>
        <p:nvPicPr>
          <p:cNvPr id="434181" name="Picture 14" descr="temptkj">
            <a:extLst>
              <a:ext uri="{FF2B5EF4-FFF2-40B4-BE49-F238E27FC236}">
                <a16:creationId xmlns:a16="http://schemas.microsoft.com/office/drawing/2014/main" id="{93D72199-24F5-4C4C-B91B-EADC88106DD1}"/>
              </a:ext>
            </a:extLst>
          </p:cNvPr>
          <p:cNvPicPr>
            <a:picLocks noChangeAspect="1" noChangeArrowheads="1"/>
          </p:cNvPicPr>
          <p:nvPr/>
        </p:nvPicPr>
        <p:blipFill>
          <a:blip r:embed="rId7">
            <a:lum bright="-6000" contrast="24000"/>
            <a:extLst>
              <a:ext uri="{28A0092B-C50C-407E-A947-70E740481C1C}">
                <a14:useLocalDpi xmlns:a14="http://schemas.microsoft.com/office/drawing/2010/main" val="0"/>
              </a:ext>
            </a:extLst>
          </a:blip>
          <a:srcRect/>
          <a:stretch>
            <a:fillRect/>
          </a:stretch>
        </p:blipFill>
        <p:spPr bwMode="auto">
          <a:xfrm>
            <a:off x="2895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82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822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228"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5202" name="Group 14">
            <a:extLst>
              <a:ext uri="{FF2B5EF4-FFF2-40B4-BE49-F238E27FC236}">
                <a16:creationId xmlns:a16="http://schemas.microsoft.com/office/drawing/2014/main" id="{A94BDBA9-DAD4-4486-B6F4-43E41A26BC1C}"/>
              </a:ext>
            </a:extLst>
          </p:cNvPr>
          <p:cNvGrpSpPr>
            <a:grpSpLocks/>
          </p:cNvGrpSpPr>
          <p:nvPr/>
        </p:nvGrpSpPr>
        <p:grpSpPr bwMode="auto">
          <a:xfrm>
            <a:off x="0" y="0"/>
            <a:ext cx="12192000" cy="6859588"/>
            <a:chOff x="0" y="-1"/>
            <a:chExt cx="5760" cy="4321"/>
          </a:xfrm>
        </p:grpSpPr>
        <p:pic>
          <p:nvPicPr>
            <p:cNvPr id="435206" name="Picture 15" descr="temptysign">
              <a:extLst>
                <a:ext uri="{FF2B5EF4-FFF2-40B4-BE49-F238E27FC236}">
                  <a16:creationId xmlns:a16="http://schemas.microsoft.com/office/drawing/2014/main" id="{0690E7C8-CC5F-43E3-B024-83BAC70C5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7" name="Picture 16" descr="rosewatermarklp">
              <a:extLst>
                <a:ext uri="{FF2B5EF4-FFF2-40B4-BE49-F238E27FC236}">
                  <a16:creationId xmlns:a16="http://schemas.microsoft.com/office/drawing/2014/main" id="{D853A342-ED28-408E-98A9-2BBA18657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0290" name="Rectangle 18">
            <a:extLst>
              <a:ext uri="{FF2B5EF4-FFF2-40B4-BE49-F238E27FC236}">
                <a16:creationId xmlns:a16="http://schemas.microsoft.com/office/drawing/2014/main" id="{324C9249-9FD4-4DA1-8776-30561B899CA2}"/>
              </a:ext>
            </a:extLst>
          </p:cNvPr>
          <p:cNvSpPr>
            <a:spLocks noGrp="1" noChangeArrowheads="1"/>
          </p:cNvSpPr>
          <p:nvPr>
            <p:ph type="body" idx="1"/>
          </p:nvPr>
        </p:nvSpPr>
        <p:spPr>
          <a:xfrm>
            <a:off x="2971800" y="2363788"/>
            <a:ext cx="7620000" cy="4114800"/>
          </a:xfrm>
          <a:noFill/>
        </p:spPr>
        <p:txBody>
          <a:bodyPr/>
          <a:lstStyle/>
          <a:p>
            <a:pPr eaLnBrk="1" hangingPunct="1">
              <a:buFontTx/>
              <a:buBlip>
                <a:blip r:embed="rId5"/>
              </a:buBlip>
            </a:pPr>
            <a:r>
              <a:rPr lang="en-US" altLang="en-US" sz="3500">
                <a:solidFill>
                  <a:srgbClr val="211D1E"/>
                </a:solidFill>
              </a:rPr>
              <a:t>Realistically, having the potential to </a:t>
            </a:r>
            <a:br>
              <a:rPr lang="en-US" altLang="en-US" sz="3500">
                <a:solidFill>
                  <a:srgbClr val="211D1E"/>
                </a:solidFill>
              </a:rPr>
            </a:br>
            <a:r>
              <a:rPr lang="en-US" altLang="en-US" sz="3500">
                <a:solidFill>
                  <a:srgbClr val="211D1E"/>
                </a:solidFill>
              </a:rPr>
              <a:t>do evil is part of being a human </a:t>
            </a:r>
            <a:br>
              <a:rPr lang="en-US" altLang="en-US" sz="3500">
                <a:solidFill>
                  <a:srgbClr val="211D1E"/>
                </a:solidFill>
              </a:rPr>
            </a:br>
            <a:r>
              <a:rPr lang="en-US" altLang="en-US" sz="3500">
                <a:solidFill>
                  <a:srgbClr val="211D1E"/>
                </a:solidFill>
              </a:rPr>
              <a:t>being—it gives us the </a:t>
            </a:r>
            <a:br>
              <a:rPr lang="en-US" altLang="en-US" sz="3500">
                <a:solidFill>
                  <a:srgbClr val="211D1E"/>
                </a:solidFill>
              </a:rPr>
            </a:br>
            <a:r>
              <a:rPr lang="en-US" altLang="en-US" sz="3500">
                <a:solidFill>
                  <a:srgbClr val="211D1E"/>
                </a:solidFill>
              </a:rPr>
              <a:t>opportunity to show </a:t>
            </a:r>
            <a:br>
              <a:rPr lang="en-US" altLang="en-US" sz="3500">
                <a:solidFill>
                  <a:srgbClr val="211D1E"/>
                </a:solidFill>
              </a:rPr>
            </a:br>
            <a:r>
              <a:rPr lang="en-US" altLang="en-US" sz="3500">
                <a:solidFill>
                  <a:srgbClr val="211D1E"/>
                </a:solidFill>
              </a:rPr>
              <a:t>what we are becoming. </a:t>
            </a:r>
          </a:p>
          <a:p>
            <a:pPr eaLnBrk="1" hangingPunct="1">
              <a:buFontTx/>
              <a:buBlip>
                <a:blip r:embed="rId5"/>
              </a:buBlip>
            </a:pPr>
            <a:r>
              <a:rPr lang="en-US" altLang="en-US" sz="3500">
                <a:solidFill>
                  <a:srgbClr val="211D1E"/>
                </a:solidFill>
              </a:rPr>
              <a:t>Genuine freedom </a:t>
            </a:r>
            <a:br>
              <a:rPr lang="en-US" altLang="en-US" sz="3500">
                <a:solidFill>
                  <a:srgbClr val="211D1E"/>
                </a:solidFill>
              </a:rPr>
            </a:br>
            <a:r>
              <a:rPr lang="en-US" altLang="en-US" sz="3500">
                <a:solidFill>
                  <a:srgbClr val="211D1E"/>
                </a:solidFill>
              </a:rPr>
              <a:t>requires that there be a </a:t>
            </a:r>
            <a:br>
              <a:rPr lang="en-US" altLang="en-US" sz="3500">
                <a:solidFill>
                  <a:srgbClr val="211D1E"/>
                </a:solidFill>
              </a:rPr>
            </a:br>
            <a:r>
              <a:rPr lang="en-US" altLang="en-US" sz="3500">
                <a:solidFill>
                  <a:srgbClr val="211D1E"/>
                </a:solidFill>
              </a:rPr>
              <a:t>choice between good and evil.</a:t>
            </a:r>
            <a:endParaRPr lang="en-US" altLang="en-US" sz="2000">
              <a:latin typeface="Arial Narrow" panose="020B0606020202030204" pitchFamily="34" charset="0"/>
            </a:endParaRPr>
          </a:p>
        </p:txBody>
      </p:sp>
      <p:pic>
        <p:nvPicPr>
          <p:cNvPr id="435204" name="Picture 19" descr="cat4">
            <a:extLst>
              <a:ext uri="{FF2B5EF4-FFF2-40B4-BE49-F238E27FC236}">
                <a16:creationId xmlns:a16="http://schemas.microsoft.com/office/drawing/2014/main" id="{2C9EEC2F-B56B-42EA-90C3-2E17C4C6FB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746" r="39992" b="20885"/>
          <a:stretch>
            <a:fillRect/>
          </a:stretch>
        </p:blipFill>
        <p:spPr bwMode="auto">
          <a:xfrm>
            <a:off x="2589214" y="1068388"/>
            <a:ext cx="5030787"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5" name="Picture 20" descr="temptkj">
            <a:extLst>
              <a:ext uri="{FF2B5EF4-FFF2-40B4-BE49-F238E27FC236}">
                <a16:creationId xmlns:a16="http://schemas.microsoft.com/office/drawing/2014/main" id="{7F9FB30A-E770-4EDF-A617-5B5D8CCE1CCB}"/>
              </a:ext>
            </a:extLst>
          </p:cNvPr>
          <p:cNvPicPr>
            <a:picLocks noChangeAspect="1" noChangeArrowheads="1"/>
          </p:cNvPicPr>
          <p:nvPr/>
        </p:nvPicPr>
        <p:blipFill>
          <a:blip r:embed="rId7">
            <a:lum bright="-6000" contrast="24000"/>
            <a:extLst>
              <a:ext uri="{28A0092B-C50C-407E-A947-70E740481C1C}">
                <a14:useLocalDpi xmlns:a14="http://schemas.microsoft.com/office/drawing/2010/main" val="0"/>
              </a:ext>
            </a:extLst>
          </a:blip>
          <a:srcRect/>
          <a:stretch>
            <a:fillRect/>
          </a:stretch>
        </p:blipFill>
        <p:spPr bwMode="auto">
          <a:xfrm>
            <a:off x="2895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502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502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90"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6226" name="Group 13">
            <a:extLst>
              <a:ext uri="{FF2B5EF4-FFF2-40B4-BE49-F238E27FC236}">
                <a16:creationId xmlns:a16="http://schemas.microsoft.com/office/drawing/2014/main" id="{FA14347B-F3BD-4245-82DA-E37C8D6813AA}"/>
              </a:ext>
            </a:extLst>
          </p:cNvPr>
          <p:cNvGrpSpPr>
            <a:grpSpLocks/>
          </p:cNvGrpSpPr>
          <p:nvPr/>
        </p:nvGrpSpPr>
        <p:grpSpPr bwMode="auto">
          <a:xfrm>
            <a:off x="0" y="0"/>
            <a:ext cx="12192000" cy="6859588"/>
            <a:chOff x="0" y="0"/>
            <a:chExt cx="5760" cy="4321"/>
          </a:xfrm>
        </p:grpSpPr>
        <p:pic>
          <p:nvPicPr>
            <p:cNvPr id="436233" name="Picture 14" descr="temptbg">
              <a:extLst>
                <a:ext uri="{FF2B5EF4-FFF2-40B4-BE49-F238E27FC236}">
                  <a16:creationId xmlns:a16="http://schemas.microsoft.com/office/drawing/2014/main" id="{5812E206-17F2-4FBD-9198-B31EEF613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4" name="Picture 15" descr="rosewatermarklp">
              <a:extLst>
                <a:ext uri="{FF2B5EF4-FFF2-40B4-BE49-F238E27FC236}">
                  <a16:creationId xmlns:a16="http://schemas.microsoft.com/office/drawing/2014/main" id="{96C69E2E-ADC8-4F76-A860-DB4B1CC0B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6227" name="Picture 16" descr="cat4">
            <a:extLst>
              <a:ext uri="{FF2B5EF4-FFF2-40B4-BE49-F238E27FC236}">
                <a16:creationId xmlns:a16="http://schemas.microsoft.com/office/drawing/2014/main" id="{387A8206-98C8-4575-9AD6-22DF312BF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5746" r="39992" b="20885"/>
          <a:stretch>
            <a:fillRect/>
          </a:stretch>
        </p:blipFill>
        <p:spPr bwMode="auto">
          <a:xfrm>
            <a:off x="2589214" y="1066801"/>
            <a:ext cx="5030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24" name="Rectangle 4">
            <a:extLst>
              <a:ext uri="{FF2B5EF4-FFF2-40B4-BE49-F238E27FC236}">
                <a16:creationId xmlns:a16="http://schemas.microsoft.com/office/drawing/2014/main" id="{9043DFE4-CDA2-4159-BB74-520FD63B81DB}"/>
              </a:ext>
            </a:extLst>
          </p:cNvPr>
          <p:cNvSpPr>
            <a:spLocks noGrp="1" noChangeArrowheads="1"/>
          </p:cNvSpPr>
          <p:nvPr>
            <p:ph type="body" idx="1"/>
          </p:nvPr>
        </p:nvSpPr>
        <p:spPr/>
        <p:txBody>
          <a:bodyPr/>
          <a:lstStyle/>
          <a:p>
            <a:pPr eaLnBrk="1" hangingPunct="1">
              <a:buFontTx/>
              <a:buBlip>
                <a:blip r:embed="rId6"/>
              </a:buBlip>
            </a:pPr>
            <a:r>
              <a:rPr lang="en-US" altLang="en-US" sz="3500"/>
              <a:t>We also know that trials strengthen faith and character </a:t>
            </a:r>
            <a:r>
              <a:rPr lang="en-US" altLang="en-US"/>
              <a:t>(</a:t>
            </a:r>
            <a:r>
              <a:rPr lang="en-US" altLang="en-US">
                <a:hlinkClick r:id="rId7" action="ppaction://hlinksldjump"/>
              </a:rPr>
              <a:t>1 Peter 1:6, 7</a:t>
            </a:r>
            <a:r>
              <a:rPr lang="en-US" altLang="en-US"/>
              <a:t>).</a:t>
            </a:r>
            <a:r>
              <a:rPr lang="en-US" altLang="en-US" sz="3500"/>
              <a:t> </a:t>
            </a:r>
          </a:p>
          <a:p>
            <a:pPr eaLnBrk="1" hangingPunct="1">
              <a:buFontTx/>
              <a:buBlip>
                <a:blip r:embed="rId6"/>
              </a:buBlip>
            </a:pPr>
            <a:r>
              <a:rPr lang="en-US" altLang="en-US" sz="3500"/>
              <a:t>Through our trials, </a:t>
            </a:r>
            <a:br>
              <a:rPr lang="en-US" altLang="en-US" sz="3500"/>
            </a:br>
            <a:r>
              <a:rPr lang="en-US" altLang="en-US" sz="3500"/>
              <a:t>we are driven </a:t>
            </a:r>
            <a:br>
              <a:rPr lang="en-US" altLang="en-US" sz="3500"/>
            </a:br>
            <a:r>
              <a:rPr lang="en-US" altLang="en-US" sz="3500"/>
              <a:t>closer to God </a:t>
            </a:r>
            <a:br>
              <a:rPr lang="en-US" altLang="en-US" sz="3500"/>
            </a:br>
            <a:r>
              <a:rPr lang="en-US" altLang="en-US" sz="3500"/>
              <a:t>by prayer </a:t>
            </a:r>
            <a:br>
              <a:rPr lang="en-US" altLang="en-US" sz="3500"/>
            </a:br>
            <a:r>
              <a:rPr lang="en-US" altLang="en-US" sz="3500"/>
              <a:t>and Scripture.</a:t>
            </a:r>
          </a:p>
          <a:p>
            <a:pPr eaLnBrk="1" hangingPunct="1">
              <a:buFontTx/>
              <a:buBlip>
                <a:blip r:embed="rId6"/>
              </a:buBlip>
            </a:pPr>
            <a:endParaRPr lang="en-US" altLang="en-US" sz="2000">
              <a:latin typeface="Arial Narrow" panose="020B0606020202030204" pitchFamily="34" charset="0"/>
            </a:endParaRPr>
          </a:p>
        </p:txBody>
      </p:sp>
      <p:grpSp>
        <p:nvGrpSpPr>
          <p:cNvPr id="3" name="Group 8">
            <a:extLst>
              <a:ext uri="{FF2B5EF4-FFF2-40B4-BE49-F238E27FC236}">
                <a16:creationId xmlns:a16="http://schemas.microsoft.com/office/drawing/2014/main" id="{B3DA3694-9FF2-4A75-8808-CCAC226A18DF}"/>
              </a:ext>
            </a:extLst>
          </p:cNvPr>
          <p:cNvGrpSpPr>
            <a:grpSpLocks/>
          </p:cNvGrpSpPr>
          <p:nvPr/>
        </p:nvGrpSpPr>
        <p:grpSpPr bwMode="auto">
          <a:xfrm>
            <a:off x="7067552" y="3767138"/>
            <a:ext cx="3505201" cy="3021012"/>
            <a:chOff x="3492" y="2373"/>
            <a:chExt cx="2208" cy="1903"/>
          </a:xfrm>
        </p:grpSpPr>
        <p:pic>
          <p:nvPicPr>
            <p:cNvPr id="436231" name="Picture 6" descr="Lost in the Storm (detail), Ansdell Richard ">
              <a:extLst>
                <a:ext uri="{FF2B5EF4-FFF2-40B4-BE49-F238E27FC236}">
                  <a16:creationId xmlns:a16="http://schemas.microsoft.com/office/drawing/2014/main" id="{B2667C16-0E02-4C12-B340-193B0B29BB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3333" t="30945" r="24445"/>
            <a:stretch>
              <a:fillRect/>
            </a:stretch>
          </p:blipFill>
          <p:spPr bwMode="auto">
            <a:xfrm>
              <a:off x="3600" y="2373"/>
              <a:ext cx="1920" cy="1377"/>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436232" name="Rectangle 7">
              <a:extLst>
                <a:ext uri="{FF2B5EF4-FFF2-40B4-BE49-F238E27FC236}">
                  <a16:creationId xmlns:a16="http://schemas.microsoft.com/office/drawing/2014/main" id="{E085A43E-5BD3-48DD-A872-D7C2E3284A15}"/>
                </a:ext>
              </a:extLst>
            </p:cNvPr>
            <p:cNvSpPr>
              <a:spLocks noChangeArrowheads="1"/>
            </p:cNvSpPr>
            <p:nvPr/>
          </p:nvSpPr>
          <p:spPr bwMode="auto">
            <a:xfrm>
              <a:off x="3492" y="3782"/>
              <a:ext cx="2208"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lnSpc>
                  <a:spcPct val="90000"/>
                </a:lnSpc>
                <a:spcBef>
                  <a:spcPct val="0"/>
                </a:spcBef>
                <a:spcAft>
                  <a:spcPct val="0"/>
                </a:spcAft>
              </a:pPr>
              <a:r>
                <a:rPr lang="en-US" altLang="en-US" sz="2500" b="1" i="1">
                  <a:solidFill>
                    <a:srgbClr val="000000"/>
                  </a:solidFill>
                  <a:latin typeface="Times New Roman" panose="02020603050405020304" pitchFamily="18" charset="0"/>
                </a:rPr>
                <a:t>Lost in the Storm (detail)</a:t>
              </a:r>
              <a:br>
                <a:rPr lang="en-US" altLang="en-US" sz="2500">
                  <a:solidFill>
                    <a:srgbClr val="000000"/>
                  </a:solidFill>
                  <a:latin typeface="Times New Roman" panose="02020603050405020304" pitchFamily="18" charset="0"/>
                </a:rPr>
              </a:br>
              <a:r>
                <a:rPr lang="en-US" altLang="en-US" sz="2500">
                  <a:solidFill>
                    <a:srgbClr val="000000"/>
                  </a:solidFill>
                  <a:latin typeface="Times New Roman" panose="02020603050405020304" pitchFamily="18" charset="0"/>
                </a:rPr>
                <a:t>Ansdell Richard</a:t>
              </a:r>
            </a:p>
          </p:txBody>
        </p:sp>
      </p:grpSp>
      <p:pic>
        <p:nvPicPr>
          <p:cNvPr id="436230" name="Picture 17" descr="temptkj">
            <a:extLst>
              <a:ext uri="{FF2B5EF4-FFF2-40B4-BE49-F238E27FC236}">
                <a16:creationId xmlns:a16="http://schemas.microsoft.com/office/drawing/2014/main" id="{581E1A13-7449-4A60-B301-3E81D294DBA6}"/>
              </a:ext>
            </a:extLst>
          </p:cNvPr>
          <p:cNvPicPr>
            <a:picLocks noChangeAspect="1" noChangeArrowheads="1"/>
          </p:cNvPicPr>
          <p:nvPr/>
        </p:nvPicPr>
        <p:blipFill>
          <a:blip r:embed="rId9">
            <a:lum bright="-6000" contrast="24000"/>
            <a:extLst>
              <a:ext uri="{28A0092B-C50C-407E-A947-70E740481C1C}">
                <a14:useLocalDpi xmlns:a14="http://schemas.microsoft.com/office/drawing/2010/main" val="0"/>
              </a:ext>
            </a:extLst>
          </a:blip>
          <a:srcRect/>
          <a:stretch>
            <a:fillRect/>
          </a:stretch>
        </p:blipFill>
        <p:spPr bwMode="auto">
          <a:xfrm>
            <a:off x="2895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523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52324">
                                            <p:txEl>
                                              <p:pRg st="1" end="1"/>
                                            </p:txEl>
                                          </p:spTgt>
                                        </p:tgtEl>
                                        <p:attrNameLst>
                                          <p:attrName>style.visibility</p:attrName>
                                        </p:attrNameLst>
                                      </p:cBhvr>
                                      <p:to>
                                        <p:strVal val="visible"/>
                                      </p:to>
                                    </p:se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24"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795" y="609600"/>
            <a:ext cx="10353762" cy="1257300"/>
          </a:xfrm>
        </p:spPr>
        <p:txBody>
          <a:bodyPr>
            <a:normAutofit/>
          </a:bodyPr>
          <a:lstStyle/>
          <a:p>
            <a:r>
              <a:rPr lang="en-US" sz="5400" u="sng" dirty="0">
                <a:solidFill>
                  <a:srgbClr val="00B0F0"/>
                </a:solidFill>
              </a:rPr>
              <a:t>Model Prayer In Line Item Analysis</a:t>
            </a:r>
          </a:p>
        </p:txBody>
      </p:sp>
      <p:sp>
        <p:nvSpPr>
          <p:cNvPr id="4" name="Content Placeholder 3">
            <a:extLst>
              <a:ext uri="{FF2B5EF4-FFF2-40B4-BE49-F238E27FC236}">
                <a16:creationId xmlns:a16="http://schemas.microsoft.com/office/drawing/2014/main" id="{842F0D3E-1094-44A0-AC92-AA7070ABEDD1}"/>
              </a:ext>
            </a:extLst>
          </p:cNvPr>
          <p:cNvSpPr>
            <a:spLocks noGrp="1"/>
          </p:cNvSpPr>
          <p:nvPr>
            <p:ph idx="1"/>
          </p:nvPr>
        </p:nvSpPr>
        <p:spPr/>
        <p:txBody>
          <a:bodyPr>
            <a:normAutofit/>
          </a:bodyPr>
          <a:lstStyle/>
          <a:p>
            <a:r>
              <a:rPr lang="en-US" sz="5400" dirty="0">
                <a:solidFill>
                  <a:schemeClr val="accent1">
                    <a:lumMod val="60000"/>
                    <a:lumOff val="40000"/>
                  </a:schemeClr>
                </a:solidFill>
              </a:rPr>
              <a:t>Give Us This Day Our Daily Bread.</a:t>
            </a:r>
          </a:p>
        </p:txBody>
      </p:sp>
    </p:spTree>
    <p:extLst>
      <p:ext uri="{BB962C8B-B14F-4D97-AF65-F5344CB8AC3E}">
        <p14:creationId xmlns:p14="http://schemas.microsoft.com/office/powerpoint/2010/main" val="4603410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7250" name="Group 13">
            <a:extLst>
              <a:ext uri="{FF2B5EF4-FFF2-40B4-BE49-F238E27FC236}">
                <a16:creationId xmlns:a16="http://schemas.microsoft.com/office/drawing/2014/main" id="{BA3CD26E-8C2F-4845-8794-C85C06DE1492}"/>
              </a:ext>
            </a:extLst>
          </p:cNvPr>
          <p:cNvGrpSpPr>
            <a:grpSpLocks/>
          </p:cNvGrpSpPr>
          <p:nvPr/>
        </p:nvGrpSpPr>
        <p:grpSpPr bwMode="auto">
          <a:xfrm>
            <a:off x="0" y="0"/>
            <a:ext cx="12192000" cy="6859588"/>
            <a:chOff x="0" y="0"/>
            <a:chExt cx="5760" cy="4321"/>
          </a:xfrm>
        </p:grpSpPr>
        <p:pic>
          <p:nvPicPr>
            <p:cNvPr id="437257" name="Picture 14" descr="temptbg">
              <a:extLst>
                <a:ext uri="{FF2B5EF4-FFF2-40B4-BE49-F238E27FC236}">
                  <a16:creationId xmlns:a16="http://schemas.microsoft.com/office/drawing/2014/main" id="{399E6862-C6F3-4A12-9DEF-938544290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58" name="Picture 15" descr="rosewatermarklp">
              <a:extLst>
                <a:ext uri="{FF2B5EF4-FFF2-40B4-BE49-F238E27FC236}">
                  <a16:creationId xmlns:a16="http://schemas.microsoft.com/office/drawing/2014/main" id="{D4456708-55B3-4049-AFFB-F6A2300BF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7251" name="Picture 16" descr="cat4">
            <a:extLst>
              <a:ext uri="{FF2B5EF4-FFF2-40B4-BE49-F238E27FC236}">
                <a16:creationId xmlns:a16="http://schemas.microsoft.com/office/drawing/2014/main" id="{6F28391B-4B0B-4B3D-AEBB-C14417572B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5746" r="39992" b="20885"/>
          <a:stretch>
            <a:fillRect/>
          </a:stretch>
        </p:blipFill>
        <p:spPr bwMode="auto">
          <a:xfrm>
            <a:off x="2589214" y="1066801"/>
            <a:ext cx="5030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4372" name="Rectangle 4">
            <a:extLst>
              <a:ext uri="{FF2B5EF4-FFF2-40B4-BE49-F238E27FC236}">
                <a16:creationId xmlns:a16="http://schemas.microsoft.com/office/drawing/2014/main" id="{DBCEE384-D67D-4D58-AC6F-1F7274780D09}"/>
              </a:ext>
            </a:extLst>
          </p:cNvPr>
          <p:cNvSpPr>
            <a:spLocks noGrp="1" noChangeArrowheads="1"/>
          </p:cNvSpPr>
          <p:nvPr>
            <p:ph type="body" idx="1"/>
          </p:nvPr>
        </p:nvSpPr>
        <p:spPr/>
        <p:txBody>
          <a:bodyPr/>
          <a:lstStyle/>
          <a:p>
            <a:pPr eaLnBrk="1" hangingPunct="1">
              <a:buFontTx/>
              <a:buBlip>
                <a:blip r:embed="rId6"/>
              </a:buBlip>
            </a:pPr>
            <a:r>
              <a:rPr lang="en-US" altLang="en-US" sz="3500"/>
              <a:t>We are reminded not to place our </a:t>
            </a:r>
            <a:br>
              <a:rPr lang="en-US" altLang="en-US" sz="3500"/>
            </a:br>
            <a:r>
              <a:rPr lang="en-US" altLang="en-US" sz="3500"/>
              <a:t>trust in ourselves. </a:t>
            </a:r>
          </a:p>
          <a:p>
            <a:pPr eaLnBrk="1" hangingPunct="1">
              <a:buFontTx/>
              <a:buBlip>
                <a:blip r:embed="rId6"/>
              </a:buBlip>
            </a:pPr>
            <a:r>
              <a:rPr lang="en-US" altLang="en-US" sz="3500"/>
              <a:t>Through trials, we </a:t>
            </a:r>
            <a:br>
              <a:rPr lang="en-US" altLang="en-US" sz="3500"/>
            </a:br>
            <a:r>
              <a:rPr lang="en-US" altLang="en-US" sz="3500"/>
              <a:t>learn to trust God </a:t>
            </a:r>
            <a:br>
              <a:rPr lang="en-US" altLang="en-US" sz="3500"/>
            </a:br>
            <a:r>
              <a:rPr lang="en-US" altLang="en-US" sz="3500"/>
              <a:t>more, and we gain the </a:t>
            </a:r>
            <a:br>
              <a:rPr lang="en-US" altLang="en-US" sz="3500"/>
            </a:br>
            <a:r>
              <a:rPr lang="en-US" altLang="en-US" sz="3500"/>
              <a:t>ability to help others </a:t>
            </a:r>
            <a:br>
              <a:rPr lang="en-US" altLang="en-US" sz="3500"/>
            </a:br>
            <a:r>
              <a:rPr lang="en-US" altLang="en-US" sz="3500"/>
              <a:t>in similar trials.</a:t>
            </a:r>
            <a:endParaRPr lang="en-US" altLang="en-US" sz="2000">
              <a:latin typeface="Arial Narrow" panose="020B0606020202030204" pitchFamily="34" charset="0"/>
            </a:endParaRPr>
          </a:p>
        </p:txBody>
      </p:sp>
      <p:grpSp>
        <p:nvGrpSpPr>
          <p:cNvPr id="3" name="Group 8">
            <a:extLst>
              <a:ext uri="{FF2B5EF4-FFF2-40B4-BE49-F238E27FC236}">
                <a16:creationId xmlns:a16="http://schemas.microsoft.com/office/drawing/2014/main" id="{AB84D0C9-592C-4B71-91A1-22C69F942193}"/>
              </a:ext>
            </a:extLst>
          </p:cNvPr>
          <p:cNvGrpSpPr>
            <a:grpSpLocks/>
          </p:cNvGrpSpPr>
          <p:nvPr/>
        </p:nvGrpSpPr>
        <p:grpSpPr bwMode="auto">
          <a:xfrm>
            <a:off x="7131051" y="3124201"/>
            <a:ext cx="3376613" cy="3649663"/>
            <a:chOff x="3532" y="1968"/>
            <a:chExt cx="2127" cy="2299"/>
          </a:xfrm>
        </p:grpSpPr>
        <p:pic>
          <p:nvPicPr>
            <p:cNvPr id="437255" name="Picture 6" descr="polypty1">
              <a:extLst>
                <a:ext uri="{FF2B5EF4-FFF2-40B4-BE49-F238E27FC236}">
                  <a16:creationId xmlns:a16="http://schemas.microsoft.com/office/drawing/2014/main" id="{BBAAC1A7-FAFE-4616-94B1-5850CF25EF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6" y="1968"/>
              <a:ext cx="1328" cy="1776"/>
            </a:xfrm>
            <a:prstGeom prst="rect">
              <a:avLst/>
            </a:prstGeom>
            <a:noFill/>
            <a:ln w="76200" cmpd="tri">
              <a:solidFill>
                <a:srgbClr val="D3C234"/>
              </a:solidFill>
              <a:miter lim="800000"/>
              <a:headEnd/>
              <a:tailEnd/>
            </a:ln>
            <a:extLst>
              <a:ext uri="{909E8E84-426E-40DD-AFC4-6F175D3DCCD1}">
                <a14:hiddenFill xmlns:a14="http://schemas.microsoft.com/office/drawing/2010/main">
                  <a:solidFill>
                    <a:srgbClr val="FFFFFF"/>
                  </a:solidFill>
                </a14:hiddenFill>
              </a:ext>
            </a:extLst>
          </p:spPr>
        </p:pic>
        <p:sp>
          <p:nvSpPr>
            <p:cNvPr id="437256" name="Rectangle 7">
              <a:extLst>
                <a:ext uri="{FF2B5EF4-FFF2-40B4-BE49-F238E27FC236}">
                  <a16:creationId xmlns:a16="http://schemas.microsoft.com/office/drawing/2014/main" id="{95874A67-D7F7-4368-9CBF-CC502B4019F0}"/>
                </a:ext>
              </a:extLst>
            </p:cNvPr>
            <p:cNvSpPr>
              <a:spLocks noChangeArrowheads="1"/>
            </p:cNvSpPr>
            <p:nvPr/>
          </p:nvSpPr>
          <p:spPr bwMode="auto">
            <a:xfrm>
              <a:off x="3532" y="3790"/>
              <a:ext cx="2127"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fontAlgn="base">
                <a:lnSpc>
                  <a:spcPct val="90000"/>
                </a:lnSpc>
                <a:spcBef>
                  <a:spcPct val="0"/>
                </a:spcBef>
                <a:spcAft>
                  <a:spcPct val="0"/>
                </a:spcAft>
              </a:pPr>
              <a:r>
                <a:rPr lang="en-US" altLang="en-US" sz="2400" b="1" i="1">
                  <a:solidFill>
                    <a:srgbClr val="000000"/>
                  </a:solidFill>
                  <a:latin typeface="Times New Roman" panose="02020603050405020304" pitchFamily="18" charset="0"/>
                </a:rPr>
                <a:t>The Temptation of Christ</a:t>
              </a:r>
              <a:br>
                <a:rPr lang="en-US" altLang="en-US" sz="2400">
                  <a:solidFill>
                    <a:srgbClr val="000000"/>
                  </a:solidFill>
                  <a:latin typeface="Times New Roman" panose="02020603050405020304" pitchFamily="18" charset="0"/>
                </a:rPr>
              </a:br>
              <a:r>
                <a:rPr lang="en-US" altLang="en-US" sz="2400">
                  <a:solidFill>
                    <a:srgbClr val="000000"/>
                  </a:solidFill>
                  <a:latin typeface="Times New Roman" panose="02020603050405020304" pitchFamily="18" charset="0"/>
                </a:rPr>
                <a:t>Flandes (c. 1500)</a:t>
              </a:r>
            </a:p>
          </p:txBody>
        </p:sp>
      </p:grpSp>
      <p:pic>
        <p:nvPicPr>
          <p:cNvPr id="437254" name="Picture 17" descr="temptkj">
            <a:extLst>
              <a:ext uri="{FF2B5EF4-FFF2-40B4-BE49-F238E27FC236}">
                <a16:creationId xmlns:a16="http://schemas.microsoft.com/office/drawing/2014/main" id="{978A4C43-E7AF-4C08-9B49-25348421E586}"/>
              </a:ext>
            </a:extLst>
          </p:cNvPr>
          <p:cNvPicPr>
            <a:picLocks noChangeAspect="1" noChangeArrowheads="1"/>
          </p:cNvPicPr>
          <p:nvPr/>
        </p:nvPicPr>
        <p:blipFill>
          <a:blip r:embed="rId8">
            <a:lum bright="-6000" contrast="24000"/>
            <a:extLst>
              <a:ext uri="{28A0092B-C50C-407E-A947-70E740481C1C}">
                <a14:useLocalDpi xmlns:a14="http://schemas.microsoft.com/office/drawing/2010/main" val="0"/>
              </a:ext>
            </a:extLst>
          </a:blip>
          <a:srcRect/>
          <a:stretch>
            <a:fillRect/>
          </a:stretch>
        </p:blipFill>
        <p:spPr bwMode="auto">
          <a:xfrm>
            <a:off x="2895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543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54372">
                                            <p:txEl>
                                              <p:pRg st="1" end="1"/>
                                            </p:txEl>
                                          </p:spTgt>
                                        </p:tgtEl>
                                        <p:attrNameLst>
                                          <p:attrName>style.visibility</p:attrName>
                                        </p:attrNameLst>
                                      </p:cBhvr>
                                      <p:to>
                                        <p:strVal val="visible"/>
                                      </p:to>
                                    </p:se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8274" name="Group 14">
            <a:extLst>
              <a:ext uri="{FF2B5EF4-FFF2-40B4-BE49-F238E27FC236}">
                <a16:creationId xmlns:a16="http://schemas.microsoft.com/office/drawing/2014/main" id="{0177C816-0ED3-42B5-A622-A215111380BA}"/>
              </a:ext>
            </a:extLst>
          </p:cNvPr>
          <p:cNvGrpSpPr>
            <a:grpSpLocks/>
          </p:cNvGrpSpPr>
          <p:nvPr/>
        </p:nvGrpSpPr>
        <p:grpSpPr bwMode="auto">
          <a:xfrm>
            <a:off x="0" y="0"/>
            <a:ext cx="12192000" cy="6859588"/>
            <a:chOff x="0" y="-1"/>
            <a:chExt cx="5760" cy="4321"/>
          </a:xfrm>
        </p:grpSpPr>
        <p:pic>
          <p:nvPicPr>
            <p:cNvPr id="438278" name="Picture 15" descr="temptbgfire">
              <a:extLst>
                <a:ext uri="{FF2B5EF4-FFF2-40B4-BE49-F238E27FC236}">
                  <a16:creationId xmlns:a16="http://schemas.microsoft.com/office/drawing/2014/main" id="{C5D85CD1-E313-4E9B-8A47-CFE92E941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79" name="Picture 16" descr="rosewatermarklp">
              <a:extLst>
                <a:ext uri="{FF2B5EF4-FFF2-40B4-BE49-F238E27FC236}">
                  <a16:creationId xmlns:a16="http://schemas.microsoft.com/office/drawing/2014/main" id="{E42B634F-60E6-4247-94B3-5560D9605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6434" name="Rectangle 18">
            <a:extLst>
              <a:ext uri="{FF2B5EF4-FFF2-40B4-BE49-F238E27FC236}">
                <a16:creationId xmlns:a16="http://schemas.microsoft.com/office/drawing/2014/main" id="{F8C290AA-4497-47F4-B0CD-D8E8D7BA0251}"/>
              </a:ext>
            </a:extLst>
          </p:cNvPr>
          <p:cNvSpPr>
            <a:spLocks noGrp="1" noChangeArrowheads="1"/>
          </p:cNvSpPr>
          <p:nvPr>
            <p:ph type="body" idx="1"/>
          </p:nvPr>
        </p:nvSpPr>
        <p:spPr>
          <a:xfrm>
            <a:off x="2971800" y="2363788"/>
            <a:ext cx="7620000" cy="4114800"/>
          </a:xfrm>
          <a:noFill/>
        </p:spPr>
        <p:txBody>
          <a:bodyPr/>
          <a:lstStyle/>
          <a:p>
            <a:pPr eaLnBrk="1" hangingPunct="1">
              <a:buFontTx/>
              <a:buBlip>
                <a:blip r:embed="rId5"/>
              </a:buBlip>
            </a:pPr>
            <a:r>
              <a:rPr lang="en-US" altLang="en-US" sz="3500"/>
              <a:t>While human nature </a:t>
            </a:r>
            <a:br>
              <a:rPr lang="en-US" altLang="en-US" sz="3500"/>
            </a:br>
            <a:r>
              <a:rPr lang="en-US" altLang="en-US" sz="3500"/>
              <a:t>resists the realities </a:t>
            </a:r>
            <a:br>
              <a:rPr lang="en-US" altLang="en-US" sz="3500"/>
            </a:br>
            <a:r>
              <a:rPr lang="en-US" altLang="en-US" sz="3500"/>
              <a:t>of trials and </a:t>
            </a:r>
            <a:br>
              <a:rPr lang="en-US" altLang="en-US" sz="3500"/>
            </a:br>
            <a:r>
              <a:rPr lang="en-US" altLang="en-US" sz="3500"/>
              <a:t>temptations, the </a:t>
            </a:r>
            <a:br>
              <a:rPr lang="en-US" altLang="en-US" sz="3500"/>
            </a:br>
            <a:r>
              <a:rPr lang="en-US" altLang="en-US" sz="3500"/>
              <a:t>maturing Christian </a:t>
            </a:r>
            <a:br>
              <a:rPr lang="en-US" altLang="en-US" sz="3500"/>
            </a:br>
            <a:r>
              <a:rPr lang="en-US" altLang="en-US" sz="3500"/>
              <a:t>accepts the refining </a:t>
            </a:r>
            <a:br>
              <a:rPr lang="en-US" altLang="en-US" sz="3500"/>
            </a:br>
            <a:r>
              <a:rPr lang="en-US" altLang="en-US" sz="3500"/>
              <a:t>process they bring. </a:t>
            </a:r>
            <a:endParaRPr lang="en-US" altLang="en-US" sz="3500">
              <a:latin typeface="Arial Narrow" panose="020B0606020202030204" pitchFamily="34" charset="0"/>
            </a:endParaRPr>
          </a:p>
        </p:txBody>
      </p:sp>
      <p:pic>
        <p:nvPicPr>
          <p:cNvPr id="438276" name="Picture 19" descr="cat4">
            <a:extLst>
              <a:ext uri="{FF2B5EF4-FFF2-40B4-BE49-F238E27FC236}">
                <a16:creationId xmlns:a16="http://schemas.microsoft.com/office/drawing/2014/main" id="{EA0BD409-D809-4A9F-B7A9-333B4FA4E1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746" r="39992" b="20885"/>
          <a:stretch>
            <a:fillRect/>
          </a:stretch>
        </p:blipFill>
        <p:spPr bwMode="auto">
          <a:xfrm>
            <a:off x="2589214" y="1068388"/>
            <a:ext cx="5030787"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77" name="Picture 20" descr="temptkj">
            <a:extLst>
              <a:ext uri="{FF2B5EF4-FFF2-40B4-BE49-F238E27FC236}">
                <a16:creationId xmlns:a16="http://schemas.microsoft.com/office/drawing/2014/main" id="{717EB7F2-6227-4C9C-9D1A-E9E7A8047142}"/>
              </a:ext>
            </a:extLst>
          </p:cNvPr>
          <p:cNvPicPr>
            <a:picLocks noChangeAspect="1" noChangeArrowheads="1"/>
          </p:cNvPicPr>
          <p:nvPr/>
        </p:nvPicPr>
        <p:blipFill>
          <a:blip r:embed="rId7">
            <a:lum bright="-6000" contrast="24000"/>
            <a:extLst>
              <a:ext uri="{28A0092B-C50C-407E-A947-70E740481C1C}">
                <a14:useLocalDpi xmlns:a14="http://schemas.microsoft.com/office/drawing/2010/main" val="0"/>
              </a:ext>
            </a:extLst>
          </a:blip>
          <a:srcRect/>
          <a:stretch>
            <a:fillRect/>
          </a:stretch>
        </p:blipFill>
        <p:spPr bwMode="auto">
          <a:xfrm>
            <a:off x="2895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564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34"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9298" name="Group 11">
            <a:extLst>
              <a:ext uri="{FF2B5EF4-FFF2-40B4-BE49-F238E27FC236}">
                <a16:creationId xmlns:a16="http://schemas.microsoft.com/office/drawing/2014/main" id="{0BA081FF-FE8A-4DCA-A351-21D63C43658A}"/>
              </a:ext>
            </a:extLst>
          </p:cNvPr>
          <p:cNvGrpSpPr>
            <a:grpSpLocks/>
          </p:cNvGrpSpPr>
          <p:nvPr/>
        </p:nvGrpSpPr>
        <p:grpSpPr bwMode="auto">
          <a:xfrm>
            <a:off x="0" y="0"/>
            <a:ext cx="12192000" cy="6859588"/>
            <a:chOff x="0" y="0"/>
            <a:chExt cx="5760" cy="4321"/>
          </a:xfrm>
        </p:grpSpPr>
        <p:pic>
          <p:nvPicPr>
            <p:cNvPr id="439302" name="Picture 12" descr="temptbg">
              <a:extLst>
                <a:ext uri="{FF2B5EF4-FFF2-40B4-BE49-F238E27FC236}">
                  <a16:creationId xmlns:a16="http://schemas.microsoft.com/office/drawing/2014/main" id="{622727BA-B9DD-424B-85B9-14B86ACCA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3" name="Picture 13" descr="rosewatermarklp">
              <a:extLst>
                <a:ext uri="{FF2B5EF4-FFF2-40B4-BE49-F238E27FC236}">
                  <a16:creationId xmlns:a16="http://schemas.microsoft.com/office/drawing/2014/main" id="{26278961-361D-4769-A6AA-48499B725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72"/>
              <a:ext cx="48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8479" name="Rectangle 15">
            <a:extLst>
              <a:ext uri="{FF2B5EF4-FFF2-40B4-BE49-F238E27FC236}">
                <a16:creationId xmlns:a16="http://schemas.microsoft.com/office/drawing/2014/main" id="{63C58892-6A41-49D5-8538-A8760BBC73B0}"/>
              </a:ext>
            </a:extLst>
          </p:cNvPr>
          <p:cNvSpPr>
            <a:spLocks noGrp="1" noChangeArrowheads="1"/>
          </p:cNvSpPr>
          <p:nvPr>
            <p:ph type="body" idx="1"/>
          </p:nvPr>
        </p:nvSpPr>
        <p:spPr>
          <a:xfrm>
            <a:off x="1930400" y="2833634"/>
            <a:ext cx="10160000" cy="3643365"/>
          </a:xfrm>
          <a:noFill/>
        </p:spPr>
        <p:txBody>
          <a:bodyPr/>
          <a:lstStyle/>
          <a:p>
            <a:pPr eaLnBrk="1" hangingPunct="1">
              <a:buFontTx/>
              <a:buBlip>
                <a:blip r:embed="rId5"/>
              </a:buBlip>
            </a:pPr>
            <a:r>
              <a:rPr lang="en-US" altLang="en-US" sz="3500" b="1" dirty="0"/>
              <a:t>All that’s left is to throw ourselves on the Father.</a:t>
            </a:r>
          </a:p>
          <a:p>
            <a:pPr eaLnBrk="1" hangingPunct="1">
              <a:buFontTx/>
              <a:buBlip>
                <a:blip r:embed="rId5"/>
              </a:buBlip>
            </a:pPr>
            <a:r>
              <a:rPr lang="en-US" altLang="en-US" sz="3500" b="1" dirty="0"/>
              <a:t>The Father has promised not to leave us unprotected and exposed to attacks from the enemy (Satan), but to protect, deliver, and forgive.</a:t>
            </a:r>
            <a:r>
              <a:rPr lang="en-US" altLang="en-US" sz="3500" b="1" dirty="0">
                <a:latin typeface="Arial Narrow" panose="020B0606020202030204" pitchFamily="34" charset="0"/>
              </a:rPr>
              <a:t> </a:t>
            </a:r>
          </a:p>
        </p:txBody>
      </p:sp>
      <p:pic>
        <p:nvPicPr>
          <p:cNvPr id="439300" name="Picture 16" descr="cat4">
            <a:extLst>
              <a:ext uri="{FF2B5EF4-FFF2-40B4-BE49-F238E27FC236}">
                <a16:creationId xmlns:a16="http://schemas.microsoft.com/office/drawing/2014/main" id="{D4FFE545-F266-400C-A1EC-B85FEB08A5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5746" r="39992" b="20885"/>
          <a:stretch>
            <a:fillRect/>
          </a:stretch>
        </p:blipFill>
        <p:spPr bwMode="auto">
          <a:xfrm>
            <a:off x="2589214" y="1066801"/>
            <a:ext cx="503078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1" name="Picture 17" descr="temptkj">
            <a:extLst>
              <a:ext uri="{FF2B5EF4-FFF2-40B4-BE49-F238E27FC236}">
                <a16:creationId xmlns:a16="http://schemas.microsoft.com/office/drawing/2014/main" id="{129156B2-2840-4F85-BC39-8CB8B86DEF01}"/>
              </a:ext>
            </a:extLst>
          </p:cNvPr>
          <p:cNvPicPr>
            <a:picLocks noChangeAspect="1" noChangeArrowheads="1"/>
          </p:cNvPicPr>
          <p:nvPr/>
        </p:nvPicPr>
        <p:blipFill>
          <a:blip r:embed="rId7">
            <a:lum bright="-6000" contrast="24000"/>
            <a:extLst>
              <a:ext uri="{28A0092B-C50C-407E-A947-70E740481C1C}">
                <a14:useLocalDpi xmlns:a14="http://schemas.microsoft.com/office/drawing/2010/main" val="0"/>
              </a:ext>
            </a:extLst>
          </a:blip>
          <a:srcRect/>
          <a:stretch>
            <a:fillRect/>
          </a:stretch>
        </p:blipFill>
        <p:spPr bwMode="auto">
          <a:xfrm>
            <a:off x="2895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584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584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479"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443394" name="WordArt 2">
            <a:extLst>
              <a:ext uri="{FF2B5EF4-FFF2-40B4-BE49-F238E27FC236}">
                <a16:creationId xmlns:a16="http://schemas.microsoft.com/office/drawing/2014/main" id="{4C80FF6F-1F12-4D7F-862F-AFC8F29F9C8A}"/>
              </a:ext>
            </a:extLst>
          </p:cNvPr>
          <p:cNvSpPr>
            <a:spLocks noChangeArrowheads="1" noChangeShapeType="1" noTextEdit="1"/>
          </p:cNvSpPr>
          <p:nvPr/>
        </p:nvSpPr>
        <p:spPr bwMode="auto">
          <a:xfrm>
            <a:off x="2057400" y="228600"/>
            <a:ext cx="83058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dirty="0">
                <a:solidFill>
                  <a:srgbClr val="FFFF00"/>
                </a:solidFill>
                <a:effectLst>
                  <a:outerShdw dist="35921" dir="2700000" algn="ctr" rotWithShape="0">
                    <a:srgbClr val="C0C0C0"/>
                  </a:outerShdw>
                </a:effectLst>
                <a:latin typeface="Impact" panose="020B0806030902050204" pitchFamily="34" charset="0"/>
              </a:rPr>
              <a:t>Lead Us Not Into Temptation</a:t>
            </a:r>
          </a:p>
        </p:txBody>
      </p:sp>
      <p:sp>
        <p:nvSpPr>
          <p:cNvPr id="2084867" name="Rectangle 3">
            <a:extLst>
              <a:ext uri="{FF2B5EF4-FFF2-40B4-BE49-F238E27FC236}">
                <a16:creationId xmlns:a16="http://schemas.microsoft.com/office/drawing/2014/main" id="{817FD4C1-215E-4844-B6E0-8CA1FDFDD8BA}"/>
              </a:ext>
            </a:extLst>
          </p:cNvPr>
          <p:cNvSpPr>
            <a:spLocks noChangeArrowheads="1"/>
          </p:cNvSpPr>
          <p:nvPr/>
        </p:nvSpPr>
        <p:spPr bwMode="auto">
          <a:xfrm>
            <a:off x="1981200" y="2057400"/>
            <a:ext cx="7696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buClr>
                <a:srgbClr val="BBE0E3"/>
              </a:buClr>
              <a:buFont typeface="Arial" panose="020B0604020202020204" pitchFamily="34" charset="0"/>
              <a:buAutoNum type="arabicPeriod"/>
            </a:pPr>
            <a:r>
              <a:rPr lang="en-US" altLang="en-US" sz="4400" b="1">
                <a:solidFill>
                  <a:srgbClr val="000000"/>
                </a:solidFill>
                <a:latin typeface="Comic Sans MS" panose="030F0702030302020204" pitchFamily="66" charset="0"/>
              </a:rPr>
              <a:t>Sin comes naturally</a:t>
            </a:r>
          </a:p>
          <a:p>
            <a:pPr fontAlgn="base">
              <a:spcBef>
                <a:spcPct val="0"/>
              </a:spcBef>
              <a:spcAft>
                <a:spcPct val="0"/>
              </a:spcAft>
              <a:buClr>
                <a:srgbClr val="BBE0E3"/>
              </a:buClr>
              <a:buFont typeface="Arial" panose="020B0604020202020204" pitchFamily="34" charset="0"/>
              <a:buAutoNum type="arabicPeriod"/>
            </a:pPr>
            <a:r>
              <a:rPr lang="en-US" altLang="en-US" sz="4400" b="1">
                <a:solidFill>
                  <a:srgbClr val="000000"/>
                </a:solidFill>
                <a:latin typeface="Comic Sans MS" panose="030F0702030302020204" pitchFamily="66" charset="0"/>
              </a:rPr>
              <a:t>All of us are weak.</a:t>
            </a:r>
          </a:p>
          <a:p>
            <a:pPr fontAlgn="base">
              <a:spcBef>
                <a:spcPct val="0"/>
              </a:spcBef>
              <a:spcAft>
                <a:spcPct val="0"/>
              </a:spcAft>
              <a:buClr>
                <a:srgbClr val="BBE0E3"/>
              </a:buClr>
              <a:buFont typeface="Arial" panose="020B0604020202020204" pitchFamily="34" charset="0"/>
              <a:buAutoNum type="arabicPeriod"/>
            </a:pPr>
            <a:r>
              <a:rPr lang="en-US" altLang="en-US" sz="4400" b="1">
                <a:solidFill>
                  <a:srgbClr val="000000"/>
                </a:solidFill>
                <a:latin typeface="Comic Sans MS" panose="030F0702030302020204" pitchFamily="66" charset="0"/>
              </a:rPr>
              <a:t>All of us are tempted.</a:t>
            </a:r>
          </a:p>
          <a:p>
            <a:pPr fontAlgn="base">
              <a:spcBef>
                <a:spcPct val="0"/>
              </a:spcBef>
              <a:spcAft>
                <a:spcPct val="0"/>
              </a:spcAft>
              <a:buClr>
                <a:srgbClr val="BBE0E3"/>
              </a:buClr>
              <a:buFont typeface="Arial" panose="020B0604020202020204" pitchFamily="34" charset="0"/>
              <a:buAutoNum type="arabicPeriod"/>
            </a:pPr>
            <a:r>
              <a:rPr lang="en-US" altLang="en-US" sz="4400" b="1">
                <a:solidFill>
                  <a:srgbClr val="000000"/>
                </a:solidFill>
                <a:latin typeface="Comic Sans MS" panose="030F0702030302020204" pitchFamily="66" charset="0"/>
              </a:rPr>
              <a:t>All of us were fallen have fallen and will fall</a:t>
            </a:r>
          </a:p>
          <a:p>
            <a:pPr fontAlgn="base">
              <a:spcBef>
                <a:spcPct val="0"/>
              </a:spcBef>
              <a:spcAft>
                <a:spcPct val="0"/>
              </a:spcAft>
              <a:buClr>
                <a:srgbClr val="BBE0E3"/>
              </a:buClr>
              <a:buFont typeface="Arial" panose="020B0604020202020204" pitchFamily="34" charset="0"/>
              <a:buAutoNum type="arabicPeriod"/>
            </a:pPr>
            <a:endParaRPr lang="en-US" altLang="en-US" sz="3200" b="1">
              <a:solidFill>
                <a:srgbClr val="000000"/>
              </a:solidFill>
              <a:latin typeface="Comic Sans MS" panose="030F0702030302020204"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84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848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848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84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4867"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445442" name="Rectangle 2">
            <a:extLst>
              <a:ext uri="{FF2B5EF4-FFF2-40B4-BE49-F238E27FC236}">
                <a16:creationId xmlns:a16="http://schemas.microsoft.com/office/drawing/2014/main" id="{F85BCAD6-79EE-4DA3-AAAD-05054668AD29}"/>
              </a:ext>
            </a:extLst>
          </p:cNvPr>
          <p:cNvSpPr>
            <a:spLocks noGrp="1" noChangeArrowheads="1"/>
          </p:cNvSpPr>
          <p:nvPr>
            <p:ph type="title"/>
          </p:nvPr>
        </p:nvSpPr>
        <p:spPr/>
        <p:txBody>
          <a:bodyPr/>
          <a:lstStyle/>
          <a:p>
            <a:pPr eaLnBrk="1" hangingPunct="1"/>
            <a:endParaRPr lang="en-US" altLang="en-US" sz="4000"/>
          </a:p>
        </p:txBody>
      </p:sp>
      <p:sp>
        <p:nvSpPr>
          <p:cNvPr id="2086915" name="Rectangle 3">
            <a:extLst>
              <a:ext uri="{FF2B5EF4-FFF2-40B4-BE49-F238E27FC236}">
                <a16:creationId xmlns:a16="http://schemas.microsoft.com/office/drawing/2014/main" id="{FF42A45B-CC68-4E03-816C-26A233B0EE94}"/>
              </a:ext>
            </a:extLst>
          </p:cNvPr>
          <p:cNvSpPr>
            <a:spLocks noGrp="1" noChangeArrowheads="1"/>
          </p:cNvSpPr>
          <p:nvPr>
            <p:ph type="body" idx="1"/>
          </p:nvPr>
        </p:nvSpPr>
        <p:spPr>
          <a:xfrm>
            <a:off x="1752600" y="1981200"/>
            <a:ext cx="8686800" cy="4267200"/>
          </a:xfrm>
        </p:spPr>
        <p:txBody>
          <a:bodyPr/>
          <a:lstStyle/>
          <a:p>
            <a:pPr marL="711200" indent="-711200">
              <a:spcBef>
                <a:spcPct val="0"/>
              </a:spcBef>
              <a:buClr>
                <a:schemeClr val="accent1"/>
              </a:buClr>
              <a:buFontTx/>
              <a:buAutoNum type="arabicPeriod" startAt="5"/>
            </a:pPr>
            <a:r>
              <a:rPr lang="en-US" altLang="en-US" sz="3600" b="1">
                <a:latin typeface="Comic Sans MS" panose="030F0702030302020204" pitchFamily="66" charset="0"/>
              </a:rPr>
              <a:t>All of us need protection</a:t>
            </a:r>
          </a:p>
          <a:p>
            <a:pPr marL="711200" indent="-711200">
              <a:spcBef>
                <a:spcPct val="0"/>
              </a:spcBef>
              <a:buClr>
                <a:schemeClr val="accent1"/>
              </a:buClr>
              <a:buFontTx/>
              <a:buAutoNum type="arabicPeriod" startAt="5"/>
            </a:pPr>
            <a:r>
              <a:rPr lang="en-US" altLang="en-US" sz="3600" b="1">
                <a:latin typeface="Comic Sans MS" panose="030F0702030302020204" pitchFamily="66" charset="0"/>
              </a:rPr>
              <a:t>All of us have and will go down the wrong path naturally apart from Gods guidance and strength.</a:t>
            </a:r>
          </a:p>
          <a:p>
            <a:pPr marL="711200" indent="-711200">
              <a:spcBef>
                <a:spcPct val="0"/>
              </a:spcBef>
              <a:buClr>
                <a:schemeClr val="accent1"/>
              </a:buClr>
              <a:buFontTx/>
              <a:buAutoNum type="arabicPeriod" startAt="5"/>
            </a:pPr>
            <a:r>
              <a:rPr lang="en-US" altLang="en-US" sz="3600" b="1">
                <a:latin typeface="Comic Sans MS" panose="030F0702030302020204" pitchFamily="66" charset="0"/>
              </a:rPr>
              <a:t>Our prayer should always be the expression of our desire to be led in the paths of righteousness.</a:t>
            </a:r>
          </a:p>
          <a:p>
            <a:pPr marL="711200" indent="-711200" eaLnBrk="1" hangingPunct="1"/>
            <a:endParaRPr lang="en-US" altLang="en-US" sz="3600"/>
          </a:p>
        </p:txBody>
      </p:sp>
      <p:sp>
        <p:nvSpPr>
          <p:cNvPr id="445444" name="WordArt 4">
            <a:extLst>
              <a:ext uri="{FF2B5EF4-FFF2-40B4-BE49-F238E27FC236}">
                <a16:creationId xmlns:a16="http://schemas.microsoft.com/office/drawing/2014/main" id="{0F5E82ED-31E4-42FB-9CCC-BED541F3BBD2}"/>
              </a:ext>
            </a:extLst>
          </p:cNvPr>
          <p:cNvSpPr>
            <a:spLocks noChangeArrowheads="1" noChangeShapeType="1" noTextEdit="1"/>
          </p:cNvSpPr>
          <p:nvPr/>
        </p:nvSpPr>
        <p:spPr bwMode="auto">
          <a:xfrm>
            <a:off x="2057400" y="228600"/>
            <a:ext cx="83058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dirty="0">
                <a:solidFill>
                  <a:srgbClr val="FFFF00"/>
                </a:solidFill>
                <a:effectLst>
                  <a:outerShdw dist="35921" dir="2700000" algn="ctr" rotWithShape="0">
                    <a:srgbClr val="C0C0C0"/>
                  </a:outerShdw>
                </a:effectLst>
                <a:latin typeface="Impact" panose="020B0806030902050204" pitchFamily="34" charset="0"/>
              </a:rPr>
              <a:t>Lead Us Not Into Temptation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86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869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86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6915"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446466" name="Rectangle 2">
            <a:extLst>
              <a:ext uri="{FF2B5EF4-FFF2-40B4-BE49-F238E27FC236}">
                <a16:creationId xmlns:a16="http://schemas.microsoft.com/office/drawing/2014/main" id="{9A569BA1-B717-4427-8FB0-DBB2E8742907}"/>
              </a:ext>
            </a:extLst>
          </p:cNvPr>
          <p:cNvSpPr>
            <a:spLocks noGrp="1" noChangeArrowheads="1"/>
          </p:cNvSpPr>
          <p:nvPr>
            <p:ph type="title"/>
          </p:nvPr>
        </p:nvSpPr>
        <p:spPr>
          <a:xfrm>
            <a:off x="1981200" y="427038"/>
            <a:ext cx="8229600" cy="990600"/>
          </a:xfrm>
        </p:spPr>
        <p:txBody>
          <a:bodyPr/>
          <a:lstStyle/>
          <a:p>
            <a:pPr eaLnBrk="1" hangingPunct="1"/>
            <a:r>
              <a:rPr lang="en-US" altLang="en-US">
                <a:latin typeface="Comic Sans MS Bold" panose="030F0902030302020204" pitchFamily="66" charset="0"/>
              </a:rPr>
              <a:t>The Process Of Temptation</a:t>
            </a:r>
          </a:p>
        </p:txBody>
      </p:sp>
      <p:sp>
        <p:nvSpPr>
          <p:cNvPr id="2088963" name="Rectangle 3">
            <a:extLst>
              <a:ext uri="{FF2B5EF4-FFF2-40B4-BE49-F238E27FC236}">
                <a16:creationId xmlns:a16="http://schemas.microsoft.com/office/drawing/2014/main" id="{1A0A47F7-9DF5-4168-AF2F-6AAFBEBC5F20}"/>
              </a:ext>
            </a:extLst>
          </p:cNvPr>
          <p:cNvSpPr>
            <a:spLocks noGrp="1" noChangeArrowheads="1"/>
          </p:cNvSpPr>
          <p:nvPr>
            <p:ph type="body" idx="1"/>
          </p:nvPr>
        </p:nvSpPr>
        <p:spPr>
          <a:xfrm>
            <a:off x="1981200" y="1671639"/>
            <a:ext cx="8229600" cy="4383087"/>
          </a:xfrm>
        </p:spPr>
        <p:txBody>
          <a:bodyPr/>
          <a:lstStyle/>
          <a:p>
            <a:pPr marL="609600" indent="-609600" eaLnBrk="1" hangingPunct="1">
              <a:buFontTx/>
              <a:buAutoNum type="arabicPeriod"/>
            </a:pPr>
            <a:r>
              <a:rPr lang="en-US" altLang="en-US">
                <a:solidFill>
                  <a:srgbClr val="0AFFDF"/>
                </a:solidFill>
                <a:latin typeface="Comic Sans MS Bold" panose="030F0902030302020204" pitchFamily="66" charset="0"/>
              </a:rPr>
              <a:t>A simple </a:t>
            </a:r>
            <a:r>
              <a:rPr lang="en-US" altLang="en-US" i="1" u="sng">
                <a:solidFill>
                  <a:schemeClr val="bg1"/>
                </a:solidFill>
                <a:latin typeface="Comic Sans MS Bold" panose="030F0902030302020204" pitchFamily="66" charset="0"/>
              </a:rPr>
              <a:t>evil thought</a:t>
            </a:r>
            <a:r>
              <a:rPr lang="en-US" altLang="en-US">
                <a:solidFill>
                  <a:srgbClr val="0AFFDF"/>
                </a:solidFill>
                <a:latin typeface="Comic Sans MS Bold" panose="030F0902030302020204" pitchFamily="66" charset="0"/>
              </a:rPr>
              <a:t>. </a:t>
            </a:r>
          </a:p>
          <a:p>
            <a:pPr marL="609600" indent="-609600" eaLnBrk="1" hangingPunct="1">
              <a:buFontTx/>
              <a:buAutoNum type="arabicPeriod"/>
            </a:pPr>
            <a:r>
              <a:rPr lang="en-US" altLang="en-US">
                <a:solidFill>
                  <a:srgbClr val="0AFFDF"/>
                </a:solidFill>
                <a:latin typeface="Comic Sans MS Bold" panose="030F0902030302020204" pitchFamily="66" charset="0"/>
              </a:rPr>
              <a:t>A strong </a:t>
            </a:r>
            <a:r>
              <a:rPr lang="en-US" altLang="en-US" i="1" u="sng">
                <a:solidFill>
                  <a:schemeClr val="bg1"/>
                </a:solidFill>
                <a:latin typeface="Comic Sans MS Bold" panose="030F0902030302020204" pitchFamily="66" charset="0"/>
              </a:rPr>
              <a:t>imagination</a:t>
            </a:r>
            <a:r>
              <a:rPr lang="en-US" altLang="en-US">
                <a:solidFill>
                  <a:srgbClr val="0AFFDF"/>
                </a:solidFill>
                <a:latin typeface="Comic Sans MS Bold" panose="030F0902030302020204" pitchFamily="66" charset="0"/>
              </a:rPr>
              <a:t>, or impression made on the imagination, by the thing to which we are tempted. </a:t>
            </a:r>
          </a:p>
          <a:p>
            <a:pPr marL="609600" indent="-609600" eaLnBrk="1" hangingPunct="1">
              <a:buFontTx/>
              <a:buAutoNum type="arabicPeriod"/>
            </a:pPr>
            <a:r>
              <a:rPr lang="en-US" altLang="en-US" i="1" u="sng">
                <a:solidFill>
                  <a:schemeClr val="bg1"/>
                </a:solidFill>
                <a:latin typeface="Comic Sans MS Bold" panose="030F0902030302020204" pitchFamily="66" charset="0"/>
              </a:rPr>
              <a:t>Delight</a:t>
            </a:r>
            <a:r>
              <a:rPr lang="en-US" altLang="en-US">
                <a:solidFill>
                  <a:srgbClr val="0AFFDF"/>
                </a:solidFill>
                <a:latin typeface="Comic Sans MS Bold" panose="030F0902030302020204" pitchFamily="66" charset="0"/>
              </a:rPr>
              <a:t> in viewing it.</a:t>
            </a:r>
          </a:p>
          <a:p>
            <a:pPr marL="609600" indent="-609600" eaLnBrk="1" hangingPunct="1">
              <a:buFontTx/>
              <a:buAutoNum type="arabicPeriod"/>
            </a:pPr>
            <a:r>
              <a:rPr lang="en-US" altLang="en-US">
                <a:solidFill>
                  <a:srgbClr val="0AFFDF"/>
                </a:solidFill>
                <a:latin typeface="Comic Sans MS Bold" panose="030F0902030302020204" pitchFamily="66" charset="0"/>
              </a:rPr>
              <a:t>A </a:t>
            </a:r>
            <a:r>
              <a:rPr lang="en-US" altLang="en-US" i="1" u="sng">
                <a:solidFill>
                  <a:schemeClr val="bg1"/>
                </a:solidFill>
                <a:latin typeface="Comic Sans MS Bold" panose="030F0902030302020204" pitchFamily="66" charset="0"/>
              </a:rPr>
              <a:t>desire</a:t>
            </a:r>
            <a:r>
              <a:rPr lang="en-US" altLang="en-US">
                <a:solidFill>
                  <a:srgbClr val="0AFFDF"/>
                </a:solidFill>
                <a:latin typeface="Comic Sans MS Bold" panose="030F0902030302020204" pitchFamily="66" charset="0"/>
              </a:rPr>
              <a:t> empowered by promised pleasure. There is pleasure in sin </a:t>
            </a:r>
          </a:p>
          <a:p>
            <a:pPr marL="609600" indent="-609600" eaLnBrk="1" hangingPunct="1">
              <a:buFontTx/>
              <a:buAutoNum type="arabicPeriod"/>
            </a:pPr>
            <a:r>
              <a:rPr lang="en-US" altLang="en-US" i="1" u="sng">
                <a:solidFill>
                  <a:schemeClr val="bg1"/>
                </a:solidFill>
                <a:latin typeface="Comic Sans MS Bold" panose="030F0902030302020204" pitchFamily="66" charset="0"/>
              </a:rPr>
              <a:t>Consent</a:t>
            </a:r>
            <a:r>
              <a:rPr lang="en-US" altLang="en-US">
                <a:solidFill>
                  <a:srgbClr val="0AFFDF"/>
                </a:solidFill>
                <a:latin typeface="Comic Sans MS Bold" panose="030F0902030302020204" pitchFamily="66" charset="0"/>
              </a:rPr>
              <a:t> of the will to perform it.</a:t>
            </a:r>
            <a:r>
              <a:rPr lang="en-US" altLang="en-US" sz="1000">
                <a:solidFill>
                  <a:srgbClr val="000000"/>
                </a:solidFill>
                <a:latin typeface="Comic Sans MS Bold" panose="030F0902030302020204" pitchFamily="66" charset="0"/>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88963">
                                            <p:txEl>
                                              <p:pRg st="0" end="0"/>
                                            </p:txEl>
                                          </p:spTgt>
                                        </p:tgtEl>
                                        <p:attrNameLst>
                                          <p:attrName>style.visibility</p:attrName>
                                        </p:attrNameLst>
                                      </p:cBhvr>
                                      <p:to>
                                        <p:strVal val="visible"/>
                                      </p:to>
                                    </p:set>
                                    <p:animEffect transition="in" filter="dissolve">
                                      <p:cBhvr>
                                        <p:cTn id="7" dur="500"/>
                                        <p:tgtEl>
                                          <p:spTgt spid="2088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88963">
                                            <p:txEl>
                                              <p:pRg st="1" end="1"/>
                                            </p:txEl>
                                          </p:spTgt>
                                        </p:tgtEl>
                                        <p:attrNameLst>
                                          <p:attrName>style.visibility</p:attrName>
                                        </p:attrNameLst>
                                      </p:cBhvr>
                                      <p:to>
                                        <p:strVal val="visible"/>
                                      </p:to>
                                    </p:set>
                                    <p:animEffect transition="in" filter="dissolve">
                                      <p:cBhvr>
                                        <p:cTn id="12" dur="500"/>
                                        <p:tgtEl>
                                          <p:spTgt spid="20889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88963">
                                            <p:txEl>
                                              <p:pRg st="2" end="2"/>
                                            </p:txEl>
                                          </p:spTgt>
                                        </p:tgtEl>
                                        <p:attrNameLst>
                                          <p:attrName>style.visibility</p:attrName>
                                        </p:attrNameLst>
                                      </p:cBhvr>
                                      <p:to>
                                        <p:strVal val="visible"/>
                                      </p:to>
                                    </p:set>
                                    <p:animEffect transition="in" filter="dissolve">
                                      <p:cBhvr>
                                        <p:cTn id="17" dur="500"/>
                                        <p:tgtEl>
                                          <p:spTgt spid="20889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88963">
                                            <p:txEl>
                                              <p:pRg st="3" end="3"/>
                                            </p:txEl>
                                          </p:spTgt>
                                        </p:tgtEl>
                                        <p:attrNameLst>
                                          <p:attrName>style.visibility</p:attrName>
                                        </p:attrNameLst>
                                      </p:cBhvr>
                                      <p:to>
                                        <p:strVal val="visible"/>
                                      </p:to>
                                    </p:set>
                                    <p:animEffect transition="in" filter="dissolve">
                                      <p:cBhvr>
                                        <p:cTn id="22" dur="500"/>
                                        <p:tgtEl>
                                          <p:spTgt spid="20889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88963">
                                            <p:txEl>
                                              <p:pRg st="4" end="4"/>
                                            </p:txEl>
                                          </p:spTgt>
                                        </p:tgtEl>
                                        <p:attrNameLst>
                                          <p:attrName>style.visibility</p:attrName>
                                        </p:attrNameLst>
                                      </p:cBhvr>
                                      <p:to>
                                        <p:strVal val="visible"/>
                                      </p:to>
                                    </p:set>
                                    <p:animEffect transition="in" filter="dissolve">
                                      <p:cBhvr>
                                        <p:cTn id="27" dur="500"/>
                                        <p:tgtEl>
                                          <p:spTgt spid="2088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63"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447490" name="Rectangle 2">
            <a:extLst>
              <a:ext uri="{FF2B5EF4-FFF2-40B4-BE49-F238E27FC236}">
                <a16:creationId xmlns:a16="http://schemas.microsoft.com/office/drawing/2014/main" id="{6CE567A7-65B5-487B-9493-6758198AFFCC}"/>
              </a:ext>
            </a:extLst>
          </p:cNvPr>
          <p:cNvSpPr>
            <a:spLocks noGrp="1" noChangeArrowheads="1"/>
          </p:cNvSpPr>
          <p:nvPr>
            <p:ph type="title"/>
          </p:nvPr>
        </p:nvSpPr>
        <p:spPr>
          <a:xfrm>
            <a:off x="2209800" y="0"/>
            <a:ext cx="7772400" cy="914400"/>
          </a:xfrm>
        </p:spPr>
        <p:txBody>
          <a:bodyPr/>
          <a:lstStyle/>
          <a:p>
            <a:pPr eaLnBrk="1" hangingPunct="1"/>
            <a:r>
              <a:rPr lang="en-US" altLang="en-US" b="1" u="sng">
                <a:latin typeface="Comic Sans MS Bold" panose="030F0902030302020204" pitchFamily="66" charset="0"/>
              </a:rPr>
              <a:t>Lead us Not</a:t>
            </a:r>
          </a:p>
        </p:txBody>
      </p:sp>
      <p:sp>
        <p:nvSpPr>
          <p:cNvPr id="2091011" name="Rectangle 3">
            <a:extLst>
              <a:ext uri="{FF2B5EF4-FFF2-40B4-BE49-F238E27FC236}">
                <a16:creationId xmlns:a16="http://schemas.microsoft.com/office/drawing/2014/main" id="{27EB5A8F-FB7A-451B-8861-CDD86D403A49}"/>
              </a:ext>
            </a:extLst>
          </p:cNvPr>
          <p:cNvSpPr>
            <a:spLocks noGrp="1" noChangeArrowheads="1"/>
          </p:cNvSpPr>
          <p:nvPr>
            <p:ph type="body" idx="1"/>
          </p:nvPr>
        </p:nvSpPr>
        <p:spPr>
          <a:xfrm>
            <a:off x="1905000" y="1143000"/>
            <a:ext cx="8458200" cy="5562600"/>
          </a:xfrm>
        </p:spPr>
        <p:txBody>
          <a:bodyPr/>
          <a:lstStyle/>
          <a:p>
            <a:pPr marL="231775" indent="-231775" eaLnBrk="1" hangingPunct="1">
              <a:defRPr/>
            </a:pPr>
            <a:r>
              <a:rPr lang="en-US" b="1">
                <a:solidFill>
                  <a:schemeClr val="accent1"/>
                </a:solidFill>
                <a:effectLst>
                  <a:outerShdw blurRad="38100" dist="38100" dir="2700000" algn="tl">
                    <a:srgbClr val="000000"/>
                  </a:outerShdw>
                </a:effectLst>
                <a:latin typeface="Comic Sans MS Bold" pitchFamily="-80" charset="0"/>
              </a:rPr>
              <a:t>From “phero” to keep from falling</a:t>
            </a:r>
          </a:p>
          <a:p>
            <a:pPr marL="231775" indent="-231775" eaLnBrk="1" hangingPunct="1">
              <a:defRPr/>
            </a:pPr>
            <a:r>
              <a:rPr lang="en-US" b="1">
                <a:solidFill>
                  <a:schemeClr val="accent1"/>
                </a:solidFill>
                <a:effectLst>
                  <a:outerShdw blurRad="38100" dist="38100" dir="2700000" algn="tl">
                    <a:srgbClr val="000000"/>
                  </a:outerShdw>
                </a:effectLst>
                <a:latin typeface="Comic Sans MS Bold" pitchFamily="-80" charset="0"/>
              </a:rPr>
              <a:t>Eis (into, unto, toward)</a:t>
            </a:r>
          </a:p>
          <a:p>
            <a:pPr marL="231775" indent="-231775" eaLnBrk="1" hangingPunct="1">
              <a:defRPr/>
            </a:pPr>
            <a:r>
              <a:rPr lang="en-US" b="1">
                <a:solidFill>
                  <a:schemeClr val="accent1"/>
                </a:solidFill>
                <a:effectLst>
                  <a:outerShdw blurRad="38100" dist="38100" dir="2700000" algn="tl">
                    <a:srgbClr val="000000"/>
                  </a:outerShdw>
                </a:effectLst>
                <a:latin typeface="Comic Sans MS Bold" pitchFamily="-80" charset="0"/>
              </a:rPr>
              <a:t>It is </a:t>
            </a:r>
            <a:r>
              <a:rPr lang="en-US" b="1" u="sng">
                <a:solidFill>
                  <a:schemeClr val="accent1"/>
                </a:solidFill>
                <a:effectLst>
                  <a:outerShdw blurRad="38100" dist="38100" dir="2700000" algn="tl">
                    <a:srgbClr val="000000"/>
                  </a:outerShdw>
                </a:effectLst>
                <a:latin typeface="Comic Sans MS Bold" pitchFamily="-80" charset="0"/>
              </a:rPr>
              <a:t>acknowledging</a:t>
            </a:r>
            <a:r>
              <a:rPr lang="en-US" b="1">
                <a:solidFill>
                  <a:schemeClr val="accent1"/>
                </a:solidFill>
                <a:effectLst>
                  <a:outerShdw blurRad="38100" dist="38100" dir="2700000" algn="tl">
                    <a:srgbClr val="000000"/>
                  </a:outerShdw>
                </a:effectLst>
                <a:latin typeface="Comic Sans MS Bold" pitchFamily="-80" charset="0"/>
              </a:rPr>
              <a:t> the real weakness of the flesh to wander into that place of falling. </a:t>
            </a:r>
          </a:p>
          <a:p>
            <a:pPr marL="231775" indent="-231775" eaLnBrk="1" hangingPunct="1">
              <a:defRPr/>
            </a:pPr>
            <a:r>
              <a:rPr lang="en-US" b="1">
                <a:solidFill>
                  <a:schemeClr val="accent1"/>
                </a:solidFill>
                <a:effectLst>
                  <a:outerShdw blurRad="38100" dist="38100" dir="2700000" algn="tl">
                    <a:srgbClr val="000000"/>
                  </a:outerShdw>
                </a:effectLst>
                <a:latin typeface="Comic Sans MS Bold" pitchFamily="-80" charset="0"/>
              </a:rPr>
              <a:t>As His children we want more than anything else to </a:t>
            </a:r>
            <a:r>
              <a:rPr lang="en-US" b="1" u="sng">
                <a:solidFill>
                  <a:schemeClr val="accent1"/>
                </a:solidFill>
                <a:effectLst>
                  <a:outerShdw blurRad="38100" dist="38100" dir="2700000" algn="tl">
                    <a:srgbClr val="000000"/>
                  </a:outerShdw>
                </a:effectLst>
                <a:latin typeface="Comic Sans MS Bold" pitchFamily="-80" charset="0"/>
              </a:rPr>
              <a:t>please and glorify Him</a:t>
            </a:r>
            <a:r>
              <a:rPr lang="en-US" b="1">
                <a:solidFill>
                  <a:schemeClr val="accent1"/>
                </a:solidFill>
                <a:effectLst>
                  <a:outerShdw blurRad="38100" dist="38100" dir="2700000" algn="tl">
                    <a:srgbClr val="000000"/>
                  </a:outerShdw>
                </a:effectLst>
                <a:latin typeface="Comic Sans MS Bold" pitchFamily="-80" charset="0"/>
              </a:rPr>
              <a:t> so we are asking that He would protect us from that assault which would cause us to fall and be defeated</a:t>
            </a:r>
            <a:endParaRPr lang="en-US">
              <a:effectLst>
                <a:outerShdw blurRad="38100" dist="38100" dir="2700000" algn="tl">
                  <a:srgbClr val="FFFFFF"/>
                </a:outerShdw>
              </a:effectLst>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91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910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910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91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1011"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2093058" name="Rectangle 2">
            <a:extLst>
              <a:ext uri="{FF2B5EF4-FFF2-40B4-BE49-F238E27FC236}">
                <a16:creationId xmlns:a16="http://schemas.microsoft.com/office/drawing/2014/main" id="{09F0A48C-BAC4-4FDA-A4B2-3E2DD298257C}"/>
              </a:ext>
            </a:extLst>
          </p:cNvPr>
          <p:cNvSpPr>
            <a:spLocks noGrp="1" noChangeArrowheads="1"/>
          </p:cNvSpPr>
          <p:nvPr>
            <p:ph type="title"/>
          </p:nvPr>
        </p:nvSpPr>
        <p:spPr>
          <a:xfrm>
            <a:off x="2209800" y="228600"/>
            <a:ext cx="7772400" cy="1143000"/>
          </a:xfrm>
        </p:spPr>
        <p:txBody>
          <a:bodyPr/>
          <a:lstStyle/>
          <a:p>
            <a:pPr eaLnBrk="1" hangingPunct="1">
              <a:defRPr/>
            </a:pPr>
            <a:r>
              <a:rPr lang="en-US">
                <a:solidFill>
                  <a:srgbClr val="FFF899"/>
                </a:solidFill>
                <a:effectLst>
                  <a:outerShdw blurRad="38100" dist="38100" dir="2700000" algn="tl">
                    <a:srgbClr val="000000"/>
                  </a:outerShdw>
                </a:effectLst>
                <a:latin typeface="Comic Sans MS Bold" pitchFamily="-80" charset="0"/>
              </a:rPr>
              <a:t>Lead us not into temptation</a:t>
            </a:r>
            <a:br>
              <a:rPr lang="en-US">
                <a:solidFill>
                  <a:srgbClr val="FFF899"/>
                </a:solidFill>
                <a:effectLst>
                  <a:outerShdw blurRad="38100" dist="38100" dir="2700000" algn="tl">
                    <a:srgbClr val="000000"/>
                  </a:outerShdw>
                </a:effectLst>
                <a:latin typeface="Comic Sans MS Bold" pitchFamily="-80" charset="0"/>
              </a:rPr>
            </a:br>
            <a:r>
              <a:rPr lang="en-US" sz="4000">
                <a:solidFill>
                  <a:srgbClr val="FFF899"/>
                </a:solidFill>
                <a:effectLst>
                  <a:outerShdw blurRad="38100" dist="38100" dir="2700000" algn="tl">
                    <a:srgbClr val="000000"/>
                  </a:outerShdw>
                </a:effectLst>
                <a:latin typeface="Comic Sans MS Bold" pitchFamily="-80" charset="0"/>
              </a:rPr>
              <a:t>What does it mean?</a:t>
            </a:r>
            <a:endParaRPr lang="en-US">
              <a:effectLst>
                <a:outerShdw blurRad="38100" dist="38100" dir="2700000" algn="tl">
                  <a:srgbClr val="FFFFFF"/>
                </a:outerShdw>
              </a:effectLst>
              <a:latin typeface="Comic Sans MS Bold" pitchFamily="-80" charset="0"/>
            </a:endParaRPr>
          </a:p>
        </p:txBody>
      </p:sp>
      <p:sp>
        <p:nvSpPr>
          <p:cNvPr id="2093059" name="Rectangle 3">
            <a:extLst>
              <a:ext uri="{FF2B5EF4-FFF2-40B4-BE49-F238E27FC236}">
                <a16:creationId xmlns:a16="http://schemas.microsoft.com/office/drawing/2014/main" id="{CCCE7C0B-7496-4627-9805-08C191372D3C}"/>
              </a:ext>
            </a:extLst>
          </p:cNvPr>
          <p:cNvSpPr>
            <a:spLocks noGrp="1" noChangeArrowheads="1"/>
          </p:cNvSpPr>
          <p:nvPr>
            <p:ph type="body" idx="1"/>
          </p:nvPr>
        </p:nvSpPr>
        <p:spPr>
          <a:xfrm>
            <a:off x="1828800" y="1524000"/>
            <a:ext cx="8610600" cy="5181600"/>
          </a:xfrm>
        </p:spPr>
        <p:txBody>
          <a:bodyPr/>
          <a:lstStyle/>
          <a:p>
            <a:pPr eaLnBrk="1" hangingPunct="1">
              <a:lnSpc>
                <a:spcPct val="90000"/>
              </a:lnSpc>
              <a:defRPr/>
            </a:pPr>
            <a:r>
              <a:rPr lang="en-US">
                <a:solidFill>
                  <a:schemeClr val="bg1"/>
                </a:solidFill>
                <a:effectLst>
                  <a:outerShdw blurRad="38100" dist="38100" dir="2700000" algn="tl">
                    <a:srgbClr val="000000"/>
                  </a:outerShdw>
                </a:effectLst>
                <a:latin typeface="Comic Sans MS Bold" pitchFamily="-80" charset="0"/>
              </a:rPr>
              <a:t>God </a:t>
            </a:r>
            <a:r>
              <a:rPr lang="en-US" u="sng">
                <a:solidFill>
                  <a:schemeClr val="bg1"/>
                </a:solidFill>
                <a:effectLst>
                  <a:outerShdw blurRad="38100" dist="38100" dir="2700000" algn="tl">
                    <a:srgbClr val="000000"/>
                  </a:outerShdw>
                </a:effectLst>
                <a:latin typeface="Comic Sans MS Bold" pitchFamily="-80" charset="0"/>
              </a:rPr>
              <a:t>never</a:t>
            </a:r>
            <a:r>
              <a:rPr lang="en-US">
                <a:solidFill>
                  <a:schemeClr val="bg1"/>
                </a:solidFill>
                <a:effectLst>
                  <a:outerShdw blurRad="38100" dist="38100" dir="2700000" algn="tl">
                    <a:srgbClr val="000000"/>
                  </a:outerShdw>
                </a:effectLst>
                <a:latin typeface="Comic Sans MS Bold" pitchFamily="-80" charset="0"/>
              </a:rPr>
              <a:t> leads us into sin or tempts us to sin James 1:13. Always understand the hard by the clear</a:t>
            </a:r>
          </a:p>
          <a:p>
            <a:pPr eaLnBrk="1" hangingPunct="1">
              <a:lnSpc>
                <a:spcPct val="90000"/>
              </a:lnSpc>
              <a:defRPr/>
            </a:pPr>
            <a:r>
              <a:rPr lang="en-US">
                <a:solidFill>
                  <a:schemeClr val="bg1"/>
                </a:solidFill>
                <a:effectLst>
                  <a:outerShdw blurRad="38100" dist="38100" dir="2700000" algn="tl">
                    <a:srgbClr val="000000"/>
                  </a:outerShdw>
                </a:effectLst>
                <a:latin typeface="Comic Sans MS Bold" pitchFamily="-80" charset="0"/>
              </a:rPr>
              <a:t>We are weak and we know it. The </a:t>
            </a:r>
            <a:r>
              <a:rPr lang="en-US" u="sng">
                <a:solidFill>
                  <a:schemeClr val="bg1"/>
                </a:solidFill>
                <a:effectLst>
                  <a:outerShdw blurRad="38100" dist="38100" dir="2700000" algn="tl">
                    <a:srgbClr val="000000"/>
                  </a:outerShdw>
                </a:effectLst>
                <a:latin typeface="Comic Sans MS Bold" pitchFamily="-80" charset="0"/>
              </a:rPr>
              <a:t>flesh</a:t>
            </a:r>
            <a:r>
              <a:rPr lang="en-US">
                <a:solidFill>
                  <a:schemeClr val="bg1"/>
                </a:solidFill>
                <a:effectLst>
                  <a:outerShdw blurRad="38100" dist="38100" dir="2700000" algn="tl">
                    <a:srgbClr val="000000"/>
                  </a:outerShdw>
                </a:effectLst>
                <a:latin typeface="Comic Sans MS Bold" pitchFamily="-80" charset="0"/>
              </a:rPr>
              <a:t> has a great tendency to yield to the temptation of sin.</a:t>
            </a:r>
          </a:p>
          <a:p>
            <a:pPr eaLnBrk="1" hangingPunct="1">
              <a:lnSpc>
                <a:spcPct val="90000"/>
              </a:lnSpc>
              <a:defRPr/>
            </a:pPr>
            <a:r>
              <a:rPr lang="en-US">
                <a:solidFill>
                  <a:schemeClr val="bg1"/>
                </a:solidFill>
                <a:effectLst>
                  <a:outerShdw blurRad="38100" dist="38100" dir="2700000" algn="tl">
                    <a:srgbClr val="000000"/>
                  </a:outerShdw>
                </a:effectLst>
                <a:latin typeface="Comic Sans MS Bold" pitchFamily="-80" charset="0"/>
              </a:rPr>
              <a:t>We all love to </a:t>
            </a:r>
            <a:r>
              <a:rPr lang="en-US" u="sng">
                <a:solidFill>
                  <a:schemeClr val="bg1"/>
                </a:solidFill>
                <a:effectLst>
                  <a:outerShdw blurRad="38100" dist="38100" dir="2700000" algn="tl">
                    <a:srgbClr val="000000"/>
                  </a:outerShdw>
                </a:effectLst>
                <a:latin typeface="Comic Sans MS Bold" pitchFamily="-80" charset="0"/>
              </a:rPr>
              <a:t>absolve ourselves</a:t>
            </a:r>
            <a:r>
              <a:rPr lang="en-US">
                <a:solidFill>
                  <a:schemeClr val="bg1"/>
                </a:solidFill>
                <a:effectLst>
                  <a:outerShdw blurRad="38100" dist="38100" dir="2700000" algn="tl">
                    <a:srgbClr val="000000"/>
                  </a:outerShdw>
                </a:effectLst>
                <a:latin typeface="Comic Sans MS Bold" pitchFamily="-80" charset="0"/>
              </a:rPr>
              <a:t> of responsibility for the sins we commit</a:t>
            </a:r>
          </a:p>
          <a:p>
            <a:pPr eaLnBrk="1" hangingPunct="1">
              <a:lnSpc>
                <a:spcPct val="90000"/>
              </a:lnSpc>
              <a:defRPr/>
            </a:pPr>
            <a:r>
              <a:rPr lang="en-US">
                <a:solidFill>
                  <a:schemeClr val="bg1"/>
                </a:solidFill>
                <a:effectLst>
                  <a:outerShdw blurRad="38100" dist="38100" dir="2700000" algn="tl">
                    <a:srgbClr val="000000"/>
                  </a:outerShdw>
                </a:effectLst>
                <a:latin typeface="Comic Sans MS Bold" pitchFamily="-80" charset="0"/>
              </a:rPr>
              <a:t>We need God to guide our feet into paths of </a:t>
            </a:r>
            <a:r>
              <a:rPr lang="en-US" u="sng">
                <a:solidFill>
                  <a:schemeClr val="bg1"/>
                </a:solidFill>
                <a:effectLst>
                  <a:outerShdw blurRad="38100" dist="38100" dir="2700000" algn="tl">
                    <a:srgbClr val="000000"/>
                  </a:outerShdw>
                </a:effectLst>
                <a:latin typeface="Comic Sans MS Bold" pitchFamily="-80" charset="0"/>
              </a:rPr>
              <a:t>righteousness</a:t>
            </a:r>
            <a:endParaRPr lang="en-US" sz="2400">
              <a:solidFill>
                <a:schemeClr val="bg1"/>
              </a:solidFill>
              <a:effectLst>
                <a:outerShdw blurRad="38100" dist="38100" dir="2700000" algn="tl">
                  <a:srgbClr val="000000"/>
                </a:outerShdw>
              </a:effectLst>
              <a:latin typeface="Comic Sans MS Bold" pitchFamily="-80" charset="0"/>
            </a:endParaRPr>
          </a:p>
          <a:p>
            <a:pPr eaLnBrk="1" hangingPunct="1">
              <a:lnSpc>
                <a:spcPct val="90000"/>
              </a:lnSpc>
              <a:defRPr/>
            </a:pPr>
            <a:endParaRPr lang="en-US" sz="2400">
              <a:effectLst>
                <a:outerShdw blurRad="38100" dist="38100" dir="2700000" algn="tl">
                  <a:srgbClr val="FFFFFF"/>
                </a:outerShdw>
              </a:effectLst>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8390272" presetClass="entr" presetSubtype="238611968" fill="hold" grpId="0" nodeType="clickEffect">
                                  <p:stCondLst>
                                    <p:cond delay="0"/>
                                  </p:stCondLst>
                                  <p:childTnLst>
                                    <p:set>
                                      <p:cBhvr>
                                        <p:cTn id="6" dur="1" fill="hold">
                                          <p:stCondLst>
                                            <p:cond delay="499"/>
                                          </p:stCondLst>
                                        </p:cTn>
                                        <p:tgtEl>
                                          <p:spTgt spid="2093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8390272" presetClass="entr" presetSubtype="238611968" fill="hold" grpId="0" nodeType="clickEffect">
                                  <p:stCondLst>
                                    <p:cond delay="0"/>
                                  </p:stCondLst>
                                  <p:childTnLst>
                                    <p:set>
                                      <p:cBhvr>
                                        <p:cTn id="10" dur="1" fill="hold">
                                          <p:stCondLst>
                                            <p:cond delay="499"/>
                                          </p:stCondLst>
                                        </p:cTn>
                                        <p:tgtEl>
                                          <p:spTgt spid="20930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8390272" presetClass="entr" presetSubtype="238611968" fill="hold" grpId="0" nodeType="clickEffect">
                                  <p:stCondLst>
                                    <p:cond delay="0"/>
                                  </p:stCondLst>
                                  <p:childTnLst>
                                    <p:set>
                                      <p:cBhvr>
                                        <p:cTn id="14" dur="1" fill="hold">
                                          <p:stCondLst>
                                            <p:cond delay="499"/>
                                          </p:stCondLst>
                                        </p:cTn>
                                        <p:tgtEl>
                                          <p:spTgt spid="20930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38390272" presetClass="entr" presetSubtype="238611968" fill="hold" grpId="0" nodeType="clickEffect">
                                  <p:stCondLst>
                                    <p:cond delay="0"/>
                                  </p:stCondLst>
                                  <p:childTnLst>
                                    <p:set>
                                      <p:cBhvr>
                                        <p:cTn id="18" dur="1" fill="hold">
                                          <p:stCondLst>
                                            <p:cond delay="499"/>
                                          </p:stCondLst>
                                        </p:cTn>
                                        <p:tgtEl>
                                          <p:spTgt spid="20930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3059"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2095106" name="Rectangle 2">
            <a:extLst>
              <a:ext uri="{FF2B5EF4-FFF2-40B4-BE49-F238E27FC236}">
                <a16:creationId xmlns:a16="http://schemas.microsoft.com/office/drawing/2014/main" id="{48B09DFB-8269-454E-867E-8E7D569C72AF}"/>
              </a:ext>
            </a:extLst>
          </p:cNvPr>
          <p:cNvSpPr>
            <a:spLocks noGrp="1" noChangeArrowheads="1"/>
          </p:cNvSpPr>
          <p:nvPr>
            <p:ph type="title"/>
          </p:nvPr>
        </p:nvSpPr>
        <p:spPr/>
        <p:txBody>
          <a:bodyPr/>
          <a:lstStyle/>
          <a:p>
            <a:pPr eaLnBrk="1" hangingPunct="1">
              <a:defRPr/>
            </a:pPr>
            <a:r>
              <a:rPr lang="en-US">
                <a:solidFill>
                  <a:srgbClr val="FFF899"/>
                </a:solidFill>
                <a:effectLst>
                  <a:outerShdw blurRad="38100" dist="38100" dir="2700000" algn="tl">
                    <a:srgbClr val="000000"/>
                  </a:outerShdw>
                </a:effectLst>
                <a:latin typeface="Comic Sans MS Bold" pitchFamily="-80" charset="0"/>
              </a:rPr>
              <a:t>Lead us not into temptation</a:t>
            </a:r>
            <a:br>
              <a:rPr lang="en-US">
                <a:solidFill>
                  <a:srgbClr val="FFF899"/>
                </a:solidFill>
                <a:effectLst>
                  <a:outerShdw blurRad="38100" dist="38100" dir="2700000" algn="tl">
                    <a:srgbClr val="000000"/>
                  </a:outerShdw>
                </a:effectLst>
                <a:latin typeface="Comic Sans MS Bold" pitchFamily="-80" charset="0"/>
              </a:rPr>
            </a:br>
            <a:r>
              <a:rPr lang="en-US" sz="4000">
                <a:solidFill>
                  <a:srgbClr val="FFF899"/>
                </a:solidFill>
                <a:effectLst>
                  <a:outerShdw blurRad="38100" dist="38100" dir="2700000" algn="tl">
                    <a:srgbClr val="000000"/>
                  </a:outerShdw>
                </a:effectLst>
                <a:latin typeface="Comic Sans MS Bold" pitchFamily="-80" charset="0"/>
              </a:rPr>
              <a:t>What does it mean?</a:t>
            </a:r>
            <a:endParaRPr lang="en-US" sz="4000">
              <a:effectLst>
                <a:outerShdw blurRad="38100" dist="38100" dir="2700000" algn="tl">
                  <a:srgbClr val="FFFFFF"/>
                </a:outerShdw>
              </a:effectLst>
              <a:latin typeface="Comic Sans MS Bold" pitchFamily="-80" charset="0"/>
            </a:endParaRPr>
          </a:p>
        </p:txBody>
      </p:sp>
      <p:sp>
        <p:nvSpPr>
          <p:cNvPr id="2095107" name="Rectangle 3">
            <a:extLst>
              <a:ext uri="{FF2B5EF4-FFF2-40B4-BE49-F238E27FC236}">
                <a16:creationId xmlns:a16="http://schemas.microsoft.com/office/drawing/2014/main" id="{392E9238-02D9-4A69-9DAF-B69AE45851BF}"/>
              </a:ext>
            </a:extLst>
          </p:cNvPr>
          <p:cNvSpPr>
            <a:spLocks noGrp="1" noChangeArrowheads="1"/>
          </p:cNvSpPr>
          <p:nvPr>
            <p:ph type="body" idx="1"/>
          </p:nvPr>
        </p:nvSpPr>
        <p:spPr>
          <a:xfrm>
            <a:off x="1828800" y="1600200"/>
            <a:ext cx="8839200" cy="5257800"/>
          </a:xfrm>
        </p:spPr>
        <p:txBody>
          <a:bodyPr/>
          <a:lstStyle/>
          <a:p>
            <a:pPr eaLnBrk="1" hangingPunct="1">
              <a:lnSpc>
                <a:spcPct val="90000"/>
              </a:lnSpc>
              <a:defRPr/>
            </a:pPr>
            <a:r>
              <a:rPr lang="en-US" sz="3600">
                <a:solidFill>
                  <a:schemeClr val="bg1"/>
                </a:solidFill>
                <a:effectLst>
                  <a:outerShdw blurRad="38100" dist="38100" dir="2700000" algn="tl">
                    <a:srgbClr val="000000"/>
                  </a:outerShdw>
                </a:effectLst>
                <a:latin typeface="Comic Sans MS Bold" pitchFamily="-80" charset="0"/>
              </a:rPr>
              <a:t>We are asking God to keep His promise and not allow us to be overcome by anything the enemy throws against us. Satan is in the constant business of </a:t>
            </a:r>
            <a:r>
              <a:rPr lang="en-US" sz="3600" u="sng">
                <a:solidFill>
                  <a:schemeClr val="bg1"/>
                </a:solidFill>
                <a:effectLst>
                  <a:outerShdw blurRad="38100" dist="38100" dir="2700000" algn="tl">
                    <a:srgbClr val="000000"/>
                  </a:outerShdw>
                </a:effectLst>
                <a:latin typeface="Comic Sans MS Bold" pitchFamily="-80" charset="0"/>
              </a:rPr>
              <a:t>tempting us</a:t>
            </a:r>
            <a:r>
              <a:rPr lang="en-US" sz="3600">
                <a:solidFill>
                  <a:schemeClr val="bg1"/>
                </a:solidFill>
                <a:effectLst>
                  <a:outerShdw blurRad="38100" dist="38100" dir="2700000" algn="tl">
                    <a:srgbClr val="000000"/>
                  </a:outerShdw>
                </a:effectLst>
                <a:latin typeface="Comic Sans MS Bold" pitchFamily="-80" charset="0"/>
              </a:rPr>
              <a:t>. He does want us to fall into temptation </a:t>
            </a:r>
          </a:p>
          <a:p>
            <a:pPr eaLnBrk="1" hangingPunct="1">
              <a:lnSpc>
                <a:spcPct val="90000"/>
              </a:lnSpc>
              <a:defRPr/>
            </a:pPr>
            <a:r>
              <a:rPr lang="en-US" sz="3600">
                <a:solidFill>
                  <a:schemeClr val="bg1"/>
                </a:solidFill>
                <a:effectLst>
                  <a:outerShdw blurRad="38100" dist="38100" dir="2700000" algn="tl">
                    <a:srgbClr val="000000"/>
                  </a:outerShdw>
                </a:effectLst>
                <a:latin typeface="Comic Sans MS Bold" pitchFamily="-80" charset="0"/>
              </a:rPr>
              <a:t>There are 3 real enemies we face, all conspiring to lead us away from God. The </a:t>
            </a:r>
            <a:r>
              <a:rPr lang="en-US" sz="3600" u="sng">
                <a:solidFill>
                  <a:schemeClr val="bg1"/>
                </a:solidFill>
                <a:effectLst>
                  <a:outerShdw blurRad="38100" dist="38100" dir="2700000" algn="tl">
                    <a:srgbClr val="000000"/>
                  </a:outerShdw>
                </a:effectLst>
                <a:latin typeface="Comic Sans MS Bold" pitchFamily="-80" charset="0"/>
              </a:rPr>
              <a:t>world, the flesh, and the devil</a:t>
            </a:r>
            <a:endParaRPr lang="en-US" u="sng">
              <a:effectLst>
                <a:outerShdw blurRad="38100" dist="38100" dir="2700000" algn="tl">
                  <a:srgbClr val="FFFFFF"/>
                </a:outerShdw>
              </a:effectLst>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8390656" presetClass="entr" presetSubtype="238610896" fill="hold" grpId="0" nodeType="clickEffect">
                                  <p:stCondLst>
                                    <p:cond delay="0"/>
                                  </p:stCondLst>
                                  <p:childTnLst>
                                    <p:set>
                                      <p:cBhvr>
                                        <p:cTn id="6" dur="1" fill="hold">
                                          <p:stCondLst>
                                            <p:cond delay="499"/>
                                          </p:stCondLst>
                                        </p:cTn>
                                        <p:tgtEl>
                                          <p:spTgt spid="2095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8390656" presetClass="entr" presetSubtype="238610896" fill="hold" grpId="0" nodeType="clickEffect">
                                  <p:stCondLst>
                                    <p:cond delay="0"/>
                                  </p:stCondLst>
                                  <p:childTnLst>
                                    <p:set>
                                      <p:cBhvr>
                                        <p:cTn id="10" dur="1" fill="hold">
                                          <p:stCondLst>
                                            <p:cond delay="499"/>
                                          </p:stCondLst>
                                        </p:cTn>
                                        <p:tgtEl>
                                          <p:spTgt spid="20951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5107"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solidFill>
          <a:srgbClr val="FFCC99"/>
        </a:solidFill>
        <a:effectLst/>
      </p:bgPr>
    </p:bg>
    <p:spTree>
      <p:nvGrpSpPr>
        <p:cNvPr id="1" name=""/>
        <p:cNvGrpSpPr/>
        <p:nvPr/>
      </p:nvGrpSpPr>
      <p:grpSpPr>
        <a:xfrm>
          <a:off x="0" y="0"/>
          <a:ext cx="0" cy="0"/>
          <a:chOff x="0" y="0"/>
          <a:chExt cx="0" cy="0"/>
        </a:xfrm>
      </p:grpSpPr>
      <p:sp>
        <p:nvSpPr>
          <p:cNvPr id="2097154" name="Rectangle 2">
            <a:extLst>
              <a:ext uri="{FF2B5EF4-FFF2-40B4-BE49-F238E27FC236}">
                <a16:creationId xmlns:a16="http://schemas.microsoft.com/office/drawing/2014/main" id="{58CBE7B7-392E-4245-8485-397BCDC92D53}"/>
              </a:ext>
            </a:extLst>
          </p:cNvPr>
          <p:cNvSpPr>
            <a:spLocks noGrp="1" noChangeArrowheads="1"/>
          </p:cNvSpPr>
          <p:nvPr>
            <p:ph type="title"/>
          </p:nvPr>
        </p:nvSpPr>
        <p:spPr>
          <a:xfrm>
            <a:off x="1752600" y="76200"/>
            <a:ext cx="8686800" cy="1143000"/>
          </a:xfrm>
        </p:spPr>
        <p:txBody>
          <a:bodyPr/>
          <a:lstStyle/>
          <a:p>
            <a:pPr eaLnBrk="1" hangingPunct="1">
              <a:defRPr/>
            </a:pPr>
            <a:r>
              <a:rPr lang="en-US">
                <a:solidFill>
                  <a:srgbClr val="FFF899"/>
                </a:solidFill>
                <a:effectLst>
                  <a:outerShdw blurRad="38100" dist="38100" dir="2700000" algn="tl">
                    <a:srgbClr val="000000"/>
                  </a:outerShdw>
                </a:effectLst>
                <a:latin typeface="Comic Sans MS Bold" pitchFamily="-80" charset="0"/>
              </a:rPr>
              <a:t>Lead us not into temptation</a:t>
            </a:r>
            <a:br>
              <a:rPr lang="en-US">
                <a:solidFill>
                  <a:srgbClr val="FFF899"/>
                </a:solidFill>
                <a:effectLst>
                  <a:outerShdw blurRad="38100" dist="38100" dir="2700000" algn="tl">
                    <a:srgbClr val="000000"/>
                  </a:outerShdw>
                </a:effectLst>
                <a:latin typeface="Comic Sans MS Bold" pitchFamily="-80" charset="0"/>
              </a:rPr>
            </a:br>
            <a:r>
              <a:rPr lang="en-US" sz="4000">
                <a:solidFill>
                  <a:srgbClr val="FFF899"/>
                </a:solidFill>
                <a:effectLst>
                  <a:outerShdw blurRad="38100" dist="38100" dir="2700000" algn="tl">
                    <a:srgbClr val="000000"/>
                  </a:outerShdw>
                </a:effectLst>
                <a:latin typeface="Comic Sans MS Bold" pitchFamily="-80" charset="0"/>
              </a:rPr>
              <a:t>What does it mean?</a:t>
            </a:r>
            <a:endParaRPr lang="en-US" sz="4000">
              <a:effectLst>
                <a:outerShdw blurRad="38100" dist="38100" dir="2700000" algn="tl">
                  <a:srgbClr val="FFFFFF"/>
                </a:outerShdw>
              </a:effectLst>
              <a:latin typeface="Comic Sans MS Bold" pitchFamily="-80" charset="0"/>
            </a:endParaRPr>
          </a:p>
        </p:txBody>
      </p:sp>
      <p:sp>
        <p:nvSpPr>
          <p:cNvPr id="2097155" name="Rectangle 3">
            <a:extLst>
              <a:ext uri="{FF2B5EF4-FFF2-40B4-BE49-F238E27FC236}">
                <a16:creationId xmlns:a16="http://schemas.microsoft.com/office/drawing/2014/main" id="{B70A476C-8CE5-4368-81C0-3A69632D7665}"/>
              </a:ext>
            </a:extLst>
          </p:cNvPr>
          <p:cNvSpPr>
            <a:spLocks noGrp="1" noChangeArrowheads="1"/>
          </p:cNvSpPr>
          <p:nvPr>
            <p:ph type="body" idx="1"/>
          </p:nvPr>
        </p:nvSpPr>
        <p:spPr>
          <a:xfrm>
            <a:off x="1752600" y="1371600"/>
            <a:ext cx="8610600" cy="5257800"/>
          </a:xfrm>
        </p:spPr>
        <p:txBody>
          <a:bodyPr/>
          <a:lstStyle/>
          <a:p>
            <a:pPr eaLnBrk="1" hangingPunct="1">
              <a:lnSpc>
                <a:spcPct val="90000"/>
              </a:lnSpc>
              <a:defRPr/>
            </a:pPr>
            <a:r>
              <a:rPr lang="en-US" dirty="0">
                <a:solidFill>
                  <a:schemeClr val="bg1"/>
                </a:solidFill>
                <a:effectLst>
                  <a:outerShdw blurRad="38100" dist="38100" dir="2700000" algn="tl">
                    <a:srgbClr val="000000"/>
                  </a:outerShdw>
                </a:effectLst>
                <a:latin typeface="Comic Sans MS Bold" pitchFamily="-80" charset="0"/>
              </a:rPr>
              <a:t>It is a petition asking God to protect us by </a:t>
            </a:r>
            <a:r>
              <a:rPr lang="en-US" u="sng" dirty="0">
                <a:solidFill>
                  <a:schemeClr val="bg1"/>
                </a:solidFill>
                <a:effectLst>
                  <a:outerShdw blurRad="38100" dist="38100" dir="2700000" algn="tl">
                    <a:srgbClr val="000000"/>
                  </a:outerShdw>
                </a:effectLst>
                <a:latin typeface="Comic Sans MS Bold" pitchFamily="-80" charset="0"/>
              </a:rPr>
              <a:t>controlling our path</a:t>
            </a:r>
            <a:r>
              <a:rPr lang="en-US" dirty="0">
                <a:solidFill>
                  <a:schemeClr val="bg1"/>
                </a:solidFill>
                <a:effectLst>
                  <a:outerShdw blurRad="38100" dist="38100" dir="2700000" algn="tl">
                    <a:srgbClr val="000000"/>
                  </a:outerShdw>
                </a:effectLst>
                <a:latin typeface="Comic Sans MS Bold" pitchFamily="-80" charset="0"/>
              </a:rPr>
              <a:t> that we would not yield to temptation (the prayer of submission to do His will has already been expressed)</a:t>
            </a:r>
          </a:p>
          <a:p>
            <a:pPr eaLnBrk="1" hangingPunct="1">
              <a:lnSpc>
                <a:spcPct val="90000"/>
              </a:lnSpc>
              <a:defRPr/>
            </a:pPr>
            <a:r>
              <a:rPr lang="en-US" dirty="0">
                <a:solidFill>
                  <a:schemeClr val="bg1"/>
                </a:solidFill>
                <a:effectLst>
                  <a:outerShdw blurRad="38100" dist="38100" dir="2700000" algn="tl">
                    <a:srgbClr val="000000"/>
                  </a:outerShdw>
                </a:effectLst>
                <a:latin typeface="Comic Sans MS Bold" pitchFamily="-80" charset="0"/>
              </a:rPr>
              <a:t>It is a statement of submission and acknowledgement of our complete dependence upon him. He has such control over our lives and the tempter that in all temptation we can be </a:t>
            </a:r>
            <a:r>
              <a:rPr lang="en-US" u="sng" dirty="0">
                <a:solidFill>
                  <a:schemeClr val="bg1"/>
                </a:solidFill>
                <a:effectLst>
                  <a:outerShdw blurRad="38100" dist="38100" dir="2700000" algn="tl">
                    <a:srgbClr val="000000"/>
                  </a:outerShdw>
                </a:effectLst>
                <a:latin typeface="Comic Sans MS Bold" pitchFamily="-80" charset="0"/>
              </a:rPr>
              <a:t>victorious</a:t>
            </a:r>
            <a:r>
              <a:rPr lang="en-US" dirty="0">
                <a:solidFill>
                  <a:schemeClr val="bg1"/>
                </a:solidFill>
                <a:effectLst>
                  <a:outerShdw blurRad="38100" dist="38100" dir="2700000" algn="tl">
                    <a:srgbClr val="000000"/>
                  </a:outerShdw>
                </a:effectLst>
                <a:latin typeface="Comic Sans MS Bold" pitchFamily="-80" charset="0"/>
              </a:rPr>
              <a:t> because He is our Master</a:t>
            </a:r>
            <a:endParaRPr lang="en-US" sz="2800" dirty="0">
              <a:effectLst>
                <a:outerShdw blurRad="38100" dist="38100" dir="2700000" algn="tl">
                  <a:srgbClr val="FFFFFF"/>
                </a:outerShdw>
              </a:effectLst>
              <a:latin typeface="Comic Sans MS Bold" pitchFamily="-80"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8661632" presetClass="entr" presetSubtype="238608592" fill="hold" grpId="0" nodeType="clickEffect">
                                  <p:stCondLst>
                                    <p:cond delay="0"/>
                                  </p:stCondLst>
                                  <p:childTnLst>
                                    <p:set>
                                      <p:cBhvr>
                                        <p:cTn id="6" dur="1" fill="hold">
                                          <p:stCondLst>
                                            <p:cond delay="499"/>
                                          </p:stCondLst>
                                        </p:cTn>
                                        <p:tgtEl>
                                          <p:spTgt spid="2097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8661632" presetClass="entr" presetSubtype="238608592" fill="hold" grpId="0" nodeType="clickEffect">
                                  <p:stCondLst>
                                    <p:cond delay="0"/>
                                  </p:stCondLst>
                                  <p:childTnLst>
                                    <p:set>
                                      <p:cBhvr>
                                        <p:cTn id="10" dur="1" fill="hold">
                                          <p:stCondLst>
                                            <p:cond delay="499"/>
                                          </p:stCondLst>
                                        </p:cTn>
                                        <p:tgtEl>
                                          <p:spTgt spid="20971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7155"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PTXSS_ORIGINAL" val="22532,Picture 4,274,Slide19"/>
  <p:tag name="PPTXSS_SETTINGS" val="0,15,15,150,50,3,False,Tru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10.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95585"/>
      </a:hlink>
      <a:folHlink>
        <a:srgbClr val="E40025"/>
      </a:folHlink>
    </a:clrScheme>
    <a:fontScheme name="Blank Presentation">
      <a:majorFont>
        <a:latin typeface="Times New Roman"/>
        <a:ea typeface="ヒラギノ角ゴ Pro W3"/>
        <a:cs typeface=""/>
      </a:majorFont>
      <a:minorFont>
        <a:latin typeface="Times New Roman"/>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44" charset="0"/>
            <a:ea typeface="ヒラギノ角ゴ Pro W3" pitchFamily="-4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44" charset="0"/>
            <a:ea typeface="ヒラギノ角ゴ Pro W3" pitchFamily="-4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0AACE"/>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0AACE"/>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
    <a:dk1>
      <a:srgbClr val="000000"/>
    </a:dk1>
    <a:lt1>
      <a:srgbClr val="FFFFFF"/>
    </a:lt1>
    <a:dk2>
      <a:srgbClr val="515FB0"/>
    </a:dk2>
    <a:lt2>
      <a:srgbClr val="FFFFCC"/>
    </a:lt2>
    <a:accent1>
      <a:srgbClr val="8D8DB3"/>
    </a:accent1>
    <a:accent2>
      <a:srgbClr val="B2B2B2"/>
    </a:accent2>
    <a:accent3>
      <a:srgbClr val="B3B6D4"/>
    </a:accent3>
    <a:accent4>
      <a:srgbClr val="DADADA"/>
    </a:accent4>
    <a:accent5>
      <a:srgbClr val="C5C5D6"/>
    </a:accent5>
    <a:accent6>
      <a:srgbClr val="A1A1A1"/>
    </a:accent6>
    <a:hlink>
      <a:srgbClr val="6F89F7"/>
    </a:hlink>
    <a:folHlink>
      <a:srgbClr val="4F56AD"/>
    </a:folHlink>
  </a:clrScheme>
</a:themeOverride>
</file>

<file path=ppt/theme/themeOverride5.xml><?xml version="1.0" encoding="utf-8"?>
<a:themeOverride xmlns:a="http://schemas.openxmlformats.org/drawingml/2006/main">
  <a:clrScheme name="">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themeOverride>
</file>

<file path=ppt/theme/themeOverride6.xml><?xml version="1.0" encoding="utf-8"?>
<a:themeOverride xmlns:a="http://schemas.openxmlformats.org/drawingml/2006/main">
  <a:clrScheme name="">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7.xml><?xml version="1.0" encoding="utf-8"?>
<a:themeOverride xmlns:a="http://schemas.openxmlformats.org/drawingml/2006/main">
  <a:clrScheme name="">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2.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{EF25B513-00DB-417E-AA6C-D59F1CBA610E}tf00934815</Template>
  <TotalTime>0</TotalTime>
  <Words>13059</Words>
  <Application>Microsoft Office PowerPoint</Application>
  <PresentationFormat>Widescreen</PresentationFormat>
  <Paragraphs>975</Paragraphs>
  <Slides>220</Slides>
  <Notes>207</Notes>
  <HiddenSlides>0</HiddenSlides>
  <MMClips>0</MMClips>
  <ScaleCrop>false</ScaleCrop>
  <HeadingPairs>
    <vt:vector size="8" baseType="variant">
      <vt:variant>
        <vt:lpstr>Fonts Used</vt:lpstr>
      </vt:variant>
      <vt:variant>
        <vt:i4>24</vt:i4>
      </vt:variant>
      <vt:variant>
        <vt:lpstr>Theme</vt:lpstr>
      </vt:variant>
      <vt:variant>
        <vt:i4>11</vt:i4>
      </vt:variant>
      <vt:variant>
        <vt:lpstr>Embedded OLE Servers</vt:lpstr>
      </vt:variant>
      <vt:variant>
        <vt:i4>1</vt:i4>
      </vt:variant>
      <vt:variant>
        <vt:lpstr>Slide Titles</vt:lpstr>
      </vt:variant>
      <vt:variant>
        <vt:i4>220</vt:i4>
      </vt:variant>
    </vt:vector>
  </HeadingPairs>
  <TitlesOfParts>
    <vt:vector size="256" baseType="lpstr">
      <vt:lpstr>Arial</vt:lpstr>
      <vt:lpstr>Arial Black</vt:lpstr>
      <vt:lpstr>Arial Narrow</vt:lpstr>
      <vt:lpstr>Calibri</vt:lpstr>
      <vt:lpstr>Calibri Light</vt:lpstr>
      <vt:lpstr>Calligrapher</vt:lpstr>
      <vt:lpstr>Chalkboard Bold</vt:lpstr>
      <vt:lpstr>Charcoal</vt:lpstr>
      <vt:lpstr>Comic Sans MS</vt:lpstr>
      <vt:lpstr>Comic Sans MS Bold</vt:lpstr>
      <vt:lpstr>Cooper Black</vt:lpstr>
      <vt:lpstr>Geneva</vt:lpstr>
      <vt:lpstr>Goudy Old Style</vt:lpstr>
      <vt:lpstr>Harlow Solid Italic</vt:lpstr>
      <vt:lpstr>Humnst777 Blk BT</vt:lpstr>
      <vt:lpstr>Impact</vt:lpstr>
      <vt:lpstr>Monaco</vt:lpstr>
      <vt:lpstr>Open Sans</vt:lpstr>
      <vt:lpstr>Storybook</vt:lpstr>
      <vt:lpstr>Times</vt:lpstr>
      <vt:lpstr>Times New Roman</vt:lpstr>
      <vt:lpstr>Verdana</vt:lpstr>
      <vt:lpstr>Wingdings</vt:lpstr>
      <vt:lpstr>Wingdings 2</vt:lpstr>
      <vt:lpstr>SlateVTI</vt:lpstr>
      <vt:lpstr>1_Default Design</vt:lpstr>
      <vt:lpstr>Blank Presentation</vt:lpstr>
      <vt:lpstr>1_Blank Presentation</vt:lpstr>
      <vt:lpstr>2_Blank Presentation</vt:lpstr>
      <vt:lpstr>4_Default Design</vt:lpstr>
      <vt:lpstr>3_Default Design</vt:lpstr>
      <vt:lpstr>Default Design</vt:lpstr>
      <vt:lpstr>4_Powerpoint 1 - CLASSIC PHILOSOPHICAL, HUMAN RELIGIOUS, AND CHURCH</vt:lpstr>
      <vt:lpstr>Powerpoint 1 - CLASSIC PHILOSOPHICAL, HUMAN RELIGIOUS, AND CHURCH</vt:lpstr>
      <vt:lpstr>Office Theme</vt:lpstr>
      <vt:lpstr>Slide</vt:lpstr>
      <vt:lpstr>The Disciple’s Model Prayer</vt:lpstr>
      <vt:lpstr>PowerPoint Presentation</vt:lpstr>
      <vt:lpstr>The Lord’s Prayer </vt:lpstr>
      <vt:lpstr>PowerPoint Presentation</vt:lpstr>
      <vt:lpstr>The Concept Of Bless-ability</vt:lpstr>
      <vt:lpstr>PowerPoint Presentation</vt:lpstr>
      <vt:lpstr>Our Spiritual Arteries</vt:lpstr>
      <vt:lpstr>PowerPoint Presentation</vt:lpstr>
      <vt:lpstr>Model Prayer In Line Item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Context:  “Give Us This Day Our Daily Bread”</vt:lpstr>
      <vt:lpstr>Model Prayer In Line Item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Context:  “Forgive Us Our Debts,  As We Have Forgiven Our Debtors”</vt:lpstr>
      <vt:lpstr>Our Spiritual Arteries</vt:lpstr>
      <vt:lpstr>PowerPoint Presentation</vt:lpstr>
      <vt:lpstr>PowerPoint Presentation</vt:lpstr>
      <vt:lpstr>PowerPoint Presentation</vt:lpstr>
      <vt:lpstr>PowerPoint Presentation</vt:lpstr>
      <vt:lpstr>It Is Assumed</vt:lpstr>
      <vt:lpstr>Forgiveness</vt:lpstr>
      <vt:lpstr>12. And forgive us our sins, as we forgive those who sin against us.   14. For if ye forgive men their trespasses, your heavenly Father will also forgive you:  15. But if ye forgive not men their trespasses, neither will your Father forgive your trespasses.</vt:lpstr>
      <vt:lpstr>PowerPoint Presentation</vt:lpstr>
      <vt:lpstr>Matthew 18:23-35</vt:lpstr>
      <vt:lpstr>PowerPoint Presentation</vt:lpstr>
      <vt:lpstr>PowerPoint Presentation</vt:lpstr>
      <vt:lpstr>PowerPoint Presentation</vt:lpstr>
      <vt:lpstr>PowerPoint Presentation</vt:lpstr>
      <vt:lpstr>PowerPoint Presentation</vt:lpstr>
      <vt:lpstr>How It’s Translated</vt:lpstr>
      <vt:lpstr>PowerPoint Presentation</vt:lpstr>
      <vt:lpstr>PowerPoint Presentation</vt:lpstr>
      <vt:lpstr>PowerPoint Presentation</vt:lpstr>
      <vt:lpstr>The Artery of Forgiveness</vt:lpstr>
      <vt:lpstr>To Forgive is Divine</vt:lpstr>
      <vt:lpstr>I John 1:9</vt:lpstr>
      <vt:lpstr>PowerPoint Presentation</vt:lpstr>
      <vt:lpstr>PowerPoint Presentation</vt:lpstr>
      <vt:lpstr>PowerPoint Presentation</vt:lpstr>
      <vt:lpstr>PowerPoint Presentation</vt:lpstr>
      <vt:lpstr>Our Spiritual Arteries</vt:lpstr>
      <vt:lpstr>Model Prayer In Line Item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Process Of Temptation</vt:lpstr>
      <vt:lpstr>Lead us Not</vt:lpstr>
      <vt:lpstr>Lead us not into temptation What does it mean?</vt:lpstr>
      <vt:lpstr>Lead us not into temptation What does it mean?</vt:lpstr>
      <vt:lpstr>Lead us not into temptation What does it mean?</vt:lpstr>
      <vt:lpstr>Temptation peirasmos pi-ras-mos </vt:lpstr>
      <vt:lpstr>PowerPoint Presentation</vt:lpstr>
      <vt:lpstr>PowerPoint Presentation</vt:lpstr>
      <vt:lpstr>Understanding Temptation</vt:lpstr>
      <vt:lpstr>A Few Observations</vt:lpstr>
      <vt:lpstr>A Few Observations</vt:lpstr>
      <vt:lpstr>PowerPoint Presentation</vt:lpstr>
      <vt:lpstr>Cultural Context:  “Lead Us Not Into Temptation,  </vt:lpstr>
      <vt:lpstr>PowerPoint Presentation</vt:lpstr>
      <vt:lpstr>Cultural Context:  “Lead Us Not Into Temptation,  </vt:lpstr>
      <vt:lpstr>PowerPoint Presentation</vt:lpstr>
      <vt:lpstr>PowerPoint Presentation</vt:lpstr>
      <vt:lpstr>PowerPoint Presentation</vt:lpstr>
      <vt:lpstr>PowerPoint Presentation</vt:lpstr>
      <vt:lpstr>Our Spiritual Arteries</vt:lpstr>
      <vt:lpstr>The Armor of God Ephesians 6:13-17</vt:lpstr>
      <vt:lpstr>PowerPoint Presentation</vt:lpstr>
      <vt:lpstr>Understanding The Text</vt:lpstr>
      <vt:lpstr>PowerPoint Presentation</vt:lpstr>
      <vt:lpstr>PowerPoint Presentation</vt:lpstr>
      <vt:lpstr>PowerPoint Presentation</vt:lpstr>
      <vt:lpstr>PowerPoint Presentation</vt:lpstr>
      <vt:lpstr>PowerPoint Presentation</vt:lpstr>
      <vt:lpstr>PowerPoint Presentation</vt:lpstr>
      <vt:lpstr>A Premise!</vt:lpstr>
      <vt:lpstr>Satanic Strategies</vt:lpstr>
      <vt:lpstr>PowerPoint Presentation</vt:lpstr>
      <vt:lpstr>PowerPoint Presentation</vt:lpstr>
      <vt:lpstr>Protection</vt:lpstr>
      <vt:lpstr>Protection</vt:lpstr>
      <vt:lpstr>I Corinthians 10:12-13</vt:lpstr>
      <vt:lpstr>What Is The Armor Of God?</vt:lpstr>
      <vt:lpstr>Romans 13.12-14</vt:lpstr>
      <vt:lpstr>What Is The Armor Of God</vt:lpstr>
      <vt:lpstr>PowerPoint Presentation</vt:lpstr>
      <vt:lpstr>PowerPoint Presentation</vt:lpstr>
      <vt:lpstr>The Armor of God</vt:lpstr>
      <vt:lpstr>The Armor of God</vt:lpstr>
      <vt:lpstr>The Armor of God</vt:lpstr>
      <vt:lpstr>The Armor of God</vt:lpstr>
      <vt:lpstr>The Armor of God</vt:lpstr>
      <vt:lpstr>The Armor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Prayer Of Deliverance</vt:lpstr>
      <vt:lpstr>PowerPoint Presentation</vt:lpstr>
      <vt:lpstr>PowerPoint Presentation</vt:lpstr>
      <vt:lpstr>PowerPoint Presentation</vt:lpstr>
      <vt:lpstr>Our Spiritual Arteries</vt:lpstr>
      <vt:lpstr>Seven Spiritual Arteries</vt:lpstr>
      <vt:lpstr>The Context Of This Artery</vt:lpstr>
      <vt:lpstr>Model Prayer In Line Item Analysis</vt:lpstr>
      <vt:lpstr>PowerPoint Presentation</vt:lpstr>
      <vt:lpstr>Why This Part May Not Be In My Bible</vt:lpstr>
      <vt:lpstr>Why I Believe It Should Be Included</vt:lpstr>
      <vt:lpstr>PowerPoint Presentation</vt:lpstr>
      <vt:lpstr>Why I Believe It Should Be Included</vt:lpstr>
      <vt:lpstr>PowerPoint Presentation</vt:lpstr>
      <vt:lpstr>3 Things Praise Does</vt:lpstr>
      <vt:lpstr>PowerPoint Presentation</vt:lpstr>
      <vt:lpstr>PowerPoint Presentation</vt:lpstr>
      <vt:lpstr>Thine is the Kingdom</vt:lpstr>
      <vt:lpstr>His Kingdom</vt:lpstr>
      <vt:lpstr>The Promise Of The Kingdom</vt:lpstr>
      <vt:lpstr>Thine is the Power</vt:lpstr>
      <vt:lpstr>His Power</vt:lpstr>
      <vt:lpstr>Thine is the Glory</vt:lpstr>
      <vt:lpstr>His Glory</vt:lpstr>
      <vt:lpstr>PowerPoint Presentation</vt:lpstr>
      <vt:lpstr>From “The Lord’s Prayer” - By Joel Nederhood: Saying Of “Amen” In Conclusion</vt:lpstr>
      <vt:lpstr>PowerPoint Presentation</vt:lpstr>
      <vt:lpstr>THE LORD’S PRAYER AS MODEL PRAYER</vt:lpstr>
      <vt:lpstr>LESSONS LEARNED:  Disciples’ Prayer Checklist </vt:lpstr>
      <vt:lpstr>Prayer Is Talking To God</vt:lpstr>
      <vt:lpstr>Prayer Is To Be Done With Reverence</vt:lpstr>
      <vt:lpstr>Spiritual Requests Are The First Things</vt:lpstr>
      <vt:lpstr>Effective Prayer Requires Commitment</vt:lpstr>
      <vt:lpstr>Disciple’s Prayer Includes The Material</vt:lpstr>
      <vt:lpstr>Prayer Should Be Constant &amp; Continual</vt:lpstr>
      <vt:lpstr>PowerPoint Presentation</vt:lpstr>
      <vt:lpstr>PowerPoint Presentation</vt:lpstr>
      <vt:lpstr>PowerPoint Presentation</vt:lpstr>
      <vt:lpstr>A Loss for Words </vt:lpstr>
      <vt:lpstr>When it comes to prayer, are we at a loss for words?</vt:lpstr>
      <vt:lpstr>Jesus assures us that God will answer our prayers!</vt:lpstr>
      <vt:lpstr>we will never be  at a loss for words! </vt:lpstr>
      <vt:lpstr>Prayer:  Bridge Between Worlds </vt:lpstr>
      <vt:lpstr>PowerPoint Presentation</vt:lpstr>
      <vt:lpstr>PowerPoint Presentation</vt:lpstr>
      <vt:lpstr>THE LORD’S PRAYER AS MODEL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2020-05-30T19:48:52Z</dcterms:created>
  <dcterms:modified xsi:type="dcterms:W3CDTF">2020-06-14T11:49:21Z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