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7.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8.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84" r:id="rId4"/>
    <p:sldMasterId id="2147483699" r:id="rId5"/>
    <p:sldMasterId id="2147483717" r:id="rId6"/>
    <p:sldMasterId id="2147483730" r:id="rId7"/>
    <p:sldMasterId id="2147483745" r:id="rId8"/>
    <p:sldMasterId id="2147483788" r:id="rId9"/>
    <p:sldMasterId id="2147483800" r:id="rId10"/>
    <p:sldMasterId id="2147483825" r:id="rId11"/>
    <p:sldMasterId id="2147483837" r:id="rId12"/>
    <p:sldMasterId id="2147483870" r:id="rId13"/>
    <p:sldMasterId id="2147483910" r:id="rId14"/>
    <p:sldMasterId id="2147483942" r:id="rId15"/>
    <p:sldMasterId id="2147483962" r:id="rId16"/>
    <p:sldMasterId id="2147483974" r:id="rId17"/>
    <p:sldMasterId id="2147483992" r:id="rId18"/>
    <p:sldMasterId id="2147484010" r:id="rId19"/>
    <p:sldMasterId id="2147484030" r:id="rId20"/>
  </p:sldMasterIdLst>
  <p:notesMasterIdLst>
    <p:notesMasterId r:id="rId159"/>
  </p:notesMasterIdLst>
  <p:sldIdLst>
    <p:sldId id="256" r:id="rId21"/>
    <p:sldId id="955" r:id="rId22"/>
    <p:sldId id="1973" r:id="rId23"/>
    <p:sldId id="985" r:id="rId24"/>
    <p:sldId id="1026" r:id="rId25"/>
    <p:sldId id="1967" r:id="rId26"/>
    <p:sldId id="1974" r:id="rId27"/>
    <p:sldId id="1975" r:id="rId28"/>
    <p:sldId id="1976" r:id="rId29"/>
    <p:sldId id="1224" r:id="rId30"/>
    <p:sldId id="440" r:id="rId31"/>
    <p:sldId id="346" r:id="rId32"/>
    <p:sldId id="420" r:id="rId33"/>
    <p:sldId id="332" r:id="rId34"/>
    <p:sldId id="394" r:id="rId35"/>
    <p:sldId id="472" r:id="rId36"/>
    <p:sldId id="660" r:id="rId37"/>
    <p:sldId id="1291" r:id="rId38"/>
    <p:sldId id="473" r:id="rId39"/>
    <p:sldId id="475" r:id="rId40"/>
    <p:sldId id="395" r:id="rId41"/>
    <p:sldId id="1788" r:id="rId42"/>
    <p:sldId id="474" r:id="rId43"/>
    <p:sldId id="1787" r:id="rId44"/>
    <p:sldId id="476" r:id="rId45"/>
    <p:sldId id="588" r:id="rId46"/>
    <p:sldId id="477" r:id="rId47"/>
    <p:sldId id="478" r:id="rId48"/>
    <p:sldId id="419" r:id="rId49"/>
    <p:sldId id="578" r:id="rId50"/>
    <p:sldId id="354" r:id="rId51"/>
    <p:sldId id="333" r:id="rId52"/>
    <p:sldId id="1188" r:id="rId53"/>
    <p:sldId id="418" r:id="rId54"/>
    <p:sldId id="345" r:id="rId55"/>
    <p:sldId id="375" r:id="rId56"/>
    <p:sldId id="349" r:id="rId57"/>
    <p:sldId id="369" r:id="rId58"/>
    <p:sldId id="457" r:id="rId59"/>
    <p:sldId id="441" r:id="rId60"/>
    <p:sldId id="1977" r:id="rId61"/>
    <p:sldId id="791" r:id="rId62"/>
    <p:sldId id="1978" r:id="rId63"/>
    <p:sldId id="321" r:id="rId64"/>
    <p:sldId id="1384" r:id="rId65"/>
    <p:sldId id="318" r:id="rId66"/>
    <p:sldId id="1231" r:id="rId67"/>
    <p:sldId id="1934" r:id="rId68"/>
    <p:sldId id="1935" r:id="rId69"/>
    <p:sldId id="1936" r:id="rId70"/>
    <p:sldId id="1937" r:id="rId71"/>
    <p:sldId id="1388" r:id="rId72"/>
    <p:sldId id="498" r:id="rId73"/>
    <p:sldId id="853" r:id="rId74"/>
    <p:sldId id="854" r:id="rId75"/>
    <p:sldId id="852" r:id="rId76"/>
    <p:sldId id="449" r:id="rId77"/>
    <p:sldId id="692" r:id="rId78"/>
    <p:sldId id="788" r:id="rId79"/>
    <p:sldId id="421" r:id="rId80"/>
    <p:sldId id="423" r:id="rId81"/>
    <p:sldId id="425" r:id="rId82"/>
    <p:sldId id="442" r:id="rId83"/>
    <p:sldId id="1089" r:id="rId84"/>
    <p:sldId id="443" r:id="rId85"/>
    <p:sldId id="1094" r:id="rId86"/>
    <p:sldId id="685" r:id="rId87"/>
    <p:sldId id="816" r:id="rId88"/>
    <p:sldId id="1980" r:id="rId89"/>
    <p:sldId id="1968" r:id="rId90"/>
    <p:sldId id="486" r:id="rId91"/>
    <p:sldId id="483" r:id="rId92"/>
    <p:sldId id="484" r:id="rId93"/>
    <p:sldId id="485" r:id="rId94"/>
    <p:sldId id="489" r:id="rId95"/>
    <p:sldId id="1198" r:id="rId96"/>
    <p:sldId id="490" r:id="rId97"/>
    <p:sldId id="493" r:id="rId98"/>
    <p:sldId id="561" r:id="rId99"/>
    <p:sldId id="502" r:id="rId100"/>
    <p:sldId id="1481" r:id="rId101"/>
    <p:sldId id="1790" r:id="rId102"/>
    <p:sldId id="1239" r:id="rId103"/>
    <p:sldId id="1930" r:id="rId104"/>
    <p:sldId id="912" r:id="rId105"/>
    <p:sldId id="1782" r:id="rId106"/>
    <p:sldId id="1410" r:id="rId107"/>
    <p:sldId id="1226" r:id="rId108"/>
    <p:sldId id="494" r:id="rId109"/>
    <p:sldId id="495" r:id="rId110"/>
    <p:sldId id="1001" r:id="rId111"/>
    <p:sldId id="496" r:id="rId112"/>
    <p:sldId id="497" r:id="rId113"/>
    <p:sldId id="702" r:id="rId114"/>
    <p:sldId id="1237" r:id="rId115"/>
    <p:sldId id="297" r:id="rId116"/>
    <p:sldId id="1436" r:id="rId117"/>
    <p:sldId id="701" r:id="rId118"/>
    <p:sldId id="1176" r:id="rId119"/>
    <p:sldId id="312" r:id="rId120"/>
    <p:sldId id="308" r:id="rId121"/>
    <p:sldId id="306" r:id="rId122"/>
    <p:sldId id="311" r:id="rId123"/>
    <p:sldId id="314" r:id="rId124"/>
    <p:sldId id="1557" r:id="rId125"/>
    <p:sldId id="1080" r:id="rId126"/>
    <p:sldId id="327" r:id="rId127"/>
    <p:sldId id="541" r:id="rId128"/>
    <p:sldId id="1558" r:id="rId129"/>
    <p:sldId id="1016" r:id="rId130"/>
    <p:sldId id="301" r:id="rId131"/>
    <p:sldId id="1051" r:id="rId132"/>
    <p:sldId id="322" r:id="rId133"/>
    <p:sldId id="302" r:id="rId134"/>
    <p:sldId id="392" r:id="rId135"/>
    <p:sldId id="731" r:id="rId136"/>
    <p:sldId id="515" r:id="rId137"/>
    <p:sldId id="328" r:id="rId138"/>
    <p:sldId id="267" r:id="rId139"/>
    <p:sldId id="325" r:id="rId140"/>
    <p:sldId id="324" r:id="rId141"/>
    <p:sldId id="323" r:id="rId142"/>
    <p:sldId id="1000" r:id="rId143"/>
    <p:sldId id="553" r:id="rId144"/>
    <p:sldId id="833" r:id="rId145"/>
    <p:sldId id="387" r:id="rId146"/>
    <p:sldId id="385" r:id="rId147"/>
    <p:sldId id="519" r:id="rId148"/>
    <p:sldId id="1580" r:id="rId149"/>
    <p:sldId id="374" r:id="rId150"/>
    <p:sldId id="1303" r:id="rId151"/>
    <p:sldId id="508" r:id="rId152"/>
    <p:sldId id="642" r:id="rId153"/>
    <p:sldId id="611" r:id="rId154"/>
    <p:sldId id="610" r:id="rId155"/>
    <p:sldId id="512" r:id="rId156"/>
    <p:sldId id="613" r:id="rId157"/>
    <p:sldId id="563" r:id="rId1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A50021"/>
    <a:srgbClr val="993366"/>
    <a:srgbClr val="66003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210" y="78"/>
      </p:cViewPr>
      <p:guideLst/>
    </p:cSldViewPr>
  </p:slideViewPr>
  <p:outlineViewPr>
    <p:cViewPr>
      <p:scale>
        <a:sx n="33" d="100"/>
        <a:sy n="33" d="100"/>
      </p:scale>
      <p:origin x="0" y="-58230"/>
    </p:cViewPr>
  </p:outlineViewPr>
  <p:notesTextViewPr>
    <p:cViewPr>
      <p:scale>
        <a:sx n="1" d="1"/>
        <a:sy n="1" d="1"/>
      </p:scale>
      <p:origin x="0" y="0"/>
    </p:cViewPr>
  </p:notesTextViewPr>
  <p:sorterViewPr>
    <p:cViewPr varScale="1">
      <p:scale>
        <a:sx n="1" d="1"/>
        <a:sy n="1" d="1"/>
      </p:scale>
      <p:origin x="0" y="-34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38" Type="http://schemas.openxmlformats.org/officeDocument/2006/relationships/slide" Target="slides/slide118.xml"/><Relationship Id="rId154" Type="http://schemas.openxmlformats.org/officeDocument/2006/relationships/slide" Target="slides/slide134.xml"/><Relationship Id="rId159"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slide" Target="slides/slide124.xml"/><Relationship Id="rId149" Type="http://schemas.openxmlformats.org/officeDocument/2006/relationships/slide" Target="slides/slide12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60" Type="http://schemas.openxmlformats.org/officeDocument/2006/relationships/presProps" Target="presProps.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slide" Target="slides/slide130.xml"/><Relationship Id="rId155" Type="http://schemas.openxmlformats.org/officeDocument/2006/relationships/slide" Target="slides/slide13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30" Type="http://schemas.openxmlformats.org/officeDocument/2006/relationships/slide" Target="slides/slide110.xml"/><Relationship Id="rId135" Type="http://schemas.openxmlformats.org/officeDocument/2006/relationships/slide" Target="slides/slide115.xml"/><Relationship Id="rId143" Type="http://schemas.openxmlformats.org/officeDocument/2006/relationships/slide" Target="slides/slide123.xml"/><Relationship Id="rId148" Type="http://schemas.openxmlformats.org/officeDocument/2006/relationships/slide" Target="slides/slide128.xml"/><Relationship Id="rId151" Type="http://schemas.openxmlformats.org/officeDocument/2006/relationships/slide" Target="slides/slide131.xml"/><Relationship Id="rId156"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9052D-BF2C-424E-92C2-B810070BA222}" type="datetimeFigureOut">
              <a:rPr lang="en-US" smtClean="0"/>
              <a:t>6/25/2020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CE721-F2AF-40B1-BCF4-08D3C6F582C3}" type="slidenum">
              <a:rPr lang="en-US" smtClean="0"/>
              <a:t>‹#›</a:t>
            </a:fld>
            <a:endParaRPr lang="en-US"/>
          </a:p>
        </p:txBody>
      </p:sp>
    </p:spTree>
    <p:extLst>
      <p:ext uri="{BB962C8B-B14F-4D97-AF65-F5344CB8AC3E}">
        <p14:creationId xmlns:p14="http://schemas.microsoft.com/office/powerpoint/2010/main" val="14771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Rectangle 7">
            <a:extLst>
              <a:ext uri="{FF2B5EF4-FFF2-40B4-BE49-F238E27FC236}">
                <a16:creationId xmlns:a16="http://schemas.microsoft.com/office/drawing/2014/main" id="{5566BC92-B1DB-4B0C-98C0-BA40E916BE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51033F-3A05-4F22-AB51-C652C8848D3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1635" name="Rectangle 2">
            <a:extLst>
              <a:ext uri="{FF2B5EF4-FFF2-40B4-BE49-F238E27FC236}">
                <a16:creationId xmlns:a16="http://schemas.microsoft.com/office/drawing/2014/main" id="{842B8378-4EE9-4C10-8951-CB6E667BE67F}"/>
              </a:ext>
            </a:extLst>
          </p:cNvPr>
          <p:cNvSpPr>
            <a:spLocks noGrp="1" noRot="1" noChangeAspect="1" noChangeArrowheads="1" noTextEdit="1"/>
          </p:cNvSpPr>
          <p:nvPr>
            <p:ph type="sldImg"/>
          </p:nvPr>
        </p:nvSpPr>
        <p:spPr>
          <a:ln/>
        </p:spPr>
      </p:sp>
      <p:sp>
        <p:nvSpPr>
          <p:cNvPr id="1221636" name="Rectangle 3">
            <a:extLst>
              <a:ext uri="{FF2B5EF4-FFF2-40B4-BE49-F238E27FC236}">
                <a16:creationId xmlns:a16="http://schemas.microsoft.com/office/drawing/2014/main" id="{8D4DC079-FE08-4B05-B48C-CC2A72DCC0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7">
            <a:extLst>
              <a:ext uri="{FF2B5EF4-FFF2-40B4-BE49-F238E27FC236}">
                <a16:creationId xmlns:a16="http://schemas.microsoft.com/office/drawing/2014/main" id="{43131CA0-F9CB-4255-8D01-F1762646BE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50F74A-A1DC-4627-9B23-CF276349C5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3491" name="Rectangle 2">
            <a:extLst>
              <a:ext uri="{FF2B5EF4-FFF2-40B4-BE49-F238E27FC236}">
                <a16:creationId xmlns:a16="http://schemas.microsoft.com/office/drawing/2014/main" id="{3519647B-52A2-4BF2-A999-14B567CD4250}"/>
              </a:ext>
            </a:extLst>
          </p:cNvPr>
          <p:cNvSpPr>
            <a:spLocks noGrp="1" noRot="1" noChangeAspect="1" noChangeArrowheads="1" noTextEdit="1"/>
          </p:cNvSpPr>
          <p:nvPr>
            <p:ph type="sldImg"/>
          </p:nvPr>
        </p:nvSpPr>
        <p:spPr>
          <a:ln/>
        </p:spPr>
      </p:sp>
      <p:sp>
        <p:nvSpPr>
          <p:cNvPr id="1343492" name="Rectangle 3">
            <a:extLst>
              <a:ext uri="{FF2B5EF4-FFF2-40B4-BE49-F238E27FC236}">
                <a16:creationId xmlns:a16="http://schemas.microsoft.com/office/drawing/2014/main" id="{3A783FE3-F885-4D73-A8F7-F978EF9729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482" name="Rectangle 7">
            <a:extLst>
              <a:ext uri="{FF2B5EF4-FFF2-40B4-BE49-F238E27FC236}">
                <a16:creationId xmlns:a16="http://schemas.microsoft.com/office/drawing/2014/main" id="{EB0D26B8-0ECF-4348-AF37-F2F61B54A6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C98267-0BE2-4C7A-8357-B3D31447A2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4483" name="Rectangle 2">
            <a:extLst>
              <a:ext uri="{FF2B5EF4-FFF2-40B4-BE49-F238E27FC236}">
                <a16:creationId xmlns:a16="http://schemas.microsoft.com/office/drawing/2014/main" id="{1FD53C04-2F4C-40C0-A4A0-C87AA8EAFEA9}"/>
              </a:ext>
            </a:extLst>
          </p:cNvPr>
          <p:cNvSpPr>
            <a:spLocks noGrp="1" noRot="1" noChangeAspect="1" noChangeArrowheads="1" noTextEdit="1"/>
          </p:cNvSpPr>
          <p:nvPr>
            <p:ph type="sldImg"/>
          </p:nvPr>
        </p:nvSpPr>
        <p:spPr>
          <a:ln/>
        </p:spPr>
      </p:sp>
      <p:sp>
        <p:nvSpPr>
          <p:cNvPr id="1684484" name="Rectangle 3">
            <a:extLst>
              <a:ext uri="{FF2B5EF4-FFF2-40B4-BE49-F238E27FC236}">
                <a16:creationId xmlns:a16="http://schemas.microsoft.com/office/drawing/2014/main" id="{7532514F-6273-4087-9F43-597B800071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7">
            <a:extLst>
              <a:ext uri="{FF2B5EF4-FFF2-40B4-BE49-F238E27FC236}">
                <a16:creationId xmlns:a16="http://schemas.microsoft.com/office/drawing/2014/main" id="{D0379B4E-CEC6-4943-8244-007589F85F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2AA7FE-1E9B-4A11-BA15-4F71137097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8099" name="Rectangle 2">
            <a:extLst>
              <a:ext uri="{FF2B5EF4-FFF2-40B4-BE49-F238E27FC236}">
                <a16:creationId xmlns:a16="http://schemas.microsoft.com/office/drawing/2014/main" id="{2C1C33B5-A40B-4310-A1E0-56551C8E016E}"/>
              </a:ext>
            </a:extLst>
          </p:cNvPr>
          <p:cNvSpPr>
            <a:spLocks noGrp="1" noRot="1" noChangeAspect="1" noChangeArrowheads="1" noTextEdit="1"/>
          </p:cNvSpPr>
          <p:nvPr>
            <p:ph type="sldImg"/>
          </p:nvPr>
        </p:nvSpPr>
        <p:spPr>
          <a:ln/>
        </p:spPr>
      </p:sp>
      <p:sp>
        <p:nvSpPr>
          <p:cNvPr id="1668100" name="Rectangle 3">
            <a:extLst>
              <a:ext uri="{FF2B5EF4-FFF2-40B4-BE49-F238E27FC236}">
                <a16:creationId xmlns:a16="http://schemas.microsoft.com/office/drawing/2014/main" id="{2C8E663F-B16F-4BA2-94C5-C5885CAB8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530" name="Rectangle 7">
            <a:extLst>
              <a:ext uri="{FF2B5EF4-FFF2-40B4-BE49-F238E27FC236}">
                <a16:creationId xmlns:a16="http://schemas.microsoft.com/office/drawing/2014/main" id="{01CF06C1-B605-428B-863D-09A44C9186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1D497E-B246-4506-ABEC-227D940B9C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6531" name="Rectangle 2">
            <a:extLst>
              <a:ext uri="{FF2B5EF4-FFF2-40B4-BE49-F238E27FC236}">
                <a16:creationId xmlns:a16="http://schemas.microsoft.com/office/drawing/2014/main" id="{1E0EE280-08FA-40C5-9C5C-1B5E5529D9A5}"/>
              </a:ext>
            </a:extLst>
          </p:cNvPr>
          <p:cNvSpPr>
            <a:spLocks noGrp="1" noRot="1" noChangeAspect="1" noChangeArrowheads="1" noTextEdit="1"/>
          </p:cNvSpPr>
          <p:nvPr>
            <p:ph type="sldImg"/>
          </p:nvPr>
        </p:nvSpPr>
        <p:spPr>
          <a:ln/>
        </p:spPr>
      </p:sp>
      <p:sp>
        <p:nvSpPr>
          <p:cNvPr id="1686532" name="Rectangle 3">
            <a:extLst>
              <a:ext uri="{FF2B5EF4-FFF2-40B4-BE49-F238E27FC236}">
                <a16:creationId xmlns:a16="http://schemas.microsoft.com/office/drawing/2014/main" id="{0C2B5982-35AE-4C82-92A3-5BA714E67A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666" name="Rectangle 7">
            <a:extLst>
              <a:ext uri="{FF2B5EF4-FFF2-40B4-BE49-F238E27FC236}">
                <a16:creationId xmlns:a16="http://schemas.microsoft.com/office/drawing/2014/main" id="{E7F7BF4D-21B7-4A9D-B608-736A025030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14D97A-E999-4E77-926C-AF3FA8B4B9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9667" name="Rectangle 2">
            <a:extLst>
              <a:ext uri="{FF2B5EF4-FFF2-40B4-BE49-F238E27FC236}">
                <a16:creationId xmlns:a16="http://schemas.microsoft.com/office/drawing/2014/main" id="{93085CB8-5EAD-4E43-9C17-D4337B8342D2}"/>
              </a:ext>
            </a:extLst>
          </p:cNvPr>
          <p:cNvSpPr>
            <a:spLocks noGrp="1" noRot="1" noChangeAspect="1" noChangeArrowheads="1" noTextEdit="1"/>
          </p:cNvSpPr>
          <p:nvPr>
            <p:ph type="sldImg"/>
          </p:nvPr>
        </p:nvSpPr>
        <p:spPr>
          <a:ln/>
        </p:spPr>
      </p:sp>
      <p:sp>
        <p:nvSpPr>
          <p:cNvPr id="1649668" name="Rectangle 3">
            <a:extLst>
              <a:ext uri="{FF2B5EF4-FFF2-40B4-BE49-F238E27FC236}">
                <a16:creationId xmlns:a16="http://schemas.microsoft.com/office/drawing/2014/main" id="{640A16EE-76F8-46B8-806D-6B18982ECB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10" name="Rectangle 7">
            <a:extLst>
              <a:ext uri="{FF2B5EF4-FFF2-40B4-BE49-F238E27FC236}">
                <a16:creationId xmlns:a16="http://schemas.microsoft.com/office/drawing/2014/main" id="{B8E4F575-8399-4F73-97E3-A2240BD5A5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E7F132-CFBB-412E-A62A-430E2C54FA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5811" name="Rectangle 2">
            <a:extLst>
              <a:ext uri="{FF2B5EF4-FFF2-40B4-BE49-F238E27FC236}">
                <a16:creationId xmlns:a16="http://schemas.microsoft.com/office/drawing/2014/main" id="{979353BC-E606-4D96-9BDA-ADB2BA16D793}"/>
              </a:ext>
            </a:extLst>
          </p:cNvPr>
          <p:cNvSpPr>
            <a:spLocks noGrp="1" noRot="1" noChangeAspect="1" noChangeArrowheads="1" noTextEdit="1"/>
          </p:cNvSpPr>
          <p:nvPr>
            <p:ph type="sldImg"/>
          </p:nvPr>
        </p:nvSpPr>
        <p:spPr>
          <a:ln/>
        </p:spPr>
      </p:sp>
      <p:sp>
        <p:nvSpPr>
          <p:cNvPr id="1655812" name="Rectangle 3">
            <a:extLst>
              <a:ext uri="{FF2B5EF4-FFF2-40B4-BE49-F238E27FC236}">
                <a16:creationId xmlns:a16="http://schemas.microsoft.com/office/drawing/2014/main" id="{6C3D69E1-9271-457E-859A-B1EBCFE638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7">
            <a:extLst>
              <a:ext uri="{FF2B5EF4-FFF2-40B4-BE49-F238E27FC236}">
                <a16:creationId xmlns:a16="http://schemas.microsoft.com/office/drawing/2014/main" id="{5DDFEDC1-ADA2-4E18-960B-F89D9CCFE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497080-25C7-4A12-859F-4AD5AC60EF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8883" name="Rectangle 2">
            <a:extLst>
              <a:ext uri="{FF2B5EF4-FFF2-40B4-BE49-F238E27FC236}">
                <a16:creationId xmlns:a16="http://schemas.microsoft.com/office/drawing/2014/main" id="{DBF2DC30-75D2-42EE-A774-C7E990D04FC7}"/>
              </a:ext>
            </a:extLst>
          </p:cNvPr>
          <p:cNvSpPr>
            <a:spLocks noGrp="1" noRot="1" noChangeAspect="1" noChangeArrowheads="1" noTextEdit="1"/>
          </p:cNvSpPr>
          <p:nvPr>
            <p:ph type="sldImg"/>
          </p:nvPr>
        </p:nvSpPr>
        <p:spPr>
          <a:ln/>
        </p:spPr>
      </p:sp>
      <p:sp>
        <p:nvSpPr>
          <p:cNvPr id="1658884" name="Rectangle 3">
            <a:extLst>
              <a:ext uri="{FF2B5EF4-FFF2-40B4-BE49-F238E27FC236}">
                <a16:creationId xmlns:a16="http://schemas.microsoft.com/office/drawing/2014/main" id="{7DE2CD0E-F3FB-4464-8E4B-6BFA2CB5B4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7">
            <a:extLst>
              <a:ext uri="{FF2B5EF4-FFF2-40B4-BE49-F238E27FC236}">
                <a16:creationId xmlns:a16="http://schemas.microsoft.com/office/drawing/2014/main" id="{55B64ECE-1183-4141-A69C-5268EA7EC7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4D9BBB-AFC8-4BE2-92DC-BD82352DDC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6835" name="Rectangle 2">
            <a:extLst>
              <a:ext uri="{FF2B5EF4-FFF2-40B4-BE49-F238E27FC236}">
                <a16:creationId xmlns:a16="http://schemas.microsoft.com/office/drawing/2014/main" id="{DCBC544D-0F96-4AC8-B262-4D66844ADA19}"/>
              </a:ext>
            </a:extLst>
          </p:cNvPr>
          <p:cNvSpPr>
            <a:spLocks noGrp="1" noRot="1" noChangeAspect="1" noChangeArrowheads="1" noTextEdit="1"/>
          </p:cNvSpPr>
          <p:nvPr>
            <p:ph type="sldImg"/>
          </p:nvPr>
        </p:nvSpPr>
        <p:spPr>
          <a:ln/>
        </p:spPr>
      </p:sp>
      <p:sp>
        <p:nvSpPr>
          <p:cNvPr id="1656836" name="Rectangle 3">
            <a:extLst>
              <a:ext uri="{FF2B5EF4-FFF2-40B4-BE49-F238E27FC236}">
                <a16:creationId xmlns:a16="http://schemas.microsoft.com/office/drawing/2014/main" id="{4C0A168E-BAAE-4B08-A299-D199DC746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Rectangle 7">
            <a:extLst>
              <a:ext uri="{FF2B5EF4-FFF2-40B4-BE49-F238E27FC236}">
                <a16:creationId xmlns:a16="http://schemas.microsoft.com/office/drawing/2014/main" id="{A20B030B-D8B5-4D50-95E6-48D7433393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232D40-EBE6-42C4-8B88-8F4ACB470C3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7859" name="Rectangle 2">
            <a:extLst>
              <a:ext uri="{FF2B5EF4-FFF2-40B4-BE49-F238E27FC236}">
                <a16:creationId xmlns:a16="http://schemas.microsoft.com/office/drawing/2014/main" id="{E67F64AE-894A-4C12-A4F1-4D4740C2EC0E}"/>
              </a:ext>
            </a:extLst>
          </p:cNvPr>
          <p:cNvSpPr>
            <a:spLocks noGrp="1" noRot="1" noChangeAspect="1" noChangeArrowheads="1" noTextEdit="1"/>
          </p:cNvSpPr>
          <p:nvPr>
            <p:ph type="sldImg"/>
          </p:nvPr>
        </p:nvSpPr>
        <p:spPr>
          <a:ln/>
        </p:spPr>
      </p:sp>
      <p:sp>
        <p:nvSpPr>
          <p:cNvPr id="1657860" name="Rectangle 3">
            <a:extLst>
              <a:ext uri="{FF2B5EF4-FFF2-40B4-BE49-F238E27FC236}">
                <a16:creationId xmlns:a16="http://schemas.microsoft.com/office/drawing/2014/main" id="{1178A24E-885E-4E8B-A923-70F38357C0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7">
            <a:extLst>
              <a:ext uri="{FF2B5EF4-FFF2-40B4-BE49-F238E27FC236}">
                <a16:creationId xmlns:a16="http://schemas.microsoft.com/office/drawing/2014/main" id="{7E74FD59-1091-4A22-8C18-1C4DAF497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6F5AC2-7735-4FA3-93DB-2DEBCC33671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19299" name="Rectangle 2">
            <a:extLst>
              <a:ext uri="{FF2B5EF4-FFF2-40B4-BE49-F238E27FC236}">
                <a16:creationId xmlns:a16="http://schemas.microsoft.com/office/drawing/2014/main" id="{5922D503-8EF0-4B9F-913B-011F989D3EC2}"/>
              </a:ext>
            </a:extLst>
          </p:cNvPr>
          <p:cNvSpPr>
            <a:spLocks noGrp="1" noRot="1" noChangeAspect="1" noChangeArrowheads="1" noTextEdit="1"/>
          </p:cNvSpPr>
          <p:nvPr>
            <p:ph type="sldImg"/>
          </p:nvPr>
        </p:nvSpPr>
        <p:spPr>
          <a:ln/>
        </p:spPr>
      </p:sp>
      <p:sp>
        <p:nvSpPr>
          <p:cNvPr id="1719300" name="Rectangle 3">
            <a:extLst>
              <a:ext uri="{FF2B5EF4-FFF2-40B4-BE49-F238E27FC236}">
                <a16:creationId xmlns:a16="http://schemas.microsoft.com/office/drawing/2014/main" id="{AE3325FF-B354-4B95-8D49-AC8AB51A9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7">
            <a:extLst>
              <a:ext uri="{FF2B5EF4-FFF2-40B4-BE49-F238E27FC236}">
                <a16:creationId xmlns:a16="http://schemas.microsoft.com/office/drawing/2014/main" id="{FF234A50-6452-449F-949A-F613251F7C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9585FA-F118-481A-83AF-D8C8CDCB1D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3507" name="Rectangle 2">
            <a:extLst>
              <a:ext uri="{FF2B5EF4-FFF2-40B4-BE49-F238E27FC236}">
                <a16:creationId xmlns:a16="http://schemas.microsoft.com/office/drawing/2014/main" id="{26207B67-B7A5-433A-8A27-9C446A8A2527}"/>
              </a:ext>
            </a:extLst>
          </p:cNvPr>
          <p:cNvSpPr>
            <a:spLocks noGrp="1" noRot="1" noChangeAspect="1" noChangeArrowheads="1" noTextEdit="1"/>
          </p:cNvSpPr>
          <p:nvPr>
            <p:ph type="sldImg"/>
          </p:nvPr>
        </p:nvSpPr>
        <p:spPr>
          <a:ln/>
        </p:spPr>
      </p:sp>
      <p:sp>
        <p:nvSpPr>
          <p:cNvPr id="1173508" name="Rectangle 3">
            <a:extLst>
              <a:ext uri="{FF2B5EF4-FFF2-40B4-BE49-F238E27FC236}">
                <a16:creationId xmlns:a16="http://schemas.microsoft.com/office/drawing/2014/main" id="{C98A62C3-7948-430F-8071-733EB7B62D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7">
            <a:extLst>
              <a:ext uri="{FF2B5EF4-FFF2-40B4-BE49-F238E27FC236}">
                <a16:creationId xmlns:a16="http://schemas.microsoft.com/office/drawing/2014/main" id="{A102E541-C4E6-4192-946A-D6CE59A66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68E1DC-4A56-4B1F-8FDD-CC639908FD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4515" name="Rectangle 2">
            <a:extLst>
              <a:ext uri="{FF2B5EF4-FFF2-40B4-BE49-F238E27FC236}">
                <a16:creationId xmlns:a16="http://schemas.microsoft.com/office/drawing/2014/main" id="{E7427DF0-3502-441C-AD0C-8EAD599A0086}"/>
              </a:ext>
            </a:extLst>
          </p:cNvPr>
          <p:cNvSpPr>
            <a:spLocks noGrp="1" noRot="1" noChangeAspect="1" noChangeArrowheads="1" noTextEdit="1"/>
          </p:cNvSpPr>
          <p:nvPr>
            <p:ph type="sldImg"/>
          </p:nvPr>
        </p:nvSpPr>
        <p:spPr>
          <a:ln/>
        </p:spPr>
      </p:sp>
      <p:sp>
        <p:nvSpPr>
          <p:cNvPr id="1344516" name="Rectangle 3">
            <a:extLst>
              <a:ext uri="{FF2B5EF4-FFF2-40B4-BE49-F238E27FC236}">
                <a16:creationId xmlns:a16="http://schemas.microsoft.com/office/drawing/2014/main" id="{E48A0E2B-2877-4E23-950A-0085011920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7">
            <a:extLst>
              <a:ext uri="{FF2B5EF4-FFF2-40B4-BE49-F238E27FC236}">
                <a16:creationId xmlns:a16="http://schemas.microsoft.com/office/drawing/2014/main" id="{5D0E2299-2D39-4E0C-832D-4F89AD025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F70BB2-85C9-4095-9083-A29ECA5403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6339" name="Rectangle 2">
            <a:extLst>
              <a:ext uri="{FF2B5EF4-FFF2-40B4-BE49-F238E27FC236}">
                <a16:creationId xmlns:a16="http://schemas.microsoft.com/office/drawing/2014/main" id="{8B93092D-40EC-40BC-964A-E9BEB1A6D094}"/>
              </a:ext>
            </a:extLst>
          </p:cNvPr>
          <p:cNvSpPr>
            <a:spLocks noGrp="1" noRot="1" noChangeAspect="1" noChangeArrowheads="1" noTextEdit="1"/>
          </p:cNvSpPr>
          <p:nvPr>
            <p:ph type="sldImg"/>
          </p:nvPr>
        </p:nvSpPr>
        <p:spPr>
          <a:ln/>
        </p:spPr>
      </p:sp>
      <p:sp>
        <p:nvSpPr>
          <p:cNvPr id="1166340" name="Rectangle 3">
            <a:extLst>
              <a:ext uri="{FF2B5EF4-FFF2-40B4-BE49-F238E27FC236}">
                <a16:creationId xmlns:a16="http://schemas.microsoft.com/office/drawing/2014/main" id="{26AA56D8-DF06-4A8E-AB03-A7D1254180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7">
            <a:extLst>
              <a:ext uri="{FF2B5EF4-FFF2-40B4-BE49-F238E27FC236}">
                <a16:creationId xmlns:a16="http://schemas.microsoft.com/office/drawing/2014/main" id="{7CD7C5C5-9C6F-43EB-9D92-4874E1896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66BAA7-7F24-485D-A905-4691ABC098C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7363" name="Rectangle 2">
            <a:extLst>
              <a:ext uri="{FF2B5EF4-FFF2-40B4-BE49-F238E27FC236}">
                <a16:creationId xmlns:a16="http://schemas.microsoft.com/office/drawing/2014/main" id="{9112F22C-86CF-4C2A-86F7-83F032C3CBCB}"/>
              </a:ext>
            </a:extLst>
          </p:cNvPr>
          <p:cNvSpPr>
            <a:spLocks noGrp="1" noRot="1" noChangeAspect="1" noChangeArrowheads="1" noTextEdit="1"/>
          </p:cNvSpPr>
          <p:nvPr>
            <p:ph type="sldImg"/>
          </p:nvPr>
        </p:nvSpPr>
        <p:spPr>
          <a:ln/>
        </p:spPr>
      </p:sp>
      <p:sp>
        <p:nvSpPr>
          <p:cNvPr id="1167364" name="Rectangle 3">
            <a:extLst>
              <a:ext uri="{FF2B5EF4-FFF2-40B4-BE49-F238E27FC236}">
                <a16:creationId xmlns:a16="http://schemas.microsoft.com/office/drawing/2014/main" id="{C117328A-FD85-4F6B-B90D-BFB04DB715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7">
            <a:extLst>
              <a:ext uri="{FF2B5EF4-FFF2-40B4-BE49-F238E27FC236}">
                <a16:creationId xmlns:a16="http://schemas.microsoft.com/office/drawing/2014/main" id="{B7931A47-5102-4A80-8426-CFF3B39B8A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E7E5-0C98-4F4C-99D5-3120393D08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8387" name="Rectangle 2">
            <a:extLst>
              <a:ext uri="{FF2B5EF4-FFF2-40B4-BE49-F238E27FC236}">
                <a16:creationId xmlns:a16="http://schemas.microsoft.com/office/drawing/2014/main" id="{E6C0564A-042B-4E4A-A59F-C1972FC0C873}"/>
              </a:ext>
            </a:extLst>
          </p:cNvPr>
          <p:cNvSpPr>
            <a:spLocks noGrp="1" noRot="1" noChangeAspect="1" noChangeArrowheads="1" noTextEdit="1"/>
          </p:cNvSpPr>
          <p:nvPr>
            <p:ph type="sldImg"/>
          </p:nvPr>
        </p:nvSpPr>
        <p:spPr>
          <a:ln/>
        </p:spPr>
      </p:sp>
      <p:sp>
        <p:nvSpPr>
          <p:cNvPr id="1168388" name="Rectangle 3">
            <a:extLst>
              <a:ext uri="{FF2B5EF4-FFF2-40B4-BE49-F238E27FC236}">
                <a16:creationId xmlns:a16="http://schemas.microsoft.com/office/drawing/2014/main" id="{FCE34E2C-E943-47AB-AE40-F6A170539B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7">
            <a:extLst>
              <a:ext uri="{FF2B5EF4-FFF2-40B4-BE49-F238E27FC236}">
                <a16:creationId xmlns:a16="http://schemas.microsoft.com/office/drawing/2014/main" id="{8EC5A6DB-ED72-44A1-B54B-782ED28E73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56BA04-6260-4268-A118-2D9EB84F9A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9411" name="Rectangle 2">
            <a:extLst>
              <a:ext uri="{FF2B5EF4-FFF2-40B4-BE49-F238E27FC236}">
                <a16:creationId xmlns:a16="http://schemas.microsoft.com/office/drawing/2014/main" id="{99BC16A2-8CA2-4981-A718-82A53903FF66}"/>
              </a:ext>
            </a:extLst>
          </p:cNvPr>
          <p:cNvSpPr>
            <a:spLocks noGrp="1" noRot="1" noChangeAspect="1" noChangeArrowheads="1" noTextEdit="1"/>
          </p:cNvSpPr>
          <p:nvPr>
            <p:ph type="sldImg"/>
          </p:nvPr>
        </p:nvSpPr>
        <p:spPr>
          <a:ln/>
        </p:spPr>
      </p:sp>
      <p:sp>
        <p:nvSpPr>
          <p:cNvPr id="1169412" name="Rectangle 3">
            <a:extLst>
              <a:ext uri="{FF2B5EF4-FFF2-40B4-BE49-F238E27FC236}">
                <a16:creationId xmlns:a16="http://schemas.microsoft.com/office/drawing/2014/main" id="{B6BF837A-4B40-4CCA-8390-50FA02AF9A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7">
            <a:extLst>
              <a:ext uri="{FF2B5EF4-FFF2-40B4-BE49-F238E27FC236}">
                <a16:creationId xmlns:a16="http://schemas.microsoft.com/office/drawing/2014/main" id="{6769CDDA-6A94-47BE-8F44-8F243915D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F79802-1E9E-443B-BAA8-B8C5236B28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0435" name="Rectangle 2">
            <a:extLst>
              <a:ext uri="{FF2B5EF4-FFF2-40B4-BE49-F238E27FC236}">
                <a16:creationId xmlns:a16="http://schemas.microsoft.com/office/drawing/2014/main" id="{02F556C0-0D83-4663-9181-51B28B63538C}"/>
              </a:ext>
            </a:extLst>
          </p:cNvPr>
          <p:cNvSpPr>
            <a:spLocks noGrp="1" noRot="1" noChangeAspect="1" noChangeArrowheads="1" noTextEdit="1"/>
          </p:cNvSpPr>
          <p:nvPr>
            <p:ph type="sldImg"/>
          </p:nvPr>
        </p:nvSpPr>
        <p:spPr>
          <a:ln/>
        </p:spPr>
      </p:sp>
      <p:sp>
        <p:nvSpPr>
          <p:cNvPr id="1170436" name="Rectangle 3">
            <a:extLst>
              <a:ext uri="{FF2B5EF4-FFF2-40B4-BE49-F238E27FC236}">
                <a16:creationId xmlns:a16="http://schemas.microsoft.com/office/drawing/2014/main" id="{28A516E6-6DE9-4C3E-8F9D-3897D9A73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7">
            <a:extLst>
              <a:ext uri="{FF2B5EF4-FFF2-40B4-BE49-F238E27FC236}">
                <a16:creationId xmlns:a16="http://schemas.microsoft.com/office/drawing/2014/main" id="{60B7763E-CFCD-4C3B-9E22-86E3E34BCF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B73478-1241-4507-BAC5-536C008109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1459" name="Rectangle 2">
            <a:extLst>
              <a:ext uri="{FF2B5EF4-FFF2-40B4-BE49-F238E27FC236}">
                <a16:creationId xmlns:a16="http://schemas.microsoft.com/office/drawing/2014/main" id="{5137FEEA-2A87-4D1D-BDFB-E0E5D6417E00}"/>
              </a:ext>
            </a:extLst>
          </p:cNvPr>
          <p:cNvSpPr>
            <a:spLocks noGrp="1" noRot="1" noChangeAspect="1" noChangeArrowheads="1" noTextEdit="1"/>
          </p:cNvSpPr>
          <p:nvPr>
            <p:ph type="sldImg"/>
          </p:nvPr>
        </p:nvSpPr>
        <p:spPr>
          <a:ln/>
        </p:spPr>
      </p:sp>
      <p:sp>
        <p:nvSpPr>
          <p:cNvPr id="1171460" name="Rectangle 3">
            <a:extLst>
              <a:ext uri="{FF2B5EF4-FFF2-40B4-BE49-F238E27FC236}">
                <a16:creationId xmlns:a16="http://schemas.microsoft.com/office/drawing/2014/main" id="{D2CF2AE3-B2AC-46C7-AA20-A90C74F5A5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2" name="Rectangle 7">
            <a:extLst>
              <a:ext uri="{FF2B5EF4-FFF2-40B4-BE49-F238E27FC236}">
                <a16:creationId xmlns:a16="http://schemas.microsoft.com/office/drawing/2014/main" id="{8AF296B4-3626-4BE3-AAF5-E595FB40C8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8E7410-ADE2-4E1C-9E2A-4E21D427D1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72483" name="Rectangle 2">
            <a:extLst>
              <a:ext uri="{FF2B5EF4-FFF2-40B4-BE49-F238E27FC236}">
                <a16:creationId xmlns:a16="http://schemas.microsoft.com/office/drawing/2014/main" id="{6B339174-4168-4985-8017-68D41E25581C}"/>
              </a:ext>
            </a:extLst>
          </p:cNvPr>
          <p:cNvSpPr>
            <a:spLocks noGrp="1" noRot="1" noChangeAspect="1" noChangeArrowheads="1" noTextEdit="1"/>
          </p:cNvSpPr>
          <p:nvPr>
            <p:ph type="sldImg"/>
          </p:nvPr>
        </p:nvSpPr>
        <p:spPr>
          <a:ln/>
        </p:spPr>
      </p:sp>
      <p:sp>
        <p:nvSpPr>
          <p:cNvPr id="1172484" name="Rectangle 3">
            <a:extLst>
              <a:ext uri="{FF2B5EF4-FFF2-40B4-BE49-F238E27FC236}">
                <a16:creationId xmlns:a16="http://schemas.microsoft.com/office/drawing/2014/main" id="{694D5C79-2334-4EB6-8934-76569872BF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7">
            <a:extLst>
              <a:ext uri="{FF2B5EF4-FFF2-40B4-BE49-F238E27FC236}">
                <a16:creationId xmlns:a16="http://schemas.microsoft.com/office/drawing/2014/main" id="{238B7ECA-E0C3-4C1C-8C0E-029B5519B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80F51E-2082-4552-AAE1-D4E594BC16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3779" name="Rectangle 2">
            <a:extLst>
              <a:ext uri="{FF2B5EF4-FFF2-40B4-BE49-F238E27FC236}">
                <a16:creationId xmlns:a16="http://schemas.microsoft.com/office/drawing/2014/main" id="{49ABC9DD-93FA-47F3-B4D8-CB757AC1A384}"/>
              </a:ext>
            </a:extLst>
          </p:cNvPr>
          <p:cNvSpPr>
            <a:spLocks noGrp="1" noRot="1" noChangeAspect="1" noChangeArrowheads="1" noTextEdit="1"/>
          </p:cNvSpPr>
          <p:nvPr>
            <p:ph type="sldImg"/>
          </p:nvPr>
        </p:nvSpPr>
        <p:spPr>
          <a:ln/>
        </p:spPr>
      </p:sp>
      <p:sp>
        <p:nvSpPr>
          <p:cNvPr id="1483780" name="Rectangle 3">
            <a:extLst>
              <a:ext uri="{FF2B5EF4-FFF2-40B4-BE49-F238E27FC236}">
                <a16:creationId xmlns:a16="http://schemas.microsoft.com/office/drawing/2014/main" id="{399D4321-9702-45D2-AD18-4633EB53ED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7">
            <a:extLst>
              <a:ext uri="{FF2B5EF4-FFF2-40B4-BE49-F238E27FC236}">
                <a16:creationId xmlns:a16="http://schemas.microsoft.com/office/drawing/2014/main" id="{B6425B19-3A0B-44AF-A421-1AFF70DD74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875571-4BFF-4A9C-B754-617BABDFB0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9347" name="Rectangle 2">
            <a:extLst>
              <a:ext uri="{FF2B5EF4-FFF2-40B4-BE49-F238E27FC236}">
                <a16:creationId xmlns:a16="http://schemas.microsoft.com/office/drawing/2014/main" id="{7F33841D-6907-41E9-960D-AB19B33415C2}"/>
              </a:ext>
            </a:extLst>
          </p:cNvPr>
          <p:cNvSpPr>
            <a:spLocks noGrp="1" noRot="1" noChangeAspect="1" noChangeArrowheads="1" noTextEdit="1"/>
          </p:cNvSpPr>
          <p:nvPr>
            <p:ph type="sldImg"/>
          </p:nvPr>
        </p:nvSpPr>
        <p:spPr>
          <a:ln/>
        </p:spPr>
      </p:sp>
      <p:sp>
        <p:nvSpPr>
          <p:cNvPr id="1209348" name="Rectangle 3">
            <a:extLst>
              <a:ext uri="{FF2B5EF4-FFF2-40B4-BE49-F238E27FC236}">
                <a16:creationId xmlns:a16="http://schemas.microsoft.com/office/drawing/2014/main" id="{27C60FBE-FA67-475F-B1B3-D4E6BB71DF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7">
            <a:extLst>
              <a:ext uri="{FF2B5EF4-FFF2-40B4-BE49-F238E27FC236}">
                <a16:creationId xmlns:a16="http://schemas.microsoft.com/office/drawing/2014/main" id="{8AF1E01B-0EE6-4571-B23D-FB321F5874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E3B7AC-75A9-496B-B071-AD13EDD6D3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1395" name="Rectangle 2">
            <a:extLst>
              <a:ext uri="{FF2B5EF4-FFF2-40B4-BE49-F238E27FC236}">
                <a16:creationId xmlns:a16="http://schemas.microsoft.com/office/drawing/2014/main" id="{8F1CA5B8-4881-4BDB-B84B-81889B419A9A}"/>
              </a:ext>
            </a:extLst>
          </p:cNvPr>
          <p:cNvSpPr>
            <a:spLocks noGrp="1" noRot="1" noChangeAspect="1" noChangeArrowheads="1" noTextEdit="1"/>
          </p:cNvSpPr>
          <p:nvPr>
            <p:ph type="sldImg"/>
          </p:nvPr>
        </p:nvSpPr>
        <p:spPr>
          <a:ln/>
        </p:spPr>
      </p:sp>
      <p:sp>
        <p:nvSpPr>
          <p:cNvPr id="1211396" name="Rectangle 3">
            <a:extLst>
              <a:ext uri="{FF2B5EF4-FFF2-40B4-BE49-F238E27FC236}">
                <a16:creationId xmlns:a16="http://schemas.microsoft.com/office/drawing/2014/main" id="{6833E076-C449-42E4-962C-BD185BF384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8" name="Rectangle 7">
            <a:extLst>
              <a:ext uri="{FF2B5EF4-FFF2-40B4-BE49-F238E27FC236}">
                <a16:creationId xmlns:a16="http://schemas.microsoft.com/office/drawing/2014/main" id="{7654865D-03A6-49EB-A848-400C8BCA9E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EB15D0-2487-494C-8095-DD2EF8C3FB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5539" name="Rectangle 2">
            <a:extLst>
              <a:ext uri="{FF2B5EF4-FFF2-40B4-BE49-F238E27FC236}">
                <a16:creationId xmlns:a16="http://schemas.microsoft.com/office/drawing/2014/main" id="{5C0127BD-7B43-46F9-B52E-87C034FF0B0D}"/>
              </a:ext>
            </a:extLst>
          </p:cNvPr>
          <p:cNvSpPr>
            <a:spLocks noGrp="1" noRot="1" noChangeAspect="1" noChangeArrowheads="1" noTextEdit="1"/>
          </p:cNvSpPr>
          <p:nvPr>
            <p:ph type="sldImg"/>
          </p:nvPr>
        </p:nvSpPr>
        <p:spPr>
          <a:ln/>
        </p:spPr>
      </p:sp>
      <p:sp>
        <p:nvSpPr>
          <p:cNvPr id="1345540" name="Rectangle 3">
            <a:extLst>
              <a:ext uri="{FF2B5EF4-FFF2-40B4-BE49-F238E27FC236}">
                <a16:creationId xmlns:a16="http://schemas.microsoft.com/office/drawing/2014/main" id="{3BC698E4-86B1-4DB8-9DCE-8D20446EF1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Rectangle 7">
            <a:extLst>
              <a:ext uri="{FF2B5EF4-FFF2-40B4-BE49-F238E27FC236}">
                <a16:creationId xmlns:a16="http://schemas.microsoft.com/office/drawing/2014/main" id="{5D4F00CD-FF35-4F40-9677-9C8F765FE1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9366A3-7394-4B13-903B-3CB6D59022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2419" name="Rectangle 2">
            <a:extLst>
              <a:ext uri="{FF2B5EF4-FFF2-40B4-BE49-F238E27FC236}">
                <a16:creationId xmlns:a16="http://schemas.microsoft.com/office/drawing/2014/main" id="{62DA247E-1C78-4B69-A04F-0C997A2FC8CF}"/>
              </a:ext>
            </a:extLst>
          </p:cNvPr>
          <p:cNvSpPr>
            <a:spLocks noGrp="1" noRot="1" noChangeAspect="1" noChangeArrowheads="1" noTextEdit="1"/>
          </p:cNvSpPr>
          <p:nvPr>
            <p:ph type="sldImg"/>
          </p:nvPr>
        </p:nvSpPr>
        <p:spPr>
          <a:ln/>
        </p:spPr>
      </p:sp>
      <p:sp>
        <p:nvSpPr>
          <p:cNvPr id="1212420" name="Rectangle 3">
            <a:extLst>
              <a:ext uri="{FF2B5EF4-FFF2-40B4-BE49-F238E27FC236}">
                <a16:creationId xmlns:a16="http://schemas.microsoft.com/office/drawing/2014/main" id="{3BD9614F-57FA-4656-B69C-A35E264341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7">
            <a:extLst>
              <a:ext uri="{FF2B5EF4-FFF2-40B4-BE49-F238E27FC236}">
                <a16:creationId xmlns:a16="http://schemas.microsoft.com/office/drawing/2014/main" id="{AC73457C-8FC5-43CC-AF6C-1E142B94D7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470417-D237-4C13-BAC0-E27BE17F51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0611" name="Rectangle 2">
            <a:extLst>
              <a:ext uri="{FF2B5EF4-FFF2-40B4-BE49-F238E27FC236}">
                <a16:creationId xmlns:a16="http://schemas.microsoft.com/office/drawing/2014/main" id="{F350FB29-EA23-4822-9C71-32BC1305049E}"/>
              </a:ext>
            </a:extLst>
          </p:cNvPr>
          <p:cNvSpPr>
            <a:spLocks noGrp="1" noRot="1" noChangeAspect="1" noChangeArrowheads="1" noTextEdit="1"/>
          </p:cNvSpPr>
          <p:nvPr>
            <p:ph type="sldImg"/>
          </p:nvPr>
        </p:nvSpPr>
        <p:spPr>
          <a:ln/>
        </p:spPr>
      </p:sp>
      <p:sp>
        <p:nvSpPr>
          <p:cNvPr id="1220612" name="Rectangle 3">
            <a:extLst>
              <a:ext uri="{FF2B5EF4-FFF2-40B4-BE49-F238E27FC236}">
                <a16:creationId xmlns:a16="http://schemas.microsoft.com/office/drawing/2014/main" id="{EC053B86-F1C3-411C-B57C-21CF24045A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7">
            <a:extLst>
              <a:ext uri="{FF2B5EF4-FFF2-40B4-BE49-F238E27FC236}">
                <a16:creationId xmlns:a16="http://schemas.microsoft.com/office/drawing/2014/main" id="{85E8A049-3B10-4775-88A4-8F71457663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191C0F-CF51-4523-B2AE-07D92A809CE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7779" name="Rectangle 2">
            <a:extLst>
              <a:ext uri="{FF2B5EF4-FFF2-40B4-BE49-F238E27FC236}">
                <a16:creationId xmlns:a16="http://schemas.microsoft.com/office/drawing/2014/main" id="{24AE4661-A3BD-4CAF-B6A7-A79B45E6A3B0}"/>
              </a:ext>
            </a:extLst>
          </p:cNvPr>
          <p:cNvSpPr>
            <a:spLocks noGrp="1" noRot="1" noChangeAspect="1" noChangeArrowheads="1" noTextEdit="1"/>
          </p:cNvSpPr>
          <p:nvPr>
            <p:ph type="sldImg"/>
          </p:nvPr>
        </p:nvSpPr>
        <p:spPr>
          <a:ln/>
        </p:spPr>
      </p:sp>
      <p:sp>
        <p:nvSpPr>
          <p:cNvPr id="1227780" name="Rectangle 3">
            <a:extLst>
              <a:ext uri="{FF2B5EF4-FFF2-40B4-BE49-F238E27FC236}">
                <a16:creationId xmlns:a16="http://schemas.microsoft.com/office/drawing/2014/main" id="{288A97E0-6732-4FE9-A05B-90FC7D26E5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7">
            <a:extLst>
              <a:ext uri="{FF2B5EF4-FFF2-40B4-BE49-F238E27FC236}">
                <a16:creationId xmlns:a16="http://schemas.microsoft.com/office/drawing/2014/main" id="{980E4F29-F00E-4E14-BF86-3201750A9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111D72-8975-4152-91AE-4C9FEF1887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5507" name="Rectangle 2">
            <a:extLst>
              <a:ext uri="{FF2B5EF4-FFF2-40B4-BE49-F238E27FC236}">
                <a16:creationId xmlns:a16="http://schemas.microsoft.com/office/drawing/2014/main" id="{6FA56702-6A75-4565-8E34-6219A857333F}"/>
              </a:ext>
            </a:extLst>
          </p:cNvPr>
          <p:cNvSpPr>
            <a:spLocks noGrp="1" noRot="1" noChangeAspect="1" noChangeArrowheads="1" noTextEdit="1"/>
          </p:cNvSpPr>
          <p:nvPr>
            <p:ph type="sldImg"/>
          </p:nvPr>
        </p:nvSpPr>
        <p:spPr>
          <a:ln/>
        </p:spPr>
      </p:sp>
      <p:sp>
        <p:nvSpPr>
          <p:cNvPr id="1685508" name="Rectangle 3">
            <a:extLst>
              <a:ext uri="{FF2B5EF4-FFF2-40B4-BE49-F238E27FC236}">
                <a16:creationId xmlns:a16="http://schemas.microsoft.com/office/drawing/2014/main" id="{22E6B059-F33A-4FF3-BE77-88DF0F012A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7">
            <a:extLst>
              <a:ext uri="{FF2B5EF4-FFF2-40B4-BE49-F238E27FC236}">
                <a16:creationId xmlns:a16="http://schemas.microsoft.com/office/drawing/2014/main" id="{8B309BE9-A5B7-47FA-8442-A6BAACACD6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51256B-C7BC-4490-BD3E-4E3B7AEA73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6643" name="Rectangle 2">
            <a:extLst>
              <a:ext uri="{FF2B5EF4-FFF2-40B4-BE49-F238E27FC236}">
                <a16:creationId xmlns:a16="http://schemas.microsoft.com/office/drawing/2014/main" id="{01B25112-2614-4D3C-B227-9FE979403BDC}"/>
              </a:ext>
            </a:extLst>
          </p:cNvPr>
          <p:cNvSpPr>
            <a:spLocks noGrp="1" noRot="1" noChangeAspect="1" noChangeArrowheads="1" noTextEdit="1"/>
          </p:cNvSpPr>
          <p:nvPr>
            <p:ph type="sldImg"/>
          </p:nvPr>
        </p:nvSpPr>
        <p:spPr>
          <a:ln/>
        </p:spPr>
      </p:sp>
      <p:sp>
        <p:nvSpPr>
          <p:cNvPr id="1136644" name="Rectangle 3">
            <a:extLst>
              <a:ext uri="{FF2B5EF4-FFF2-40B4-BE49-F238E27FC236}">
                <a16:creationId xmlns:a16="http://schemas.microsoft.com/office/drawing/2014/main" id="{A21E9415-43A6-49F8-9A12-BDE1B9C0A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7">
            <a:extLst>
              <a:ext uri="{FF2B5EF4-FFF2-40B4-BE49-F238E27FC236}">
                <a16:creationId xmlns:a16="http://schemas.microsoft.com/office/drawing/2014/main" id="{759893FA-9432-43A2-AB87-FC3217C8FE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6CEA8B-AF39-452D-8ACE-3BBDC950C6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1395" name="Rectangle 2">
            <a:extLst>
              <a:ext uri="{FF2B5EF4-FFF2-40B4-BE49-F238E27FC236}">
                <a16:creationId xmlns:a16="http://schemas.microsoft.com/office/drawing/2014/main" id="{BECBADC4-F9EB-4490-BF95-CE83988282E0}"/>
              </a:ext>
            </a:extLst>
          </p:cNvPr>
          <p:cNvSpPr>
            <a:spLocks noGrp="1" noRot="1" noChangeAspect="1" noChangeArrowheads="1" noTextEdit="1"/>
          </p:cNvSpPr>
          <p:nvPr>
            <p:ph type="sldImg"/>
          </p:nvPr>
        </p:nvSpPr>
        <p:spPr>
          <a:ln/>
        </p:spPr>
      </p:sp>
      <p:sp>
        <p:nvSpPr>
          <p:cNvPr id="1211396" name="Rectangle 3">
            <a:extLst>
              <a:ext uri="{FF2B5EF4-FFF2-40B4-BE49-F238E27FC236}">
                <a16:creationId xmlns:a16="http://schemas.microsoft.com/office/drawing/2014/main" id="{CC79D401-9912-4AC9-852C-6953764AE4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a:extLst>
              <a:ext uri="{FF2B5EF4-FFF2-40B4-BE49-F238E27FC236}">
                <a16:creationId xmlns:a16="http://schemas.microsoft.com/office/drawing/2014/main" id="{72744031-0EF9-4463-AFA5-BDAB732DB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41F9AD-2153-4A2E-AF0D-B4EB20043F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7667" name="Rectangle 2">
            <a:extLst>
              <a:ext uri="{FF2B5EF4-FFF2-40B4-BE49-F238E27FC236}">
                <a16:creationId xmlns:a16="http://schemas.microsoft.com/office/drawing/2014/main" id="{ABC22D37-3A46-4551-811C-D809873047C3}"/>
              </a:ext>
            </a:extLst>
          </p:cNvPr>
          <p:cNvSpPr>
            <a:spLocks noGrp="1" noRot="1" noChangeAspect="1" noChangeArrowheads="1" noTextEdit="1"/>
          </p:cNvSpPr>
          <p:nvPr>
            <p:ph type="sldImg"/>
          </p:nvPr>
        </p:nvSpPr>
        <p:spPr>
          <a:ln/>
        </p:spPr>
      </p:sp>
      <p:sp>
        <p:nvSpPr>
          <p:cNvPr id="1137668" name="Rectangle 3">
            <a:extLst>
              <a:ext uri="{FF2B5EF4-FFF2-40B4-BE49-F238E27FC236}">
                <a16:creationId xmlns:a16="http://schemas.microsoft.com/office/drawing/2014/main" id="{92F6D1D3-3E74-488C-A2E4-92C7B22E66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66" name="Rectangle 7">
            <a:extLst>
              <a:ext uri="{FF2B5EF4-FFF2-40B4-BE49-F238E27FC236}">
                <a16:creationId xmlns:a16="http://schemas.microsoft.com/office/drawing/2014/main" id="{F4784202-DBDF-43D6-BA5B-18621F7C4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E09D26-A57A-43AC-A205-6821A8B126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4467" name="Rectangle 2">
            <a:extLst>
              <a:ext uri="{FF2B5EF4-FFF2-40B4-BE49-F238E27FC236}">
                <a16:creationId xmlns:a16="http://schemas.microsoft.com/office/drawing/2014/main" id="{C27AD8D9-9FA3-4177-819F-E9260F2CBA6D}"/>
              </a:ext>
            </a:extLst>
          </p:cNvPr>
          <p:cNvSpPr>
            <a:spLocks noGrp="1" noRot="1" noChangeAspect="1" noChangeArrowheads="1" noTextEdit="1"/>
          </p:cNvSpPr>
          <p:nvPr>
            <p:ph type="sldImg"/>
          </p:nvPr>
        </p:nvSpPr>
        <p:spPr>
          <a:ln/>
        </p:spPr>
      </p:sp>
      <p:sp>
        <p:nvSpPr>
          <p:cNvPr id="1214468" name="Rectangle 3">
            <a:extLst>
              <a:ext uri="{FF2B5EF4-FFF2-40B4-BE49-F238E27FC236}">
                <a16:creationId xmlns:a16="http://schemas.microsoft.com/office/drawing/2014/main" id="{22D315B3-D6D9-4E81-91C0-AF57B22C4E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7">
            <a:extLst>
              <a:ext uri="{FF2B5EF4-FFF2-40B4-BE49-F238E27FC236}">
                <a16:creationId xmlns:a16="http://schemas.microsoft.com/office/drawing/2014/main" id="{4AA5DB94-51AA-4071-9E77-AD73AE36AB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803D18-F852-45C2-85E3-42ABBAC678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16515" name="Rectangle 2">
            <a:extLst>
              <a:ext uri="{FF2B5EF4-FFF2-40B4-BE49-F238E27FC236}">
                <a16:creationId xmlns:a16="http://schemas.microsoft.com/office/drawing/2014/main" id="{39309569-8D04-402C-B549-0FCE56DEAF51}"/>
              </a:ext>
            </a:extLst>
          </p:cNvPr>
          <p:cNvSpPr>
            <a:spLocks noGrp="1" noRot="1" noChangeAspect="1" noChangeArrowheads="1" noTextEdit="1"/>
          </p:cNvSpPr>
          <p:nvPr>
            <p:ph type="sldImg"/>
          </p:nvPr>
        </p:nvSpPr>
        <p:spPr>
          <a:ln/>
        </p:spPr>
      </p:sp>
      <p:sp>
        <p:nvSpPr>
          <p:cNvPr id="1216516" name="Rectangle 3">
            <a:extLst>
              <a:ext uri="{FF2B5EF4-FFF2-40B4-BE49-F238E27FC236}">
                <a16:creationId xmlns:a16="http://schemas.microsoft.com/office/drawing/2014/main" id="{548E1051-4A10-4FD1-B7A5-F1B4E00F9A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7">
            <a:extLst>
              <a:ext uri="{FF2B5EF4-FFF2-40B4-BE49-F238E27FC236}">
                <a16:creationId xmlns:a16="http://schemas.microsoft.com/office/drawing/2014/main" id="{0DFD06F9-E7FF-4143-B334-04A7F2EE0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05D2C9-30A6-4F01-8C4B-BC9053E1C8C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33923" name="Rectangle 2">
            <a:extLst>
              <a:ext uri="{FF2B5EF4-FFF2-40B4-BE49-F238E27FC236}">
                <a16:creationId xmlns:a16="http://schemas.microsoft.com/office/drawing/2014/main" id="{3F47E6DE-C8F6-4C5E-905B-4C96049EAB54}"/>
              </a:ext>
            </a:extLst>
          </p:cNvPr>
          <p:cNvSpPr>
            <a:spLocks noGrp="1" noRot="1" noChangeAspect="1" noChangeArrowheads="1" noTextEdit="1"/>
          </p:cNvSpPr>
          <p:nvPr>
            <p:ph type="sldImg"/>
          </p:nvPr>
        </p:nvSpPr>
        <p:spPr>
          <a:ln/>
        </p:spPr>
      </p:sp>
      <p:sp>
        <p:nvSpPr>
          <p:cNvPr id="1233924" name="Rectangle 3">
            <a:extLst>
              <a:ext uri="{FF2B5EF4-FFF2-40B4-BE49-F238E27FC236}">
                <a16:creationId xmlns:a16="http://schemas.microsoft.com/office/drawing/2014/main" id="{6F368495-6FEA-4757-9DD8-A78FABEC0F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Rectangle 7">
            <a:extLst>
              <a:ext uri="{FF2B5EF4-FFF2-40B4-BE49-F238E27FC236}">
                <a16:creationId xmlns:a16="http://schemas.microsoft.com/office/drawing/2014/main" id="{95D93EE2-CB74-4999-AE90-1C720828CF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D0068C-BABD-47D8-9B29-835552BD98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7587" name="Rectangle 2050">
            <a:extLst>
              <a:ext uri="{FF2B5EF4-FFF2-40B4-BE49-F238E27FC236}">
                <a16:creationId xmlns:a16="http://schemas.microsoft.com/office/drawing/2014/main" id="{EDE8BAC4-238B-4103-BFDD-59A15A665916}"/>
              </a:ext>
            </a:extLst>
          </p:cNvPr>
          <p:cNvSpPr>
            <a:spLocks noGrp="1" noRot="1" noChangeAspect="1" noChangeArrowheads="1" noTextEdit="1"/>
          </p:cNvSpPr>
          <p:nvPr>
            <p:ph type="sldImg"/>
          </p:nvPr>
        </p:nvSpPr>
        <p:spPr>
          <a:ln/>
        </p:spPr>
      </p:sp>
      <p:sp>
        <p:nvSpPr>
          <p:cNvPr id="1347588" name="Rectangle 2051">
            <a:extLst>
              <a:ext uri="{FF2B5EF4-FFF2-40B4-BE49-F238E27FC236}">
                <a16:creationId xmlns:a16="http://schemas.microsoft.com/office/drawing/2014/main" id="{F36A1218-201C-40CC-99B0-58F0C66DF2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7">
            <a:extLst>
              <a:ext uri="{FF2B5EF4-FFF2-40B4-BE49-F238E27FC236}">
                <a16:creationId xmlns:a16="http://schemas.microsoft.com/office/drawing/2014/main" id="{FE771542-9BFB-4D81-88ED-1B8990A87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382949-A84B-4103-98F0-4B7691AA25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24419" name="Rectangle 2">
            <a:extLst>
              <a:ext uri="{FF2B5EF4-FFF2-40B4-BE49-F238E27FC236}">
                <a16:creationId xmlns:a16="http://schemas.microsoft.com/office/drawing/2014/main" id="{35312885-7E7A-4A37-8C24-267F05B10169}"/>
              </a:ext>
            </a:extLst>
          </p:cNvPr>
          <p:cNvSpPr>
            <a:spLocks noGrp="1" noRot="1" noChangeAspect="1" noChangeArrowheads="1" noTextEdit="1"/>
          </p:cNvSpPr>
          <p:nvPr>
            <p:ph type="sldImg"/>
          </p:nvPr>
        </p:nvSpPr>
        <p:spPr>
          <a:ln/>
        </p:spPr>
      </p:sp>
      <p:sp>
        <p:nvSpPr>
          <p:cNvPr id="1724420" name="Rectangle 3">
            <a:extLst>
              <a:ext uri="{FF2B5EF4-FFF2-40B4-BE49-F238E27FC236}">
                <a16:creationId xmlns:a16="http://schemas.microsoft.com/office/drawing/2014/main" id="{3CC30B93-9306-4224-B173-BBF9FCB09F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7">
            <a:extLst>
              <a:ext uri="{FF2B5EF4-FFF2-40B4-BE49-F238E27FC236}">
                <a16:creationId xmlns:a16="http://schemas.microsoft.com/office/drawing/2014/main" id="{CA2CB8FF-A128-49B3-9CC8-45A2697AE0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F6E74F-762A-4167-9F5E-BE5A97164C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8611" name="Rectangle 2">
            <a:extLst>
              <a:ext uri="{FF2B5EF4-FFF2-40B4-BE49-F238E27FC236}">
                <a16:creationId xmlns:a16="http://schemas.microsoft.com/office/drawing/2014/main" id="{6DEBF983-B55D-4DD3-BF28-347B7E3EE734}"/>
              </a:ext>
            </a:extLst>
          </p:cNvPr>
          <p:cNvSpPr>
            <a:spLocks noGrp="1" noRot="1" noChangeAspect="1" noChangeArrowheads="1" noTextEdit="1"/>
          </p:cNvSpPr>
          <p:nvPr>
            <p:ph type="sldImg"/>
          </p:nvPr>
        </p:nvSpPr>
        <p:spPr>
          <a:ln/>
        </p:spPr>
      </p:sp>
      <p:sp>
        <p:nvSpPr>
          <p:cNvPr id="1348612" name="Rectangle 3">
            <a:extLst>
              <a:ext uri="{FF2B5EF4-FFF2-40B4-BE49-F238E27FC236}">
                <a16:creationId xmlns:a16="http://schemas.microsoft.com/office/drawing/2014/main" id="{D82DFAA6-C77C-430D-ABA0-E7BE070B40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634" name="Rectangle 7">
            <a:extLst>
              <a:ext uri="{FF2B5EF4-FFF2-40B4-BE49-F238E27FC236}">
                <a16:creationId xmlns:a16="http://schemas.microsoft.com/office/drawing/2014/main" id="{57B5CEE0-8B0B-4F4E-9313-BA6863800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DA0BD0-54F3-4840-A1E3-CAB5A322B06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9635" name="Rectangle 2">
            <a:extLst>
              <a:ext uri="{FF2B5EF4-FFF2-40B4-BE49-F238E27FC236}">
                <a16:creationId xmlns:a16="http://schemas.microsoft.com/office/drawing/2014/main" id="{91425F85-3FE3-4F0A-B327-D6D4BEA09DAD}"/>
              </a:ext>
            </a:extLst>
          </p:cNvPr>
          <p:cNvSpPr>
            <a:spLocks noGrp="1" noRot="1" noChangeAspect="1" noChangeArrowheads="1" noTextEdit="1"/>
          </p:cNvSpPr>
          <p:nvPr>
            <p:ph type="sldImg"/>
          </p:nvPr>
        </p:nvSpPr>
        <p:spPr>
          <a:ln/>
        </p:spPr>
      </p:sp>
      <p:sp>
        <p:nvSpPr>
          <p:cNvPr id="1349636" name="Rectangle 3">
            <a:extLst>
              <a:ext uri="{FF2B5EF4-FFF2-40B4-BE49-F238E27FC236}">
                <a16:creationId xmlns:a16="http://schemas.microsoft.com/office/drawing/2014/main" id="{9C9295B9-FFE9-4F81-82B8-3E72B4EAD2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7">
            <a:extLst>
              <a:ext uri="{FF2B5EF4-FFF2-40B4-BE49-F238E27FC236}">
                <a16:creationId xmlns:a16="http://schemas.microsoft.com/office/drawing/2014/main" id="{8131FC0D-108F-436B-87D2-FEF058238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F2A01E-C2FB-4393-9713-E1BB2E555DE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0659" name="Rectangle 2">
            <a:extLst>
              <a:ext uri="{FF2B5EF4-FFF2-40B4-BE49-F238E27FC236}">
                <a16:creationId xmlns:a16="http://schemas.microsoft.com/office/drawing/2014/main" id="{37DA217D-F171-49C3-BFF7-ABBF7AC0F2A9}"/>
              </a:ext>
            </a:extLst>
          </p:cNvPr>
          <p:cNvSpPr>
            <a:spLocks noGrp="1" noRot="1" noChangeAspect="1" noChangeArrowheads="1" noTextEdit="1"/>
          </p:cNvSpPr>
          <p:nvPr>
            <p:ph type="sldImg"/>
          </p:nvPr>
        </p:nvSpPr>
        <p:spPr>
          <a:ln/>
        </p:spPr>
      </p:sp>
      <p:sp>
        <p:nvSpPr>
          <p:cNvPr id="1350660" name="Rectangle 3">
            <a:extLst>
              <a:ext uri="{FF2B5EF4-FFF2-40B4-BE49-F238E27FC236}">
                <a16:creationId xmlns:a16="http://schemas.microsoft.com/office/drawing/2014/main" id="{3D4FAC6F-89D4-4B0F-A63F-81CF76839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6" name="Rectangle 7">
            <a:extLst>
              <a:ext uri="{FF2B5EF4-FFF2-40B4-BE49-F238E27FC236}">
                <a16:creationId xmlns:a16="http://schemas.microsoft.com/office/drawing/2014/main" id="{46A59A9F-1245-4A9C-9FD7-A412B6EAFD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1CDE70-10F5-4DD9-A0F6-390798C413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2707" name="Rectangle 2">
            <a:extLst>
              <a:ext uri="{FF2B5EF4-FFF2-40B4-BE49-F238E27FC236}">
                <a16:creationId xmlns:a16="http://schemas.microsoft.com/office/drawing/2014/main" id="{082CF53B-94CC-4C12-A4BE-EA25E8A9D8C8}"/>
              </a:ext>
            </a:extLst>
          </p:cNvPr>
          <p:cNvSpPr>
            <a:spLocks noGrp="1" noRot="1" noChangeAspect="1" noChangeArrowheads="1" noTextEdit="1"/>
          </p:cNvSpPr>
          <p:nvPr>
            <p:ph type="sldImg"/>
          </p:nvPr>
        </p:nvSpPr>
        <p:spPr>
          <a:ln/>
        </p:spPr>
      </p:sp>
      <p:sp>
        <p:nvSpPr>
          <p:cNvPr id="1352708" name="Rectangle 3">
            <a:extLst>
              <a:ext uri="{FF2B5EF4-FFF2-40B4-BE49-F238E27FC236}">
                <a16:creationId xmlns:a16="http://schemas.microsoft.com/office/drawing/2014/main" id="{1BD002DA-FB05-413F-89F0-80EE5781E0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730" name="Rectangle 7">
            <a:extLst>
              <a:ext uri="{FF2B5EF4-FFF2-40B4-BE49-F238E27FC236}">
                <a16:creationId xmlns:a16="http://schemas.microsoft.com/office/drawing/2014/main" id="{198A2CED-B4CC-44C6-A168-72F64736AC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A6ABA7-E150-4B7F-AA55-318708E6B4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3731" name="Rectangle 2">
            <a:extLst>
              <a:ext uri="{FF2B5EF4-FFF2-40B4-BE49-F238E27FC236}">
                <a16:creationId xmlns:a16="http://schemas.microsoft.com/office/drawing/2014/main" id="{96D17295-530C-445F-B11A-61920D4522C4}"/>
              </a:ext>
            </a:extLst>
          </p:cNvPr>
          <p:cNvSpPr>
            <a:spLocks noGrp="1" noRot="1" noChangeAspect="1" noChangeArrowheads="1" noTextEdit="1"/>
          </p:cNvSpPr>
          <p:nvPr>
            <p:ph type="sldImg"/>
          </p:nvPr>
        </p:nvSpPr>
        <p:spPr>
          <a:ln/>
        </p:spPr>
      </p:sp>
      <p:sp>
        <p:nvSpPr>
          <p:cNvPr id="1353732" name="Rectangle 3">
            <a:extLst>
              <a:ext uri="{FF2B5EF4-FFF2-40B4-BE49-F238E27FC236}">
                <a16:creationId xmlns:a16="http://schemas.microsoft.com/office/drawing/2014/main" id="{BB2FCDAF-C080-4487-95C5-DA6D2A3545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4" name="Rectangle 7">
            <a:extLst>
              <a:ext uri="{FF2B5EF4-FFF2-40B4-BE49-F238E27FC236}">
                <a16:creationId xmlns:a16="http://schemas.microsoft.com/office/drawing/2014/main" id="{5A9569ED-9D09-4F4B-ABFD-7F540A104F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393329-3999-4A3D-B848-0594AF58AC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4755" name="Rectangle 2">
            <a:extLst>
              <a:ext uri="{FF2B5EF4-FFF2-40B4-BE49-F238E27FC236}">
                <a16:creationId xmlns:a16="http://schemas.microsoft.com/office/drawing/2014/main" id="{652D02BD-C75B-47F8-879F-97E863CC3FC1}"/>
              </a:ext>
            </a:extLst>
          </p:cNvPr>
          <p:cNvSpPr>
            <a:spLocks noGrp="1" noRot="1" noChangeAspect="1" noChangeArrowheads="1" noTextEdit="1"/>
          </p:cNvSpPr>
          <p:nvPr>
            <p:ph type="sldImg"/>
          </p:nvPr>
        </p:nvSpPr>
        <p:spPr>
          <a:ln/>
        </p:spPr>
      </p:sp>
      <p:sp>
        <p:nvSpPr>
          <p:cNvPr id="1354756" name="Rectangle 3">
            <a:extLst>
              <a:ext uri="{FF2B5EF4-FFF2-40B4-BE49-F238E27FC236}">
                <a16:creationId xmlns:a16="http://schemas.microsoft.com/office/drawing/2014/main" id="{6EDA9F5E-6C73-4162-BD70-F444676DCB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78" name="Rectangle 7">
            <a:extLst>
              <a:ext uri="{FF2B5EF4-FFF2-40B4-BE49-F238E27FC236}">
                <a16:creationId xmlns:a16="http://schemas.microsoft.com/office/drawing/2014/main" id="{53296877-A571-4959-9F4D-6854C2EDDB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F41A32-899B-448F-AE39-20A1D8A3AE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0179" name="Rectangle 2050">
            <a:extLst>
              <a:ext uri="{FF2B5EF4-FFF2-40B4-BE49-F238E27FC236}">
                <a16:creationId xmlns:a16="http://schemas.microsoft.com/office/drawing/2014/main" id="{A82363B3-9963-478A-A3D5-EF4170BC36ED}"/>
              </a:ext>
            </a:extLst>
          </p:cNvPr>
          <p:cNvSpPr>
            <a:spLocks noGrp="1" noRot="1" noChangeAspect="1" noChangeArrowheads="1" noTextEdit="1"/>
          </p:cNvSpPr>
          <p:nvPr>
            <p:ph type="sldImg"/>
          </p:nvPr>
        </p:nvSpPr>
        <p:spPr>
          <a:ln/>
        </p:spPr>
      </p:sp>
      <p:sp>
        <p:nvSpPr>
          <p:cNvPr id="1330180" name="Rectangle 2051">
            <a:extLst>
              <a:ext uri="{FF2B5EF4-FFF2-40B4-BE49-F238E27FC236}">
                <a16:creationId xmlns:a16="http://schemas.microsoft.com/office/drawing/2014/main" id="{80220458-E372-4878-896F-337B2431BC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2" name="Rectangle 7">
            <a:extLst>
              <a:ext uri="{FF2B5EF4-FFF2-40B4-BE49-F238E27FC236}">
                <a16:creationId xmlns:a16="http://schemas.microsoft.com/office/drawing/2014/main" id="{7029AF2B-C899-4A19-A414-9CD132443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771038-0D0D-42FC-B0EC-1C74126EFA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6803" name="Rectangle 2">
            <a:extLst>
              <a:ext uri="{FF2B5EF4-FFF2-40B4-BE49-F238E27FC236}">
                <a16:creationId xmlns:a16="http://schemas.microsoft.com/office/drawing/2014/main" id="{F86A6D46-2869-42D3-AE07-FA050A633A8C}"/>
              </a:ext>
            </a:extLst>
          </p:cNvPr>
          <p:cNvSpPr>
            <a:spLocks noGrp="1" noRot="1" noChangeAspect="1" noChangeArrowheads="1" noTextEdit="1"/>
          </p:cNvSpPr>
          <p:nvPr>
            <p:ph type="sldImg"/>
          </p:nvPr>
        </p:nvSpPr>
        <p:spPr>
          <a:ln/>
        </p:spPr>
      </p:sp>
      <p:sp>
        <p:nvSpPr>
          <p:cNvPr id="1356804" name="Rectangle 3">
            <a:extLst>
              <a:ext uri="{FF2B5EF4-FFF2-40B4-BE49-F238E27FC236}">
                <a16:creationId xmlns:a16="http://schemas.microsoft.com/office/drawing/2014/main" id="{BCE9472B-9C89-4356-B316-49D462D415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Rectangle 7">
            <a:extLst>
              <a:ext uri="{FF2B5EF4-FFF2-40B4-BE49-F238E27FC236}">
                <a16:creationId xmlns:a16="http://schemas.microsoft.com/office/drawing/2014/main" id="{2AD6BCDF-1FA4-4EAC-AD58-BED9E012BA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76604A-4EA9-416E-982D-A58B2299A3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7827" name="Rectangle 2">
            <a:extLst>
              <a:ext uri="{FF2B5EF4-FFF2-40B4-BE49-F238E27FC236}">
                <a16:creationId xmlns:a16="http://schemas.microsoft.com/office/drawing/2014/main" id="{B932D064-4D5F-4E8C-94A4-643A3A71E3D5}"/>
              </a:ext>
            </a:extLst>
          </p:cNvPr>
          <p:cNvSpPr>
            <a:spLocks noGrp="1" noRot="1" noChangeAspect="1" noChangeArrowheads="1" noTextEdit="1"/>
          </p:cNvSpPr>
          <p:nvPr>
            <p:ph type="sldImg"/>
          </p:nvPr>
        </p:nvSpPr>
        <p:spPr>
          <a:ln/>
        </p:spPr>
      </p:sp>
      <p:sp>
        <p:nvSpPr>
          <p:cNvPr id="1357828" name="Rectangle 3">
            <a:extLst>
              <a:ext uri="{FF2B5EF4-FFF2-40B4-BE49-F238E27FC236}">
                <a16:creationId xmlns:a16="http://schemas.microsoft.com/office/drawing/2014/main" id="{FED92487-60C6-4EA8-ABBC-5A953297DA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6" name="Rectangle 7">
            <a:extLst>
              <a:ext uri="{FF2B5EF4-FFF2-40B4-BE49-F238E27FC236}">
                <a16:creationId xmlns:a16="http://schemas.microsoft.com/office/drawing/2014/main" id="{9D42CE26-4C89-4A94-B35F-B377CD0AEA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2E3A0-6D10-4EF0-A62A-53A653FB625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4387" name="Rectangle 2">
            <a:extLst>
              <a:ext uri="{FF2B5EF4-FFF2-40B4-BE49-F238E27FC236}">
                <a16:creationId xmlns:a16="http://schemas.microsoft.com/office/drawing/2014/main" id="{E7000579-DA50-48D6-8EE7-AC5D0ED7E0F8}"/>
              </a:ext>
            </a:extLst>
          </p:cNvPr>
          <p:cNvSpPr>
            <a:spLocks noGrp="1" noRot="1" noChangeAspect="1" noChangeArrowheads="1" noTextEdit="1"/>
          </p:cNvSpPr>
          <p:nvPr>
            <p:ph type="sldImg"/>
          </p:nvPr>
        </p:nvSpPr>
        <p:spPr>
          <a:ln/>
        </p:spPr>
      </p:sp>
      <p:sp>
        <p:nvSpPr>
          <p:cNvPr id="1424388" name="Rectangle 3">
            <a:extLst>
              <a:ext uri="{FF2B5EF4-FFF2-40B4-BE49-F238E27FC236}">
                <a16:creationId xmlns:a16="http://schemas.microsoft.com/office/drawing/2014/main" id="{505AC767-5036-45D5-96D5-28EDC2277D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7">
            <a:extLst>
              <a:ext uri="{FF2B5EF4-FFF2-40B4-BE49-F238E27FC236}">
                <a16:creationId xmlns:a16="http://schemas.microsoft.com/office/drawing/2014/main" id="{C3DD8ECB-CDAB-4913-9A6D-DC7049FB1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5576B4-E449-4B61-AE3C-D53A91B4689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8851" name="Rectangle 2">
            <a:extLst>
              <a:ext uri="{FF2B5EF4-FFF2-40B4-BE49-F238E27FC236}">
                <a16:creationId xmlns:a16="http://schemas.microsoft.com/office/drawing/2014/main" id="{7BFFD114-6BEE-46AB-B396-8736D7C90CE7}"/>
              </a:ext>
            </a:extLst>
          </p:cNvPr>
          <p:cNvSpPr>
            <a:spLocks noGrp="1" noRot="1" noChangeAspect="1" noChangeArrowheads="1" noTextEdit="1"/>
          </p:cNvSpPr>
          <p:nvPr>
            <p:ph type="sldImg"/>
          </p:nvPr>
        </p:nvSpPr>
        <p:spPr>
          <a:ln/>
        </p:spPr>
      </p:sp>
      <p:sp>
        <p:nvSpPr>
          <p:cNvPr id="1358852" name="Rectangle 3">
            <a:extLst>
              <a:ext uri="{FF2B5EF4-FFF2-40B4-BE49-F238E27FC236}">
                <a16:creationId xmlns:a16="http://schemas.microsoft.com/office/drawing/2014/main" id="{D85F5BA8-BBE7-41BB-AAF3-84D4D079C0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290" name="Rectangle 7">
            <a:extLst>
              <a:ext uri="{FF2B5EF4-FFF2-40B4-BE49-F238E27FC236}">
                <a16:creationId xmlns:a16="http://schemas.microsoft.com/office/drawing/2014/main" id="{8C1368E3-00CF-480F-ADE5-2984F4334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4BA501-7C0D-4DB5-BD1F-5172F96DDA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0291" name="Rectangle 2">
            <a:extLst>
              <a:ext uri="{FF2B5EF4-FFF2-40B4-BE49-F238E27FC236}">
                <a16:creationId xmlns:a16="http://schemas.microsoft.com/office/drawing/2014/main" id="{7F4EBECC-0011-43B1-81D8-BD692861EB12}"/>
              </a:ext>
            </a:extLst>
          </p:cNvPr>
          <p:cNvSpPr>
            <a:spLocks noGrp="1" noRot="1" noChangeAspect="1" noChangeArrowheads="1" noTextEdit="1"/>
          </p:cNvSpPr>
          <p:nvPr>
            <p:ph type="sldImg"/>
          </p:nvPr>
        </p:nvSpPr>
        <p:spPr>
          <a:ln/>
        </p:spPr>
      </p:sp>
      <p:sp>
        <p:nvSpPr>
          <p:cNvPr id="1420292" name="Rectangle 3">
            <a:extLst>
              <a:ext uri="{FF2B5EF4-FFF2-40B4-BE49-F238E27FC236}">
                <a16:creationId xmlns:a16="http://schemas.microsoft.com/office/drawing/2014/main" id="{6F812C27-9054-4BD2-9F68-C1CC82E22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7">
            <a:extLst>
              <a:ext uri="{FF2B5EF4-FFF2-40B4-BE49-F238E27FC236}">
                <a16:creationId xmlns:a16="http://schemas.microsoft.com/office/drawing/2014/main" id="{7F5E74C7-D426-4CA8-8950-34CD2FC7D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2A34A-506F-4C64-9854-580DF8792D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1315" name="Rectangle 2">
            <a:extLst>
              <a:ext uri="{FF2B5EF4-FFF2-40B4-BE49-F238E27FC236}">
                <a16:creationId xmlns:a16="http://schemas.microsoft.com/office/drawing/2014/main" id="{4C5E050E-4963-4D7D-92CE-D7B80F0191DB}"/>
              </a:ext>
            </a:extLst>
          </p:cNvPr>
          <p:cNvSpPr>
            <a:spLocks noGrp="1" noRot="1" noChangeAspect="1" noChangeArrowheads="1" noTextEdit="1"/>
          </p:cNvSpPr>
          <p:nvPr>
            <p:ph type="sldImg"/>
          </p:nvPr>
        </p:nvSpPr>
        <p:spPr>
          <a:ln/>
        </p:spPr>
      </p:sp>
      <p:sp>
        <p:nvSpPr>
          <p:cNvPr id="1421316" name="Rectangle 3">
            <a:extLst>
              <a:ext uri="{FF2B5EF4-FFF2-40B4-BE49-F238E27FC236}">
                <a16:creationId xmlns:a16="http://schemas.microsoft.com/office/drawing/2014/main" id="{99A8093E-4E43-41B3-97FF-5CE1193F7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6" name="Rectangle 7">
            <a:extLst>
              <a:ext uri="{FF2B5EF4-FFF2-40B4-BE49-F238E27FC236}">
                <a16:creationId xmlns:a16="http://schemas.microsoft.com/office/drawing/2014/main" id="{4D59E13F-9D91-4895-8B4F-DFD95545BE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166696-BEFE-4FA1-A476-666B1F52DB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4627" name="Rectangle 2050">
            <a:extLst>
              <a:ext uri="{FF2B5EF4-FFF2-40B4-BE49-F238E27FC236}">
                <a16:creationId xmlns:a16="http://schemas.microsoft.com/office/drawing/2014/main" id="{C0B3E516-48E3-42A1-88F3-6AC756325496}"/>
              </a:ext>
            </a:extLst>
          </p:cNvPr>
          <p:cNvSpPr>
            <a:spLocks noGrp="1" noRot="1" noChangeAspect="1" noChangeArrowheads="1" noTextEdit="1"/>
          </p:cNvSpPr>
          <p:nvPr>
            <p:ph type="sldImg"/>
          </p:nvPr>
        </p:nvSpPr>
        <p:spPr>
          <a:ln/>
        </p:spPr>
      </p:sp>
      <p:sp>
        <p:nvSpPr>
          <p:cNvPr id="1434628" name="Rectangle 2051">
            <a:extLst>
              <a:ext uri="{FF2B5EF4-FFF2-40B4-BE49-F238E27FC236}">
                <a16:creationId xmlns:a16="http://schemas.microsoft.com/office/drawing/2014/main" id="{2E8817EA-49DA-415D-A4ED-451D7CDE84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98" name="Rectangle 7">
            <a:extLst>
              <a:ext uri="{FF2B5EF4-FFF2-40B4-BE49-F238E27FC236}">
                <a16:creationId xmlns:a16="http://schemas.microsoft.com/office/drawing/2014/main" id="{F3B29EE4-8EF9-4F6F-A286-C74562ABB7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E5B642-30C9-4BDE-B24D-5BAECAD661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7699" name="Rectangle 2">
            <a:extLst>
              <a:ext uri="{FF2B5EF4-FFF2-40B4-BE49-F238E27FC236}">
                <a16:creationId xmlns:a16="http://schemas.microsoft.com/office/drawing/2014/main" id="{A4CF6116-5594-4B10-9C85-9A3A45EA408D}"/>
              </a:ext>
            </a:extLst>
          </p:cNvPr>
          <p:cNvSpPr>
            <a:spLocks noGrp="1" noRot="1" noChangeAspect="1" noChangeArrowheads="1" noTextEdit="1"/>
          </p:cNvSpPr>
          <p:nvPr>
            <p:ph type="sldImg"/>
          </p:nvPr>
        </p:nvSpPr>
        <p:spPr>
          <a:ln/>
        </p:spPr>
      </p:sp>
      <p:sp>
        <p:nvSpPr>
          <p:cNvPr id="1437700" name="Rectangle 3">
            <a:extLst>
              <a:ext uri="{FF2B5EF4-FFF2-40B4-BE49-F238E27FC236}">
                <a16:creationId xmlns:a16="http://schemas.microsoft.com/office/drawing/2014/main" id="{2CF8C278-04AB-4C4E-A98B-C12F7FE2FE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1794" name="Rectangle 7">
            <a:extLst>
              <a:ext uri="{FF2B5EF4-FFF2-40B4-BE49-F238E27FC236}">
                <a16:creationId xmlns:a16="http://schemas.microsoft.com/office/drawing/2014/main" id="{E9F7F70D-2A52-45E3-9B9E-F5F6098BF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A5F854-41C2-427D-B13C-47645E8640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1795" name="Rectangle 2050">
            <a:extLst>
              <a:ext uri="{FF2B5EF4-FFF2-40B4-BE49-F238E27FC236}">
                <a16:creationId xmlns:a16="http://schemas.microsoft.com/office/drawing/2014/main" id="{F20C9FF6-5BF2-4102-BD4D-CAE264BC740E}"/>
              </a:ext>
            </a:extLst>
          </p:cNvPr>
          <p:cNvSpPr>
            <a:spLocks noGrp="1" noRot="1" noChangeAspect="1" noChangeArrowheads="1" noTextEdit="1"/>
          </p:cNvSpPr>
          <p:nvPr>
            <p:ph type="sldImg"/>
          </p:nvPr>
        </p:nvSpPr>
        <p:spPr>
          <a:ln/>
        </p:spPr>
      </p:sp>
      <p:sp>
        <p:nvSpPr>
          <p:cNvPr id="1441796" name="Rectangle 2051">
            <a:extLst>
              <a:ext uri="{FF2B5EF4-FFF2-40B4-BE49-F238E27FC236}">
                <a16:creationId xmlns:a16="http://schemas.microsoft.com/office/drawing/2014/main" id="{1348653F-5AF5-418D-B268-33B03E1632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42" name="Rectangle 7">
            <a:extLst>
              <a:ext uri="{FF2B5EF4-FFF2-40B4-BE49-F238E27FC236}">
                <a16:creationId xmlns:a16="http://schemas.microsoft.com/office/drawing/2014/main" id="{E2BA9588-F9F7-4F5A-8F16-871D00F73A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664E3-6CB4-4986-AC64-C744C3E5C9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AB7CD8F9-5B68-45AD-81F4-D840EBD3F269}"/>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38C367D1-E993-47E0-8922-03CC21D9E1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7">
            <a:extLst>
              <a:ext uri="{FF2B5EF4-FFF2-40B4-BE49-F238E27FC236}">
                <a16:creationId xmlns:a16="http://schemas.microsoft.com/office/drawing/2014/main" id="{EB153E6A-0E2D-42B5-80D9-44328AE1B8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25BA98-C102-4523-AD76-034192CB2E7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3251" name="Rectangle 2">
            <a:extLst>
              <a:ext uri="{FF2B5EF4-FFF2-40B4-BE49-F238E27FC236}">
                <a16:creationId xmlns:a16="http://schemas.microsoft.com/office/drawing/2014/main" id="{DC1E3FB3-FAD9-42C5-843E-62B2064EF5E1}"/>
              </a:ext>
            </a:extLst>
          </p:cNvPr>
          <p:cNvSpPr>
            <a:spLocks noGrp="1" noRot="1" noChangeAspect="1" noChangeArrowheads="1" noTextEdit="1"/>
          </p:cNvSpPr>
          <p:nvPr>
            <p:ph type="sldImg"/>
          </p:nvPr>
        </p:nvSpPr>
        <p:spPr>
          <a:ln/>
        </p:spPr>
      </p:sp>
      <p:sp>
        <p:nvSpPr>
          <p:cNvPr id="1333252" name="Rectangle 3">
            <a:extLst>
              <a:ext uri="{FF2B5EF4-FFF2-40B4-BE49-F238E27FC236}">
                <a16:creationId xmlns:a16="http://schemas.microsoft.com/office/drawing/2014/main" id="{1C82DBA8-BBDB-4E2F-99C6-72BF2B9FE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Rectangle 7">
            <a:extLst>
              <a:ext uri="{FF2B5EF4-FFF2-40B4-BE49-F238E27FC236}">
                <a16:creationId xmlns:a16="http://schemas.microsoft.com/office/drawing/2014/main" id="{D84BDF3C-AF89-459B-BF63-0AB75861AF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C9F018-4D87-4899-A56D-57250E0DF5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6435" name="Rectangle 2">
            <a:extLst>
              <a:ext uri="{FF2B5EF4-FFF2-40B4-BE49-F238E27FC236}">
                <a16:creationId xmlns:a16="http://schemas.microsoft.com/office/drawing/2014/main" id="{2B347F1C-992E-45E7-8323-3FB9C92F1C41}"/>
              </a:ext>
            </a:extLst>
          </p:cNvPr>
          <p:cNvSpPr>
            <a:spLocks noGrp="1" noRot="1" noChangeAspect="1" noChangeArrowheads="1" noTextEdit="1"/>
          </p:cNvSpPr>
          <p:nvPr>
            <p:ph type="sldImg"/>
          </p:nvPr>
        </p:nvSpPr>
        <p:spPr>
          <a:ln/>
        </p:spPr>
      </p:sp>
      <p:sp>
        <p:nvSpPr>
          <p:cNvPr id="1426436" name="Rectangle 3">
            <a:extLst>
              <a:ext uri="{FF2B5EF4-FFF2-40B4-BE49-F238E27FC236}">
                <a16:creationId xmlns:a16="http://schemas.microsoft.com/office/drawing/2014/main" id="{ACF3CBDC-9129-4386-9E34-0170BD34DC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7">
            <a:extLst>
              <a:ext uri="{FF2B5EF4-FFF2-40B4-BE49-F238E27FC236}">
                <a16:creationId xmlns:a16="http://schemas.microsoft.com/office/drawing/2014/main" id="{96CA1F6A-76F0-446D-8A24-FA9573283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1D4FEF-89CF-4D16-8465-57B49F31EF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9507" name="Rectangle 2">
            <a:extLst>
              <a:ext uri="{FF2B5EF4-FFF2-40B4-BE49-F238E27FC236}">
                <a16:creationId xmlns:a16="http://schemas.microsoft.com/office/drawing/2014/main" id="{C1CBB5D4-F50F-442D-9247-B55E51388006}"/>
              </a:ext>
            </a:extLst>
          </p:cNvPr>
          <p:cNvSpPr>
            <a:spLocks noGrp="1" noRot="1" noChangeAspect="1" noChangeArrowheads="1" noTextEdit="1"/>
          </p:cNvSpPr>
          <p:nvPr>
            <p:ph type="sldImg"/>
          </p:nvPr>
        </p:nvSpPr>
        <p:spPr>
          <a:ln/>
        </p:spPr>
      </p:sp>
      <p:sp>
        <p:nvSpPr>
          <p:cNvPr id="1429508" name="Rectangle 3">
            <a:extLst>
              <a:ext uri="{FF2B5EF4-FFF2-40B4-BE49-F238E27FC236}">
                <a16:creationId xmlns:a16="http://schemas.microsoft.com/office/drawing/2014/main" id="{1F687FDD-925C-4585-A86F-41F10BE7F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7">
            <a:extLst>
              <a:ext uri="{FF2B5EF4-FFF2-40B4-BE49-F238E27FC236}">
                <a16:creationId xmlns:a16="http://schemas.microsoft.com/office/drawing/2014/main" id="{5C83B987-6089-4E0F-AF29-2D60A24E61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04CF78-E67F-47F8-813C-29BAA0D46A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1555" name="Rectangle 2">
            <a:extLst>
              <a:ext uri="{FF2B5EF4-FFF2-40B4-BE49-F238E27FC236}">
                <a16:creationId xmlns:a16="http://schemas.microsoft.com/office/drawing/2014/main" id="{2860D647-4C10-458D-A4E5-23F3536A5C25}"/>
              </a:ext>
            </a:extLst>
          </p:cNvPr>
          <p:cNvSpPr>
            <a:spLocks noGrp="1" noRot="1" noChangeAspect="1" noChangeArrowheads="1" noTextEdit="1"/>
          </p:cNvSpPr>
          <p:nvPr>
            <p:ph type="sldImg"/>
          </p:nvPr>
        </p:nvSpPr>
        <p:spPr>
          <a:ln/>
        </p:spPr>
      </p:sp>
      <p:sp>
        <p:nvSpPr>
          <p:cNvPr id="1431556" name="Rectangle 3">
            <a:extLst>
              <a:ext uri="{FF2B5EF4-FFF2-40B4-BE49-F238E27FC236}">
                <a16:creationId xmlns:a16="http://schemas.microsoft.com/office/drawing/2014/main" id="{D7841E5E-FB16-44DF-84D0-3FFF15882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4" name="Rectangle 7">
            <a:extLst>
              <a:ext uri="{FF2B5EF4-FFF2-40B4-BE49-F238E27FC236}">
                <a16:creationId xmlns:a16="http://schemas.microsoft.com/office/drawing/2014/main" id="{41302ED3-DADD-4640-B344-9E832DC452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F13D51-71E1-44C5-ACE7-48D8DDDB83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9875" name="Rectangle 2">
            <a:extLst>
              <a:ext uri="{FF2B5EF4-FFF2-40B4-BE49-F238E27FC236}">
                <a16:creationId xmlns:a16="http://schemas.microsoft.com/office/drawing/2014/main" id="{B651703B-B1F4-4C07-9931-6B2D6E55C7AF}"/>
              </a:ext>
            </a:extLst>
          </p:cNvPr>
          <p:cNvSpPr>
            <a:spLocks noGrp="1" noRot="1" noChangeAspect="1" noChangeArrowheads="1" noTextEdit="1"/>
          </p:cNvSpPr>
          <p:nvPr>
            <p:ph type="sldImg"/>
          </p:nvPr>
        </p:nvSpPr>
        <p:spPr>
          <a:ln/>
        </p:spPr>
      </p:sp>
      <p:sp>
        <p:nvSpPr>
          <p:cNvPr id="1359876" name="Rectangle 3">
            <a:extLst>
              <a:ext uri="{FF2B5EF4-FFF2-40B4-BE49-F238E27FC236}">
                <a16:creationId xmlns:a16="http://schemas.microsoft.com/office/drawing/2014/main" id="{17D2CF7F-DA07-479D-B627-6AFE832DD6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7">
            <a:extLst>
              <a:ext uri="{FF2B5EF4-FFF2-40B4-BE49-F238E27FC236}">
                <a16:creationId xmlns:a16="http://schemas.microsoft.com/office/drawing/2014/main" id="{275C7245-3481-4E89-9BA9-AB66A26C36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4F1E7B-88B7-414B-A443-7037D1F589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2947" name="Rectangle 2">
            <a:extLst>
              <a:ext uri="{FF2B5EF4-FFF2-40B4-BE49-F238E27FC236}">
                <a16:creationId xmlns:a16="http://schemas.microsoft.com/office/drawing/2014/main" id="{C5213AEA-3E2A-419E-BA38-D285824E1CF7}"/>
              </a:ext>
            </a:extLst>
          </p:cNvPr>
          <p:cNvSpPr>
            <a:spLocks noGrp="1" noRot="1" noChangeAspect="1" noChangeArrowheads="1" noTextEdit="1"/>
          </p:cNvSpPr>
          <p:nvPr>
            <p:ph type="sldImg"/>
          </p:nvPr>
        </p:nvSpPr>
        <p:spPr>
          <a:ln/>
        </p:spPr>
      </p:sp>
      <p:sp>
        <p:nvSpPr>
          <p:cNvPr id="1362948" name="Rectangle 3">
            <a:extLst>
              <a:ext uri="{FF2B5EF4-FFF2-40B4-BE49-F238E27FC236}">
                <a16:creationId xmlns:a16="http://schemas.microsoft.com/office/drawing/2014/main" id="{669A0F3D-7E3D-4EA8-BA74-86679D2C81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80890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938" name="Rectangle 7">
            <a:extLst>
              <a:ext uri="{FF2B5EF4-FFF2-40B4-BE49-F238E27FC236}">
                <a16:creationId xmlns:a16="http://schemas.microsoft.com/office/drawing/2014/main" id="{A56388EB-1856-4321-89B9-6597453D86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4247A7-D873-4184-92A3-D81CA9A125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7939" name="Rectangle 2">
            <a:extLst>
              <a:ext uri="{FF2B5EF4-FFF2-40B4-BE49-F238E27FC236}">
                <a16:creationId xmlns:a16="http://schemas.microsoft.com/office/drawing/2014/main" id="{8E07BC09-18A6-4DAB-B834-962801D5F0C0}"/>
              </a:ext>
            </a:extLst>
          </p:cNvPr>
          <p:cNvSpPr>
            <a:spLocks noGrp="1" noRot="1" noChangeAspect="1" noChangeArrowheads="1" noTextEdit="1"/>
          </p:cNvSpPr>
          <p:nvPr>
            <p:ph type="sldImg"/>
          </p:nvPr>
        </p:nvSpPr>
        <p:spPr>
          <a:ln/>
        </p:spPr>
      </p:sp>
      <p:sp>
        <p:nvSpPr>
          <p:cNvPr id="1447940" name="Rectangle 3">
            <a:extLst>
              <a:ext uri="{FF2B5EF4-FFF2-40B4-BE49-F238E27FC236}">
                <a16:creationId xmlns:a16="http://schemas.microsoft.com/office/drawing/2014/main" id="{1A54B5AE-7DA0-4CB1-B1B2-E8D480099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7">
            <a:extLst>
              <a:ext uri="{FF2B5EF4-FFF2-40B4-BE49-F238E27FC236}">
                <a16:creationId xmlns:a16="http://schemas.microsoft.com/office/drawing/2014/main" id="{BB82403C-D936-4696-B2E7-F8087E4395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FE720E-40FC-4EF8-BD04-A0B83DF642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1923" name="Rectangle 2">
            <a:extLst>
              <a:ext uri="{FF2B5EF4-FFF2-40B4-BE49-F238E27FC236}">
                <a16:creationId xmlns:a16="http://schemas.microsoft.com/office/drawing/2014/main" id="{EEE700BE-AAC9-4602-9C6A-B4D7DF0437DB}"/>
              </a:ext>
            </a:extLst>
          </p:cNvPr>
          <p:cNvSpPr>
            <a:spLocks noGrp="1" noRot="1" noChangeAspect="1" noChangeArrowheads="1" noTextEdit="1"/>
          </p:cNvSpPr>
          <p:nvPr>
            <p:ph type="sldImg"/>
          </p:nvPr>
        </p:nvSpPr>
        <p:spPr>
          <a:ln/>
        </p:spPr>
      </p:sp>
      <p:sp>
        <p:nvSpPr>
          <p:cNvPr id="1361924" name="Rectangle 3">
            <a:extLst>
              <a:ext uri="{FF2B5EF4-FFF2-40B4-BE49-F238E27FC236}">
                <a16:creationId xmlns:a16="http://schemas.microsoft.com/office/drawing/2014/main" id="{D2B39DB1-2113-4C03-AE50-108705D41C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994" name="Rectangle 7">
            <a:extLst>
              <a:ext uri="{FF2B5EF4-FFF2-40B4-BE49-F238E27FC236}">
                <a16:creationId xmlns:a16="http://schemas.microsoft.com/office/drawing/2014/main" id="{F214AA2E-C6E6-4CBF-8A0A-641DBB71B3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43C1CF-9F9A-46D0-BDB4-5BCA7C33BA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4995" name="Rectangle 2">
            <a:extLst>
              <a:ext uri="{FF2B5EF4-FFF2-40B4-BE49-F238E27FC236}">
                <a16:creationId xmlns:a16="http://schemas.microsoft.com/office/drawing/2014/main" id="{E9D1F7FF-A08F-4E72-BAF1-8EB9A1421B7A}"/>
              </a:ext>
            </a:extLst>
          </p:cNvPr>
          <p:cNvSpPr>
            <a:spLocks noGrp="1" noRot="1" noChangeAspect="1" noChangeArrowheads="1" noTextEdit="1"/>
          </p:cNvSpPr>
          <p:nvPr>
            <p:ph type="sldImg"/>
          </p:nvPr>
        </p:nvSpPr>
        <p:spPr>
          <a:ln/>
        </p:spPr>
      </p:sp>
      <p:sp>
        <p:nvSpPr>
          <p:cNvPr id="1364996" name="Rectangle 3">
            <a:extLst>
              <a:ext uri="{FF2B5EF4-FFF2-40B4-BE49-F238E27FC236}">
                <a16:creationId xmlns:a16="http://schemas.microsoft.com/office/drawing/2014/main" id="{A6C0B6B4-498A-496A-98F3-191FBCCBAD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8" name="Rectangle 7">
            <a:extLst>
              <a:ext uri="{FF2B5EF4-FFF2-40B4-BE49-F238E27FC236}">
                <a16:creationId xmlns:a16="http://schemas.microsoft.com/office/drawing/2014/main" id="{81161066-C520-4618-B400-6B1D856BE4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38EFA0-B0DC-4171-831E-5DF166FE21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6019" name="Rectangle 2">
            <a:extLst>
              <a:ext uri="{FF2B5EF4-FFF2-40B4-BE49-F238E27FC236}">
                <a16:creationId xmlns:a16="http://schemas.microsoft.com/office/drawing/2014/main" id="{E48DB01A-9597-4E5E-91AE-149721B24AB1}"/>
              </a:ext>
            </a:extLst>
          </p:cNvPr>
          <p:cNvSpPr>
            <a:spLocks noGrp="1" noRot="1" noChangeAspect="1" noChangeArrowheads="1" noTextEdit="1"/>
          </p:cNvSpPr>
          <p:nvPr>
            <p:ph type="sldImg"/>
          </p:nvPr>
        </p:nvSpPr>
        <p:spPr>
          <a:ln/>
        </p:spPr>
      </p:sp>
      <p:sp>
        <p:nvSpPr>
          <p:cNvPr id="1366020" name="Rectangle 3">
            <a:extLst>
              <a:ext uri="{FF2B5EF4-FFF2-40B4-BE49-F238E27FC236}">
                <a16:creationId xmlns:a16="http://schemas.microsoft.com/office/drawing/2014/main" id="{BCE8F87A-8C26-4D98-9D2C-EF0EA6F73A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7">
            <a:extLst>
              <a:ext uri="{FF2B5EF4-FFF2-40B4-BE49-F238E27FC236}">
                <a16:creationId xmlns:a16="http://schemas.microsoft.com/office/drawing/2014/main" id="{580B6511-408A-413B-A920-0981269B72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032412-451B-4A2F-92BA-506B78D222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7043" name="Rectangle 2">
            <a:extLst>
              <a:ext uri="{FF2B5EF4-FFF2-40B4-BE49-F238E27FC236}">
                <a16:creationId xmlns:a16="http://schemas.microsoft.com/office/drawing/2014/main" id="{43E9BA9A-9DC3-43B2-8C55-D29E4CC6876E}"/>
              </a:ext>
            </a:extLst>
          </p:cNvPr>
          <p:cNvSpPr>
            <a:spLocks noGrp="1" noRot="1" noChangeAspect="1" noChangeArrowheads="1" noTextEdit="1"/>
          </p:cNvSpPr>
          <p:nvPr>
            <p:ph type="sldImg"/>
          </p:nvPr>
        </p:nvSpPr>
        <p:spPr>
          <a:ln/>
        </p:spPr>
      </p:sp>
      <p:sp>
        <p:nvSpPr>
          <p:cNvPr id="1367044" name="Rectangle 3">
            <a:extLst>
              <a:ext uri="{FF2B5EF4-FFF2-40B4-BE49-F238E27FC236}">
                <a16:creationId xmlns:a16="http://schemas.microsoft.com/office/drawing/2014/main" id="{595D961A-189B-4517-B216-9048E5F1B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7">
            <a:extLst>
              <a:ext uri="{FF2B5EF4-FFF2-40B4-BE49-F238E27FC236}">
                <a16:creationId xmlns:a16="http://schemas.microsoft.com/office/drawing/2014/main" id="{B39F9754-B755-4230-880A-47971729A9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46FE48-B318-4571-91F8-8F74AC0BD4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5363" name="Rectangle 2">
            <a:extLst>
              <a:ext uri="{FF2B5EF4-FFF2-40B4-BE49-F238E27FC236}">
                <a16:creationId xmlns:a16="http://schemas.microsoft.com/office/drawing/2014/main" id="{0AF81C19-63C6-4E46-887F-32F7B7E75D4B}"/>
              </a:ext>
            </a:extLst>
          </p:cNvPr>
          <p:cNvSpPr>
            <a:spLocks noGrp="1" noRot="1" noChangeAspect="1" noChangeArrowheads="1" noTextEdit="1"/>
          </p:cNvSpPr>
          <p:nvPr>
            <p:ph type="sldImg"/>
          </p:nvPr>
        </p:nvSpPr>
        <p:spPr>
          <a:ln/>
        </p:spPr>
      </p:sp>
      <p:sp>
        <p:nvSpPr>
          <p:cNvPr id="1295364" name="Rectangle 3">
            <a:extLst>
              <a:ext uri="{FF2B5EF4-FFF2-40B4-BE49-F238E27FC236}">
                <a16:creationId xmlns:a16="http://schemas.microsoft.com/office/drawing/2014/main" id="{D9114C85-6798-4011-8B7D-6B093BE1DD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066" name="Rectangle 7">
            <a:extLst>
              <a:ext uri="{FF2B5EF4-FFF2-40B4-BE49-F238E27FC236}">
                <a16:creationId xmlns:a16="http://schemas.microsoft.com/office/drawing/2014/main" id="{C0DA4E07-3BDA-41AF-8A30-753B55CB82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703D6F-6F93-48FA-80D2-FBD0934581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8067" name="Rectangle 2">
            <a:extLst>
              <a:ext uri="{FF2B5EF4-FFF2-40B4-BE49-F238E27FC236}">
                <a16:creationId xmlns:a16="http://schemas.microsoft.com/office/drawing/2014/main" id="{D122C817-6E42-430E-9CDF-D49F868238EF}"/>
              </a:ext>
            </a:extLst>
          </p:cNvPr>
          <p:cNvSpPr>
            <a:spLocks noGrp="1" noRot="1" noChangeAspect="1" noChangeArrowheads="1" noTextEdit="1"/>
          </p:cNvSpPr>
          <p:nvPr>
            <p:ph type="sldImg"/>
          </p:nvPr>
        </p:nvSpPr>
        <p:spPr>
          <a:ln/>
        </p:spPr>
      </p:sp>
      <p:sp>
        <p:nvSpPr>
          <p:cNvPr id="1368068" name="Rectangle 3">
            <a:extLst>
              <a:ext uri="{FF2B5EF4-FFF2-40B4-BE49-F238E27FC236}">
                <a16:creationId xmlns:a16="http://schemas.microsoft.com/office/drawing/2014/main" id="{6EEF7491-354F-401B-A67F-15C46D0613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Rectangle 7">
            <a:extLst>
              <a:ext uri="{FF2B5EF4-FFF2-40B4-BE49-F238E27FC236}">
                <a16:creationId xmlns:a16="http://schemas.microsoft.com/office/drawing/2014/main" id="{903A2639-BBA7-4387-A8EC-4D7ED6239E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368877-C9ED-4D5E-A7F8-EB27C00834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9091" name="Rectangle 2">
            <a:extLst>
              <a:ext uri="{FF2B5EF4-FFF2-40B4-BE49-F238E27FC236}">
                <a16:creationId xmlns:a16="http://schemas.microsoft.com/office/drawing/2014/main" id="{BC20BA78-E2D5-4A8B-B065-E2F37F8CFF77}"/>
              </a:ext>
            </a:extLst>
          </p:cNvPr>
          <p:cNvSpPr>
            <a:spLocks noGrp="1" noRot="1" noChangeAspect="1" noChangeArrowheads="1" noTextEdit="1"/>
          </p:cNvSpPr>
          <p:nvPr>
            <p:ph type="sldImg"/>
          </p:nvPr>
        </p:nvSpPr>
        <p:spPr>
          <a:ln/>
        </p:spPr>
      </p:sp>
      <p:sp>
        <p:nvSpPr>
          <p:cNvPr id="1369092" name="Rectangle 3">
            <a:extLst>
              <a:ext uri="{FF2B5EF4-FFF2-40B4-BE49-F238E27FC236}">
                <a16:creationId xmlns:a16="http://schemas.microsoft.com/office/drawing/2014/main" id="{E757429D-2961-406D-A9A1-53499C539C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7">
            <a:extLst>
              <a:ext uri="{FF2B5EF4-FFF2-40B4-BE49-F238E27FC236}">
                <a16:creationId xmlns:a16="http://schemas.microsoft.com/office/drawing/2014/main" id="{EAD6EC08-7F62-4E08-AEEC-D5F10FEA4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514E56-2E3A-4CB9-832F-FC408AE3D5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0115" name="Rectangle 2">
            <a:extLst>
              <a:ext uri="{FF2B5EF4-FFF2-40B4-BE49-F238E27FC236}">
                <a16:creationId xmlns:a16="http://schemas.microsoft.com/office/drawing/2014/main" id="{7673CD8F-10B4-41E5-A9B7-0C7DFC5F6BC3}"/>
              </a:ext>
            </a:extLst>
          </p:cNvPr>
          <p:cNvSpPr>
            <a:spLocks noGrp="1" noRot="1" noChangeAspect="1" noChangeArrowheads="1" noTextEdit="1"/>
          </p:cNvSpPr>
          <p:nvPr>
            <p:ph type="sldImg"/>
          </p:nvPr>
        </p:nvSpPr>
        <p:spPr>
          <a:ln/>
        </p:spPr>
      </p:sp>
      <p:sp>
        <p:nvSpPr>
          <p:cNvPr id="1370116" name="Rectangle 3">
            <a:extLst>
              <a:ext uri="{FF2B5EF4-FFF2-40B4-BE49-F238E27FC236}">
                <a16:creationId xmlns:a16="http://schemas.microsoft.com/office/drawing/2014/main" id="{520DB0CD-AB92-4EAB-BDF1-2DCC88A32C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Rectangle 7">
            <a:extLst>
              <a:ext uri="{FF2B5EF4-FFF2-40B4-BE49-F238E27FC236}">
                <a16:creationId xmlns:a16="http://schemas.microsoft.com/office/drawing/2014/main" id="{A2A401A6-7104-4091-9A4D-A6EEACB8CF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A91B62-FB6B-49BA-8081-79FB8CF352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2163" name="Rectangle 2">
            <a:extLst>
              <a:ext uri="{FF2B5EF4-FFF2-40B4-BE49-F238E27FC236}">
                <a16:creationId xmlns:a16="http://schemas.microsoft.com/office/drawing/2014/main" id="{CE311E32-1D6B-4CCC-A654-2823C0992526}"/>
              </a:ext>
            </a:extLst>
          </p:cNvPr>
          <p:cNvSpPr>
            <a:spLocks noGrp="1" noRot="1" noChangeAspect="1" noChangeArrowheads="1" noTextEdit="1"/>
          </p:cNvSpPr>
          <p:nvPr>
            <p:ph type="sldImg"/>
          </p:nvPr>
        </p:nvSpPr>
        <p:spPr>
          <a:ln/>
        </p:spPr>
      </p:sp>
      <p:sp>
        <p:nvSpPr>
          <p:cNvPr id="1372164" name="Rectangle 3">
            <a:extLst>
              <a:ext uri="{FF2B5EF4-FFF2-40B4-BE49-F238E27FC236}">
                <a16:creationId xmlns:a16="http://schemas.microsoft.com/office/drawing/2014/main" id="{8008C8D9-593F-4A35-B674-F93A27CC44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Rectangle 7">
            <a:extLst>
              <a:ext uri="{FF2B5EF4-FFF2-40B4-BE49-F238E27FC236}">
                <a16:creationId xmlns:a16="http://schemas.microsoft.com/office/drawing/2014/main" id="{A0E2C781-43AC-49F7-BE5B-3EA55750FB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E4D54-2CFC-42DF-8BB3-093F74E0A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1139" name="Rectangle 2">
            <a:extLst>
              <a:ext uri="{FF2B5EF4-FFF2-40B4-BE49-F238E27FC236}">
                <a16:creationId xmlns:a16="http://schemas.microsoft.com/office/drawing/2014/main" id="{C5A14964-B638-44E9-9D66-824357BEF220}"/>
              </a:ext>
            </a:extLst>
          </p:cNvPr>
          <p:cNvSpPr>
            <a:spLocks noGrp="1" noRot="1" noChangeAspect="1" noChangeArrowheads="1" noTextEdit="1"/>
          </p:cNvSpPr>
          <p:nvPr>
            <p:ph type="sldImg"/>
          </p:nvPr>
        </p:nvSpPr>
        <p:spPr>
          <a:ln/>
        </p:spPr>
      </p:sp>
      <p:sp>
        <p:nvSpPr>
          <p:cNvPr id="1371140" name="Rectangle 3">
            <a:extLst>
              <a:ext uri="{FF2B5EF4-FFF2-40B4-BE49-F238E27FC236}">
                <a16:creationId xmlns:a16="http://schemas.microsoft.com/office/drawing/2014/main" id="{59F85D96-D185-4EF9-A28C-A93412E641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6E1024A6-216A-427E-8D6F-A16A467990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F1CD26-C186-4255-9E6A-3E21D68EFC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8355" name="Rectangle 2">
            <a:extLst>
              <a:ext uri="{FF2B5EF4-FFF2-40B4-BE49-F238E27FC236}">
                <a16:creationId xmlns:a16="http://schemas.microsoft.com/office/drawing/2014/main" id="{4733625B-876E-4F3E-88B5-225EBAAF4ED1}"/>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D709387-98A5-429F-8369-DC594302F7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7">
            <a:extLst>
              <a:ext uri="{FF2B5EF4-FFF2-40B4-BE49-F238E27FC236}">
                <a16:creationId xmlns:a16="http://schemas.microsoft.com/office/drawing/2014/main" id="{495E4EE2-3713-4C2C-8338-2FD57EDA23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66E903-E43D-405F-A63E-CF7A1C4A72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4739" name="Rectangle 2">
            <a:extLst>
              <a:ext uri="{FF2B5EF4-FFF2-40B4-BE49-F238E27FC236}">
                <a16:creationId xmlns:a16="http://schemas.microsoft.com/office/drawing/2014/main" id="{377A0FDC-37EB-4BBA-9A67-A22BB6A01750}"/>
              </a:ext>
            </a:extLst>
          </p:cNvPr>
          <p:cNvSpPr>
            <a:spLocks noGrp="1" noRot="1" noChangeAspect="1" noChangeArrowheads="1" noTextEdit="1"/>
          </p:cNvSpPr>
          <p:nvPr>
            <p:ph type="sldImg"/>
          </p:nvPr>
        </p:nvSpPr>
        <p:spPr>
          <a:ln/>
        </p:spPr>
      </p:sp>
      <p:sp>
        <p:nvSpPr>
          <p:cNvPr id="1524740" name="Rectangle 3">
            <a:extLst>
              <a:ext uri="{FF2B5EF4-FFF2-40B4-BE49-F238E27FC236}">
                <a16:creationId xmlns:a16="http://schemas.microsoft.com/office/drawing/2014/main" id="{32A912E8-3877-45E6-9C08-16E459E542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7">
            <a:extLst>
              <a:ext uri="{FF2B5EF4-FFF2-40B4-BE49-F238E27FC236}">
                <a16:creationId xmlns:a16="http://schemas.microsoft.com/office/drawing/2014/main" id="{D1AC74CA-07E7-45EF-BACF-1656EFFEC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DB7B14-C155-4E28-9EDB-55CA37AEB9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5763" name="Rectangle 2">
            <a:extLst>
              <a:ext uri="{FF2B5EF4-FFF2-40B4-BE49-F238E27FC236}">
                <a16:creationId xmlns:a16="http://schemas.microsoft.com/office/drawing/2014/main" id="{3089C830-5CE6-4A9B-B0CC-EAFCD5E34CF1}"/>
              </a:ext>
            </a:extLst>
          </p:cNvPr>
          <p:cNvSpPr>
            <a:spLocks noGrp="1" noRot="1" noChangeAspect="1" noChangeArrowheads="1" noTextEdit="1"/>
          </p:cNvSpPr>
          <p:nvPr>
            <p:ph type="sldImg"/>
          </p:nvPr>
        </p:nvSpPr>
        <p:spPr>
          <a:ln/>
        </p:spPr>
      </p:sp>
      <p:sp>
        <p:nvSpPr>
          <p:cNvPr id="1525764" name="Rectangle 3">
            <a:extLst>
              <a:ext uri="{FF2B5EF4-FFF2-40B4-BE49-F238E27FC236}">
                <a16:creationId xmlns:a16="http://schemas.microsoft.com/office/drawing/2014/main" id="{C1CB54DB-FB95-44E0-A4C0-70EAFEB107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Rectangle 7">
            <a:extLst>
              <a:ext uri="{FF2B5EF4-FFF2-40B4-BE49-F238E27FC236}">
                <a16:creationId xmlns:a16="http://schemas.microsoft.com/office/drawing/2014/main" id="{FA6797C4-6B43-439E-B62B-F7966DED4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BF21D-676C-4B43-91B6-3C0EF95091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3715" name="Rectangle 1026">
            <a:extLst>
              <a:ext uri="{FF2B5EF4-FFF2-40B4-BE49-F238E27FC236}">
                <a16:creationId xmlns:a16="http://schemas.microsoft.com/office/drawing/2014/main" id="{08E574B7-E675-465E-9392-1F99ED7DF692}"/>
              </a:ext>
            </a:extLst>
          </p:cNvPr>
          <p:cNvSpPr>
            <a:spLocks noGrp="1" noRot="1" noChangeAspect="1" noChangeArrowheads="1" noTextEdit="1"/>
          </p:cNvSpPr>
          <p:nvPr>
            <p:ph type="sldImg"/>
          </p:nvPr>
        </p:nvSpPr>
        <p:spPr>
          <a:ln/>
        </p:spPr>
      </p:sp>
      <p:sp>
        <p:nvSpPr>
          <p:cNvPr id="1523716" name="Rectangle 1027">
            <a:extLst>
              <a:ext uri="{FF2B5EF4-FFF2-40B4-BE49-F238E27FC236}">
                <a16:creationId xmlns:a16="http://schemas.microsoft.com/office/drawing/2014/main" id="{34614950-7265-49F3-BF9C-A370EE37B8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2D8F6AA5-8E1E-4D4E-8D9D-12B3AABD94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03CFC9-4C93-4B57-8EA5-037E7825F06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9379" name="Rectangle 2">
            <a:extLst>
              <a:ext uri="{FF2B5EF4-FFF2-40B4-BE49-F238E27FC236}">
                <a16:creationId xmlns:a16="http://schemas.microsoft.com/office/drawing/2014/main" id="{2BBB9C17-21AB-4FD4-86D4-0EB125694820}"/>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C1DEA7A1-15F8-4A71-A9A2-B25CB1CF12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7">
            <a:extLst>
              <a:ext uri="{FF2B5EF4-FFF2-40B4-BE49-F238E27FC236}">
                <a16:creationId xmlns:a16="http://schemas.microsoft.com/office/drawing/2014/main" id="{452587A9-CF00-41FE-9BB3-8AB5FAE305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5C36F2-71D6-414A-83F8-F15DD40D52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6323" name="Rectangle 2">
            <a:extLst>
              <a:ext uri="{FF2B5EF4-FFF2-40B4-BE49-F238E27FC236}">
                <a16:creationId xmlns:a16="http://schemas.microsoft.com/office/drawing/2014/main" id="{D6BC08D0-2261-454C-A5F8-874F3B3EE4FD}"/>
              </a:ext>
            </a:extLst>
          </p:cNvPr>
          <p:cNvSpPr>
            <a:spLocks noGrp="1" noRot="1" noChangeAspect="1" noChangeArrowheads="1" noTextEdit="1"/>
          </p:cNvSpPr>
          <p:nvPr>
            <p:ph type="sldImg"/>
          </p:nvPr>
        </p:nvSpPr>
        <p:spPr>
          <a:ln/>
        </p:spPr>
      </p:sp>
      <p:sp>
        <p:nvSpPr>
          <p:cNvPr id="1336324" name="Rectangle 3">
            <a:extLst>
              <a:ext uri="{FF2B5EF4-FFF2-40B4-BE49-F238E27FC236}">
                <a16:creationId xmlns:a16="http://schemas.microsoft.com/office/drawing/2014/main" id="{39AD94F0-1454-4150-868C-5D5C8A034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F66C4F11-C113-41F0-B656-1C5B7C08C5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31E64C-83EC-4FB3-98BA-D39A44A11F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0403" name="Rectangle 2">
            <a:extLst>
              <a:ext uri="{FF2B5EF4-FFF2-40B4-BE49-F238E27FC236}">
                <a16:creationId xmlns:a16="http://schemas.microsoft.com/office/drawing/2014/main" id="{B316E6F4-413B-4DD9-A5B3-67BB5F51E7C4}"/>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CC0FB158-8E16-4CFF-A00B-0783956132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98557511-1579-4F3C-9078-F97BF5856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4C2A69-D1A6-4DA3-ACB2-0AE7B07181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1427" name="Rectangle 2">
            <a:extLst>
              <a:ext uri="{FF2B5EF4-FFF2-40B4-BE49-F238E27FC236}">
                <a16:creationId xmlns:a16="http://schemas.microsoft.com/office/drawing/2014/main" id="{79892F3E-0B67-4A34-85D1-5143EEA727C9}"/>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2B6EA5-4018-48B4-96C2-329826AF0A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802FA417-FED5-4B05-A1B4-E45F5AA58F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BC5EB6-800C-4F34-A99B-5A0EFF1856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2451" name="Rectangle 2">
            <a:extLst>
              <a:ext uri="{FF2B5EF4-FFF2-40B4-BE49-F238E27FC236}">
                <a16:creationId xmlns:a16="http://schemas.microsoft.com/office/drawing/2014/main" id="{7349162C-04C4-4CF8-A111-D839363057C6}"/>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4C3B5DAE-5673-4E05-BBD9-FBBF5C37C1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9FC0167E-301A-48CA-AFA4-BDFC3F004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29874A-5F75-4BE8-9CEA-8207556CC2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3475" name="Rectangle 2">
            <a:extLst>
              <a:ext uri="{FF2B5EF4-FFF2-40B4-BE49-F238E27FC236}">
                <a16:creationId xmlns:a16="http://schemas.microsoft.com/office/drawing/2014/main" id="{69BDC30F-64F4-45CA-9296-7C713BF04C5E}"/>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42339CDD-EF87-4E7F-8FEF-38B44583D7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A2F13508-D8E9-4A86-A84D-EE96F0281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349E06-A1BA-4D32-B523-AEB2E2E242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4499" name="Rectangle 2">
            <a:extLst>
              <a:ext uri="{FF2B5EF4-FFF2-40B4-BE49-F238E27FC236}">
                <a16:creationId xmlns:a16="http://schemas.microsoft.com/office/drawing/2014/main" id="{AE763563-A867-4FA5-B7A9-E2215AEE2B8C}"/>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A29FAE7F-1693-4B2C-BBBC-0C9FA31AA8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7">
            <a:extLst>
              <a:ext uri="{FF2B5EF4-FFF2-40B4-BE49-F238E27FC236}">
                <a16:creationId xmlns:a16="http://schemas.microsoft.com/office/drawing/2014/main" id="{178DD647-3B09-4A3B-8263-4BFF7E6044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B0CDE5-FD0B-4C6E-94DC-FC359F4E24B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5523" name="Rectangle 2">
            <a:extLst>
              <a:ext uri="{FF2B5EF4-FFF2-40B4-BE49-F238E27FC236}">
                <a16:creationId xmlns:a16="http://schemas.microsoft.com/office/drawing/2014/main" id="{4C7A71EC-D2F2-4D53-A247-4F6073F5BA89}"/>
              </a:ext>
            </a:extLst>
          </p:cNvPr>
          <p:cNvSpPr>
            <a:spLocks noGrp="1" noRot="1" noChangeAspect="1" noChangeArrowheads="1" noTextEdit="1"/>
          </p:cNvSpPr>
          <p:nvPr>
            <p:ph type="sldImg"/>
          </p:nvPr>
        </p:nvSpPr>
        <p:spPr>
          <a:ln/>
        </p:spPr>
      </p:sp>
      <p:sp>
        <p:nvSpPr>
          <p:cNvPr id="1515524" name="Rectangle 3">
            <a:extLst>
              <a:ext uri="{FF2B5EF4-FFF2-40B4-BE49-F238E27FC236}">
                <a16:creationId xmlns:a16="http://schemas.microsoft.com/office/drawing/2014/main" id="{409FCA22-AD79-4236-83CC-A25427EA93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7">
            <a:extLst>
              <a:ext uri="{FF2B5EF4-FFF2-40B4-BE49-F238E27FC236}">
                <a16:creationId xmlns:a16="http://schemas.microsoft.com/office/drawing/2014/main" id="{2691511D-6464-4FE6-B749-9C8D23A9B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1A23EA-62BB-459E-BA08-5767BDBA68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6547" name="Rectangle 2">
            <a:extLst>
              <a:ext uri="{FF2B5EF4-FFF2-40B4-BE49-F238E27FC236}">
                <a16:creationId xmlns:a16="http://schemas.microsoft.com/office/drawing/2014/main" id="{C61604CA-5A76-48B0-88D8-6592A4E38ECE}"/>
              </a:ext>
            </a:extLst>
          </p:cNvPr>
          <p:cNvSpPr>
            <a:spLocks noGrp="1" noRot="1" noChangeAspect="1" noChangeArrowheads="1" noTextEdit="1"/>
          </p:cNvSpPr>
          <p:nvPr>
            <p:ph type="sldImg"/>
          </p:nvPr>
        </p:nvSpPr>
        <p:spPr>
          <a:ln/>
        </p:spPr>
      </p:sp>
      <p:sp>
        <p:nvSpPr>
          <p:cNvPr id="1516548" name="Rectangle 3">
            <a:extLst>
              <a:ext uri="{FF2B5EF4-FFF2-40B4-BE49-F238E27FC236}">
                <a16:creationId xmlns:a16="http://schemas.microsoft.com/office/drawing/2014/main" id="{8E282CC2-0E31-47E6-AE91-34E405FF7F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7">
            <a:extLst>
              <a:ext uri="{FF2B5EF4-FFF2-40B4-BE49-F238E27FC236}">
                <a16:creationId xmlns:a16="http://schemas.microsoft.com/office/drawing/2014/main" id="{1549A184-02EF-4B2B-92C6-79EE760EDD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A17FCF-7517-464B-B752-78D8C4E1DF4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7571" name="Rectangle 2">
            <a:extLst>
              <a:ext uri="{FF2B5EF4-FFF2-40B4-BE49-F238E27FC236}">
                <a16:creationId xmlns:a16="http://schemas.microsoft.com/office/drawing/2014/main" id="{B7C33E80-AE69-4C7D-A383-BAD4D35EC4C4}"/>
              </a:ext>
            </a:extLst>
          </p:cNvPr>
          <p:cNvSpPr>
            <a:spLocks noGrp="1" noRot="1" noChangeAspect="1" noChangeArrowheads="1" noTextEdit="1"/>
          </p:cNvSpPr>
          <p:nvPr>
            <p:ph type="sldImg"/>
          </p:nvPr>
        </p:nvSpPr>
        <p:spPr>
          <a:ln/>
        </p:spPr>
      </p:sp>
      <p:sp>
        <p:nvSpPr>
          <p:cNvPr id="1517572" name="Rectangle 3">
            <a:extLst>
              <a:ext uri="{FF2B5EF4-FFF2-40B4-BE49-F238E27FC236}">
                <a16:creationId xmlns:a16="http://schemas.microsoft.com/office/drawing/2014/main" id="{9A2841F8-BB48-4B02-89FF-0FF32FC8B2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7">
            <a:extLst>
              <a:ext uri="{FF2B5EF4-FFF2-40B4-BE49-F238E27FC236}">
                <a16:creationId xmlns:a16="http://schemas.microsoft.com/office/drawing/2014/main" id="{0659D73D-0E42-41AE-A5A7-7AC875868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90DA21-B526-49DC-9E65-09CCC7632C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8595" name="Rectangle 2">
            <a:extLst>
              <a:ext uri="{FF2B5EF4-FFF2-40B4-BE49-F238E27FC236}">
                <a16:creationId xmlns:a16="http://schemas.microsoft.com/office/drawing/2014/main" id="{6B7CBD82-C3C0-4BE7-9ED3-5B1A1B09DE8E}"/>
              </a:ext>
            </a:extLst>
          </p:cNvPr>
          <p:cNvSpPr>
            <a:spLocks noGrp="1" noRot="1" noChangeAspect="1" noChangeArrowheads="1" noTextEdit="1"/>
          </p:cNvSpPr>
          <p:nvPr>
            <p:ph type="sldImg"/>
          </p:nvPr>
        </p:nvSpPr>
        <p:spPr>
          <a:ln/>
        </p:spPr>
      </p:sp>
      <p:sp>
        <p:nvSpPr>
          <p:cNvPr id="1518596" name="Rectangle 3">
            <a:extLst>
              <a:ext uri="{FF2B5EF4-FFF2-40B4-BE49-F238E27FC236}">
                <a16:creationId xmlns:a16="http://schemas.microsoft.com/office/drawing/2014/main" id="{49DF02F9-CE86-449B-BC6B-50A11A8D85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8" name="Rectangle 7">
            <a:extLst>
              <a:ext uri="{FF2B5EF4-FFF2-40B4-BE49-F238E27FC236}">
                <a16:creationId xmlns:a16="http://schemas.microsoft.com/office/drawing/2014/main" id="{F548F54C-12E9-44D9-9D5F-7D01DA45F1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7F5603-D1D5-4EEF-ACD2-43FD4F581C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19619" name="Rectangle 1026">
            <a:extLst>
              <a:ext uri="{FF2B5EF4-FFF2-40B4-BE49-F238E27FC236}">
                <a16:creationId xmlns:a16="http://schemas.microsoft.com/office/drawing/2014/main" id="{23696D07-6F88-4DB3-B012-297E8618A132}"/>
              </a:ext>
            </a:extLst>
          </p:cNvPr>
          <p:cNvSpPr>
            <a:spLocks noGrp="1" noRot="1" noChangeAspect="1" noChangeArrowheads="1" noTextEdit="1"/>
          </p:cNvSpPr>
          <p:nvPr>
            <p:ph type="sldImg"/>
          </p:nvPr>
        </p:nvSpPr>
        <p:spPr>
          <a:ln/>
        </p:spPr>
      </p:sp>
      <p:sp>
        <p:nvSpPr>
          <p:cNvPr id="1519620" name="Rectangle 1027">
            <a:extLst>
              <a:ext uri="{FF2B5EF4-FFF2-40B4-BE49-F238E27FC236}">
                <a16:creationId xmlns:a16="http://schemas.microsoft.com/office/drawing/2014/main" id="{A8BF38B2-2755-4AA4-BA7F-15EA01E9A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7">
            <a:extLst>
              <a:ext uri="{FF2B5EF4-FFF2-40B4-BE49-F238E27FC236}">
                <a16:creationId xmlns:a16="http://schemas.microsoft.com/office/drawing/2014/main" id="{268DD573-6141-4F0E-A336-7042A31E6F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8C6E5C-4512-4A8C-A2E5-D5AF82D149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7347" name="Rectangle 2">
            <a:extLst>
              <a:ext uri="{FF2B5EF4-FFF2-40B4-BE49-F238E27FC236}">
                <a16:creationId xmlns:a16="http://schemas.microsoft.com/office/drawing/2014/main" id="{60FEBF07-C2CA-4688-A9C8-C908E19CE3C8}"/>
              </a:ext>
            </a:extLst>
          </p:cNvPr>
          <p:cNvSpPr>
            <a:spLocks noGrp="1" noRot="1" noChangeAspect="1" noChangeArrowheads="1" noTextEdit="1"/>
          </p:cNvSpPr>
          <p:nvPr>
            <p:ph type="sldImg"/>
          </p:nvPr>
        </p:nvSpPr>
        <p:spPr>
          <a:ln/>
        </p:spPr>
      </p:sp>
      <p:sp>
        <p:nvSpPr>
          <p:cNvPr id="1337348" name="Rectangle 3">
            <a:extLst>
              <a:ext uri="{FF2B5EF4-FFF2-40B4-BE49-F238E27FC236}">
                <a16:creationId xmlns:a16="http://schemas.microsoft.com/office/drawing/2014/main" id="{99E203C3-98D4-447D-85DE-8AB87DE52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7">
            <a:extLst>
              <a:ext uri="{FF2B5EF4-FFF2-40B4-BE49-F238E27FC236}">
                <a16:creationId xmlns:a16="http://schemas.microsoft.com/office/drawing/2014/main" id="{1A63BFA3-0B7E-49E9-918F-650AB06461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1DC590-DA67-4D2A-851D-5611EF37BB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1907" name="Rectangle 2">
            <a:extLst>
              <a:ext uri="{FF2B5EF4-FFF2-40B4-BE49-F238E27FC236}">
                <a16:creationId xmlns:a16="http://schemas.microsoft.com/office/drawing/2014/main" id="{CDC9D9A4-CEB0-483B-91F6-937A5F1A98DC}"/>
              </a:ext>
            </a:extLst>
          </p:cNvPr>
          <p:cNvSpPr>
            <a:spLocks noGrp="1" noRot="1" noChangeAspect="1" noChangeArrowheads="1" noTextEdit="1"/>
          </p:cNvSpPr>
          <p:nvPr>
            <p:ph type="sldImg"/>
          </p:nvPr>
        </p:nvSpPr>
        <p:spPr>
          <a:ln/>
        </p:spPr>
      </p:sp>
      <p:sp>
        <p:nvSpPr>
          <p:cNvPr id="1531908" name="Rectangle 3">
            <a:extLst>
              <a:ext uri="{FF2B5EF4-FFF2-40B4-BE49-F238E27FC236}">
                <a16:creationId xmlns:a16="http://schemas.microsoft.com/office/drawing/2014/main" id="{8A59B4D1-CD77-41D7-AB41-955E2A4200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7">
            <a:extLst>
              <a:ext uri="{FF2B5EF4-FFF2-40B4-BE49-F238E27FC236}">
                <a16:creationId xmlns:a16="http://schemas.microsoft.com/office/drawing/2014/main" id="{275C7245-3481-4E89-9BA9-AB66A26C36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4F1E7B-88B7-414B-A443-7037D1F589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2947" name="Rectangle 2">
            <a:extLst>
              <a:ext uri="{FF2B5EF4-FFF2-40B4-BE49-F238E27FC236}">
                <a16:creationId xmlns:a16="http://schemas.microsoft.com/office/drawing/2014/main" id="{C5213AEA-3E2A-419E-BA38-D285824E1CF7}"/>
              </a:ext>
            </a:extLst>
          </p:cNvPr>
          <p:cNvSpPr>
            <a:spLocks noGrp="1" noRot="1" noChangeAspect="1" noChangeArrowheads="1" noTextEdit="1"/>
          </p:cNvSpPr>
          <p:nvPr>
            <p:ph type="sldImg"/>
          </p:nvPr>
        </p:nvSpPr>
        <p:spPr>
          <a:ln/>
        </p:spPr>
      </p:sp>
      <p:sp>
        <p:nvSpPr>
          <p:cNvPr id="1362948" name="Rectangle 3">
            <a:extLst>
              <a:ext uri="{FF2B5EF4-FFF2-40B4-BE49-F238E27FC236}">
                <a16:creationId xmlns:a16="http://schemas.microsoft.com/office/drawing/2014/main" id="{669A0F3D-7E3D-4EA8-BA74-86679D2C81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254621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86" name="Rectangle 7">
            <a:extLst>
              <a:ext uri="{FF2B5EF4-FFF2-40B4-BE49-F238E27FC236}">
                <a16:creationId xmlns:a16="http://schemas.microsoft.com/office/drawing/2014/main" id="{7EFD701D-8108-451E-AA9A-78DEB1631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82BE63-68C6-482D-9108-398FBA151A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3187" name="Rectangle 2">
            <a:extLst>
              <a:ext uri="{FF2B5EF4-FFF2-40B4-BE49-F238E27FC236}">
                <a16:creationId xmlns:a16="http://schemas.microsoft.com/office/drawing/2014/main" id="{7FF0F14A-EEEE-4FFC-8614-5F8853E0FA19}"/>
              </a:ext>
            </a:extLst>
          </p:cNvPr>
          <p:cNvSpPr>
            <a:spLocks noGrp="1" noRot="1" noChangeAspect="1" noChangeArrowheads="1" noTextEdit="1"/>
          </p:cNvSpPr>
          <p:nvPr>
            <p:ph type="sldImg"/>
          </p:nvPr>
        </p:nvSpPr>
        <p:spPr>
          <a:ln/>
        </p:spPr>
      </p:sp>
      <p:sp>
        <p:nvSpPr>
          <p:cNvPr id="1373188" name="Rectangle 3">
            <a:extLst>
              <a:ext uri="{FF2B5EF4-FFF2-40B4-BE49-F238E27FC236}">
                <a16:creationId xmlns:a16="http://schemas.microsoft.com/office/drawing/2014/main" id="{CD5FA035-7717-4EFB-BDBC-992BF0F6B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21365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86" name="Rectangle 7">
            <a:extLst>
              <a:ext uri="{FF2B5EF4-FFF2-40B4-BE49-F238E27FC236}">
                <a16:creationId xmlns:a16="http://schemas.microsoft.com/office/drawing/2014/main" id="{7EFD701D-8108-451E-AA9A-78DEB1631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82BE63-68C6-482D-9108-398FBA151A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3187" name="Rectangle 2">
            <a:extLst>
              <a:ext uri="{FF2B5EF4-FFF2-40B4-BE49-F238E27FC236}">
                <a16:creationId xmlns:a16="http://schemas.microsoft.com/office/drawing/2014/main" id="{7FF0F14A-EEEE-4FFC-8614-5F8853E0FA19}"/>
              </a:ext>
            </a:extLst>
          </p:cNvPr>
          <p:cNvSpPr>
            <a:spLocks noGrp="1" noRot="1" noChangeAspect="1" noChangeArrowheads="1" noTextEdit="1"/>
          </p:cNvSpPr>
          <p:nvPr>
            <p:ph type="sldImg"/>
          </p:nvPr>
        </p:nvSpPr>
        <p:spPr>
          <a:ln/>
        </p:spPr>
      </p:sp>
      <p:sp>
        <p:nvSpPr>
          <p:cNvPr id="1373188" name="Rectangle 3">
            <a:extLst>
              <a:ext uri="{FF2B5EF4-FFF2-40B4-BE49-F238E27FC236}">
                <a16:creationId xmlns:a16="http://schemas.microsoft.com/office/drawing/2014/main" id="{CD5FA035-7717-4EFB-BDBC-992BF0F6B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34" name="Rectangle 7">
            <a:extLst>
              <a:ext uri="{FF2B5EF4-FFF2-40B4-BE49-F238E27FC236}">
                <a16:creationId xmlns:a16="http://schemas.microsoft.com/office/drawing/2014/main" id="{DA594D9F-0429-443C-9825-AD99B6F23F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23623-6703-4CB1-A0D5-323D000A68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5235" name="Rectangle 2">
            <a:extLst>
              <a:ext uri="{FF2B5EF4-FFF2-40B4-BE49-F238E27FC236}">
                <a16:creationId xmlns:a16="http://schemas.microsoft.com/office/drawing/2014/main" id="{8131D68C-43C3-4EC0-994F-9EB28BC751E9}"/>
              </a:ext>
            </a:extLst>
          </p:cNvPr>
          <p:cNvSpPr>
            <a:spLocks noGrp="1" noRot="1" noChangeAspect="1" noChangeArrowheads="1" noTextEdit="1"/>
          </p:cNvSpPr>
          <p:nvPr>
            <p:ph type="sldImg"/>
          </p:nvPr>
        </p:nvSpPr>
        <p:spPr>
          <a:ln/>
        </p:spPr>
      </p:sp>
      <p:sp>
        <p:nvSpPr>
          <p:cNvPr id="1375236" name="Rectangle 3">
            <a:extLst>
              <a:ext uri="{FF2B5EF4-FFF2-40B4-BE49-F238E27FC236}">
                <a16:creationId xmlns:a16="http://schemas.microsoft.com/office/drawing/2014/main" id="{0A3801A1-FBA4-4FD2-B5ED-5692534F0E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258" name="Rectangle 7">
            <a:extLst>
              <a:ext uri="{FF2B5EF4-FFF2-40B4-BE49-F238E27FC236}">
                <a16:creationId xmlns:a16="http://schemas.microsoft.com/office/drawing/2014/main" id="{A347F6A6-CB14-4E73-8A57-124DABBFCB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7EDDF-CD3F-4075-8ADE-E43827A388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6259" name="Rectangle 2">
            <a:extLst>
              <a:ext uri="{FF2B5EF4-FFF2-40B4-BE49-F238E27FC236}">
                <a16:creationId xmlns:a16="http://schemas.microsoft.com/office/drawing/2014/main" id="{2B7F1170-4E4D-42EF-A0C0-EE26057F1634}"/>
              </a:ext>
            </a:extLst>
          </p:cNvPr>
          <p:cNvSpPr>
            <a:spLocks noGrp="1" noRot="1" noChangeAspect="1" noChangeArrowheads="1" noTextEdit="1"/>
          </p:cNvSpPr>
          <p:nvPr>
            <p:ph type="sldImg"/>
          </p:nvPr>
        </p:nvSpPr>
        <p:spPr>
          <a:ln/>
        </p:spPr>
      </p:sp>
      <p:sp>
        <p:nvSpPr>
          <p:cNvPr id="1376260" name="Rectangle 3">
            <a:extLst>
              <a:ext uri="{FF2B5EF4-FFF2-40B4-BE49-F238E27FC236}">
                <a16:creationId xmlns:a16="http://schemas.microsoft.com/office/drawing/2014/main" id="{5D21B9D7-8949-4A7B-8B97-D2B4CFD14A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7">
            <a:extLst>
              <a:ext uri="{FF2B5EF4-FFF2-40B4-BE49-F238E27FC236}">
                <a16:creationId xmlns:a16="http://schemas.microsoft.com/office/drawing/2014/main" id="{F196BC8C-E12A-46F3-8B2F-580428137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CB26A8-AE15-49AE-BF54-7FA71573C3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7283" name="Rectangle 2">
            <a:extLst>
              <a:ext uri="{FF2B5EF4-FFF2-40B4-BE49-F238E27FC236}">
                <a16:creationId xmlns:a16="http://schemas.microsoft.com/office/drawing/2014/main" id="{1AB49D0F-4930-43A5-84EB-2F446794C8A1}"/>
              </a:ext>
            </a:extLst>
          </p:cNvPr>
          <p:cNvSpPr>
            <a:spLocks noGrp="1" noRot="1" noChangeAspect="1" noChangeArrowheads="1" noTextEdit="1"/>
          </p:cNvSpPr>
          <p:nvPr>
            <p:ph type="sldImg"/>
          </p:nvPr>
        </p:nvSpPr>
        <p:spPr>
          <a:ln/>
        </p:spPr>
      </p:sp>
      <p:sp>
        <p:nvSpPr>
          <p:cNvPr id="1377284" name="Rectangle 3">
            <a:extLst>
              <a:ext uri="{FF2B5EF4-FFF2-40B4-BE49-F238E27FC236}">
                <a16:creationId xmlns:a16="http://schemas.microsoft.com/office/drawing/2014/main" id="{A7E70E59-9EA9-4115-ADBB-D1353E3C6B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7">
            <a:extLst>
              <a:ext uri="{FF2B5EF4-FFF2-40B4-BE49-F238E27FC236}">
                <a16:creationId xmlns:a16="http://schemas.microsoft.com/office/drawing/2014/main" id="{BBD718D4-AC71-49C4-9D47-966425F41B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0D231F-2B67-40B8-85D9-A113E42496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9331" name="Rectangle 2">
            <a:extLst>
              <a:ext uri="{FF2B5EF4-FFF2-40B4-BE49-F238E27FC236}">
                <a16:creationId xmlns:a16="http://schemas.microsoft.com/office/drawing/2014/main" id="{9990C563-810B-4201-A984-88AB220E69DA}"/>
              </a:ext>
            </a:extLst>
          </p:cNvPr>
          <p:cNvSpPr>
            <a:spLocks noGrp="1" noRot="1" noChangeAspect="1" noChangeArrowheads="1" noTextEdit="1"/>
          </p:cNvSpPr>
          <p:nvPr>
            <p:ph type="sldImg"/>
          </p:nvPr>
        </p:nvSpPr>
        <p:spPr>
          <a:ln/>
        </p:spPr>
      </p:sp>
      <p:sp>
        <p:nvSpPr>
          <p:cNvPr id="1379332" name="Rectangle 3">
            <a:extLst>
              <a:ext uri="{FF2B5EF4-FFF2-40B4-BE49-F238E27FC236}">
                <a16:creationId xmlns:a16="http://schemas.microsoft.com/office/drawing/2014/main" id="{E161A09D-FBE6-44D6-B307-D781D53A57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7">
            <a:extLst>
              <a:ext uri="{FF2B5EF4-FFF2-40B4-BE49-F238E27FC236}">
                <a16:creationId xmlns:a16="http://schemas.microsoft.com/office/drawing/2014/main" id="{9EA56DED-8673-4A3E-BA29-4BC1FA035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573324-85FB-41C0-83AC-1B4F14A5C5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0355" name="Rectangle 2">
            <a:extLst>
              <a:ext uri="{FF2B5EF4-FFF2-40B4-BE49-F238E27FC236}">
                <a16:creationId xmlns:a16="http://schemas.microsoft.com/office/drawing/2014/main" id="{41F9ADA9-1F48-44E1-A32C-180D4C16CF74}"/>
              </a:ext>
            </a:extLst>
          </p:cNvPr>
          <p:cNvSpPr>
            <a:spLocks noGrp="1" noRot="1" noChangeAspect="1" noChangeArrowheads="1" noTextEdit="1"/>
          </p:cNvSpPr>
          <p:nvPr>
            <p:ph type="sldImg"/>
          </p:nvPr>
        </p:nvSpPr>
        <p:spPr>
          <a:ln/>
        </p:spPr>
      </p:sp>
      <p:sp>
        <p:nvSpPr>
          <p:cNvPr id="1380356" name="Rectangle 3">
            <a:extLst>
              <a:ext uri="{FF2B5EF4-FFF2-40B4-BE49-F238E27FC236}">
                <a16:creationId xmlns:a16="http://schemas.microsoft.com/office/drawing/2014/main" id="{0F33C955-F17D-43F6-A46F-AB75ECD26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7">
            <a:extLst>
              <a:ext uri="{FF2B5EF4-FFF2-40B4-BE49-F238E27FC236}">
                <a16:creationId xmlns:a16="http://schemas.microsoft.com/office/drawing/2014/main" id="{3D3FE718-9030-4483-866B-275CFAB7A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3AACE9-970D-41D1-83DD-C8E509D322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1379" name="Rectangle 2">
            <a:extLst>
              <a:ext uri="{FF2B5EF4-FFF2-40B4-BE49-F238E27FC236}">
                <a16:creationId xmlns:a16="http://schemas.microsoft.com/office/drawing/2014/main" id="{2A6942A5-F77D-4A44-AD15-007FFCB94C62}"/>
              </a:ext>
            </a:extLst>
          </p:cNvPr>
          <p:cNvSpPr>
            <a:spLocks noGrp="1" noRot="1" noChangeAspect="1" noChangeArrowheads="1" noTextEdit="1"/>
          </p:cNvSpPr>
          <p:nvPr>
            <p:ph type="sldImg"/>
          </p:nvPr>
        </p:nvSpPr>
        <p:spPr>
          <a:ln/>
        </p:spPr>
      </p:sp>
      <p:sp>
        <p:nvSpPr>
          <p:cNvPr id="1381380" name="Rectangle 3">
            <a:extLst>
              <a:ext uri="{FF2B5EF4-FFF2-40B4-BE49-F238E27FC236}">
                <a16:creationId xmlns:a16="http://schemas.microsoft.com/office/drawing/2014/main" id="{7E1CDB5B-26A9-44C1-B2CB-551B42A87D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394" name="Rectangle 7">
            <a:extLst>
              <a:ext uri="{FF2B5EF4-FFF2-40B4-BE49-F238E27FC236}">
                <a16:creationId xmlns:a16="http://schemas.microsoft.com/office/drawing/2014/main" id="{22AE5939-8DE6-4399-B6CA-B1773CBB91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96AF3B-FA68-4B1F-9148-6D5D3F923B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9395" name="Rectangle 2">
            <a:extLst>
              <a:ext uri="{FF2B5EF4-FFF2-40B4-BE49-F238E27FC236}">
                <a16:creationId xmlns:a16="http://schemas.microsoft.com/office/drawing/2014/main" id="{D992CABE-057F-4F57-87B5-2D27275E2472}"/>
              </a:ext>
            </a:extLst>
          </p:cNvPr>
          <p:cNvSpPr>
            <a:spLocks noGrp="1" noRot="1" noChangeAspect="1" noChangeArrowheads="1" noTextEdit="1"/>
          </p:cNvSpPr>
          <p:nvPr>
            <p:ph type="sldImg"/>
          </p:nvPr>
        </p:nvSpPr>
        <p:spPr>
          <a:ln/>
        </p:spPr>
      </p:sp>
      <p:sp>
        <p:nvSpPr>
          <p:cNvPr id="1339396" name="Rectangle 3">
            <a:extLst>
              <a:ext uri="{FF2B5EF4-FFF2-40B4-BE49-F238E27FC236}">
                <a16:creationId xmlns:a16="http://schemas.microsoft.com/office/drawing/2014/main" id="{D3295CE7-FE13-4B2E-96F3-60EB61844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7">
            <a:extLst>
              <a:ext uri="{FF2B5EF4-FFF2-40B4-BE49-F238E27FC236}">
                <a16:creationId xmlns:a16="http://schemas.microsoft.com/office/drawing/2014/main" id="{92600156-E163-43CA-B4E0-BA1F49C540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131A11-9D5D-4A31-BD93-637A11CB43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03" name="Rectangle 2">
            <a:extLst>
              <a:ext uri="{FF2B5EF4-FFF2-40B4-BE49-F238E27FC236}">
                <a16:creationId xmlns:a16="http://schemas.microsoft.com/office/drawing/2014/main" id="{51A4B43F-7E15-4AB0-9B5B-683EDA14C1E8}"/>
              </a:ext>
            </a:extLst>
          </p:cNvPr>
          <p:cNvSpPr>
            <a:spLocks noGrp="1" noRot="1" noChangeAspect="1" noChangeArrowheads="1" noTextEdit="1"/>
          </p:cNvSpPr>
          <p:nvPr>
            <p:ph type="sldImg"/>
          </p:nvPr>
        </p:nvSpPr>
        <p:spPr>
          <a:ln/>
        </p:spPr>
      </p:sp>
      <p:sp>
        <p:nvSpPr>
          <p:cNvPr id="1382404" name="Rectangle 3">
            <a:extLst>
              <a:ext uri="{FF2B5EF4-FFF2-40B4-BE49-F238E27FC236}">
                <a16:creationId xmlns:a16="http://schemas.microsoft.com/office/drawing/2014/main" id="{D77561F7-B698-442D-B386-CC8300700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02" name="Rectangle 7">
            <a:extLst>
              <a:ext uri="{FF2B5EF4-FFF2-40B4-BE49-F238E27FC236}">
                <a16:creationId xmlns:a16="http://schemas.microsoft.com/office/drawing/2014/main" id="{2A6D6F1E-0297-4B54-8B2E-0D1CE9728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D90D22-0C97-4F43-A029-0E9AB42F80C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8403" name="Rectangle 2">
            <a:extLst>
              <a:ext uri="{FF2B5EF4-FFF2-40B4-BE49-F238E27FC236}">
                <a16:creationId xmlns:a16="http://schemas.microsoft.com/office/drawing/2014/main" id="{941760F6-94B7-4370-BE4B-6EBFB0C46310}"/>
              </a:ext>
            </a:extLst>
          </p:cNvPr>
          <p:cNvSpPr>
            <a:spLocks noGrp="1" noRot="1" noChangeAspect="1" noChangeArrowheads="1" noTextEdit="1"/>
          </p:cNvSpPr>
          <p:nvPr>
            <p:ph type="sldImg"/>
          </p:nvPr>
        </p:nvSpPr>
        <p:spPr>
          <a:ln/>
        </p:spPr>
      </p:sp>
      <p:sp>
        <p:nvSpPr>
          <p:cNvPr id="1638404" name="Rectangle 3">
            <a:extLst>
              <a:ext uri="{FF2B5EF4-FFF2-40B4-BE49-F238E27FC236}">
                <a16:creationId xmlns:a16="http://schemas.microsoft.com/office/drawing/2014/main" id="{823A8CBA-AC84-42C5-87D1-DEFD55FFB7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10" name="Rectangle 7">
            <a:extLst>
              <a:ext uri="{FF2B5EF4-FFF2-40B4-BE49-F238E27FC236}">
                <a16:creationId xmlns:a16="http://schemas.microsoft.com/office/drawing/2014/main" id="{CE3FBA1C-0061-4167-92D5-BFB911B086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C5849D-6B21-43B3-8B65-6EDDCC825E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4211" name="Rectangle 2">
            <a:extLst>
              <a:ext uri="{FF2B5EF4-FFF2-40B4-BE49-F238E27FC236}">
                <a16:creationId xmlns:a16="http://schemas.microsoft.com/office/drawing/2014/main" id="{7F388DE9-B104-4ED8-BC00-B55DB258BF4B}"/>
              </a:ext>
            </a:extLst>
          </p:cNvPr>
          <p:cNvSpPr>
            <a:spLocks noGrp="1" noRot="1" noChangeAspect="1" noChangeArrowheads="1" noTextEdit="1"/>
          </p:cNvSpPr>
          <p:nvPr>
            <p:ph type="sldImg"/>
          </p:nvPr>
        </p:nvSpPr>
        <p:spPr>
          <a:ln/>
        </p:spPr>
      </p:sp>
      <p:sp>
        <p:nvSpPr>
          <p:cNvPr id="1374212" name="Rectangle 3">
            <a:extLst>
              <a:ext uri="{FF2B5EF4-FFF2-40B4-BE49-F238E27FC236}">
                <a16:creationId xmlns:a16="http://schemas.microsoft.com/office/drawing/2014/main" id="{16AA4DB5-556D-44AB-959C-BDFEA22B06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7">
            <a:extLst>
              <a:ext uri="{FF2B5EF4-FFF2-40B4-BE49-F238E27FC236}">
                <a16:creationId xmlns:a16="http://schemas.microsoft.com/office/drawing/2014/main" id="{B988FB3E-812B-4F51-8380-B599A881C2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F401C0-294E-4B5F-B655-F36E62580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4003" name="Rectangle 2">
            <a:extLst>
              <a:ext uri="{FF2B5EF4-FFF2-40B4-BE49-F238E27FC236}">
                <a16:creationId xmlns:a16="http://schemas.microsoft.com/office/drawing/2014/main" id="{D976B91D-F1E1-4258-9289-08F998013D01}"/>
              </a:ext>
            </a:extLst>
          </p:cNvPr>
          <p:cNvSpPr>
            <a:spLocks noGrp="1" noRot="1" noChangeAspect="1" noChangeArrowheads="1" noTextEdit="1"/>
          </p:cNvSpPr>
          <p:nvPr>
            <p:ph type="sldImg"/>
          </p:nvPr>
        </p:nvSpPr>
        <p:spPr>
          <a:ln/>
        </p:spPr>
      </p:sp>
      <p:sp>
        <p:nvSpPr>
          <p:cNvPr id="1664004" name="Rectangle 3">
            <a:extLst>
              <a:ext uri="{FF2B5EF4-FFF2-40B4-BE49-F238E27FC236}">
                <a16:creationId xmlns:a16="http://schemas.microsoft.com/office/drawing/2014/main" id="{FDB1EC75-C45D-402F-B500-BA468AFFAD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FDAC3B-EC6E-4CA2-B651-07367E2DDDF3}"/>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6DD1A4-6C21-43A6-8E56-13FB6FE7B16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383427" name="Rectangle 2">
            <a:extLst>
              <a:ext uri="{FF2B5EF4-FFF2-40B4-BE49-F238E27FC236}">
                <a16:creationId xmlns:a16="http://schemas.microsoft.com/office/drawing/2014/main" id="{91797353-5467-4DB7-95E6-86F1E6E7C216}"/>
              </a:ext>
            </a:extLst>
          </p:cNvPr>
          <p:cNvSpPr>
            <a:spLocks noGrp="1" noRot="1" noChangeAspect="1" noChangeArrowheads="1" noTextEdit="1"/>
          </p:cNvSpPr>
          <p:nvPr>
            <p:ph type="sldImg"/>
          </p:nvPr>
        </p:nvSpPr>
        <p:spPr>
          <a:solidFill>
            <a:srgbClr val="FFFFFF"/>
          </a:solidFill>
          <a:ln/>
        </p:spPr>
      </p:sp>
      <p:sp>
        <p:nvSpPr>
          <p:cNvPr id="1383428" name="Rectangle 3">
            <a:extLst>
              <a:ext uri="{FF2B5EF4-FFF2-40B4-BE49-F238E27FC236}">
                <a16:creationId xmlns:a16="http://schemas.microsoft.com/office/drawing/2014/main" id="{552C73DD-153A-412B-9F8A-F1AA45FBF2ED}"/>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0" name="Rectangle 7">
            <a:extLst>
              <a:ext uri="{FF2B5EF4-FFF2-40B4-BE49-F238E27FC236}">
                <a16:creationId xmlns:a16="http://schemas.microsoft.com/office/drawing/2014/main" id="{97905C97-036E-4A66-B1BC-1AAF5EED4F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9A6D1B-98E6-418C-9F63-15CF19CF25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4451" name="Rectangle 2050">
            <a:extLst>
              <a:ext uri="{FF2B5EF4-FFF2-40B4-BE49-F238E27FC236}">
                <a16:creationId xmlns:a16="http://schemas.microsoft.com/office/drawing/2014/main" id="{357AA580-9BDB-4F3C-8DDA-F1E8C051C3D6}"/>
              </a:ext>
            </a:extLst>
          </p:cNvPr>
          <p:cNvSpPr>
            <a:spLocks noGrp="1" noRot="1" noChangeAspect="1" noChangeArrowheads="1" noTextEdit="1"/>
          </p:cNvSpPr>
          <p:nvPr>
            <p:ph type="sldImg"/>
          </p:nvPr>
        </p:nvSpPr>
        <p:spPr>
          <a:ln/>
        </p:spPr>
      </p:sp>
      <p:sp>
        <p:nvSpPr>
          <p:cNvPr id="1384452" name="Rectangle 2051">
            <a:extLst>
              <a:ext uri="{FF2B5EF4-FFF2-40B4-BE49-F238E27FC236}">
                <a16:creationId xmlns:a16="http://schemas.microsoft.com/office/drawing/2014/main" id="{82F42E49-AA6D-4309-BE8B-509DF5E5AC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7">
            <a:extLst>
              <a:ext uri="{FF2B5EF4-FFF2-40B4-BE49-F238E27FC236}">
                <a16:creationId xmlns:a16="http://schemas.microsoft.com/office/drawing/2014/main" id="{E023471E-4EA9-4CAE-848C-2DE0588D7A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7C87DE-7B53-4FD4-9F0F-8C20E10F6C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5475" name="Rectangle 2">
            <a:extLst>
              <a:ext uri="{FF2B5EF4-FFF2-40B4-BE49-F238E27FC236}">
                <a16:creationId xmlns:a16="http://schemas.microsoft.com/office/drawing/2014/main" id="{21B203AA-9AA9-4920-B74E-67469CCE668A}"/>
              </a:ext>
            </a:extLst>
          </p:cNvPr>
          <p:cNvSpPr>
            <a:spLocks noGrp="1" noRot="1" noChangeAspect="1" noChangeArrowheads="1" noTextEdit="1"/>
          </p:cNvSpPr>
          <p:nvPr>
            <p:ph type="sldImg"/>
          </p:nvPr>
        </p:nvSpPr>
        <p:spPr>
          <a:solidFill>
            <a:srgbClr val="FFFFFF"/>
          </a:solidFill>
          <a:ln/>
        </p:spPr>
      </p:sp>
      <p:sp>
        <p:nvSpPr>
          <p:cNvPr id="1385476" name="Rectangle 3">
            <a:extLst>
              <a:ext uri="{FF2B5EF4-FFF2-40B4-BE49-F238E27FC236}">
                <a16:creationId xmlns:a16="http://schemas.microsoft.com/office/drawing/2014/main" id="{B81EC1F7-2743-42C5-8006-FC7205E20ED0}"/>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498" name="Rectangle 7">
            <a:extLst>
              <a:ext uri="{FF2B5EF4-FFF2-40B4-BE49-F238E27FC236}">
                <a16:creationId xmlns:a16="http://schemas.microsoft.com/office/drawing/2014/main" id="{2CEF0B39-8D52-4863-9211-CA3EB98F92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343480-86DA-4F1D-94C9-FC2E08C21CB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6499" name="Rectangle 2">
            <a:extLst>
              <a:ext uri="{FF2B5EF4-FFF2-40B4-BE49-F238E27FC236}">
                <a16:creationId xmlns:a16="http://schemas.microsoft.com/office/drawing/2014/main" id="{DF099E70-622A-46E2-90E1-DF7203C96730}"/>
              </a:ext>
            </a:extLst>
          </p:cNvPr>
          <p:cNvSpPr>
            <a:spLocks noGrp="1" noRot="1" noChangeAspect="1" noChangeArrowheads="1" noTextEdit="1"/>
          </p:cNvSpPr>
          <p:nvPr>
            <p:ph type="sldImg"/>
          </p:nvPr>
        </p:nvSpPr>
        <p:spPr>
          <a:ln/>
        </p:spPr>
      </p:sp>
      <p:sp>
        <p:nvSpPr>
          <p:cNvPr id="1386500" name="Rectangle 3">
            <a:extLst>
              <a:ext uri="{FF2B5EF4-FFF2-40B4-BE49-F238E27FC236}">
                <a16:creationId xmlns:a16="http://schemas.microsoft.com/office/drawing/2014/main" id="{86A8E190-7A14-4F28-A250-A61A60580A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522" name="Rectangle 7">
            <a:extLst>
              <a:ext uri="{FF2B5EF4-FFF2-40B4-BE49-F238E27FC236}">
                <a16:creationId xmlns:a16="http://schemas.microsoft.com/office/drawing/2014/main" id="{DC4F6BA3-310D-48D0-A713-44170B9AA9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0D85B8-AD2A-4333-970B-0267DFB86C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7523" name="Rectangle 2">
            <a:extLst>
              <a:ext uri="{FF2B5EF4-FFF2-40B4-BE49-F238E27FC236}">
                <a16:creationId xmlns:a16="http://schemas.microsoft.com/office/drawing/2014/main" id="{2747EAE9-ECAC-4DF2-8D2B-7FC41DE6E03D}"/>
              </a:ext>
            </a:extLst>
          </p:cNvPr>
          <p:cNvSpPr>
            <a:spLocks noGrp="1" noRot="1" noChangeAspect="1" noChangeArrowheads="1" noTextEdit="1"/>
          </p:cNvSpPr>
          <p:nvPr>
            <p:ph type="sldImg"/>
          </p:nvPr>
        </p:nvSpPr>
        <p:spPr>
          <a:ln/>
        </p:spPr>
      </p:sp>
      <p:sp>
        <p:nvSpPr>
          <p:cNvPr id="1387524" name="Rectangle 3">
            <a:extLst>
              <a:ext uri="{FF2B5EF4-FFF2-40B4-BE49-F238E27FC236}">
                <a16:creationId xmlns:a16="http://schemas.microsoft.com/office/drawing/2014/main" id="{596A5836-6242-4515-A851-F86DB7D80F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6" name="Rectangle 7">
            <a:extLst>
              <a:ext uri="{FF2B5EF4-FFF2-40B4-BE49-F238E27FC236}">
                <a16:creationId xmlns:a16="http://schemas.microsoft.com/office/drawing/2014/main" id="{7811517D-22C6-4BD6-AA22-657919FC9C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2AFD0C-6BA3-4543-8172-8ADCA4C9E1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8547" name="Rectangle 2">
            <a:extLst>
              <a:ext uri="{FF2B5EF4-FFF2-40B4-BE49-F238E27FC236}">
                <a16:creationId xmlns:a16="http://schemas.microsoft.com/office/drawing/2014/main" id="{DA8A2C81-4339-4913-AE44-D79B955A3806}"/>
              </a:ext>
            </a:extLst>
          </p:cNvPr>
          <p:cNvSpPr>
            <a:spLocks noGrp="1" noRot="1" noChangeAspect="1" noChangeArrowheads="1" noTextEdit="1"/>
          </p:cNvSpPr>
          <p:nvPr>
            <p:ph type="sldImg"/>
          </p:nvPr>
        </p:nvSpPr>
        <p:spPr>
          <a:ln/>
        </p:spPr>
      </p:sp>
      <p:sp>
        <p:nvSpPr>
          <p:cNvPr id="1388548" name="Rectangle 3">
            <a:extLst>
              <a:ext uri="{FF2B5EF4-FFF2-40B4-BE49-F238E27FC236}">
                <a16:creationId xmlns:a16="http://schemas.microsoft.com/office/drawing/2014/main" id="{65EBEFE4-D125-45BD-99E9-B65EDB8BCE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7">
            <a:extLst>
              <a:ext uri="{FF2B5EF4-FFF2-40B4-BE49-F238E27FC236}">
                <a16:creationId xmlns:a16="http://schemas.microsoft.com/office/drawing/2014/main" id="{AA74A602-71C7-4336-AC07-66E6C7246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4D4E42-5BC1-4587-835B-3E16FC2965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0419" name="Rectangle 2">
            <a:extLst>
              <a:ext uri="{FF2B5EF4-FFF2-40B4-BE49-F238E27FC236}">
                <a16:creationId xmlns:a16="http://schemas.microsoft.com/office/drawing/2014/main" id="{4C95EF66-B7A5-4F1F-BC17-6F3C0079E1AF}"/>
              </a:ext>
            </a:extLst>
          </p:cNvPr>
          <p:cNvSpPr>
            <a:spLocks noGrp="1" noRot="1" noChangeAspect="1" noChangeArrowheads="1" noTextEdit="1"/>
          </p:cNvSpPr>
          <p:nvPr>
            <p:ph type="sldImg"/>
          </p:nvPr>
        </p:nvSpPr>
        <p:spPr>
          <a:ln/>
        </p:spPr>
      </p:sp>
      <p:sp>
        <p:nvSpPr>
          <p:cNvPr id="1340420" name="Rectangle 3">
            <a:extLst>
              <a:ext uri="{FF2B5EF4-FFF2-40B4-BE49-F238E27FC236}">
                <a16:creationId xmlns:a16="http://schemas.microsoft.com/office/drawing/2014/main" id="{63981FE7-EDC9-4A9F-81DB-0E4F90217E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6B8034D5-87C7-4102-8F16-1AE0AFF12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DE5AD3-CA8F-465F-998B-33E858F2B1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0595" name="Rectangle 2">
            <a:extLst>
              <a:ext uri="{FF2B5EF4-FFF2-40B4-BE49-F238E27FC236}">
                <a16:creationId xmlns:a16="http://schemas.microsoft.com/office/drawing/2014/main" id="{98B32378-4A9F-4758-83DF-1E64C5202729}"/>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89D1F1CA-18A6-41CB-A3B0-7137F01F1B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Rectangle 7">
            <a:extLst>
              <a:ext uri="{FF2B5EF4-FFF2-40B4-BE49-F238E27FC236}">
                <a16:creationId xmlns:a16="http://schemas.microsoft.com/office/drawing/2014/main" id="{81A1BD07-70C2-4218-8F27-2277FAABBD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2ABB6-FE40-4F13-97AB-8EEBFD3AC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9571" name="Rectangle 2">
            <a:extLst>
              <a:ext uri="{FF2B5EF4-FFF2-40B4-BE49-F238E27FC236}">
                <a16:creationId xmlns:a16="http://schemas.microsoft.com/office/drawing/2014/main" id="{0CCE8FA8-A98A-4C5F-9D2D-E232C46ADA37}"/>
              </a:ext>
            </a:extLst>
          </p:cNvPr>
          <p:cNvSpPr>
            <a:spLocks noGrp="1" noRot="1" noChangeAspect="1" noChangeArrowheads="1" noTextEdit="1"/>
          </p:cNvSpPr>
          <p:nvPr>
            <p:ph type="sldImg"/>
          </p:nvPr>
        </p:nvSpPr>
        <p:spPr>
          <a:ln/>
        </p:spPr>
      </p:sp>
      <p:sp>
        <p:nvSpPr>
          <p:cNvPr id="1389572" name="Rectangle 3">
            <a:extLst>
              <a:ext uri="{FF2B5EF4-FFF2-40B4-BE49-F238E27FC236}">
                <a16:creationId xmlns:a16="http://schemas.microsoft.com/office/drawing/2014/main" id="{FD1715A3-CCC7-49A1-9BC0-2E92BC7BDA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Rectangle 7">
            <a:extLst>
              <a:ext uri="{FF2B5EF4-FFF2-40B4-BE49-F238E27FC236}">
                <a16:creationId xmlns:a16="http://schemas.microsoft.com/office/drawing/2014/main" id="{DB27DCCA-9A2D-493D-98BD-961D573D06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C01A09-18DF-418F-8B36-D8A622E49E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1859" name="Rectangle 2">
            <a:extLst>
              <a:ext uri="{FF2B5EF4-FFF2-40B4-BE49-F238E27FC236}">
                <a16:creationId xmlns:a16="http://schemas.microsoft.com/office/drawing/2014/main" id="{C3F25127-263B-4580-8666-C879790704BC}"/>
              </a:ext>
            </a:extLst>
          </p:cNvPr>
          <p:cNvSpPr>
            <a:spLocks noGrp="1" noRot="1" noChangeAspect="1" noChangeArrowheads="1" noTextEdit="1"/>
          </p:cNvSpPr>
          <p:nvPr>
            <p:ph type="sldImg"/>
          </p:nvPr>
        </p:nvSpPr>
        <p:spPr>
          <a:ln/>
        </p:spPr>
      </p:sp>
      <p:sp>
        <p:nvSpPr>
          <p:cNvPr id="1401860" name="Rectangle 3">
            <a:extLst>
              <a:ext uri="{FF2B5EF4-FFF2-40B4-BE49-F238E27FC236}">
                <a16:creationId xmlns:a16="http://schemas.microsoft.com/office/drawing/2014/main" id="{96DBC42F-5BCF-49AA-BE40-BE3AA52D2E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7">
            <a:extLst>
              <a:ext uri="{FF2B5EF4-FFF2-40B4-BE49-F238E27FC236}">
                <a16:creationId xmlns:a16="http://schemas.microsoft.com/office/drawing/2014/main" id="{0D44BFC0-54C7-4FA3-A6C8-BAFB91962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A76034-F6EB-4E50-8C56-F6872474A1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883" name="Rectangle 2">
            <a:extLst>
              <a:ext uri="{FF2B5EF4-FFF2-40B4-BE49-F238E27FC236}">
                <a16:creationId xmlns:a16="http://schemas.microsoft.com/office/drawing/2014/main" id="{2D48A28B-4D3C-46C4-9DCE-4B1B1B2A7398}"/>
              </a:ext>
            </a:extLst>
          </p:cNvPr>
          <p:cNvSpPr>
            <a:spLocks noGrp="1" noRot="1" noChangeAspect="1" noChangeArrowheads="1" noTextEdit="1"/>
          </p:cNvSpPr>
          <p:nvPr>
            <p:ph type="sldImg"/>
          </p:nvPr>
        </p:nvSpPr>
        <p:spPr>
          <a:ln/>
        </p:spPr>
      </p:sp>
      <p:sp>
        <p:nvSpPr>
          <p:cNvPr id="1402884" name="Rectangle 3">
            <a:extLst>
              <a:ext uri="{FF2B5EF4-FFF2-40B4-BE49-F238E27FC236}">
                <a16:creationId xmlns:a16="http://schemas.microsoft.com/office/drawing/2014/main" id="{11DF41D8-8349-4A83-8DA9-26EB26E044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06" name="Rectangle 7">
            <a:extLst>
              <a:ext uri="{FF2B5EF4-FFF2-40B4-BE49-F238E27FC236}">
                <a16:creationId xmlns:a16="http://schemas.microsoft.com/office/drawing/2014/main" id="{2FAD7783-D09F-49AD-B179-670F071F5B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B12C0D-2380-4EBA-828B-CD0A791E81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3907" name="Rectangle 2">
            <a:extLst>
              <a:ext uri="{FF2B5EF4-FFF2-40B4-BE49-F238E27FC236}">
                <a16:creationId xmlns:a16="http://schemas.microsoft.com/office/drawing/2014/main" id="{9D435915-3CAE-4D94-89B1-0439FF8557D7}"/>
              </a:ext>
            </a:extLst>
          </p:cNvPr>
          <p:cNvSpPr>
            <a:spLocks noGrp="1" noRot="1" noChangeAspect="1" noChangeArrowheads="1" noTextEdit="1"/>
          </p:cNvSpPr>
          <p:nvPr>
            <p:ph type="sldImg"/>
          </p:nvPr>
        </p:nvSpPr>
        <p:spPr>
          <a:ln/>
        </p:spPr>
      </p:sp>
      <p:sp>
        <p:nvSpPr>
          <p:cNvPr id="1403908" name="Rectangle 3">
            <a:extLst>
              <a:ext uri="{FF2B5EF4-FFF2-40B4-BE49-F238E27FC236}">
                <a16:creationId xmlns:a16="http://schemas.microsoft.com/office/drawing/2014/main" id="{28E62ECD-480F-424C-B91C-FB80241EC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7">
            <a:extLst>
              <a:ext uri="{FF2B5EF4-FFF2-40B4-BE49-F238E27FC236}">
                <a16:creationId xmlns:a16="http://schemas.microsoft.com/office/drawing/2014/main" id="{6F13D6B2-A9F8-4A15-9548-2AF2438632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15726-EDB3-4859-BE37-A47F4A98C8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1075" name="Rectangle 2">
            <a:extLst>
              <a:ext uri="{FF2B5EF4-FFF2-40B4-BE49-F238E27FC236}">
                <a16:creationId xmlns:a16="http://schemas.microsoft.com/office/drawing/2014/main" id="{6CEF769C-A12A-4C60-B0F7-D652DABC7E7F}"/>
              </a:ext>
            </a:extLst>
          </p:cNvPr>
          <p:cNvSpPr>
            <a:spLocks noGrp="1" noRot="1" noChangeAspect="1" noChangeArrowheads="1" noTextEdit="1"/>
          </p:cNvSpPr>
          <p:nvPr>
            <p:ph type="sldImg"/>
          </p:nvPr>
        </p:nvSpPr>
        <p:spPr>
          <a:ln/>
        </p:spPr>
      </p:sp>
      <p:sp>
        <p:nvSpPr>
          <p:cNvPr id="1411076" name="Rectangle 3">
            <a:extLst>
              <a:ext uri="{FF2B5EF4-FFF2-40B4-BE49-F238E27FC236}">
                <a16:creationId xmlns:a16="http://schemas.microsoft.com/office/drawing/2014/main" id="{96E385E2-EA88-46C7-8291-A1987602AE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Rectangle 7">
            <a:extLst>
              <a:ext uri="{FF2B5EF4-FFF2-40B4-BE49-F238E27FC236}">
                <a16:creationId xmlns:a16="http://schemas.microsoft.com/office/drawing/2014/main" id="{24A48612-32D8-4A0B-9417-3D377B368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C72817-F994-40BF-884D-3725CFAFA78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6195" name="Rectangle 2050">
            <a:extLst>
              <a:ext uri="{FF2B5EF4-FFF2-40B4-BE49-F238E27FC236}">
                <a16:creationId xmlns:a16="http://schemas.microsoft.com/office/drawing/2014/main" id="{5274934D-8986-4EA7-9CF6-8E85E5C569CA}"/>
              </a:ext>
            </a:extLst>
          </p:cNvPr>
          <p:cNvSpPr>
            <a:spLocks noGrp="1" noRot="1" noChangeAspect="1" noChangeArrowheads="1" noTextEdit="1"/>
          </p:cNvSpPr>
          <p:nvPr>
            <p:ph type="sldImg"/>
          </p:nvPr>
        </p:nvSpPr>
        <p:spPr>
          <a:ln/>
        </p:spPr>
      </p:sp>
      <p:sp>
        <p:nvSpPr>
          <p:cNvPr id="1416196" name="Rectangle 2051">
            <a:extLst>
              <a:ext uri="{FF2B5EF4-FFF2-40B4-BE49-F238E27FC236}">
                <a16:creationId xmlns:a16="http://schemas.microsoft.com/office/drawing/2014/main" id="{A0E1DFBF-034D-4384-A892-288B2EBE48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0" name="Rectangle 7">
            <a:extLst>
              <a:ext uri="{FF2B5EF4-FFF2-40B4-BE49-F238E27FC236}">
                <a16:creationId xmlns:a16="http://schemas.microsoft.com/office/drawing/2014/main" id="{DACF6289-522B-473A-8141-2A63378BEE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8190A7-9A2C-42CD-B720-86A69DEFD0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5171" name="Rectangle 2050">
            <a:extLst>
              <a:ext uri="{FF2B5EF4-FFF2-40B4-BE49-F238E27FC236}">
                <a16:creationId xmlns:a16="http://schemas.microsoft.com/office/drawing/2014/main" id="{4E5F5D79-28E0-4060-A5C4-4486A263D92E}"/>
              </a:ext>
            </a:extLst>
          </p:cNvPr>
          <p:cNvSpPr>
            <a:spLocks noGrp="1" noRot="1" noChangeAspect="1" noChangeArrowheads="1" noTextEdit="1"/>
          </p:cNvSpPr>
          <p:nvPr>
            <p:ph type="sldImg"/>
          </p:nvPr>
        </p:nvSpPr>
        <p:spPr>
          <a:ln/>
        </p:spPr>
      </p:sp>
      <p:sp>
        <p:nvSpPr>
          <p:cNvPr id="1415172" name="Rectangle 2051">
            <a:extLst>
              <a:ext uri="{FF2B5EF4-FFF2-40B4-BE49-F238E27FC236}">
                <a16:creationId xmlns:a16="http://schemas.microsoft.com/office/drawing/2014/main" id="{D708E923-D257-423D-8CF5-33C3D83F31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Rectangle 7">
            <a:extLst>
              <a:ext uri="{FF2B5EF4-FFF2-40B4-BE49-F238E27FC236}">
                <a16:creationId xmlns:a16="http://schemas.microsoft.com/office/drawing/2014/main" id="{EFF78C15-4605-4420-95A6-C07BF2435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42D2CB-0E76-41F6-90C6-28E05FD3B6E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89251" name="Rectangle 2">
            <a:extLst>
              <a:ext uri="{FF2B5EF4-FFF2-40B4-BE49-F238E27FC236}">
                <a16:creationId xmlns:a16="http://schemas.microsoft.com/office/drawing/2014/main" id="{A0202277-0F9D-44DE-A3CB-2D16E018FC06}"/>
              </a:ext>
            </a:extLst>
          </p:cNvPr>
          <p:cNvSpPr>
            <a:spLocks noGrp="1" noRot="1" noChangeAspect="1" noChangeArrowheads="1" noTextEdit="1"/>
          </p:cNvSpPr>
          <p:nvPr>
            <p:ph type="sldImg"/>
          </p:nvPr>
        </p:nvSpPr>
        <p:spPr>
          <a:ln/>
        </p:spPr>
      </p:sp>
      <p:sp>
        <p:nvSpPr>
          <p:cNvPr id="1589252" name="Rectangle 3">
            <a:extLst>
              <a:ext uri="{FF2B5EF4-FFF2-40B4-BE49-F238E27FC236}">
                <a16:creationId xmlns:a16="http://schemas.microsoft.com/office/drawing/2014/main" id="{5E27365A-7DD9-4AD9-A4CF-225BEFF92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7">
            <a:extLst>
              <a:ext uri="{FF2B5EF4-FFF2-40B4-BE49-F238E27FC236}">
                <a16:creationId xmlns:a16="http://schemas.microsoft.com/office/drawing/2014/main" id="{4792435E-4B34-45B9-9B24-443497C853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4309AE-917A-4F7D-B421-9C230EA029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9491" name="Rectangle 2">
            <a:extLst>
              <a:ext uri="{FF2B5EF4-FFF2-40B4-BE49-F238E27FC236}">
                <a16:creationId xmlns:a16="http://schemas.microsoft.com/office/drawing/2014/main" id="{FE6B3D77-CDD7-45DE-97D6-EC5268D3E51F}"/>
              </a:ext>
            </a:extLst>
          </p:cNvPr>
          <p:cNvSpPr>
            <a:spLocks noGrp="1" noRot="1" noChangeAspect="1" noChangeArrowheads="1" noTextEdit="1"/>
          </p:cNvSpPr>
          <p:nvPr>
            <p:ph type="sldImg"/>
          </p:nvPr>
        </p:nvSpPr>
        <p:spPr>
          <a:ln/>
        </p:spPr>
      </p:sp>
      <p:sp>
        <p:nvSpPr>
          <p:cNvPr id="1599492" name="Rectangle 3">
            <a:extLst>
              <a:ext uri="{FF2B5EF4-FFF2-40B4-BE49-F238E27FC236}">
                <a16:creationId xmlns:a16="http://schemas.microsoft.com/office/drawing/2014/main" id="{BDD696DA-A519-4A56-92BD-16A75DD07E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7">
            <a:extLst>
              <a:ext uri="{FF2B5EF4-FFF2-40B4-BE49-F238E27FC236}">
                <a16:creationId xmlns:a16="http://schemas.microsoft.com/office/drawing/2014/main" id="{190B4330-7EC4-41AD-9D4E-3A6A41E42D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B77628-A8AD-4396-9E7A-3F19F459478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1443" name="Rectangle 2">
            <a:extLst>
              <a:ext uri="{FF2B5EF4-FFF2-40B4-BE49-F238E27FC236}">
                <a16:creationId xmlns:a16="http://schemas.microsoft.com/office/drawing/2014/main" id="{F3C406A0-A18A-4D9D-8AA3-3EA003ACA80C}"/>
              </a:ext>
            </a:extLst>
          </p:cNvPr>
          <p:cNvSpPr>
            <a:spLocks noGrp="1" noRot="1" noChangeAspect="1" noChangeArrowheads="1" noTextEdit="1"/>
          </p:cNvSpPr>
          <p:nvPr>
            <p:ph type="sldImg"/>
          </p:nvPr>
        </p:nvSpPr>
        <p:spPr>
          <a:ln/>
        </p:spPr>
      </p:sp>
      <p:sp>
        <p:nvSpPr>
          <p:cNvPr id="1341444" name="Rectangle 3">
            <a:extLst>
              <a:ext uri="{FF2B5EF4-FFF2-40B4-BE49-F238E27FC236}">
                <a16:creationId xmlns:a16="http://schemas.microsoft.com/office/drawing/2014/main" id="{CA494FDD-A6EA-47F7-97E0-124A678262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146" name="Rectangle 7">
            <a:extLst>
              <a:ext uri="{FF2B5EF4-FFF2-40B4-BE49-F238E27FC236}">
                <a16:creationId xmlns:a16="http://schemas.microsoft.com/office/drawing/2014/main" id="{95962AF2-A426-4F26-B453-898E62B7AE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0C8232-D091-4E02-8415-5EEC1D497F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4147" name="Rectangle 2">
            <a:extLst>
              <a:ext uri="{FF2B5EF4-FFF2-40B4-BE49-F238E27FC236}">
                <a16:creationId xmlns:a16="http://schemas.microsoft.com/office/drawing/2014/main" id="{AC206A2D-26BA-46E4-B442-D76FCA90E878}"/>
              </a:ext>
            </a:extLst>
          </p:cNvPr>
          <p:cNvSpPr>
            <a:spLocks noGrp="1" noRot="1" noChangeAspect="1" noChangeArrowheads="1" noTextEdit="1"/>
          </p:cNvSpPr>
          <p:nvPr>
            <p:ph type="sldImg"/>
          </p:nvPr>
        </p:nvSpPr>
        <p:spPr>
          <a:ln/>
        </p:spPr>
      </p:sp>
      <p:sp>
        <p:nvSpPr>
          <p:cNvPr id="1414148" name="Rectangle 3">
            <a:extLst>
              <a:ext uri="{FF2B5EF4-FFF2-40B4-BE49-F238E27FC236}">
                <a16:creationId xmlns:a16="http://schemas.microsoft.com/office/drawing/2014/main" id="{0552217A-C247-4806-B110-0C6562B1A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7">
            <a:extLst>
              <a:ext uri="{FF2B5EF4-FFF2-40B4-BE49-F238E27FC236}">
                <a16:creationId xmlns:a16="http://schemas.microsoft.com/office/drawing/2014/main" id="{96887BE5-0D15-4024-920E-2957F8758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90F1B-0A57-4E96-A8F8-3C8E50BF15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8243" name="Rectangle 2050">
            <a:extLst>
              <a:ext uri="{FF2B5EF4-FFF2-40B4-BE49-F238E27FC236}">
                <a16:creationId xmlns:a16="http://schemas.microsoft.com/office/drawing/2014/main" id="{79156988-958B-42BC-9468-F4C621B583B4}"/>
              </a:ext>
            </a:extLst>
          </p:cNvPr>
          <p:cNvSpPr>
            <a:spLocks noGrp="1" noRot="1" noChangeAspect="1" noChangeArrowheads="1" noTextEdit="1"/>
          </p:cNvSpPr>
          <p:nvPr>
            <p:ph type="sldImg"/>
          </p:nvPr>
        </p:nvSpPr>
        <p:spPr>
          <a:ln/>
        </p:spPr>
      </p:sp>
      <p:sp>
        <p:nvSpPr>
          <p:cNvPr id="1418244" name="Rectangle 2051">
            <a:extLst>
              <a:ext uri="{FF2B5EF4-FFF2-40B4-BE49-F238E27FC236}">
                <a16:creationId xmlns:a16="http://schemas.microsoft.com/office/drawing/2014/main" id="{90613F26-0D71-46E0-9AC5-F505D8295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2" name="Rectangle 7">
            <a:extLst>
              <a:ext uri="{FF2B5EF4-FFF2-40B4-BE49-F238E27FC236}">
                <a16:creationId xmlns:a16="http://schemas.microsoft.com/office/drawing/2014/main" id="{2EC06BEE-08EA-4282-90A6-7B59A7495B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A1AB66-92EE-4AE1-B642-63F3F7704E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3043" name="Rectangle 2">
            <a:extLst>
              <a:ext uri="{FF2B5EF4-FFF2-40B4-BE49-F238E27FC236}">
                <a16:creationId xmlns:a16="http://schemas.microsoft.com/office/drawing/2014/main" id="{7805236D-0470-4646-9F4D-4D41B5189ED7}"/>
              </a:ext>
            </a:extLst>
          </p:cNvPr>
          <p:cNvSpPr>
            <a:spLocks noGrp="1" noRot="1" noChangeAspect="1" noChangeArrowheads="1" noTextEdit="1"/>
          </p:cNvSpPr>
          <p:nvPr>
            <p:ph type="sldImg"/>
          </p:nvPr>
        </p:nvSpPr>
        <p:spPr>
          <a:ln/>
        </p:spPr>
      </p:sp>
      <p:sp>
        <p:nvSpPr>
          <p:cNvPr id="1623044" name="Rectangle 3">
            <a:extLst>
              <a:ext uri="{FF2B5EF4-FFF2-40B4-BE49-F238E27FC236}">
                <a16:creationId xmlns:a16="http://schemas.microsoft.com/office/drawing/2014/main" id="{4C4F8F0C-8D1D-487D-85A9-3CEFCB0904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7">
            <a:extLst>
              <a:ext uri="{FF2B5EF4-FFF2-40B4-BE49-F238E27FC236}">
                <a16:creationId xmlns:a16="http://schemas.microsoft.com/office/drawing/2014/main" id="{95871D25-6FAD-46BD-AF75-ECAF3FB37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00BB6C-B7C9-4EE5-B2FB-5A2A7B1AF4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4067" name="Rectangle 2">
            <a:extLst>
              <a:ext uri="{FF2B5EF4-FFF2-40B4-BE49-F238E27FC236}">
                <a16:creationId xmlns:a16="http://schemas.microsoft.com/office/drawing/2014/main" id="{7B1F44C6-B192-437F-9854-76C105D77B49}"/>
              </a:ext>
            </a:extLst>
          </p:cNvPr>
          <p:cNvSpPr>
            <a:spLocks noGrp="1" noRot="1" noChangeAspect="1" noChangeArrowheads="1" noTextEdit="1"/>
          </p:cNvSpPr>
          <p:nvPr>
            <p:ph type="sldImg"/>
          </p:nvPr>
        </p:nvSpPr>
        <p:spPr>
          <a:ln/>
        </p:spPr>
      </p:sp>
      <p:sp>
        <p:nvSpPr>
          <p:cNvPr id="1624068" name="Rectangle 3">
            <a:extLst>
              <a:ext uri="{FF2B5EF4-FFF2-40B4-BE49-F238E27FC236}">
                <a16:creationId xmlns:a16="http://schemas.microsoft.com/office/drawing/2014/main" id="{F1A15371-0F9F-460B-AC79-93368FE8F3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090" name="Rectangle 7">
            <a:extLst>
              <a:ext uri="{FF2B5EF4-FFF2-40B4-BE49-F238E27FC236}">
                <a16:creationId xmlns:a16="http://schemas.microsoft.com/office/drawing/2014/main" id="{137581B2-3C45-4875-943B-AE695038FA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50600E-7F16-47AD-A974-4B0A29608D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5091" name="Rectangle 2">
            <a:extLst>
              <a:ext uri="{FF2B5EF4-FFF2-40B4-BE49-F238E27FC236}">
                <a16:creationId xmlns:a16="http://schemas.microsoft.com/office/drawing/2014/main" id="{2052AFB8-61F7-42CF-BE0F-980CFA9B1F55}"/>
              </a:ext>
            </a:extLst>
          </p:cNvPr>
          <p:cNvSpPr>
            <a:spLocks noGrp="1" noRot="1" noChangeAspect="1" noChangeArrowheads="1" noTextEdit="1"/>
          </p:cNvSpPr>
          <p:nvPr>
            <p:ph type="sldImg"/>
          </p:nvPr>
        </p:nvSpPr>
        <p:spPr>
          <a:ln/>
        </p:spPr>
      </p:sp>
      <p:sp>
        <p:nvSpPr>
          <p:cNvPr id="1625092" name="Rectangle 3">
            <a:extLst>
              <a:ext uri="{FF2B5EF4-FFF2-40B4-BE49-F238E27FC236}">
                <a16:creationId xmlns:a16="http://schemas.microsoft.com/office/drawing/2014/main" id="{10AA3BE3-3CF2-4929-A6E4-22A28A8E96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7">
            <a:extLst>
              <a:ext uri="{FF2B5EF4-FFF2-40B4-BE49-F238E27FC236}">
                <a16:creationId xmlns:a16="http://schemas.microsoft.com/office/drawing/2014/main" id="{BD96C636-93B1-4929-82F2-F013F7CE1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FFF6D8-A0B8-49C0-8726-37077C2222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6115" name="Rectangle 2">
            <a:extLst>
              <a:ext uri="{FF2B5EF4-FFF2-40B4-BE49-F238E27FC236}">
                <a16:creationId xmlns:a16="http://schemas.microsoft.com/office/drawing/2014/main" id="{66E38C32-8C53-45A9-9D89-06B5E7A00BC1}"/>
              </a:ext>
            </a:extLst>
          </p:cNvPr>
          <p:cNvSpPr>
            <a:spLocks noGrp="1" noRot="1" noChangeAspect="1" noChangeArrowheads="1" noTextEdit="1"/>
          </p:cNvSpPr>
          <p:nvPr>
            <p:ph type="sldImg"/>
          </p:nvPr>
        </p:nvSpPr>
        <p:spPr>
          <a:ln/>
        </p:spPr>
      </p:sp>
      <p:sp>
        <p:nvSpPr>
          <p:cNvPr id="1626116" name="Rectangle 3">
            <a:extLst>
              <a:ext uri="{FF2B5EF4-FFF2-40B4-BE49-F238E27FC236}">
                <a16:creationId xmlns:a16="http://schemas.microsoft.com/office/drawing/2014/main" id="{4EC418C9-8C80-4C4E-ACBE-416CA05AEB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7">
            <a:extLst>
              <a:ext uri="{FF2B5EF4-FFF2-40B4-BE49-F238E27FC236}">
                <a16:creationId xmlns:a16="http://schemas.microsoft.com/office/drawing/2014/main" id="{8D90923B-8407-499F-9816-61DDF7876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54A17D-E888-41EF-A3F8-F492107DE1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27139" name="Rectangle 2">
            <a:extLst>
              <a:ext uri="{FF2B5EF4-FFF2-40B4-BE49-F238E27FC236}">
                <a16:creationId xmlns:a16="http://schemas.microsoft.com/office/drawing/2014/main" id="{FF01B38B-88D5-4547-87AE-DC6246E57831}"/>
              </a:ext>
            </a:extLst>
          </p:cNvPr>
          <p:cNvSpPr>
            <a:spLocks noGrp="1" noRot="1" noChangeAspect="1" noChangeArrowheads="1" noTextEdit="1"/>
          </p:cNvSpPr>
          <p:nvPr>
            <p:ph type="sldImg"/>
          </p:nvPr>
        </p:nvSpPr>
        <p:spPr>
          <a:ln/>
        </p:spPr>
      </p:sp>
      <p:sp>
        <p:nvSpPr>
          <p:cNvPr id="1627140" name="Rectangle 3">
            <a:extLst>
              <a:ext uri="{FF2B5EF4-FFF2-40B4-BE49-F238E27FC236}">
                <a16:creationId xmlns:a16="http://schemas.microsoft.com/office/drawing/2014/main" id="{E66BFFFA-ECB4-460C-BC6E-F05C12CE4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2" name="Rectangle 7">
            <a:extLst>
              <a:ext uri="{FF2B5EF4-FFF2-40B4-BE49-F238E27FC236}">
                <a16:creationId xmlns:a16="http://schemas.microsoft.com/office/drawing/2014/main" id="{32A0D707-8049-445B-AA48-17BFD5DE04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6CC2F5-788E-4F32-875E-AFE021269A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8003" name="Rectangle 2">
            <a:extLst>
              <a:ext uri="{FF2B5EF4-FFF2-40B4-BE49-F238E27FC236}">
                <a16:creationId xmlns:a16="http://schemas.microsoft.com/office/drawing/2014/main" id="{CDBF08A9-0FC4-4381-8FC3-3947B022CD5C}"/>
              </a:ext>
            </a:extLst>
          </p:cNvPr>
          <p:cNvSpPr>
            <a:spLocks noGrp="1" noRot="1" noChangeAspect="1" noChangeArrowheads="1" noTextEdit="1"/>
          </p:cNvSpPr>
          <p:nvPr>
            <p:ph type="sldImg"/>
          </p:nvPr>
        </p:nvSpPr>
        <p:spPr>
          <a:ln/>
        </p:spPr>
      </p:sp>
      <p:sp>
        <p:nvSpPr>
          <p:cNvPr id="1408004" name="Rectangle 3">
            <a:extLst>
              <a:ext uri="{FF2B5EF4-FFF2-40B4-BE49-F238E27FC236}">
                <a16:creationId xmlns:a16="http://schemas.microsoft.com/office/drawing/2014/main" id="{9DCAA2BB-DA38-4C4D-9F7A-4579AB1EE3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906" name="Rectangle 7">
            <a:extLst>
              <a:ext uri="{FF2B5EF4-FFF2-40B4-BE49-F238E27FC236}">
                <a16:creationId xmlns:a16="http://schemas.microsoft.com/office/drawing/2014/main" id="{0FFF4C30-4C1A-4E6A-A25F-78E95FF6F8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A6B27D-4109-4DB5-A918-C1B01E4FA3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9907" name="Rectangle 2">
            <a:extLst>
              <a:ext uri="{FF2B5EF4-FFF2-40B4-BE49-F238E27FC236}">
                <a16:creationId xmlns:a16="http://schemas.microsoft.com/office/drawing/2014/main" id="{72207222-5A9F-4648-81D0-85DBCC987BBF}"/>
              </a:ext>
            </a:extLst>
          </p:cNvPr>
          <p:cNvSpPr>
            <a:spLocks noGrp="1" noRot="1" noChangeAspect="1" noChangeArrowheads="1" noTextEdit="1"/>
          </p:cNvSpPr>
          <p:nvPr>
            <p:ph type="sldImg"/>
          </p:nvPr>
        </p:nvSpPr>
        <p:spPr>
          <a:ln/>
        </p:spPr>
      </p:sp>
      <p:sp>
        <p:nvSpPr>
          <p:cNvPr id="1659908" name="Rectangle 3">
            <a:extLst>
              <a:ext uri="{FF2B5EF4-FFF2-40B4-BE49-F238E27FC236}">
                <a16:creationId xmlns:a16="http://schemas.microsoft.com/office/drawing/2014/main" id="{06539D93-5A8C-446A-BFC0-09B3182715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Rectangle 7">
            <a:extLst>
              <a:ext uri="{FF2B5EF4-FFF2-40B4-BE49-F238E27FC236}">
                <a16:creationId xmlns:a16="http://schemas.microsoft.com/office/drawing/2014/main" id="{007C4BF8-FC39-4913-8863-27402D5729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D397C-1505-4E03-96B3-E2E0D12CAD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2435" name="Rectangle 2">
            <a:extLst>
              <a:ext uri="{FF2B5EF4-FFF2-40B4-BE49-F238E27FC236}">
                <a16:creationId xmlns:a16="http://schemas.microsoft.com/office/drawing/2014/main" id="{B3B34DB2-CDAB-4C5A-8519-05073EE5C884}"/>
              </a:ext>
            </a:extLst>
          </p:cNvPr>
          <p:cNvSpPr>
            <a:spLocks noGrp="1" noRot="1" noChangeAspect="1" noChangeArrowheads="1" noTextEdit="1"/>
          </p:cNvSpPr>
          <p:nvPr>
            <p:ph type="sldImg"/>
          </p:nvPr>
        </p:nvSpPr>
        <p:spPr>
          <a:ln/>
        </p:spPr>
      </p:sp>
      <p:sp>
        <p:nvSpPr>
          <p:cNvPr id="1682436" name="Rectangle 3">
            <a:extLst>
              <a:ext uri="{FF2B5EF4-FFF2-40B4-BE49-F238E27FC236}">
                <a16:creationId xmlns:a16="http://schemas.microsoft.com/office/drawing/2014/main" id="{E86054F0-8D4A-4AAA-9E7E-03343147E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6/25/2020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6CD5B-D960-4780-BC07-D8D11C40E525}"/>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5" name="Footer Placeholder 4">
            <a:extLst>
              <a:ext uri="{FF2B5EF4-FFF2-40B4-BE49-F238E27FC236}">
                <a16:creationId xmlns:a16="http://schemas.microsoft.com/office/drawing/2014/main" id="{97718C25-AACA-4192-A18D-01A589623F85}"/>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DA2151F6-0847-410C-89B4-6C9AF9C78BDE}"/>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97A4228A-A5AE-4723-9049-C425944DB545}" type="slidenum">
              <a:rPr lang="en-US" altLang="en-US"/>
              <a:pPr/>
              <a:t>‹#›</a:t>
            </a:fld>
            <a:endParaRPr lang="en-US" altLang="en-US"/>
          </a:p>
        </p:txBody>
      </p:sp>
    </p:spTree>
    <p:extLst>
      <p:ext uri="{BB962C8B-B14F-4D97-AF65-F5344CB8AC3E}">
        <p14:creationId xmlns:p14="http://schemas.microsoft.com/office/powerpoint/2010/main" val="29795932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B6FC3-461F-4685-9625-BC04D2C9D748}"/>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5" name="Footer Placeholder 4">
            <a:extLst>
              <a:ext uri="{FF2B5EF4-FFF2-40B4-BE49-F238E27FC236}">
                <a16:creationId xmlns:a16="http://schemas.microsoft.com/office/drawing/2014/main" id="{E4EAE9C3-DA31-4573-885F-764982F55C6F}"/>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910C7CB0-151E-47B3-BDED-2EE804F68C26}"/>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FDA827CE-1270-4DBB-BE66-DB4EC39A964D}" type="slidenum">
              <a:rPr lang="en-US" altLang="en-US"/>
              <a:pPr/>
              <a:t>‹#›</a:t>
            </a:fld>
            <a:endParaRPr lang="en-US" altLang="en-US"/>
          </a:p>
        </p:txBody>
      </p:sp>
    </p:spTree>
    <p:extLst>
      <p:ext uri="{BB962C8B-B14F-4D97-AF65-F5344CB8AC3E}">
        <p14:creationId xmlns:p14="http://schemas.microsoft.com/office/powerpoint/2010/main" val="9144036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ADACDD4D-C76D-4F10-B04A-17FA19689D68}"/>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Footer Placeholder 5">
            <a:extLst>
              <a:ext uri="{FF2B5EF4-FFF2-40B4-BE49-F238E27FC236}">
                <a16:creationId xmlns:a16="http://schemas.microsoft.com/office/drawing/2014/main" id="{9959A75C-4A24-4CC9-88C3-9BCE4989D819}"/>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AB1AF21D-5352-4749-A630-16A33BE6DF2B}"/>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1D12A738-5A66-4C05-9043-CE7D47C99E16}" type="slidenum">
              <a:rPr lang="en-US" altLang="en-US"/>
              <a:pPr/>
              <a:t>‹#›</a:t>
            </a:fld>
            <a:endParaRPr lang="en-US" altLang="en-US"/>
          </a:p>
        </p:txBody>
      </p:sp>
    </p:spTree>
    <p:extLst>
      <p:ext uri="{BB962C8B-B14F-4D97-AF65-F5344CB8AC3E}">
        <p14:creationId xmlns:p14="http://schemas.microsoft.com/office/powerpoint/2010/main" val="18333735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8788625"/>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403179"/>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62841031"/>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053639"/>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810175"/>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2898179"/>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2242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6/25/2020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5297136"/>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5659508"/>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83610"/>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3525"/>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2757713"/>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604789"/>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4030976"/>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25600" y="1981200"/>
            <a:ext cx="4876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981200"/>
            <a:ext cx="4876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640021"/>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574898"/>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24070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49662168"/>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504742"/>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481877"/>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5439434"/>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15256"/>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685800"/>
            <a:ext cx="2514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858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074747"/>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9753600" cy="1066800"/>
          </a:xfrm>
        </p:spPr>
        <p:txBody>
          <a:bodyPr/>
          <a:lstStyle/>
          <a:p>
            <a:r>
              <a:rPr lang="en-US"/>
              <a:t>Click to edit Master title style</a:t>
            </a:r>
          </a:p>
        </p:txBody>
      </p:sp>
      <p:sp>
        <p:nvSpPr>
          <p:cNvPr id="3" name="Table Placeholder 2"/>
          <p:cNvSpPr>
            <a:spLocks noGrp="1"/>
          </p:cNvSpPr>
          <p:nvPr>
            <p:ph type="tbl" idx="1"/>
          </p:nvPr>
        </p:nvSpPr>
        <p:spPr>
          <a:xfrm>
            <a:off x="1625600" y="1981200"/>
            <a:ext cx="9956800" cy="4495800"/>
          </a:xfrm>
        </p:spPr>
        <p:txBody>
          <a:bodyPr/>
          <a:lstStyle/>
          <a:p>
            <a:pPr lvl="0"/>
            <a:endParaRPr lang="en-US" noProof="0"/>
          </a:p>
        </p:txBody>
      </p:sp>
    </p:spTree>
    <p:extLst>
      <p:ext uri="{BB962C8B-B14F-4D97-AF65-F5344CB8AC3E}">
        <p14:creationId xmlns:p14="http://schemas.microsoft.com/office/powerpoint/2010/main" val="1429221589"/>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9C4C263F-AA1A-4058-8DF0-1C00FA79020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8D6A78-6619-42DC-BCFA-CB527AA94D33}"/>
              </a:ext>
            </a:extLst>
          </p:cNvPr>
          <p:cNvSpPr>
            <a:spLocks noGrp="1" noChangeArrowheads="1"/>
          </p:cNvSpPr>
          <p:nvPr>
            <p:ph type="sldNum" sz="quarter" idx="11"/>
          </p:nvPr>
        </p:nvSpPr>
        <p:spPr>
          <a:ln/>
        </p:spPr>
        <p:txBody>
          <a:bodyPr/>
          <a:lstStyle>
            <a:lvl1pPr>
              <a:defRPr/>
            </a:lvl1pPr>
          </a:lstStyle>
          <a:p>
            <a:fld id="{2DB9F3C2-5C62-4CDB-B768-A65D5E8C8190}" type="slidenum">
              <a:rPr lang="en-US" altLang="en-US"/>
              <a:pPr/>
              <a:t>‹#›</a:t>
            </a:fld>
            <a:endParaRPr lang="en-US" altLang="en-US"/>
          </a:p>
        </p:txBody>
      </p:sp>
    </p:spTree>
    <p:extLst>
      <p:ext uri="{BB962C8B-B14F-4D97-AF65-F5344CB8AC3E}">
        <p14:creationId xmlns:p14="http://schemas.microsoft.com/office/powerpoint/2010/main" val="514495695"/>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B2A9292-867F-44FD-BE83-C321A84F263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DB10591-1AC0-4E66-BBCB-CCF462598735}"/>
              </a:ext>
            </a:extLst>
          </p:cNvPr>
          <p:cNvSpPr>
            <a:spLocks noGrp="1" noChangeArrowheads="1"/>
          </p:cNvSpPr>
          <p:nvPr>
            <p:ph type="sldNum" sz="quarter" idx="11"/>
          </p:nvPr>
        </p:nvSpPr>
        <p:spPr>
          <a:ln/>
        </p:spPr>
        <p:txBody>
          <a:bodyPr/>
          <a:lstStyle>
            <a:lvl1pPr>
              <a:defRPr/>
            </a:lvl1pPr>
          </a:lstStyle>
          <a:p>
            <a:fld id="{062B1BF3-39C7-4B04-9BEB-D56EA92BF7FA}" type="slidenum">
              <a:rPr lang="en-US" altLang="en-US"/>
              <a:pPr/>
              <a:t>‹#›</a:t>
            </a:fld>
            <a:endParaRPr lang="en-US" altLang="en-US"/>
          </a:p>
        </p:txBody>
      </p:sp>
    </p:spTree>
    <p:extLst>
      <p:ext uri="{BB962C8B-B14F-4D97-AF65-F5344CB8AC3E}">
        <p14:creationId xmlns:p14="http://schemas.microsoft.com/office/powerpoint/2010/main" val="79268533"/>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1C9C3CC-AEDF-4A08-9EE6-B2E26D841DBE}"/>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C27602-016C-4B28-B807-8B691BC58D85}"/>
              </a:ext>
            </a:extLst>
          </p:cNvPr>
          <p:cNvSpPr>
            <a:spLocks noGrp="1" noChangeArrowheads="1"/>
          </p:cNvSpPr>
          <p:nvPr>
            <p:ph type="sldNum" sz="quarter" idx="11"/>
          </p:nvPr>
        </p:nvSpPr>
        <p:spPr>
          <a:ln/>
        </p:spPr>
        <p:txBody>
          <a:bodyPr/>
          <a:lstStyle>
            <a:lvl1pPr>
              <a:defRPr/>
            </a:lvl1pPr>
          </a:lstStyle>
          <a:p>
            <a:fld id="{9AC0BC45-E7F0-474F-ABEC-78824DAF62B0}" type="slidenum">
              <a:rPr lang="en-US" altLang="en-US"/>
              <a:pPr/>
              <a:t>‹#›</a:t>
            </a:fld>
            <a:endParaRPr lang="en-US" altLang="en-US"/>
          </a:p>
        </p:txBody>
      </p:sp>
    </p:spTree>
    <p:extLst>
      <p:ext uri="{BB962C8B-B14F-4D97-AF65-F5344CB8AC3E}">
        <p14:creationId xmlns:p14="http://schemas.microsoft.com/office/powerpoint/2010/main" val="2398189766"/>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A1DFE08-C67F-48C4-AE22-618A22E6AAC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565534-D920-4699-A6EC-2CB66CB54D30}"/>
              </a:ext>
            </a:extLst>
          </p:cNvPr>
          <p:cNvSpPr>
            <a:spLocks noGrp="1" noChangeArrowheads="1"/>
          </p:cNvSpPr>
          <p:nvPr>
            <p:ph type="sldNum" sz="quarter" idx="11"/>
          </p:nvPr>
        </p:nvSpPr>
        <p:spPr>
          <a:ln/>
        </p:spPr>
        <p:txBody>
          <a:bodyPr/>
          <a:lstStyle>
            <a:lvl1pPr>
              <a:defRPr/>
            </a:lvl1pPr>
          </a:lstStyle>
          <a:p>
            <a:fld id="{71DF5B16-A08E-454B-80A4-36508E3AEF6C}" type="slidenum">
              <a:rPr lang="en-US" altLang="en-US"/>
              <a:pPr/>
              <a:t>‹#›</a:t>
            </a:fld>
            <a:endParaRPr lang="en-US" altLang="en-US"/>
          </a:p>
        </p:txBody>
      </p:sp>
    </p:spTree>
    <p:extLst>
      <p:ext uri="{BB962C8B-B14F-4D97-AF65-F5344CB8AC3E}">
        <p14:creationId xmlns:p14="http://schemas.microsoft.com/office/powerpoint/2010/main" val="197802108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544308"/>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F1C0689-F302-40BC-B60D-6C164077193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38D0E7F-E2B1-480D-B800-0E157A4B3666}"/>
              </a:ext>
            </a:extLst>
          </p:cNvPr>
          <p:cNvSpPr>
            <a:spLocks noGrp="1" noChangeArrowheads="1"/>
          </p:cNvSpPr>
          <p:nvPr>
            <p:ph type="sldNum" sz="quarter" idx="11"/>
          </p:nvPr>
        </p:nvSpPr>
        <p:spPr>
          <a:ln/>
        </p:spPr>
        <p:txBody>
          <a:bodyPr/>
          <a:lstStyle>
            <a:lvl1pPr>
              <a:defRPr/>
            </a:lvl1pPr>
          </a:lstStyle>
          <a:p>
            <a:fld id="{DD086D28-77B8-42FC-BDF8-E7AF9F929938}" type="slidenum">
              <a:rPr lang="en-US" altLang="en-US"/>
              <a:pPr/>
              <a:t>‹#›</a:t>
            </a:fld>
            <a:endParaRPr lang="en-US" altLang="en-US"/>
          </a:p>
        </p:txBody>
      </p:sp>
    </p:spTree>
    <p:extLst>
      <p:ext uri="{BB962C8B-B14F-4D97-AF65-F5344CB8AC3E}">
        <p14:creationId xmlns:p14="http://schemas.microsoft.com/office/powerpoint/2010/main" val="2512061268"/>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975DE5D-F604-465F-8FA2-83607AFB1AC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A2E8FF-A35B-45F5-908A-710FCD226797}"/>
              </a:ext>
            </a:extLst>
          </p:cNvPr>
          <p:cNvSpPr>
            <a:spLocks noGrp="1" noChangeArrowheads="1"/>
          </p:cNvSpPr>
          <p:nvPr>
            <p:ph type="sldNum" sz="quarter" idx="11"/>
          </p:nvPr>
        </p:nvSpPr>
        <p:spPr>
          <a:ln/>
        </p:spPr>
        <p:txBody>
          <a:bodyPr/>
          <a:lstStyle>
            <a:lvl1pPr>
              <a:defRPr/>
            </a:lvl1pPr>
          </a:lstStyle>
          <a:p>
            <a:fld id="{4211141C-712E-4A25-B5B5-AD392B73B2F2}" type="slidenum">
              <a:rPr lang="en-US" altLang="en-US"/>
              <a:pPr/>
              <a:t>‹#›</a:t>
            </a:fld>
            <a:endParaRPr lang="en-US" altLang="en-US"/>
          </a:p>
        </p:txBody>
      </p:sp>
    </p:spTree>
    <p:extLst>
      <p:ext uri="{BB962C8B-B14F-4D97-AF65-F5344CB8AC3E}">
        <p14:creationId xmlns:p14="http://schemas.microsoft.com/office/powerpoint/2010/main" val="2293234666"/>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737D9B9-62A1-4E3C-BE26-D7D1819F942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DCC6E02-B39B-4387-A96A-F69A83614A3F}"/>
              </a:ext>
            </a:extLst>
          </p:cNvPr>
          <p:cNvSpPr>
            <a:spLocks noGrp="1" noChangeArrowheads="1"/>
          </p:cNvSpPr>
          <p:nvPr>
            <p:ph type="sldNum" sz="quarter" idx="11"/>
          </p:nvPr>
        </p:nvSpPr>
        <p:spPr>
          <a:ln/>
        </p:spPr>
        <p:txBody>
          <a:bodyPr/>
          <a:lstStyle>
            <a:lvl1pPr>
              <a:defRPr/>
            </a:lvl1pPr>
          </a:lstStyle>
          <a:p>
            <a:fld id="{AEC265E5-86BB-4274-A786-8BE3C4FA9F26}" type="slidenum">
              <a:rPr lang="en-US" altLang="en-US"/>
              <a:pPr/>
              <a:t>‹#›</a:t>
            </a:fld>
            <a:endParaRPr lang="en-US" altLang="en-US"/>
          </a:p>
        </p:txBody>
      </p:sp>
    </p:spTree>
    <p:extLst>
      <p:ext uri="{BB962C8B-B14F-4D97-AF65-F5344CB8AC3E}">
        <p14:creationId xmlns:p14="http://schemas.microsoft.com/office/powerpoint/2010/main" val="2864234678"/>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A8C1E93D-D9B2-4EA3-A795-0D33E6D0D65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258B15-985D-4F8E-80C2-8CC01AB7D3B5}"/>
              </a:ext>
            </a:extLst>
          </p:cNvPr>
          <p:cNvSpPr>
            <a:spLocks noGrp="1" noChangeArrowheads="1"/>
          </p:cNvSpPr>
          <p:nvPr>
            <p:ph type="sldNum" sz="quarter" idx="11"/>
          </p:nvPr>
        </p:nvSpPr>
        <p:spPr>
          <a:ln/>
        </p:spPr>
        <p:txBody>
          <a:bodyPr/>
          <a:lstStyle>
            <a:lvl1pPr>
              <a:defRPr/>
            </a:lvl1pPr>
          </a:lstStyle>
          <a:p>
            <a:fld id="{B6E77E84-93C3-4AE1-89AC-C22970AE467E}" type="slidenum">
              <a:rPr lang="en-US" altLang="en-US"/>
              <a:pPr/>
              <a:t>‹#›</a:t>
            </a:fld>
            <a:endParaRPr lang="en-US" altLang="en-US"/>
          </a:p>
        </p:txBody>
      </p:sp>
    </p:spTree>
    <p:extLst>
      <p:ext uri="{BB962C8B-B14F-4D97-AF65-F5344CB8AC3E}">
        <p14:creationId xmlns:p14="http://schemas.microsoft.com/office/powerpoint/2010/main" val="4027833536"/>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13ECA6D-37BF-4FE6-AC71-46D83C03DD6E}"/>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71E2EE-2984-4DA3-B9D9-A9334AFA4B0C}"/>
              </a:ext>
            </a:extLst>
          </p:cNvPr>
          <p:cNvSpPr>
            <a:spLocks noGrp="1" noChangeArrowheads="1"/>
          </p:cNvSpPr>
          <p:nvPr>
            <p:ph type="sldNum" sz="quarter" idx="11"/>
          </p:nvPr>
        </p:nvSpPr>
        <p:spPr>
          <a:ln/>
        </p:spPr>
        <p:txBody>
          <a:bodyPr/>
          <a:lstStyle>
            <a:lvl1pPr>
              <a:defRPr/>
            </a:lvl1pPr>
          </a:lstStyle>
          <a:p>
            <a:fld id="{58921D55-9366-49A6-979B-0FCA122A68A3}" type="slidenum">
              <a:rPr lang="en-US" altLang="en-US"/>
              <a:pPr/>
              <a:t>‹#›</a:t>
            </a:fld>
            <a:endParaRPr lang="en-US" altLang="en-US"/>
          </a:p>
        </p:txBody>
      </p:sp>
    </p:spTree>
    <p:extLst>
      <p:ext uri="{BB962C8B-B14F-4D97-AF65-F5344CB8AC3E}">
        <p14:creationId xmlns:p14="http://schemas.microsoft.com/office/powerpoint/2010/main" val="2841969877"/>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1C545A6-F3C3-4FF7-BED6-74DA05EE02E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9E1C91F-54EB-443D-9B7C-1D0FAD69DCBA}"/>
              </a:ext>
            </a:extLst>
          </p:cNvPr>
          <p:cNvSpPr>
            <a:spLocks noGrp="1" noChangeArrowheads="1"/>
          </p:cNvSpPr>
          <p:nvPr>
            <p:ph type="sldNum" sz="quarter" idx="11"/>
          </p:nvPr>
        </p:nvSpPr>
        <p:spPr>
          <a:ln/>
        </p:spPr>
        <p:txBody>
          <a:bodyPr/>
          <a:lstStyle>
            <a:lvl1pPr>
              <a:defRPr/>
            </a:lvl1pPr>
          </a:lstStyle>
          <a:p>
            <a:fld id="{348467AF-1EA0-4A10-8C1E-1F0A64EC2D3A}" type="slidenum">
              <a:rPr lang="en-US" altLang="en-US"/>
              <a:pPr/>
              <a:t>‹#›</a:t>
            </a:fld>
            <a:endParaRPr lang="en-US" altLang="en-US"/>
          </a:p>
        </p:txBody>
      </p:sp>
    </p:spTree>
    <p:extLst>
      <p:ext uri="{BB962C8B-B14F-4D97-AF65-F5344CB8AC3E}">
        <p14:creationId xmlns:p14="http://schemas.microsoft.com/office/powerpoint/2010/main" val="4049315423"/>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5BD3FE4-7C32-4BD6-8BA3-4329493F15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BA36A5-E47C-43FC-AACB-95A1F207E88C}"/>
              </a:ext>
            </a:extLst>
          </p:cNvPr>
          <p:cNvSpPr>
            <a:spLocks noGrp="1" noChangeArrowheads="1"/>
          </p:cNvSpPr>
          <p:nvPr>
            <p:ph type="sldNum" sz="quarter" idx="11"/>
          </p:nvPr>
        </p:nvSpPr>
        <p:spPr>
          <a:ln/>
        </p:spPr>
        <p:txBody>
          <a:bodyPr/>
          <a:lstStyle>
            <a:lvl1pPr>
              <a:defRPr/>
            </a:lvl1pPr>
          </a:lstStyle>
          <a:p>
            <a:fld id="{93553D06-BA4E-4A80-9B63-0D2DB25217FA}" type="slidenum">
              <a:rPr lang="en-US" altLang="en-US"/>
              <a:pPr/>
              <a:t>‹#›</a:t>
            </a:fld>
            <a:endParaRPr lang="en-US" altLang="en-US"/>
          </a:p>
        </p:txBody>
      </p:sp>
    </p:spTree>
    <p:extLst>
      <p:ext uri="{BB962C8B-B14F-4D97-AF65-F5344CB8AC3E}">
        <p14:creationId xmlns:p14="http://schemas.microsoft.com/office/powerpoint/2010/main" val="2434654526"/>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462F44B8-AE4D-431F-9527-94F02C507F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813FAC-796E-4D19-9043-A078FED2A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D368427-6549-4D44-AA69-722A1CB2E81F}"/>
              </a:ext>
            </a:extLst>
          </p:cNvPr>
          <p:cNvSpPr>
            <a:spLocks noGrp="1" noChangeArrowheads="1"/>
          </p:cNvSpPr>
          <p:nvPr>
            <p:ph type="sldNum" sz="quarter" idx="12"/>
          </p:nvPr>
        </p:nvSpPr>
        <p:spPr>
          <a:ln/>
        </p:spPr>
        <p:txBody>
          <a:bodyPr/>
          <a:lstStyle>
            <a:lvl1pPr>
              <a:defRPr/>
            </a:lvl1pPr>
          </a:lstStyle>
          <a:p>
            <a:fld id="{B2C4A274-22EE-4EC5-96DC-BE8DF99D6549}" type="slidenum">
              <a:rPr lang="en-US" altLang="en-US"/>
              <a:pPr/>
              <a:t>‹#›</a:t>
            </a:fld>
            <a:endParaRPr lang="en-US" altLang="en-US"/>
          </a:p>
        </p:txBody>
      </p:sp>
    </p:spTree>
    <p:extLst>
      <p:ext uri="{BB962C8B-B14F-4D97-AF65-F5344CB8AC3E}">
        <p14:creationId xmlns:p14="http://schemas.microsoft.com/office/powerpoint/2010/main" val="3884318665"/>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1B67042-D243-459E-AA62-224116DFC5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786F7C-CB45-41F1-B632-479143029A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FFF9BA3-573F-4EA1-9789-BEA90DA42C11}"/>
              </a:ext>
            </a:extLst>
          </p:cNvPr>
          <p:cNvSpPr>
            <a:spLocks noGrp="1" noChangeArrowheads="1"/>
          </p:cNvSpPr>
          <p:nvPr>
            <p:ph type="sldNum" sz="quarter" idx="12"/>
          </p:nvPr>
        </p:nvSpPr>
        <p:spPr>
          <a:ln/>
        </p:spPr>
        <p:txBody>
          <a:bodyPr/>
          <a:lstStyle>
            <a:lvl1pPr>
              <a:defRPr/>
            </a:lvl1pPr>
          </a:lstStyle>
          <a:p>
            <a:fld id="{64168F54-9C53-4D40-938E-33E27FE58344}" type="slidenum">
              <a:rPr lang="en-US" altLang="en-US"/>
              <a:pPr/>
              <a:t>‹#›</a:t>
            </a:fld>
            <a:endParaRPr lang="en-US" altLang="en-US"/>
          </a:p>
        </p:txBody>
      </p:sp>
    </p:spTree>
    <p:extLst>
      <p:ext uri="{BB962C8B-B14F-4D97-AF65-F5344CB8AC3E}">
        <p14:creationId xmlns:p14="http://schemas.microsoft.com/office/powerpoint/2010/main" val="2399249292"/>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7C4B761-596B-4323-966B-5F546DE1BC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24DCAF4-39E1-46EC-A415-2322566CAB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295E056-9EC6-4A15-ADF7-1992DDCF796B}"/>
              </a:ext>
            </a:extLst>
          </p:cNvPr>
          <p:cNvSpPr>
            <a:spLocks noGrp="1" noChangeArrowheads="1"/>
          </p:cNvSpPr>
          <p:nvPr>
            <p:ph type="sldNum" sz="quarter" idx="12"/>
          </p:nvPr>
        </p:nvSpPr>
        <p:spPr>
          <a:ln/>
        </p:spPr>
        <p:txBody>
          <a:bodyPr/>
          <a:lstStyle>
            <a:lvl1pPr>
              <a:defRPr/>
            </a:lvl1pPr>
          </a:lstStyle>
          <a:p>
            <a:fld id="{36375AFD-3244-4CE7-9EA5-D6DE10F9A12F}" type="slidenum">
              <a:rPr lang="en-US" altLang="en-US"/>
              <a:pPr/>
              <a:t>‹#›</a:t>
            </a:fld>
            <a:endParaRPr lang="en-US" altLang="en-US"/>
          </a:p>
        </p:txBody>
      </p:sp>
    </p:spTree>
    <p:extLst>
      <p:ext uri="{BB962C8B-B14F-4D97-AF65-F5344CB8AC3E}">
        <p14:creationId xmlns:p14="http://schemas.microsoft.com/office/powerpoint/2010/main" val="170498525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23274486"/>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4F7102D-F63C-4835-B3FD-356CD23AE0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810D96-C02D-4148-9B96-3C337C2EEA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376F30D-D4EE-49CA-826F-113766C7B55B}"/>
              </a:ext>
            </a:extLst>
          </p:cNvPr>
          <p:cNvSpPr>
            <a:spLocks noGrp="1" noChangeArrowheads="1"/>
          </p:cNvSpPr>
          <p:nvPr>
            <p:ph type="sldNum" sz="quarter" idx="12"/>
          </p:nvPr>
        </p:nvSpPr>
        <p:spPr>
          <a:ln/>
        </p:spPr>
        <p:txBody>
          <a:bodyPr/>
          <a:lstStyle>
            <a:lvl1pPr>
              <a:defRPr/>
            </a:lvl1pPr>
          </a:lstStyle>
          <a:p>
            <a:fld id="{AAC47D82-25F6-42E0-99C8-24A93809ABBB}" type="slidenum">
              <a:rPr lang="en-US" altLang="en-US"/>
              <a:pPr/>
              <a:t>‹#›</a:t>
            </a:fld>
            <a:endParaRPr lang="en-US" altLang="en-US"/>
          </a:p>
        </p:txBody>
      </p:sp>
    </p:spTree>
    <p:extLst>
      <p:ext uri="{BB962C8B-B14F-4D97-AF65-F5344CB8AC3E}">
        <p14:creationId xmlns:p14="http://schemas.microsoft.com/office/powerpoint/2010/main" val="2317306603"/>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33BB1A5-7BC1-4935-8179-89373119CE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43BBC3A-CA97-4A98-835A-1900D3E76E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2CB9BDDD-355A-4640-87AA-A6DA160A7E26}"/>
              </a:ext>
            </a:extLst>
          </p:cNvPr>
          <p:cNvSpPr>
            <a:spLocks noGrp="1" noChangeArrowheads="1"/>
          </p:cNvSpPr>
          <p:nvPr>
            <p:ph type="sldNum" sz="quarter" idx="12"/>
          </p:nvPr>
        </p:nvSpPr>
        <p:spPr>
          <a:ln/>
        </p:spPr>
        <p:txBody>
          <a:bodyPr/>
          <a:lstStyle>
            <a:lvl1pPr>
              <a:defRPr/>
            </a:lvl1pPr>
          </a:lstStyle>
          <a:p>
            <a:fld id="{EB111166-1EBB-4DF7-A4E6-520191E7D080}" type="slidenum">
              <a:rPr lang="en-US" altLang="en-US"/>
              <a:pPr/>
              <a:t>‹#›</a:t>
            </a:fld>
            <a:endParaRPr lang="en-US" altLang="en-US"/>
          </a:p>
        </p:txBody>
      </p:sp>
    </p:spTree>
    <p:extLst>
      <p:ext uri="{BB962C8B-B14F-4D97-AF65-F5344CB8AC3E}">
        <p14:creationId xmlns:p14="http://schemas.microsoft.com/office/powerpoint/2010/main" val="493528393"/>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DDABAE4-FCFA-4DE4-9BAD-EF3FAA27E7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BF7969-31F6-4F25-AA7D-959D278F3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D9804D98-65A4-4E6E-82AA-EDC021D02FE1}"/>
              </a:ext>
            </a:extLst>
          </p:cNvPr>
          <p:cNvSpPr>
            <a:spLocks noGrp="1" noChangeArrowheads="1"/>
          </p:cNvSpPr>
          <p:nvPr>
            <p:ph type="sldNum" sz="quarter" idx="12"/>
          </p:nvPr>
        </p:nvSpPr>
        <p:spPr>
          <a:ln/>
        </p:spPr>
        <p:txBody>
          <a:bodyPr/>
          <a:lstStyle>
            <a:lvl1pPr>
              <a:defRPr/>
            </a:lvl1pPr>
          </a:lstStyle>
          <a:p>
            <a:fld id="{1B483C8A-A344-4776-8F4C-99B4CED87AF0}" type="slidenum">
              <a:rPr lang="en-US" altLang="en-US"/>
              <a:pPr/>
              <a:t>‹#›</a:t>
            </a:fld>
            <a:endParaRPr lang="en-US" altLang="en-US"/>
          </a:p>
        </p:txBody>
      </p:sp>
    </p:spTree>
    <p:extLst>
      <p:ext uri="{BB962C8B-B14F-4D97-AF65-F5344CB8AC3E}">
        <p14:creationId xmlns:p14="http://schemas.microsoft.com/office/powerpoint/2010/main" val="2034592435"/>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D550F28-3BB6-4D09-9C3E-CE0FEC4069F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DCF3BE4D-7F99-4447-971A-494CC74D2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BE6F77E-C4AD-4F85-A59C-394D7C01E95B}"/>
              </a:ext>
            </a:extLst>
          </p:cNvPr>
          <p:cNvSpPr>
            <a:spLocks noGrp="1" noChangeArrowheads="1"/>
          </p:cNvSpPr>
          <p:nvPr>
            <p:ph type="sldNum" sz="quarter" idx="12"/>
          </p:nvPr>
        </p:nvSpPr>
        <p:spPr>
          <a:ln/>
        </p:spPr>
        <p:txBody>
          <a:bodyPr/>
          <a:lstStyle>
            <a:lvl1pPr>
              <a:defRPr/>
            </a:lvl1pPr>
          </a:lstStyle>
          <a:p>
            <a:fld id="{C850A930-94A3-4637-A6BA-06877A65C776}" type="slidenum">
              <a:rPr lang="en-US" altLang="en-US"/>
              <a:pPr/>
              <a:t>‹#›</a:t>
            </a:fld>
            <a:endParaRPr lang="en-US" altLang="en-US"/>
          </a:p>
        </p:txBody>
      </p:sp>
    </p:spTree>
    <p:extLst>
      <p:ext uri="{BB962C8B-B14F-4D97-AF65-F5344CB8AC3E}">
        <p14:creationId xmlns:p14="http://schemas.microsoft.com/office/powerpoint/2010/main" val="403920912"/>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743B7DBF-209B-4491-AEAD-97FEDF320A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C56D6A-EF36-4D01-9C9B-E6AF2296DF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81C7500-2F49-4F6D-860A-4E8853E576BB}"/>
              </a:ext>
            </a:extLst>
          </p:cNvPr>
          <p:cNvSpPr>
            <a:spLocks noGrp="1" noChangeArrowheads="1"/>
          </p:cNvSpPr>
          <p:nvPr>
            <p:ph type="sldNum" sz="quarter" idx="12"/>
          </p:nvPr>
        </p:nvSpPr>
        <p:spPr>
          <a:ln/>
        </p:spPr>
        <p:txBody>
          <a:bodyPr/>
          <a:lstStyle>
            <a:lvl1pPr>
              <a:defRPr/>
            </a:lvl1pPr>
          </a:lstStyle>
          <a:p>
            <a:fld id="{FF13A296-73CC-4A42-8B65-9D97067C58D2}" type="slidenum">
              <a:rPr lang="en-US" altLang="en-US"/>
              <a:pPr/>
              <a:t>‹#›</a:t>
            </a:fld>
            <a:endParaRPr lang="en-US" altLang="en-US"/>
          </a:p>
        </p:txBody>
      </p:sp>
    </p:spTree>
    <p:extLst>
      <p:ext uri="{BB962C8B-B14F-4D97-AF65-F5344CB8AC3E}">
        <p14:creationId xmlns:p14="http://schemas.microsoft.com/office/powerpoint/2010/main" val="1036539237"/>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99FB438-3FC8-4D05-9DA7-55D7820A9D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727856-B30C-46AC-A312-1A17D218B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5D5BA53-D95A-48F2-89C8-DC7D72801F79}"/>
              </a:ext>
            </a:extLst>
          </p:cNvPr>
          <p:cNvSpPr>
            <a:spLocks noGrp="1" noChangeArrowheads="1"/>
          </p:cNvSpPr>
          <p:nvPr>
            <p:ph type="sldNum" sz="quarter" idx="12"/>
          </p:nvPr>
        </p:nvSpPr>
        <p:spPr>
          <a:ln/>
        </p:spPr>
        <p:txBody>
          <a:bodyPr/>
          <a:lstStyle>
            <a:lvl1pPr>
              <a:defRPr/>
            </a:lvl1pPr>
          </a:lstStyle>
          <a:p>
            <a:fld id="{A5F9805F-3BF4-428B-A416-FF159D77F397}" type="slidenum">
              <a:rPr lang="en-US" altLang="en-US"/>
              <a:pPr/>
              <a:t>‹#›</a:t>
            </a:fld>
            <a:endParaRPr lang="en-US" altLang="en-US"/>
          </a:p>
        </p:txBody>
      </p:sp>
    </p:spTree>
    <p:extLst>
      <p:ext uri="{BB962C8B-B14F-4D97-AF65-F5344CB8AC3E}">
        <p14:creationId xmlns:p14="http://schemas.microsoft.com/office/powerpoint/2010/main" val="618193513"/>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E9FB9B4-3329-4CFF-9EC7-805796ED19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47B0AB7-2D52-4F83-8091-0477F2CD32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F0D7A5D-8610-4297-839B-9E9C2B006182}"/>
              </a:ext>
            </a:extLst>
          </p:cNvPr>
          <p:cNvSpPr>
            <a:spLocks noGrp="1" noChangeArrowheads="1"/>
          </p:cNvSpPr>
          <p:nvPr>
            <p:ph type="sldNum" sz="quarter" idx="12"/>
          </p:nvPr>
        </p:nvSpPr>
        <p:spPr>
          <a:ln/>
        </p:spPr>
        <p:txBody>
          <a:bodyPr/>
          <a:lstStyle>
            <a:lvl1pPr>
              <a:defRPr/>
            </a:lvl1pPr>
          </a:lstStyle>
          <a:p>
            <a:fld id="{CD778B84-D25C-47C3-AFF2-24308911B275}" type="slidenum">
              <a:rPr lang="en-US" altLang="en-US"/>
              <a:pPr/>
              <a:t>‹#›</a:t>
            </a:fld>
            <a:endParaRPr lang="en-US" altLang="en-US"/>
          </a:p>
        </p:txBody>
      </p:sp>
    </p:spTree>
    <p:extLst>
      <p:ext uri="{BB962C8B-B14F-4D97-AF65-F5344CB8AC3E}">
        <p14:creationId xmlns:p14="http://schemas.microsoft.com/office/powerpoint/2010/main" val="1325914505"/>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688D0D6-8374-4F51-927A-2BE87309F6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DD85B5-6828-4095-BC93-D9D5D93D4C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50E0867-90B0-4003-89BC-255A0EE95F35}"/>
              </a:ext>
            </a:extLst>
          </p:cNvPr>
          <p:cNvSpPr>
            <a:spLocks noGrp="1" noChangeArrowheads="1"/>
          </p:cNvSpPr>
          <p:nvPr>
            <p:ph type="sldNum" sz="quarter" idx="12"/>
          </p:nvPr>
        </p:nvSpPr>
        <p:spPr>
          <a:ln/>
        </p:spPr>
        <p:txBody>
          <a:bodyPr/>
          <a:lstStyle>
            <a:lvl1pPr>
              <a:defRPr/>
            </a:lvl1pPr>
          </a:lstStyle>
          <a:p>
            <a:fld id="{772E0CC4-208F-4DD3-B962-BB70622A6323}" type="slidenum">
              <a:rPr lang="en-US" altLang="en-US"/>
              <a:pPr/>
              <a:t>‹#›</a:t>
            </a:fld>
            <a:endParaRPr lang="en-US" altLang="en-US"/>
          </a:p>
        </p:txBody>
      </p:sp>
    </p:spTree>
    <p:extLst>
      <p:ext uri="{BB962C8B-B14F-4D97-AF65-F5344CB8AC3E}">
        <p14:creationId xmlns:p14="http://schemas.microsoft.com/office/powerpoint/2010/main" val="966153569"/>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4D225AF-5203-465B-A3FB-C4D245BE8A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6E0FF8-CC19-4080-B674-8D57673536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1C6B4E9-0EE1-4279-9E4A-A90BDF158D9C}"/>
              </a:ext>
            </a:extLst>
          </p:cNvPr>
          <p:cNvSpPr>
            <a:spLocks noGrp="1" noChangeArrowheads="1"/>
          </p:cNvSpPr>
          <p:nvPr>
            <p:ph type="sldNum" sz="quarter" idx="12"/>
          </p:nvPr>
        </p:nvSpPr>
        <p:spPr>
          <a:ln/>
        </p:spPr>
        <p:txBody>
          <a:bodyPr/>
          <a:lstStyle>
            <a:lvl1pPr>
              <a:defRPr/>
            </a:lvl1pPr>
          </a:lstStyle>
          <a:p>
            <a:fld id="{AEDD2C12-A863-4C54-B4DB-A823BE647910}" type="slidenum">
              <a:rPr lang="en-US" altLang="en-US"/>
              <a:pPr/>
              <a:t>‹#›</a:t>
            </a:fld>
            <a:endParaRPr lang="en-US" altLang="en-US"/>
          </a:p>
        </p:txBody>
      </p:sp>
    </p:spTree>
    <p:extLst>
      <p:ext uri="{BB962C8B-B14F-4D97-AF65-F5344CB8AC3E}">
        <p14:creationId xmlns:p14="http://schemas.microsoft.com/office/powerpoint/2010/main" val="3481013804"/>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A6F1F93A-49F8-49BC-88FE-F36CDBB962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3122F6-8E52-4903-A4C6-4C1BA507FB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11BEE1-C237-4B0E-849B-ACBBB2321C2B}"/>
              </a:ext>
            </a:extLst>
          </p:cNvPr>
          <p:cNvSpPr>
            <a:spLocks noGrp="1" noChangeArrowheads="1"/>
          </p:cNvSpPr>
          <p:nvPr>
            <p:ph type="sldNum" sz="quarter" idx="12"/>
          </p:nvPr>
        </p:nvSpPr>
        <p:spPr>
          <a:ln/>
        </p:spPr>
        <p:txBody>
          <a:bodyPr/>
          <a:lstStyle>
            <a:lvl1pPr>
              <a:defRPr/>
            </a:lvl1pPr>
          </a:lstStyle>
          <a:p>
            <a:fld id="{146E4CDC-8311-4010-8F6A-14A9EB098149}" type="slidenum">
              <a:rPr lang="en-US" altLang="en-US"/>
              <a:pPr/>
              <a:t>‹#›</a:t>
            </a:fld>
            <a:endParaRPr lang="en-US" altLang="en-US"/>
          </a:p>
        </p:txBody>
      </p:sp>
    </p:spTree>
    <p:extLst>
      <p:ext uri="{BB962C8B-B14F-4D97-AF65-F5344CB8AC3E}">
        <p14:creationId xmlns:p14="http://schemas.microsoft.com/office/powerpoint/2010/main" val="3996228430"/>
      </p:ext>
    </p:extLst>
  </p:cSld>
  <p:clrMapOvr>
    <a:masterClrMapping/>
  </p:clrMapOvr>
  <p:transition spd="slow" advTm="16000">
    <p:random/>
    <p:sndAc>
      <p:stSnd>
        <p:snd r:embed="rId1" name="projctor.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08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858650"/>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08E47E-F108-413C-B965-835582C7E8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579CE8-0877-4616-9BED-FA35A5CDD5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727D5D-F419-4CDF-80F2-C73C0A3B6A96}"/>
              </a:ext>
            </a:extLst>
          </p:cNvPr>
          <p:cNvSpPr>
            <a:spLocks noGrp="1" noChangeArrowheads="1"/>
          </p:cNvSpPr>
          <p:nvPr>
            <p:ph type="sldNum" sz="quarter" idx="12"/>
          </p:nvPr>
        </p:nvSpPr>
        <p:spPr>
          <a:ln/>
        </p:spPr>
        <p:txBody>
          <a:bodyPr/>
          <a:lstStyle>
            <a:lvl1pPr>
              <a:defRPr/>
            </a:lvl1pPr>
          </a:lstStyle>
          <a:p>
            <a:fld id="{D6946238-5CE0-4919-AEE5-8F469EBF391F}" type="slidenum">
              <a:rPr lang="en-US" altLang="en-US"/>
              <a:pPr/>
              <a:t>‹#›</a:t>
            </a:fld>
            <a:endParaRPr lang="en-US" altLang="en-US"/>
          </a:p>
        </p:txBody>
      </p:sp>
    </p:spTree>
    <p:extLst>
      <p:ext uri="{BB962C8B-B14F-4D97-AF65-F5344CB8AC3E}">
        <p14:creationId xmlns:p14="http://schemas.microsoft.com/office/powerpoint/2010/main" val="610828908"/>
      </p:ext>
    </p:extLst>
  </p:cSld>
  <p:clrMapOvr>
    <a:masterClrMapping/>
  </p:clrMapOvr>
  <p:transition spd="slow" advTm="16000">
    <p:random/>
    <p:sndAc>
      <p:stSnd>
        <p:snd r:embed="rId1" name="projctor.wav"/>
      </p:stSnd>
    </p:sndAc>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659483-4019-4B88-9BB7-1EDAAE97B5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DE4E46-E9AD-4C7A-9C17-FEBD6BD8DE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8A25A2-708E-4D78-B66C-902E201E5F39}"/>
              </a:ext>
            </a:extLst>
          </p:cNvPr>
          <p:cNvSpPr>
            <a:spLocks noGrp="1" noChangeArrowheads="1"/>
          </p:cNvSpPr>
          <p:nvPr>
            <p:ph type="sldNum" sz="quarter" idx="12"/>
          </p:nvPr>
        </p:nvSpPr>
        <p:spPr>
          <a:ln/>
        </p:spPr>
        <p:txBody>
          <a:bodyPr/>
          <a:lstStyle>
            <a:lvl1pPr>
              <a:defRPr/>
            </a:lvl1pPr>
          </a:lstStyle>
          <a:p>
            <a:fld id="{7A50E4E9-2BCC-4A20-A951-DA5E87022283}" type="slidenum">
              <a:rPr lang="en-US" altLang="en-US"/>
              <a:pPr/>
              <a:t>‹#›</a:t>
            </a:fld>
            <a:endParaRPr lang="en-US" altLang="en-US"/>
          </a:p>
        </p:txBody>
      </p:sp>
    </p:spTree>
    <p:extLst>
      <p:ext uri="{BB962C8B-B14F-4D97-AF65-F5344CB8AC3E}">
        <p14:creationId xmlns:p14="http://schemas.microsoft.com/office/powerpoint/2010/main" val="2546895232"/>
      </p:ext>
    </p:extLst>
  </p:cSld>
  <p:clrMapOvr>
    <a:masterClrMapping/>
  </p:clrMapOvr>
  <p:transition spd="slow" advTm="16000">
    <p:random/>
    <p:sndAc>
      <p:stSnd>
        <p:snd r:embed="rId1" name="projctor.wav"/>
      </p:stSnd>
    </p:sndAc>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323112-2B72-4E5D-87BB-593715B9B5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06A8F1-6C3B-49EE-8CA5-376626CDD2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6A5C5C-9F3F-4D1B-B2D5-7E93F6269BE5}"/>
              </a:ext>
            </a:extLst>
          </p:cNvPr>
          <p:cNvSpPr>
            <a:spLocks noGrp="1" noChangeArrowheads="1"/>
          </p:cNvSpPr>
          <p:nvPr>
            <p:ph type="sldNum" sz="quarter" idx="12"/>
          </p:nvPr>
        </p:nvSpPr>
        <p:spPr>
          <a:ln/>
        </p:spPr>
        <p:txBody>
          <a:bodyPr/>
          <a:lstStyle>
            <a:lvl1pPr>
              <a:defRPr/>
            </a:lvl1pPr>
          </a:lstStyle>
          <a:p>
            <a:fld id="{8DFC75F0-EC5F-4A15-BA96-FA77547BCC8F}" type="slidenum">
              <a:rPr lang="en-US" altLang="en-US"/>
              <a:pPr/>
              <a:t>‹#›</a:t>
            </a:fld>
            <a:endParaRPr lang="en-US" altLang="en-US"/>
          </a:p>
        </p:txBody>
      </p:sp>
    </p:spTree>
    <p:extLst>
      <p:ext uri="{BB962C8B-B14F-4D97-AF65-F5344CB8AC3E}">
        <p14:creationId xmlns:p14="http://schemas.microsoft.com/office/powerpoint/2010/main" val="1300654559"/>
      </p:ext>
    </p:extLst>
  </p:cSld>
  <p:clrMapOvr>
    <a:masterClrMapping/>
  </p:clrMapOvr>
  <p:transition spd="slow" advTm="16000">
    <p:random/>
    <p:sndAc>
      <p:stSnd>
        <p:snd r:embed="rId1" name="projctor.wav"/>
      </p:stSnd>
    </p:sndAc>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C704C8-83B8-45DB-9E2C-1D02C74574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783C05-02DD-4060-B3ED-47FC008F4E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4F5EBFA-6AC0-44A3-AD17-F48DE3A1DC64}"/>
              </a:ext>
            </a:extLst>
          </p:cNvPr>
          <p:cNvSpPr>
            <a:spLocks noGrp="1" noChangeArrowheads="1"/>
          </p:cNvSpPr>
          <p:nvPr>
            <p:ph type="sldNum" sz="quarter" idx="12"/>
          </p:nvPr>
        </p:nvSpPr>
        <p:spPr>
          <a:ln/>
        </p:spPr>
        <p:txBody>
          <a:bodyPr/>
          <a:lstStyle>
            <a:lvl1pPr>
              <a:defRPr/>
            </a:lvl1pPr>
          </a:lstStyle>
          <a:p>
            <a:fld id="{D52DB99E-9A68-4886-A2D0-6FA429251DF1}" type="slidenum">
              <a:rPr lang="en-US" altLang="en-US"/>
              <a:pPr/>
              <a:t>‹#›</a:t>
            </a:fld>
            <a:endParaRPr lang="en-US" altLang="en-US"/>
          </a:p>
        </p:txBody>
      </p:sp>
    </p:spTree>
    <p:extLst>
      <p:ext uri="{BB962C8B-B14F-4D97-AF65-F5344CB8AC3E}">
        <p14:creationId xmlns:p14="http://schemas.microsoft.com/office/powerpoint/2010/main" val="2112580127"/>
      </p:ext>
    </p:extLst>
  </p:cSld>
  <p:clrMapOvr>
    <a:masterClrMapping/>
  </p:clrMapOvr>
  <p:transition spd="slow" advTm="16000">
    <p:random/>
    <p:sndAc>
      <p:stSnd>
        <p:snd r:embed="rId1" name="projctor.wav"/>
      </p:stSnd>
    </p:sndAc>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BED3C9-F3C4-4B73-A780-B396234CD8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E92D0E-E3F0-4528-98CA-7B12A8F69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6FADF1A-AC33-4417-AB68-DDF82A003BAA}"/>
              </a:ext>
            </a:extLst>
          </p:cNvPr>
          <p:cNvSpPr>
            <a:spLocks noGrp="1" noChangeArrowheads="1"/>
          </p:cNvSpPr>
          <p:nvPr>
            <p:ph type="sldNum" sz="quarter" idx="12"/>
          </p:nvPr>
        </p:nvSpPr>
        <p:spPr>
          <a:ln/>
        </p:spPr>
        <p:txBody>
          <a:bodyPr/>
          <a:lstStyle>
            <a:lvl1pPr>
              <a:defRPr/>
            </a:lvl1pPr>
          </a:lstStyle>
          <a:p>
            <a:fld id="{374160C8-B428-4D0A-85D3-5A415F577ABD}" type="slidenum">
              <a:rPr lang="en-US" altLang="en-US"/>
              <a:pPr/>
              <a:t>‹#›</a:t>
            </a:fld>
            <a:endParaRPr lang="en-US" altLang="en-US"/>
          </a:p>
        </p:txBody>
      </p:sp>
    </p:spTree>
    <p:extLst>
      <p:ext uri="{BB962C8B-B14F-4D97-AF65-F5344CB8AC3E}">
        <p14:creationId xmlns:p14="http://schemas.microsoft.com/office/powerpoint/2010/main" val="1201553033"/>
      </p:ext>
    </p:extLst>
  </p:cSld>
  <p:clrMapOvr>
    <a:masterClrMapping/>
  </p:clrMapOvr>
  <p:transition spd="slow" advTm="16000">
    <p:random/>
    <p:sndAc>
      <p:stSnd>
        <p:snd r:embed="rId1" name="projctor.wav"/>
      </p:stSnd>
    </p:sndAc>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CB2AD2-3DC6-41DA-AC75-6B67F8167C7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BB3894-3461-492A-9224-6D072AFD8C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218347-3319-4F5E-8847-35CE4A76F218}"/>
              </a:ext>
            </a:extLst>
          </p:cNvPr>
          <p:cNvSpPr>
            <a:spLocks noGrp="1" noChangeArrowheads="1"/>
          </p:cNvSpPr>
          <p:nvPr>
            <p:ph type="sldNum" sz="quarter" idx="12"/>
          </p:nvPr>
        </p:nvSpPr>
        <p:spPr>
          <a:ln/>
        </p:spPr>
        <p:txBody>
          <a:bodyPr/>
          <a:lstStyle>
            <a:lvl1pPr>
              <a:defRPr/>
            </a:lvl1pPr>
          </a:lstStyle>
          <a:p>
            <a:fld id="{A4E3154A-DADF-4020-AC3F-DEE10E92D2D6}" type="slidenum">
              <a:rPr lang="en-US" altLang="en-US"/>
              <a:pPr/>
              <a:t>‹#›</a:t>
            </a:fld>
            <a:endParaRPr lang="en-US" altLang="en-US"/>
          </a:p>
        </p:txBody>
      </p:sp>
    </p:spTree>
    <p:extLst>
      <p:ext uri="{BB962C8B-B14F-4D97-AF65-F5344CB8AC3E}">
        <p14:creationId xmlns:p14="http://schemas.microsoft.com/office/powerpoint/2010/main" val="2599008928"/>
      </p:ext>
    </p:extLst>
  </p:cSld>
  <p:clrMapOvr>
    <a:masterClrMapping/>
  </p:clrMapOvr>
  <p:transition spd="slow" advTm="16000">
    <p:random/>
    <p:sndAc>
      <p:stSnd>
        <p:snd r:embed="rId1" name="projctor.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87D940-96C4-4C02-AA70-995E5F93C6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09FF8E-807D-4552-BA7C-96C7DA48AA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02DFC2-1072-4E7C-AEA0-EAEF387D71F9}"/>
              </a:ext>
            </a:extLst>
          </p:cNvPr>
          <p:cNvSpPr>
            <a:spLocks noGrp="1" noChangeArrowheads="1"/>
          </p:cNvSpPr>
          <p:nvPr>
            <p:ph type="sldNum" sz="quarter" idx="12"/>
          </p:nvPr>
        </p:nvSpPr>
        <p:spPr>
          <a:ln/>
        </p:spPr>
        <p:txBody>
          <a:bodyPr/>
          <a:lstStyle>
            <a:lvl1pPr>
              <a:defRPr/>
            </a:lvl1pPr>
          </a:lstStyle>
          <a:p>
            <a:fld id="{95996A18-2E41-4165-85FE-A618F446C176}" type="slidenum">
              <a:rPr lang="en-US" altLang="en-US"/>
              <a:pPr/>
              <a:t>‹#›</a:t>
            </a:fld>
            <a:endParaRPr lang="en-US" altLang="en-US"/>
          </a:p>
        </p:txBody>
      </p:sp>
    </p:spTree>
    <p:extLst>
      <p:ext uri="{BB962C8B-B14F-4D97-AF65-F5344CB8AC3E}">
        <p14:creationId xmlns:p14="http://schemas.microsoft.com/office/powerpoint/2010/main" val="908887997"/>
      </p:ext>
    </p:extLst>
  </p:cSld>
  <p:clrMapOvr>
    <a:masterClrMapping/>
  </p:clrMapOvr>
  <p:transition spd="slow" advTm="16000">
    <p:random/>
    <p:sndAc>
      <p:stSnd>
        <p:snd r:embed="rId1" name="projctor.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AFEEDE-E052-4F4D-BE54-D62883671B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BC2463-1929-42AC-8089-6F97FBF57F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0F9E1C-B3FC-46AE-957D-ABDD6EE3ECF2}"/>
              </a:ext>
            </a:extLst>
          </p:cNvPr>
          <p:cNvSpPr>
            <a:spLocks noGrp="1" noChangeArrowheads="1"/>
          </p:cNvSpPr>
          <p:nvPr>
            <p:ph type="sldNum" sz="quarter" idx="12"/>
          </p:nvPr>
        </p:nvSpPr>
        <p:spPr>
          <a:ln/>
        </p:spPr>
        <p:txBody>
          <a:bodyPr/>
          <a:lstStyle>
            <a:lvl1pPr>
              <a:defRPr/>
            </a:lvl1pPr>
          </a:lstStyle>
          <a:p>
            <a:fld id="{E0577459-C9C0-4B35-ACD9-3FD23D043687}" type="slidenum">
              <a:rPr lang="en-US" altLang="en-US"/>
              <a:pPr/>
              <a:t>‹#›</a:t>
            </a:fld>
            <a:endParaRPr lang="en-US" altLang="en-US"/>
          </a:p>
        </p:txBody>
      </p:sp>
    </p:spTree>
    <p:extLst>
      <p:ext uri="{BB962C8B-B14F-4D97-AF65-F5344CB8AC3E}">
        <p14:creationId xmlns:p14="http://schemas.microsoft.com/office/powerpoint/2010/main" val="1541871864"/>
      </p:ext>
    </p:extLst>
  </p:cSld>
  <p:clrMapOvr>
    <a:masterClrMapping/>
  </p:clrMapOvr>
  <p:transition spd="slow" advTm="16000">
    <p:random/>
    <p:sndAc>
      <p:stSnd>
        <p:snd r:embed="rId1" name="projctor.wav"/>
      </p:stSnd>
    </p:sndAc>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116945-DBC5-426C-A01C-54758EBA0A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3F6C20-753A-453E-A227-B0E2065704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1E7348-2305-4451-A54A-4127DB885826}"/>
              </a:ext>
            </a:extLst>
          </p:cNvPr>
          <p:cNvSpPr>
            <a:spLocks noGrp="1" noChangeArrowheads="1"/>
          </p:cNvSpPr>
          <p:nvPr>
            <p:ph type="sldNum" sz="quarter" idx="12"/>
          </p:nvPr>
        </p:nvSpPr>
        <p:spPr>
          <a:ln/>
        </p:spPr>
        <p:txBody>
          <a:bodyPr/>
          <a:lstStyle>
            <a:lvl1pPr>
              <a:defRPr/>
            </a:lvl1pPr>
          </a:lstStyle>
          <a:p>
            <a:fld id="{8216EAD2-C315-4A22-BE97-32CEB2CBF73B}" type="slidenum">
              <a:rPr lang="en-US" altLang="en-US"/>
              <a:pPr/>
              <a:t>‹#›</a:t>
            </a:fld>
            <a:endParaRPr lang="en-US" altLang="en-US"/>
          </a:p>
        </p:txBody>
      </p:sp>
    </p:spTree>
    <p:extLst>
      <p:ext uri="{BB962C8B-B14F-4D97-AF65-F5344CB8AC3E}">
        <p14:creationId xmlns:p14="http://schemas.microsoft.com/office/powerpoint/2010/main" val="74978637"/>
      </p:ext>
    </p:extLst>
  </p:cSld>
  <p:clrMapOvr>
    <a:masterClrMapping/>
  </p:clrMapOvr>
  <p:transition spd="slow" advTm="16000">
    <p:random/>
    <p:sndAc>
      <p:stSnd>
        <p:snd r:embed="rId1" name="projctor.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6BBB4F-F59F-4E80-B906-7972EBEBEB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418245-D4CB-4D9A-AB7A-6942667DC7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44C9C9-397D-44B5-8A96-7C656F9DB836}"/>
              </a:ext>
            </a:extLst>
          </p:cNvPr>
          <p:cNvSpPr>
            <a:spLocks noGrp="1" noChangeArrowheads="1"/>
          </p:cNvSpPr>
          <p:nvPr>
            <p:ph type="sldNum" sz="quarter" idx="12"/>
          </p:nvPr>
        </p:nvSpPr>
        <p:spPr>
          <a:ln/>
        </p:spPr>
        <p:txBody>
          <a:bodyPr/>
          <a:lstStyle>
            <a:lvl1pPr>
              <a:defRPr/>
            </a:lvl1pPr>
          </a:lstStyle>
          <a:p>
            <a:fld id="{862D9B96-9288-47AD-8313-706FC9E22562}" type="slidenum">
              <a:rPr lang="en-US" altLang="en-US"/>
              <a:pPr/>
              <a:t>‹#›</a:t>
            </a:fld>
            <a:endParaRPr lang="en-US" altLang="en-US"/>
          </a:p>
        </p:txBody>
      </p:sp>
    </p:spTree>
    <p:extLst>
      <p:ext uri="{BB962C8B-B14F-4D97-AF65-F5344CB8AC3E}">
        <p14:creationId xmlns:p14="http://schemas.microsoft.com/office/powerpoint/2010/main" val="543764251"/>
      </p:ext>
    </p:extLst>
  </p:cSld>
  <p:clrMapOvr>
    <a:masterClrMapping/>
  </p:clrMapOvr>
  <p:transition spd="slow" advTm="16000">
    <p:random/>
    <p:sndAc>
      <p:stSnd>
        <p:snd r:embed="rId1" name="projctor.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126150"/>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6FB43C3-FDB8-4607-BC73-0FFAAD6D5A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9FC8A2-C03C-4541-956B-9AA7F67FE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64DB55-FC18-4D34-A99E-CC77C994D8D8}"/>
              </a:ext>
            </a:extLst>
          </p:cNvPr>
          <p:cNvSpPr>
            <a:spLocks noGrp="1" noChangeArrowheads="1"/>
          </p:cNvSpPr>
          <p:nvPr>
            <p:ph type="sldNum" sz="quarter" idx="12"/>
          </p:nvPr>
        </p:nvSpPr>
        <p:spPr>
          <a:ln/>
        </p:spPr>
        <p:txBody>
          <a:bodyPr/>
          <a:lstStyle>
            <a:lvl1pPr>
              <a:defRPr/>
            </a:lvl1pPr>
          </a:lstStyle>
          <a:p>
            <a:fld id="{B2DDA6F8-1505-469C-B5F4-3123A365FF70}" type="slidenum">
              <a:rPr lang="en-US" altLang="en-US"/>
              <a:pPr/>
              <a:t>‹#›</a:t>
            </a:fld>
            <a:endParaRPr lang="en-US" altLang="en-US"/>
          </a:p>
        </p:txBody>
      </p:sp>
    </p:spTree>
    <p:extLst>
      <p:ext uri="{BB962C8B-B14F-4D97-AF65-F5344CB8AC3E}">
        <p14:creationId xmlns:p14="http://schemas.microsoft.com/office/powerpoint/2010/main" val="2697680223"/>
      </p:ext>
    </p:extLst>
  </p:cSld>
  <p:clrMapOvr>
    <a:masterClrMapping/>
  </p:clrMapOvr>
  <p:transition spd="slow" advTm="16000">
    <p:random/>
    <p:sndAc>
      <p:stSnd>
        <p:snd r:embed="rId1" name="projctor.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0204F34-5D9B-41E2-B2F4-13F1845830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5AE1C0E-44E9-4933-A9A8-3AF02EA6AF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C81417C-F2D7-4645-B85F-4D3F76BCA9D2}"/>
              </a:ext>
            </a:extLst>
          </p:cNvPr>
          <p:cNvSpPr>
            <a:spLocks noGrp="1" noChangeArrowheads="1"/>
          </p:cNvSpPr>
          <p:nvPr>
            <p:ph type="sldNum" sz="quarter" idx="12"/>
          </p:nvPr>
        </p:nvSpPr>
        <p:spPr>
          <a:ln/>
        </p:spPr>
        <p:txBody>
          <a:bodyPr/>
          <a:lstStyle>
            <a:lvl1pPr>
              <a:defRPr/>
            </a:lvl1pPr>
          </a:lstStyle>
          <a:p>
            <a:fld id="{053E95AC-4051-4390-AFA3-A00D224F0E3D}" type="slidenum">
              <a:rPr lang="en-US" altLang="en-US"/>
              <a:pPr/>
              <a:t>‹#›</a:t>
            </a:fld>
            <a:endParaRPr lang="en-US" altLang="en-US"/>
          </a:p>
        </p:txBody>
      </p:sp>
    </p:spTree>
    <p:extLst>
      <p:ext uri="{BB962C8B-B14F-4D97-AF65-F5344CB8AC3E}">
        <p14:creationId xmlns:p14="http://schemas.microsoft.com/office/powerpoint/2010/main" val="932985578"/>
      </p:ext>
    </p:extLst>
  </p:cSld>
  <p:clrMapOvr>
    <a:masterClrMapping/>
  </p:clrMapOvr>
  <p:transition spd="slow" advTm="16000">
    <p:random/>
    <p:sndAc>
      <p:stSnd>
        <p:snd r:embed="rId1" name="projctor.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4B7B5FF-E931-470D-B337-AAA4B57A9C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7C1C37-E7E1-43E6-8F03-DE16AF5A8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6CB7F8-7C22-424D-A698-80D6BCBC7CCA}"/>
              </a:ext>
            </a:extLst>
          </p:cNvPr>
          <p:cNvSpPr>
            <a:spLocks noGrp="1" noChangeArrowheads="1"/>
          </p:cNvSpPr>
          <p:nvPr>
            <p:ph type="sldNum" sz="quarter" idx="12"/>
          </p:nvPr>
        </p:nvSpPr>
        <p:spPr>
          <a:ln/>
        </p:spPr>
        <p:txBody>
          <a:bodyPr/>
          <a:lstStyle>
            <a:lvl1pPr>
              <a:defRPr/>
            </a:lvl1pPr>
          </a:lstStyle>
          <a:p>
            <a:fld id="{D747C0B8-03EA-4338-A5CB-E5E2C44B0EF2}" type="slidenum">
              <a:rPr lang="en-US" altLang="en-US"/>
              <a:pPr/>
              <a:t>‹#›</a:t>
            </a:fld>
            <a:endParaRPr lang="en-US" altLang="en-US"/>
          </a:p>
        </p:txBody>
      </p:sp>
    </p:spTree>
    <p:extLst>
      <p:ext uri="{BB962C8B-B14F-4D97-AF65-F5344CB8AC3E}">
        <p14:creationId xmlns:p14="http://schemas.microsoft.com/office/powerpoint/2010/main" val="157089262"/>
      </p:ext>
    </p:extLst>
  </p:cSld>
  <p:clrMapOvr>
    <a:masterClrMapping/>
  </p:clrMapOvr>
  <p:transition spd="slow" advTm="16000">
    <p:random/>
    <p:sndAc>
      <p:stSnd>
        <p:snd r:embed="rId1" name="projctor.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3AFF22-5BD0-4EF0-BF21-9A820ECE016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9891984-F3F5-432F-9FD1-4092E088DA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283EC5D-19D1-42D9-8FCF-890118749C0E}"/>
              </a:ext>
            </a:extLst>
          </p:cNvPr>
          <p:cNvSpPr>
            <a:spLocks noGrp="1" noChangeArrowheads="1"/>
          </p:cNvSpPr>
          <p:nvPr>
            <p:ph type="sldNum" sz="quarter" idx="12"/>
          </p:nvPr>
        </p:nvSpPr>
        <p:spPr>
          <a:ln/>
        </p:spPr>
        <p:txBody>
          <a:bodyPr/>
          <a:lstStyle>
            <a:lvl1pPr>
              <a:defRPr/>
            </a:lvl1pPr>
          </a:lstStyle>
          <a:p>
            <a:fld id="{F0715DBF-ADCF-4290-8D9B-214F6E11EE84}" type="slidenum">
              <a:rPr lang="en-US" altLang="en-US"/>
              <a:pPr/>
              <a:t>‹#›</a:t>
            </a:fld>
            <a:endParaRPr lang="en-US" altLang="en-US"/>
          </a:p>
        </p:txBody>
      </p:sp>
    </p:spTree>
    <p:extLst>
      <p:ext uri="{BB962C8B-B14F-4D97-AF65-F5344CB8AC3E}">
        <p14:creationId xmlns:p14="http://schemas.microsoft.com/office/powerpoint/2010/main" val="1623971637"/>
      </p:ext>
    </p:extLst>
  </p:cSld>
  <p:clrMapOvr>
    <a:masterClrMapping/>
  </p:clrMapOvr>
  <p:transition spd="slow" advTm="16000">
    <p:random/>
    <p:sndAc>
      <p:stSnd>
        <p:snd r:embed="rId1" name="projctor.wav"/>
      </p:stSnd>
    </p:sndAc>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A74906-F7E4-47F0-92AF-6BEF00915E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DAF9D1-F61A-4FF6-A0F5-806BC7C605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B42F80-A02F-4279-B7B1-B867AA14CC7C}"/>
              </a:ext>
            </a:extLst>
          </p:cNvPr>
          <p:cNvSpPr>
            <a:spLocks noGrp="1" noChangeArrowheads="1"/>
          </p:cNvSpPr>
          <p:nvPr>
            <p:ph type="sldNum" sz="quarter" idx="12"/>
          </p:nvPr>
        </p:nvSpPr>
        <p:spPr>
          <a:ln/>
        </p:spPr>
        <p:txBody>
          <a:bodyPr/>
          <a:lstStyle>
            <a:lvl1pPr>
              <a:defRPr/>
            </a:lvl1pPr>
          </a:lstStyle>
          <a:p>
            <a:fld id="{83E91DA5-41B3-45CD-8E10-970BD2E15B29}" type="slidenum">
              <a:rPr lang="en-US" altLang="en-US"/>
              <a:pPr/>
              <a:t>‹#›</a:t>
            </a:fld>
            <a:endParaRPr lang="en-US" altLang="en-US"/>
          </a:p>
        </p:txBody>
      </p:sp>
    </p:spTree>
    <p:extLst>
      <p:ext uri="{BB962C8B-B14F-4D97-AF65-F5344CB8AC3E}">
        <p14:creationId xmlns:p14="http://schemas.microsoft.com/office/powerpoint/2010/main" val="3839394696"/>
      </p:ext>
    </p:extLst>
  </p:cSld>
  <p:clrMapOvr>
    <a:masterClrMapping/>
  </p:clrMapOvr>
  <p:transition spd="slow" advTm="16000">
    <p:random/>
    <p:sndAc>
      <p:stSnd>
        <p:snd r:embed="rId1" name="projctor.wav"/>
      </p:stSnd>
    </p:sndAc>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D0283A-712F-4808-9405-7E88729024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7597CD-9DCE-45A9-B4D0-B08F5ED515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84479E-EC85-45D9-A18F-E7D95BE71FE2}"/>
              </a:ext>
            </a:extLst>
          </p:cNvPr>
          <p:cNvSpPr>
            <a:spLocks noGrp="1" noChangeArrowheads="1"/>
          </p:cNvSpPr>
          <p:nvPr>
            <p:ph type="sldNum" sz="quarter" idx="12"/>
          </p:nvPr>
        </p:nvSpPr>
        <p:spPr>
          <a:ln/>
        </p:spPr>
        <p:txBody>
          <a:bodyPr/>
          <a:lstStyle>
            <a:lvl1pPr>
              <a:defRPr/>
            </a:lvl1pPr>
          </a:lstStyle>
          <a:p>
            <a:fld id="{9B16AA65-D94B-46CE-9B4D-CCF1BDD5AAAA}" type="slidenum">
              <a:rPr lang="en-US" altLang="en-US"/>
              <a:pPr/>
              <a:t>‹#›</a:t>
            </a:fld>
            <a:endParaRPr lang="en-US" altLang="en-US"/>
          </a:p>
        </p:txBody>
      </p:sp>
    </p:spTree>
    <p:extLst>
      <p:ext uri="{BB962C8B-B14F-4D97-AF65-F5344CB8AC3E}">
        <p14:creationId xmlns:p14="http://schemas.microsoft.com/office/powerpoint/2010/main" val="1787506875"/>
      </p:ext>
    </p:extLst>
  </p:cSld>
  <p:clrMapOvr>
    <a:masterClrMapping/>
  </p:clrMapOvr>
  <p:transition spd="slow" advTm="16000">
    <p:random/>
    <p:sndAc>
      <p:stSnd>
        <p:snd r:embed="rId1" name="projctor.wav"/>
      </p:stSnd>
    </p:sndAc>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5E093983-E5F4-4264-9EF4-BE9707F1ED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EB145C-1C8A-43EF-84C1-11E686FC3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78D3E5-89F9-4330-BD4C-04D88025224E}"/>
              </a:ext>
            </a:extLst>
          </p:cNvPr>
          <p:cNvSpPr>
            <a:spLocks noGrp="1" noChangeArrowheads="1"/>
          </p:cNvSpPr>
          <p:nvPr>
            <p:ph type="sldNum" sz="quarter" idx="12"/>
          </p:nvPr>
        </p:nvSpPr>
        <p:spPr>
          <a:ln/>
        </p:spPr>
        <p:txBody>
          <a:bodyPr/>
          <a:lstStyle>
            <a:lvl1pPr>
              <a:defRPr/>
            </a:lvl1pPr>
          </a:lstStyle>
          <a:p>
            <a:fld id="{73FF8250-F247-4ACD-87A1-FC6D5CD16505}" type="slidenum">
              <a:rPr lang="en-US" altLang="en-US"/>
              <a:pPr/>
              <a:t>‹#›</a:t>
            </a:fld>
            <a:endParaRPr lang="en-US" altLang="en-US"/>
          </a:p>
        </p:txBody>
      </p:sp>
    </p:spTree>
    <p:extLst>
      <p:ext uri="{BB962C8B-B14F-4D97-AF65-F5344CB8AC3E}">
        <p14:creationId xmlns:p14="http://schemas.microsoft.com/office/powerpoint/2010/main" val="2486473184"/>
      </p:ext>
    </p:extLst>
  </p:cSld>
  <p:clrMapOvr>
    <a:masterClrMapping/>
  </p:clrMapOvr>
  <p:transition spd="slow" advTm="16000">
    <p:random/>
    <p:sndAc>
      <p:stSnd>
        <p:snd r:embed="rId1" name="projctor.wav"/>
      </p:stSnd>
    </p:sndAc>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119A7B-2D5A-4261-AE2E-FF6348EB8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1F1C44-4E31-43AE-92CD-E335232407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9DDBDB-EAE3-4F17-8642-A755D8837C71}"/>
              </a:ext>
            </a:extLst>
          </p:cNvPr>
          <p:cNvSpPr>
            <a:spLocks noGrp="1" noChangeArrowheads="1"/>
          </p:cNvSpPr>
          <p:nvPr>
            <p:ph type="sldNum" sz="quarter" idx="12"/>
          </p:nvPr>
        </p:nvSpPr>
        <p:spPr>
          <a:ln/>
        </p:spPr>
        <p:txBody>
          <a:bodyPr/>
          <a:lstStyle>
            <a:lvl1pPr>
              <a:defRPr/>
            </a:lvl1pPr>
          </a:lstStyle>
          <a:p>
            <a:fld id="{0B5BC35E-7C8C-4005-860A-239A618C483E}" type="slidenum">
              <a:rPr lang="en-US" altLang="en-US"/>
              <a:pPr/>
              <a:t>‹#›</a:t>
            </a:fld>
            <a:endParaRPr lang="en-US" altLang="en-US"/>
          </a:p>
        </p:txBody>
      </p:sp>
    </p:spTree>
    <p:extLst>
      <p:ext uri="{BB962C8B-B14F-4D97-AF65-F5344CB8AC3E}">
        <p14:creationId xmlns:p14="http://schemas.microsoft.com/office/powerpoint/2010/main" val="3329107042"/>
      </p:ext>
    </p:extLst>
  </p:cSld>
  <p:clrMapOvr>
    <a:masterClrMapping/>
  </p:clrMapOvr>
  <p:transition spd="slow" advTm="16000">
    <p:random/>
    <p:sndAc>
      <p:stSnd>
        <p:snd r:embed="rId1" name="projctor.wav"/>
      </p:stSnd>
    </p:sndAc>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CF01F501-7F0A-4AB4-B084-7952AA3051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6CA16B-C3B5-4C86-B7BF-68315CFE3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6AAE0F-F319-4E00-9F44-EAF1AC4CD255}"/>
              </a:ext>
            </a:extLst>
          </p:cNvPr>
          <p:cNvSpPr>
            <a:spLocks noGrp="1" noChangeArrowheads="1"/>
          </p:cNvSpPr>
          <p:nvPr>
            <p:ph type="sldNum" sz="quarter" idx="12"/>
          </p:nvPr>
        </p:nvSpPr>
        <p:spPr>
          <a:ln/>
        </p:spPr>
        <p:txBody>
          <a:bodyPr/>
          <a:lstStyle>
            <a:lvl1pPr>
              <a:defRPr/>
            </a:lvl1pPr>
          </a:lstStyle>
          <a:p>
            <a:fld id="{B23B2019-7FD4-4824-8318-4E27C2E86C2C}" type="slidenum">
              <a:rPr lang="en-US" altLang="en-US"/>
              <a:pPr/>
              <a:t>‹#›</a:t>
            </a:fld>
            <a:endParaRPr lang="en-US" altLang="en-US"/>
          </a:p>
        </p:txBody>
      </p:sp>
    </p:spTree>
    <p:extLst>
      <p:ext uri="{BB962C8B-B14F-4D97-AF65-F5344CB8AC3E}">
        <p14:creationId xmlns:p14="http://schemas.microsoft.com/office/powerpoint/2010/main" val="1265368880"/>
      </p:ext>
    </p:extLst>
  </p:cSld>
  <p:clrMapOvr>
    <a:masterClrMapping/>
  </p:clrMapOvr>
  <p:transition spd="slow" advTm="16000">
    <p:random/>
    <p:sndAc>
      <p:stSnd>
        <p:snd r:embed="rId1" name="projctor.wav"/>
      </p:stSnd>
    </p:sndAc>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3C704-22F6-4B9D-AF80-BBC7FBD282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12F2DB-1523-4928-A1D7-95E69F749D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E9A7E2-599C-4EF1-B609-343878D408E7}"/>
              </a:ext>
            </a:extLst>
          </p:cNvPr>
          <p:cNvSpPr>
            <a:spLocks noGrp="1" noChangeArrowheads="1"/>
          </p:cNvSpPr>
          <p:nvPr>
            <p:ph type="sldNum" sz="quarter" idx="12"/>
          </p:nvPr>
        </p:nvSpPr>
        <p:spPr>
          <a:ln/>
        </p:spPr>
        <p:txBody>
          <a:bodyPr/>
          <a:lstStyle>
            <a:lvl1pPr>
              <a:defRPr/>
            </a:lvl1pPr>
          </a:lstStyle>
          <a:p>
            <a:fld id="{3A4C611D-8FCF-403E-92B4-8F06FA2A496E}" type="slidenum">
              <a:rPr lang="en-US" altLang="en-US"/>
              <a:pPr/>
              <a:t>‹#›</a:t>
            </a:fld>
            <a:endParaRPr lang="en-US" altLang="en-US"/>
          </a:p>
        </p:txBody>
      </p:sp>
    </p:spTree>
    <p:extLst>
      <p:ext uri="{BB962C8B-B14F-4D97-AF65-F5344CB8AC3E}">
        <p14:creationId xmlns:p14="http://schemas.microsoft.com/office/powerpoint/2010/main" val="1429556776"/>
      </p:ext>
    </p:extLst>
  </p:cSld>
  <p:clrMapOvr>
    <a:masterClrMapping/>
  </p:clrMapOvr>
  <p:transition spd="slow" advTm="16000">
    <p:random/>
    <p:sndAc>
      <p:stSnd>
        <p:snd r:embed="rId1" name="projctor.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0084913"/>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D62DD1-7D4D-4FD4-B3DE-B979D6C45F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7AB45-0E4E-4743-833E-D303863A51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49ACE8-1875-42D2-976A-7793C33D5701}"/>
              </a:ext>
            </a:extLst>
          </p:cNvPr>
          <p:cNvSpPr>
            <a:spLocks noGrp="1" noChangeArrowheads="1"/>
          </p:cNvSpPr>
          <p:nvPr>
            <p:ph type="sldNum" sz="quarter" idx="12"/>
          </p:nvPr>
        </p:nvSpPr>
        <p:spPr>
          <a:ln/>
        </p:spPr>
        <p:txBody>
          <a:bodyPr/>
          <a:lstStyle>
            <a:lvl1pPr>
              <a:defRPr/>
            </a:lvl1pPr>
          </a:lstStyle>
          <a:p>
            <a:fld id="{D14BF2BC-2CEA-4205-A7E1-3D43924555C8}" type="slidenum">
              <a:rPr lang="en-US" altLang="en-US"/>
              <a:pPr/>
              <a:t>‹#›</a:t>
            </a:fld>
            <a:endParaRPr lang="en-US" altLang="en-US"/>
          </a:p>
        </p:txBody>
      </p:sp>
    </p:spTree>
    <p:extLst>
      <p:ext uri="{BB962C8B-B14F-4D97-AF65-F5344CB8AC3E}">
        <p14:creationId xmlns:p14="http://schemas.microsoft.com/office/powerpoint/2010/main" val="860521026"/>
      </p:ext>
    </p:extLst>
  </p:cSld>
  <p:clrMapOvr>
    <a:masterClrMapping/>
  </p:clrMapOvr>
  <p:transition spd="slow" advTm="16000">
    <p:random/>
    <p:sndAc>
      <p:stSnd>
        <p:snd r:embed="rId1" name="projctor.wav"/>
      </p:stSnd>
    </p:sndAc>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EB9CEC-D4DD-49EC-A8C4-73BAC7323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F0CE48-1C17-4734-AC60-2508BC6C95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D83D9-F7EC-4340-94F3-C57F68D17B30}"/>
              </a:ext>
            </a:extLst>
          </p:cNvPr>
          <p:cNvSpPr>
            <a:spLocks noGrp="1" noChangeArrowheads="1"/>
          </p:cNvSpPr>
          <p:nvPr>
            <p:ph type="sldNum" sz="quarter" idx="12"/>
          </p:nvPr>
        </p:nvSpPr>
        <p:spPr>
          <a:ln/>
        </p:spPr>
        <p:txBody>
          <a:bodyPr/>
          <a:lstStyle>
            <a:lvl1pPr>
              <a:defRPr/>
            </a:lvl1pPr>
          </a:lstStyle>
          <a:p>
            <a:fld id="{01C98FC9-171E-45DF-B3FA-0868E78D120D}" type="slidenum">
              <a:rPr lang="en-US" altLang="en-US"/>
              <a:pPr/>
              <a:t>‹#›</a:t>
            </a:fld>
            <a:endParaRPr lang="en-US" altLang="en-US"/>
          </a:p>
        </p:txBody>
      </p:sp>
    </p:spTree>
    <p:extLst>
      <p:ext uri="{BB962C8B-B14F-4D97-AF65-F5344CB8AC3E}">
        <p14:creationId xmlns:p14="http://schemas.microsoft.com/office/powerpoint/2010/main" val="746021788"/>
      </p:ext>
    </p:extLst>
  </p:cSld>
  <p:clrMapOvr>
    <a:masterClrMapping/>
  </p:clrMapOvr>
  <p:transition spd="slow" advTm="16000">
    <p:random/>
    <p:sndAc>
      <p:stSnd>
        <p:snd r:embed="rId1" name="projctor.wav"/>
      </p:stSnd>
    </p:sndAc>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DFEDA5-8675-48F7-BD42-49619C2BAA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BEFC68-A7B0-4107-A752-FD519521E9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0A6F8B6-395C-4474-B6FF-2DCB478E5287}"/>
              </a:ext>
            </a:extLst>
          </p:cNvPr>
          <p:cNvSpPr>
            <a:spLocks noGrp="1" noChangeArrowheads="1"/>
          </p:cNvSpPr>
          <p:nvPr>
            <p:ph type="sldNum" sz="quarter" idx="12"/>
          </p:nvPr>
        </p:nvSpPr>
        <p:spPr>
          <a:ln/>
        </p:spPr>
        <p:txBody>
          <a:bodyPr/>
          <a:lstStyle>
            <a:lvl1pPr>
              <a:defRPr/>
            </a:lvl1pPr>
          </a:lstStyle>
          <a:p>
            <a:fld id="{C258827E-4FC4-41E4-8ACF-62C88A6D2749}" type="slidenum">
              <a:rPr lang="en-US" altLang="en-US"/>
              <a:pPr/>
              <a:t>‹#›</a:t>
            </a:fld>
            <a:endParaRPr lang="en-US" altLang="en-US"/>
          </a:p>
        </p:txBody>
      </p:sp>
    </p:spTree>
    <p:extLst>
      <p:ext uri="{BB962C8B-B14F-4D97-AF65-F5344CB8AC3E}">
        <p14:creationId xmlns:p14="http://schemas.microsoft.com/office/powerpoint/2010/main" val="2243806770"/>
      </p:ext>
    </p:extLst>
  </p:cSld>
  <p:clrMapOvr>
    <a:masterClrMapping/>
  </p:clrMapOvr>
  <p:transition spd="slow" advTm="16000">
    <p:random/>
    <p:sndAc>
      <p:stSnd>
        <p:snd r:embed="rId1" name="projctor.wav"/>
      </p:stSnd>
    </p:sndAc>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D6DCA4-8EEB-4DD5-AEF9-D75B401E77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552DDF-9DA2-4DBE-B577-E03FA73A3D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7D8146-FC32-4686-8CCA-FF05C51898E1}"/>
              </a:ext>
            </a:extLst>
          </p:cNvPr>
          <p:cNvSpPr>
            <a:spLocks noGrp="1" noChangeArrowheads="1"/>
          </p:cNvSpPr>
          <p:nvPr>
            <p:ph type="sldNum" sz="quarter" idx="12"/>
          </p:nvPr>
        </p:nvSpPr>
        <p:spPr>
          <a:ln/>
        </p:spPr>
        <p:txBody>
          <a:bodyPr/>
          <a:lstStyle>
            <a:lvl1pPr>
              <a:defRPr/>
            </a:lvl1pPr>
          </a:lstStyle>
          <a:p>
            <a:fld id="{68F25A25-D43D-4AE3-B7DE-EE45011C5F0A}" type="slidenum">
              <a:rPr lang="en-US" altLang="en-US"/>
              <a:pPr/>
              <a:t>‹#›</a:t>
            </a:fld>
            <a:endParaRPr lang="en-US" altLang="en-US"/>
          </a:p>
        </p:txBody>
      </p:sp>
    </p:spTree>
    <p:extLst>
      <p:ext uri="{BB962C8B-B14F-4D97-AF65-F5344CB8AC3E}">
        <p14:creationId xmlns:p14="http://schemas.microsoft.com/office/powerpoint/2010/main" val="4011516893"/>
      </p:ext>
    </p:extLst>
  </p:cSld>
  <p:clrMapOvr>
    <a:masterClrMapping/>
  </p:clrMapOvr>
  <p:transition spd="slow" advTm="16000">
    <p:random/>
    <p:sndAc>
      <p:stSnd>
        <p:snd r:embed="rId1" name="projctor.wav"/>
      </p:stSnd>
    </p:sndAc>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07DD62-F9FD-4E53-A0B3-CE5BCB2834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6D573C-BB56-4918-9229-5E57FE255A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2D7B9C-A601-47FF-9109-9C14C9393CE3}"/>
              </a:ext>
            </a:extLst>
          </p:cNvPr>
          <p:cNvSpPr>
            <a:spLocks noGrp="1" noChangeArrowheads="1"/>
          </p:cNvSpPr>
          <p:nvPr>
            <p:ph type="sldNum" sz="quarter" idx="12"/>
          </p:nvPr>
        </p:nvSpPr>
        <p:spPr>
          <a:ln/>
        </p:spPr>
        <p:txBody>
          <a:bodyPr/>
          <a:lstStyle>
            <a:lvl1pPr>
              <a:defRPr/>
            </a:lvl1pPr>
          </a:lstStyle>
          <a:p>
            <a:fld id="{055A0415-829A-495E-BC17-10B4897623B2}" type="slidenum">
              <a:rPr lang="en-US" altLang="en-US"/>
              <a:pPr/>
              <a:t>‹#›</a:t>
            </a:fld>
            <a:endParaRPr lang="en-US" altLang="en-US"/>
          </a:p>
        </p:txBody>
      </p:sp>
    </p:spTree>
    <p:extLst>
      <p:ext uri="{BB962C8B-B14F-4D97-AF65-F5344CB8AC3E}">
        <p14:creationId xmlns:p14="http://schemas.microsoft.com/office/powerpoint/2010/main" val="3435001541"/>
      </p:ext>
    </p:extLst>
  </p:cSld>
  <p:clrMapOvr>
    <a:masterClrMapping/>
  </p:clrMapOvr>
  <p:transition spd="slow" advTm="16000">
    <p:random/>
    <p:sndAc>
      <p:stSnd>
        <p:snd r:embed="rId1" name="projctor.wav"/>
      </p:stSnd>
    </p:sndAc>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FF6637-32C5-4E23-AFFD-C4F2EFBE28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7384E-064C-45EC-84EC-095703D4B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6AB329-40A2-441E-B494-E6979714C72D}"/>
              </a:ext>
            </a:extLst>
          </p:cNvPr>
          <p:cNvSpPr>
            <a:spLocks noGrp="1" noChangeArrowheads="1"/>
          </p:cNvSpPr>
          <p:nvPr>
            <p:ph type="sldNum" sz="quarter" idx="12"/>
          </p:nvPr>
        </p:nvSpPr>
        <p:spPr>
          <a:ln/>
        </p:spPr>
        <p:txBody>
          <a:bodyPr/>
          <a:lstStyle>
            <a:lvl1pPr>
              <a:defRPr/>
            </a:lvl1pPr>
          </a:lstStyle>
          <a:p>
            <a:fld id="{B10B973B-DDA0-4B4C-9487-E47EAA9EC4E9}" type="slidenum">
              <a:rPr lang="en-US" altLang="en-US"/>
              <a:pPr/>
              <a:t>‹#›</a:t>
            </a:fld>
            <a:endParaRPr lang="en-US" altLang="en-US"/>
          </a:p>
        </p:txBody>
      </p:sp>
    </p:spTree>
    <p:extLst>
      <p:ext uri="{BB962C8B-B14F-4D97-AF65-F5344CB8AC3E}">
        <p14:creationId xmlns:p14="http://schemas.microsoft.com/office/powerpoint/2010/main" val="164101573"/>
      </p:ext>
    </p:extLst>
  </p:cSld>
  <p:clrMapOvr>
    <a:masterClrMapping/>
  </p:clrMapOvr>
  <p:transition spd="slow" advTm="16000">
    <p:random/>
    <p:sndAc>
      <p:stSnd>
        <p:snd r:embed="rId1" name="projctor.wav"/>
      </p:stSnd>
    </p:sndAc>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14F3C7-87AD-4651-A3CE-342DBE2E19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7EA6C9-2AEB-4276-B716-3F499B5EE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664D7D-B5A5-4B78-85C3-8D0697EF9F39}"/>
              </a:ext>
            </a:extLst>
          </p:cNvPr>
          <p:cNvSpPr>
            <a:spLocks noGrp="1" noChangeArrowheads="1"/>
          </p:cNvSpPr>
          <p:nvPr>
            <p:ph type="sldNum" sz="quarter" idx="12"/>
          </p:nvPr>
        </p:nvSpPr>
        <p:spPr>
          <a:ln/>
        </p:spPr>
        <p:txBody>
          <a:bodyPr/>
          <a:lstStyle>
            <a:lvl1pPr>
              <a:defRPr/>
            </a:lvl1pPr>
          </a:lstStyle>
          <a:p>
            <a:fld id="{E3294304-1BE6-47F2-AD8C-D47A63019E79}" type="slidenum">
              <a:rPr lang="en-US" altLang="en-US"/>
              <a:pPr/>
              <a:t>‹#›</a:t>
            </a:fld>
            <a:endParaRPr lang="en-US" altLang="en-US"/>
          </a:p>
        </p:txBody>
      </p:sp>
    </p:spTree>
    <p:extLst>
      <p:ext uri="{BB962C8B-B14F-4D97-AF65-F5344CB8AC3E}">
        <p14:creationId xmlns:p14="http://schemas.microsoft.com/office/powerpoint/2010/main" val="4070803685"/>
      </p:ext>
    </p:extLst>
  </p:cSld>
  <p:clrMapOvr>
    <a:masterClrMapping/>
  </p:clrMapOvr>
  <p:transition spd="slow" advTm="16000">
    <p:random/>
    <p:sndAc>
      <p:stSnd>
        <p:snd r:embed="rId1" name="projctor.wav"/>
      </p:stSnd>
    </p:sndAc>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B2CC10-AA02-410B-B8D8-3568DC6D38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D6C555-EB9B-4AAD-BEA0-5A56A71DB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802EA9-86AC-4718-AA35-9C1EF675F0FB}"/>
              </a:ext>
            </a:extLst>
          </p:cNvPr>
          <p:cNvSpPr>
            <a:spLocks noGrp="1" noChangeArrowheads="1"/>
          </p:cNvSpPr>
          <p:nvPr>
            <p:ph type="sldNum" sz="quarter" idx="12"/>
          </p:nvPr>
        </p:nvSpPr>
        <p:spPr>
          <a:ln/>
        </p:spPr>
        <p:txBody>
          <a:bodyPr/>
          <a:lstStyle>
            <a:lvl1pPr>
              <a:defRPr/>
            </a:lvl1pPr>
          </a:lstStyle>
          <a:p>
            <a:fld id="{B6D40F84-F4CE-4EE7-A23D-2965D1F062ED}" type="slidenum">
              <a:rPr lang="en-US" altLang="en-US"/>
              <a:pPr/>
              <a:t>‹#›</a:t>
            </a:fld>
            <a:endParaRPr lang="en-US" altLang="en-US"/>
          </a:p>
        </p:txBody>
      </p:sp>
    </p:spTree>
    <p:extLst>
      <p:ext uri="{BB962C8B-B14F-4D97-AF65-F5344CB8AC3E}">
        <p14:creationId xmlns:p14="http://schemas.microsoft.com/office/powerpoint/2010/main" val="592189734"/>
      </p:ext>
    </p:extLst>
  </p:cSld>
  <p:clrMapOvr>
    <a:masterClrMapping/>
  </p:clrMapOvr>
  <p:transition spd="slow" advTm="16000">
    <p:random/>
    <p:sndAc>
      <p:stSnd>
        <p:snd r:embed="rId1" name="projctor.wav"/>
      </p:stSnd>
    </p:sndAc>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C5BAF0-F01A-4DA3-A719-8031FBE529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C193BA-C54C-41A1-BC24-3B0A647C9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112972-4A87-406F-9377-B1F5CF0944BB}"/>
              </a:ext>
            </a:extLst>
          </p:cNvPr>
          <p:cNvSpPr>
            <a:spLocks noGrp="1" noChangeArrowheads="1"/>
          </p:cNvSpPr>
          <p:nvPr>
            <p:ph type="sldNum" sz="quarter" idx="12"/>
          </p:nvPr>
        </p:nvSpPr>
        <p:spPr>
          <a:ln/>
        </p:spPr>
        <p:txBody>
          <a:bodyPr/>
          <a:lstStyle>
            <a:lvl1pPr>
              <a:defRPr/>
            </a:lvl1pPr>
          </a:lstStyle>
          <a:p>
            <a:fld id="{E7D5D6D9-B743-445C-AE6E-9E4223FE679A}" type="slidenum">
              <a:rPr lang="en-US" altLang="en-US"/>
              <a:pPr/>
              <a:t>‹#›</a:t>
            </a:fld>
            <a:endParaRPr lang="en-US" altLang="en-US"/>
          </a:p>
        </p:txBody>
      </p:sp>
    </p:spTree>
    <p:extLst>
      <p:ext uri="{BB962C8B-B14F-4D97-AF65-F5344CB8AC3E}">
        <p14:creationId xmlns:p14="http://schemas.microsoft.com/office/powerpoint/2010/main" val="3714609819"/>
      </p:ext>
    </p:extLst>
  </p:cSld>
  <p:clrMapOvr>
    <a:masterClrMapping/>
  </p:clrMapOvr>
  <p:transition spd="slow" advTm="16000">
    <p:random/>
    <p:sndAc>
      <p:stSnd>
        <p:snd r:embed="rId1" name="projctor.wav"/>
      </p:stSnd>
    </p:sndAc>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AEC801CD-08A6-4DE5-B78C-1AD3B395F3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5B2C21-DDFF-4B9A-B9A1-7DCC4703A1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099FC6-446D-472D-9E17-61489E9BBEF3}"/>
              </a:ext>
            </a:extLst>
          </p:cNvPr>
          <p:cNvSpPr>
            <a:spLocks noGrp="1" noChangeArrowheads="1"/>
          </p:cNvSpPr>
          <p:nvPr>
            <p:ph type="sldNum" sz="quarter" idx="12"/>
          </p:nvPr>
        </p:nvSpPr>
        <p:spPr>
          <a:ln/>
        </p:spPr>
        <p:txBody>
          <a:bodyPr/>
          <a:lstStyle>
            <a:lvl1pPr>
              <a:defRPr/>
            </a:lvl1pPr>
          </a:lstStyle>
          <a:p>
            <a:fld id="{71DDCFF0-8F00-46E1-951C-9F5FB82A8498}" type="slidenum">
              <a:rPr lang="en-US" altLang="en-US"/>
              <a:pPr/>
              <a:t>‹#›</a:t>
            </a:fld>
            <a:endParaRPr lang="en-US" altLang="en-US"/>
          </a:p>
        </p:txBody>
      </p:sp>
    </p:spTree>
    <p:extLst>
      <p:ext uri="{BB962C8B-B14F-4D97-AF65-F5344CB8AC3E}">
        <p14:creationId xmlns:p14="http://schemas.microsoft.com/office/powerpoint/2010/main" val="1999183129"/>
      </p:ext>
    </p:extLst>
  </p:cSld>
  <p:clrMapOvr>
    <a:masterClrMapping/>
  </p:clrMapOvr>
  <p:transition spd="slow" advTm="16000">
    <p:random/>
    <p:sndAc>
      <p:stSnd>
        <p:snd r:embed="rId1" name="projctor.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94870"/>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E2F491C-55C4-4CDE-95C1-F3C3473AF9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175D50-3B56-4202-9297-AE2F05BE45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CC707F-D1D4-45B5-9728-FA825F346C34}"/>
              </a:ext>
            </a:extLst>
          </p:cNvPr>
          <p:cNvSpPr>
            <a:spLocks noGrp="1" noChangeArrowheads="1"/>
          </p:cNvSpPr>
          <p:nvPr>
            <p:ph type="sldNum" sz="quarter" idx="12"/>
          </p:nvPr>
        </p:nvSpPr>
        <p:spPr>
          <a:ln/>
        </p:spPr>
        <p:txBody>
          <a:bodyPr/>
          <a:lstStyle>
            <a:lvl1pPr>
              <a:defRPr/>
            </a:lvl1pPr>
          </a:lstStyle>
          <a:p>
            <a:fld id="{90CA0097-3544-4E1A-9A04-C1420B46A286}" type="slidenum">
              <a:rPr lang="en-US" altLang="en-US"/>
              <a:pPr/>
              <a:t>‹#›</a:t>
            </a:fld>
            <a:endParaRPr lang="en-US" altLang="en-US"/>
          </a:p>
        </p:txBody>
      </p:sp>
    </p:spTree>
    <p:extLst>
      <p:ext uri="{BB962C8B-B14F-4D97-AF65-F5344CB8AC3E}">
        <p14:creationId xmlns:p14="http://schemas.microsoft.com/office/powerpoint/2010/main" val="3062567323"/>
      </p:ext>
    </p:extLst>
  </p:cSld>
  <p:clrMapOvr>
    <a:masterClrMapping/>
  </p:clrMapOvr>
  <p:transition spd="slow" advTm="16000">
    <p:random/>
    <p:sndAc>
      <p:stSnd>
        <p:snd r:embed="rId1" name="projctor.wav"/>
      </p:stSnd>
    </p:sndAc>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94732D90-180A-4EE9-8410-4D6C958A18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809EA3-AE78-4127-B63A-F8E95C05A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4E972E-8509-4D74-9824-B547AA2F7E00}"/>
              </a:ext>
            </a:extLst>
          </p:cNvPr>
          <p:cNvSpPr>
            <a:spLocks noGrp="1" noChangeArrowheads="1"/>
          </p:cNvSpPr>
          <p:nvPr>
            <p:ph type="sldNum" sz="quarter" idx="12"/>
          </p:nvPr>
        </p:nvSpPr>
        <p:spPr>
          <a:ln/>
        </p:spPr>
        <p:txBody>
          <a:bodyPr/>
          <a:lstStyle>
            <a:lvl1pPr>
              <a:defRPr/>
            </a:lvl1pPr>
          </a:lstStyle>
          <a:p>
            <a:fld id="{E4CEF1FF-CA22-4BA0-A1D3-94A8FEA294DA}" type="slidenum">
              <a:rPr lang="en-US" altLang="en-US"/>
              <a:pPr/>
              <a:t>‹#›</a:t>
            </a:fld>
            <a:endParaRPr lang="en-US" altLang="en-US"/>
          </a:p>
        </p:txBody>
      </p:sp>
    </p:spTree>
    <p:extLst>
      <p:ext uri="{BB962C8B-B14F-4D97-AF65-F5344CB8AC3E}">
        <p14:creationId xmlns:p14="http://schemas.microsoft.com/office/powerpoint/2010/main" val="1253289160"/>
      </p:ext>
    </p:extLst>
  </p:cSld>
  <p:clrMapOvr>
    <a:masterClrMapping/>
  </p:clrMapOvr>
  <p:transition spd="slow" advTm="16000">
    <p:random/>
    <p:sndAc>
      <p:stSnd>
        <p:snd r:embed="rId1" name="projctor.wav"/>
      </p:stSnd>
    </p:sndAc>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894F40-160D-4705-B287-AFA82FCB44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8DC110-C0B5-4A9B-A28B-B6CE00A4C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2A619D-4C2E-420E-A90B-3917E679AA1C}"/>
              </a:ext>
            </a:extLst>
          </p:cNvPr>
          <p:cNvSpPr>
            <a:spLocks noGrp="1" noChangeArrowheads="1"/>
          </p:cNvSpPr>
          <p:nvPr>
            <p:ph type="sldNum" sz="quarter" idx="12"/>
          </p:nvPr>
        </p:nvSpPr>
        <p:spPr>
          <a:ln/>
        </p:spPr>
        <p:txBody>
          <a:bodyPr/>
          <a:lstStyle>
            <a:lvl1pPr>
              <a:defRPr/>
            </a:lvl1pPr>
          </a:lstStyle>
          <a:p>
            <a:fld id="{C8E8DC00-5615-46CA-931D-068882E045D1}" type="slidenum">
              <a:rPr lang="en-US" altLang="en-US"/>
              <a:pPr/>
              <a:t>‹#›</a:t>
            </a:fld>
            <a:endParaRPr lang="en-US" altLang="en-US"/>
          </a:p>
        </p:txBody>
      </p:sp>
    </p:spTree>
    <p:extLst>
      <p:ext uri="{BB962C8B-B14F-4D97-AF65-F5344CB8AC3E}">
        <p14:creationId xmlns:p14="http://schemas.microsoft.com/office/powerpoint/2010/main" val="2085332744"/>
      </p:ext>
    </p:extLst>
  </p:cSld>
  <p:clrMapOvr>
    <a:masterClrMapping/>
  </p:clrMapOvr>
  <p:transition spd="slow" advTm="16000">
    <p:random/>
    <p:sndAc>
      <p:stSnd>
        <p:snd r:embed="rId1" name="projctor.wav"/>
      </p:stSnd>
    </p:sndAc>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CE9C2C-E3E2-4F56-BDB0-80E55D19C5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7F70A8-F41D-427E-971D-34491109A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16A484-B4B7-48B2-8392-3DD40AF33D66}"/>
              </a:ext>
            </a:extLst>
          </p:cNvPr>
          <p:cNvSpPr>
            <a:spLocks noGrp="1" noChangeArrowheads="1"/>
          </p:cNvSpPr>
          <p:nvPr>
            <p:ph type="sldNum" sz="quarter" idx="12"/>
          </p:nvPr>
        </p:nvSpPr>
        <p:spPr>
          <a:ln/>
        </p:spPr>
        <p:txBody>
          <a:bodyPr/>
          <a:lstStyle>
            <a:lvl1pPr>
              <a:defRPr/>
            </a:lvl1pPr>
          </a:lstStyle>
          <a:p>
            <a:fld id="{EF19E5A4-19BD-470F-A416-331C89429493}" type="slidenum">
              <a:rPr lang="en-US" altLang="en-US"/>
              <a:pPr/>
              <a:t>‹#›</a:t>
            </a:fld>
            <a:endParaRPr lang="en-US" altLang="en-US"/>
          </a:p>
        </p:txBody>
      </p:sp>
    </p:spTree>
    <p:extLst>
      <p:ext uri="{BB962C8B-B14F-4D97-AF65-F5344CB8AC3E}">
        <p14:creationId xmlns:p14="http://schemas.microsoft.com/office/powerpoint/2010/main" val="3114955461"/>
      </p:ext>
    </p:extLst>
  </p:cSld>
  <p:clrMapOvr>
    <a:masterClrMapping/>
  </p:clrMapOvr>
  <p:transition spd="slow" advTm="16000">
    <p:random/>
    <p:sndAc>
      <p:stSnd>
        <p:snd r:embed="rId1" name="projctor.wav"/>
      </p:stSnd>
    </p:sndAc>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804205-004B-4494-A661-4D1E3D7FAB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305EFF-A401-466D-819D-68A1CF7374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1BD19-A122-48C7-AE7B-9C83A08A9A94}"/>
              </a:ext>
            </a:extLst>
          </p:cNvPr>
          <p:cNvSpPr>
            <a:spLocks noGrp="1" noChangeArrowheads="1"/>
          </p:cNvSpPr>
          <p:nvPr>
            <p:ph type="sldNum" sz="quarter" idx="12"/>
          </p:nvPr>
        </p:nvSpPr>
        <p:spPr>
          <a:ln/>
        </p:spPr>
        <p:txBody>
          <a:bodyPr/>
          <a:lstStyle>
            <a:lvl1pPr>
              <a:defRPr/>
            </a:lvl1pPr>
          </a:lstStyle>
          <a:p>
            <a:fld id="{CA80EE54-36AB-426F-977B-410E8F960E75}" type="slidenum">
              <a:rPr lang="en-US" altLang="en-US"/>
              <a:pPr/>
              <a:t>‹#›</a:t>
            </a:fld>
            <a:endParaRPr lang="en-US" altLang="en-US"/>
          </a:p>
        </p:txBody>
      </p:sp>
    </p:spTree>
    <p:extLst>
      <p:ext uri="{BB962C8B-B14F-4D97-AF65-F5344CB8AC3E}">
        <p14:creationId xmlns:p14="http://schemas.microsoft.com/office/powerpoint/2010/main" val="759878086"/>
      </p:ext>
    </p:extLst>
  </p:cSld>
  <p:clrMapOvr>
    <a:masterClrMapping/>
  </p:clrMapOvr>
  <p:transition spd="slow" advTm="16000">
    <p:random/>
    <p:sndAc>
      <p:stSnd>
        <p:snd r:embed="rId1" name="projctor.wav"/>
      </p:stSnd>
    </p:sndAc>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7BCF724-52D3-4BAD-860B-7B34AA9E9F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3450BC-285C-487F-9F9B-D0FDEED279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946684-812D-437A-B133-5D3FA0F3BD9C}"/>
              </a:ext>
            </a:extLst>
          </p:cNvPr>
          <p:cNvSpPr>
            <a:spLocks noGrp="1" noChangeArrowheads="1"/>
          </p:cNvSpPr>
          <p:nvPr>
            <p:ph type="sldNum" sz="quarter" idx="12"/>
          </p:nvPr>
        </p:nvSpPr>
        <p:spPr>
          <a:ln/>
        </p:spPr>
        <p:txBody>
          <a:bodyPr/>
          <a:lstStyle>
            <a:lvl1pPr>
              <a:defRPr/>
            </a:lvl1pPr>
          </a:lstStyle>
          <a:p>
            <a:fld id="{04D179B4-4EA6-4CB5-ADA0-22C754102221}" type="slidenum">
              <a:rPr lang="en-US" altLang="en-US"/>
              <a:pPr/>
              <a:t>‹#›</a:t>
            </a:fld>
            <a:endParaRPr lang="en-US" altLang="en-US"/>
          </a:p>
        </p:txBody>
      </p:sp>
    </p:spTree>
    <p:extLst>
      <p:ext uri="{BB962C8B-B14F-4D97-AF65-F5344CB8AC3E}">
        <p14:creationId xmlns:p14="http://schemas.microsoft.com/office/powerpoint/2010/main" val="940027334"/>
      </p:ext>
    </p:extLst>
  </p:cSld>
  <p:clrMapOvr>
    <a:masterClrMapping/>
  </p:clrMapOvr>
  <p:transition spd="slow" advTm="16000">
    <p:random/>
    <p:sndAc>
      <p:stSnd>
        <p:snd r:embed="rId1" name="projctor.wav"/>
      </p:stSnd>
    </p:sndAc>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6F4401-9E7E-49D2-AB80-9E3DDD8A28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AAB66-6DE3-4E08-BE12-C0D029254C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282C63-EF1C-427F-959B-12FF2462084F}"/>
              </a:ext>
            </a:extLst>
          </p:cNvPr>
          <p:cNvSpPr>
            <a:spLocks noGrp="1" noChangeArrowheads="1"/>
          </p:cNvSpPr>
          <p:nvPr>
            <p:ph type="sldNum" sz="quarter" idx="12"/>
          </p:nvPr>
        </p:nvSpPr>
        <p:spPr>
          <a:ln/>
        </p:spPr>
        <p:txBody>
          <a:bodyPr/>
          <a:lstStyle>
            <a:lvl1pPr>
              <a:defRPr/>
            </a:lvl1pPr>
          </a:lstStyle>
          <a:p>
            <a:fld id="{63BDB379-511C-4DE9-A0D8-02E1933C2ABD}" type="slidenum">
              <a:rPr lang="en-US" altLang="en-US"/>
              <a:pPr/>
              <a:t>‹#›</a:t>
            </a:fld>
            <a:endParaRPr lang="en-US" altLang="en-US"/>
          </a:p>
        </p:txBody>
      </p:sp>
    </p:spTree>
    <p:extLst>
      <p:ext uri="{BB962C8B-B14F-4D97-AF65-F5344CB8AC3E}">
        <p14:creationId xmlns:p14="http://schemas.microsoft.com/office/powerpoint/2010/main" val="376123933"/>
      </p:ext>
    </p:extLst>
  </p:cSld>
  <p:clrMapOvr>
    <a:masterClrMapping/>
  </p:clrMapOvr>
  <p:transition spd="slow" advTm="16000">
    <p:random/>
    <p:sndAc>
      <p:stSnd>
        <p:snd r:embed="rId1" name="projctor.wav"/>
      </p:stSnd>
    </p:sndAc>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CF01F501-7F0A-4AB4-B084-7952AA3051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6CA16B-C3B5-4C86-B7BF-68315CFE3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6AAE0F-F319-4E00-9F44-EAF1AC4CD255}"/>
              </a:ext>
            </a:extLst>
          </p:cNvPr>
          <p:cNvSpPr>
            <a:spLocks noGrp="1" noChangeArrowheads="1"/>
          </p:cNvSpPr>
          <p:nvPr>
            <p:ph type="sldNum" sz="quarter" idx="12"/>
          </p:nvPr>
        </p:nvSpPr>
        <p:spPr>
          <a:ln/>
        </p:spPr>
        <p:txBody>
          <a:bodyPr/>
          <a:lstStyle>
            <a:lvl1pPr>
              <a:defRPr/>
            </a:lvl1pPr>
          </a:lstStyle>
          <a:p>
            <a:fld id="{B23B2019-7FD4-4824-8318-4E27C2E86C2C}" type="slidenum">
              <a:rPr lang="en-US" altLang="en-US"/>
              <a:pPr/>
              <a:t>‹#›</a:t>
            </a:fld>
            <a:endParaRPr lang="en-US" altLang="en-US"/>
          </a:p>
        </p:txBody>
      </p:sp>
    </p:spTree>
    <p:extLst>
      <p:ext uri="{BB962C8B-B14F-4D97-AF65-F5344CB8AC3E}">
        <p14:creationId xmlns:p14="http://schemas.microsoft.com/office/powerpoint/2010/main" val="2224648712"/>
      </p:ext>
    </p:extLst>
  </p:cSld>
  <p:clrMapOvr>
    <a:masterClrMapping/>
  </p:clrMapOvr>
  <p:transition spd="slow" advTm="16000">
    <p:random/>
    <p:sndAc>
      <p:stSnd>
        <p:snd r:embed="rId1" name="projctor.wav"/>
      </p:stSnd>
    </p:sndAc>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3C704-22F6-4B9D-AF80-BBC7FBD282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12F2DB-1523-4928-A1D7-95E69F749D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E9A7E2-599C-4EF1-B609-343878D408E7}"/>
              </a:ext>
            </a:extLst>
          </p:cNvPr>
          <p:cNvSpPr>
            <a:spLocks noGrp="1" noChangeArrowheads="1"/>
          </p:cNvSpPr>
          <p:nvPr>
            <p:ph type="sldNum" sz="quarter" idx="12"/>
          </p:nvPr>
        </p:nvSpPr>
        <p:spPr>
          <a:ln/>
        </p:spPr>
        <p:txBody>
          <a:bodyPr/>
          <a:lstStyle>
            <a:lvl1pPr>
              <a:defRPr/>
            </a:lvl1pPr>
          </a:lstStyle>
          <a:p>
            <a:fld id="{3A4C611D-8FCF-403E-92B4-8F06FA2A496E}" type="slidenum">
              <a:rPr lang="en-US" altLang="en-US"/>
              <a:pPr/>
              <a:t>‹#›</a:t>
            </a:fld>
            <a:endParaRPr lang="en-US" altLang="en-US"/>
          </a:p>
        </p:txBody>
      </p:sp>
    </p:spTree>
    <p:extLst>
      <p:ext uri="{BB962C8B-B14F-4D97-AF65-F5344CB8AC3E}">
        <p14:creationId xmlns:p14="http://schemas.microsoft.com/office/powerpoint/2010/main" val="700936854"/>
      </p:ext>
    </p:extLst>
  </p:cSld>
  <p:clrMapOvr>
    <a:masterClrMapping/>
  </p:clrMapOvr>
  <p:transition spd="slow" advTm="16000">
    <p:random/>
    <p:sndAc>
      <p:stSnd>
        <p:snd r:embed="rId1" name="projctor.wav"/>
      </p:stSnd>
    </p:sndAc>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D62DD1-7D4D-4FD4-B3DE-B979D6C45F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7AB45-0E4E-4743-833E-D303863A51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49ACE8-1875-42D2-976A-7793C33D5701}"/>
              </a:ext>
            </a:extLst>
          </p:cNvPr>
          <p:cNvSpPr>
            <a:spLocks noGrp="1" noChangeArrowheads="1"/>
          </p:cNvSpPr>
          <p:nvPr>
            <p:ph type="sldNum" sz="quarter" idx="12"/>
          </p:nvPr>
        </p:nvSpPr>
        <p:spPr>
          <a:ln/>
        </p:spPr>
        <p:txBody>
          <a:bodyPr/>
          <a:lstStyle>
            <a:lvl1pPr>
              <a:defRPr/>
            </a:lvl1pPr>
          </a:lstStyle>
          <a:p>
            <a:fld id="{D14BF2BC-2CEA-4205-A7E1-3D43924555C8}" type="slidenum">
              <a:rPr lang="en-US" altLang="en-US"/>
              <a:pPr/>
              <a:t>‹#›</a:t>
            </a:fld>
            <a:endParaRPr lang="en-US" altLang="en-US"/>
          </a:p>
        </p:txBody>
      </p:sp>
    </p:spTree>
    <p:extLst>
      <p:ext uri="{BB962C8B-B14F-4D97-AF65-F5344CB8AC3E}">
        <p14:creationId xmlns:p14="http://schemas.microsoft.com/office/powerpoint/2010/main" val="1315961797"/>
      </p:ext>
    </p:extLst>
  </p:cSld>
  <p:clrMapOvr>
    <a:masterClrMapping/>
  </p:clrMapOvr>
  <p:transition spd="slow" advTm="16000">
    <p:random/>
    <p:sndAc>
      <p:stSnd>
        <p:snd r:embed="rId1" name="projctor.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9588869"/>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EB9CEC-D4DD-49EC-A8C4-73BAC7323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F0CE48-1C17-4734-AC60-2508BC6C95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D83D9-F7EC-4340-94F3-C57F68D17B30}"/>
              </a:ext>
            </a:extLst>
          </p:cNvPr>
          <p:cNvSpPr>
            <a:spLocks noGrp="1" noChangeArrowheads="1"/>
          </p:cNvSpPr>
          <p:nvPr>
            <p:ph type="sldNum" sz="quarter" idx="12"/>
          </p:nvPr>
        </p:nvSpPr>
        <p:spPr>
          <a:ln/>
        </p:spPr>
        <p:txBody>
          <a:bodyPr/>
          <a:lstStyle>
            <a:lvl1pPr>
              <a:defRPr/>
            </a:lvl1pPr>
          </a:lstStyle>
          <a:p>
            <a:fld id="{01C98FC9-171E-45DF-B3FA-0868E78D120D}" type="slidenum">
              <a:rPr lang="en-US" altLang="en-US"/>
              <a:pPr/>
              <a:t>‹#›</a:t>
            </a:fld>
            <a:endParaRPr lang="en-US" altLang="en-US"/>
          </a:p>
        </p:txBody>
      </p:sp>
    </p:spTree>
    <p:extLst>
      <p:ext uri="{BB962C8B-B14F-4D97-AF65-F5344CB8AC3E}">
        <p14:creationId xmlns:p14="http://schemas.microsoft.com/office/powerpoint/2010/main" val="3103545920"/>
      </p:ext>
    </p:extLst>
  </p:cSld>
  <p:clrMapOvr>
    <a:masterClrMapping/>
  </p:clrMapOvr>
  <p:transition spd="slow" advTm="16000">
    <p:random/>
    <p:sndAc>
      <p:stSnd>
        <p:snd r:embed="rId1" name="projctor.wav"/>
      </p:stSnd>
    </p:sndAc>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DFEDA5-8675-48F7-BD42-49619C2BAA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BEFC68-A7B0-4107-A752-FD519521E9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0A6F8B6-395C-4474-B6FF-2DCB478E5287}"/>
              </a:ext>
            </a:extLst>
          </p:cNvPr>
          <p:cNvSpPr>
            <a:spLocks noGrp="1" noChangeArrowheads="1"/>
          </p:cNvSpPr>
          <p:nvPr>
            <p:ph type="sldNum" sz="quarter" idx="12"/>
          </p:nvPr>
        </p:nvSpPr>
        <p:spPr>
          <a:ln/>
        </p:spPr>
        <p:txBody>
          <a:bodyPr/>
          <a:lstStyle>
            <a:lvl1pPr>
              <a:defRPr/>
            </a:lvl1pPr>
          </a:lstStyle>
          <a:p>
            <a:fld id="{C258827E-4FC4-41E4-8ACF-62C88A6D2749}" type="slidenum">
              <a:rPr lang="en-US" altLang="en-US"/>
              <a:pPr/>
              <a:t>‹#›</a:t>
            </a:fld>
            <a:endParaRPr lang="en-US" altLang="en-US"/>
          </a:p>
        </p:txBody>
      </p:sp>
    </p:spTree>
    <p:extLst>
      <p:ext uri="{BB962C8B-B14F-4D97-AF65-F5344CB8AC3E}">
        <p14:creationId xmlns:p14="http://schemas.microsoft.com/office/powerpoint/2010/main" val="3063263461"/>
      </p:ext>
    </p:extLst>
  </p:cSld>
  <p:clrMapOvr>
    <a:masterClrMapping/>
  </p:clrMapOvr>
  <p:transition spd="slow" advTm="16000">
    <p:random/>
    <p:sndAc>
      <p:stSnd>
        <p:snd r:embed="rId1" name="projctor.wav"/>
      </p:stSnd>
    </p:sndAc>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D6DCA4-8EEB-4DD5-AEF9-D75B401E77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552DDF-9DA2-4DBE-B577-E03FA73A3D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7D8146-FC32-4686-8CCA-FF05C51898E1}"/>
              </a:ext>
            </a:extLst>
          </p:cNvPr>
          <p:cNvSpPr>
            <a:spLocks noGrp="1" noChangeArrowheads="1"/>
          </p:cNvSpPr>
          <p:nvPr>
            <p:ph type="sldNum" sz="quarter" idx="12"/>
          </p:nvPr>
        </p:nvSpPr>
        <p:spPr>
          <a:ln/>
        </p:spPr>
        <p:txBody>
          <a:bodyPr/>
          <a:lstStyle>
            <a:lvl1pPr>
              <a:defRPr/>
            </a:lvl1pPr>
          </a:lstStyle>
          <a:p>
            <a:fld id="{68F25A25-D43D-4AE3-B7DE-EE45011C5F0A}" type="slidenum">
              <a:rPr lang="en-US" altLang="en-US"/>
              <a:pPr/>
              <a:t>‹#›</a:t>
            </a:fld>
            <a:endParaRPr lang="en-US" altLang="en-US"/>
          </a:p>
        </p:txBody>
      </p:sp>
    </p:spTree>
    <p:extLst>
      <p:ext uri="{BB962C8B-B14F-4D97-AF65-F5344CB8AC3E}">
        <p14:creationId xmlns:p14="http://schemas.microsoft.com/office/powerpoint/2010/main" val="2818520621"/>
      </p:ext>
    </p:extLst>
  </p:cSld>
  <p:clrMapOvr>
    <a:masterClrMapping/>
  </p:clrMapOvr>
  <p:transition spd="slow" advTm="16000">
    <p:random/>
    <p:sndAc>
      <p:stSnd>
        <p:snd r:embed="rId1" name="projctor.wav"/>
      </p:stSnd>
    </p:sndAc>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07DD62-F9FD-4E53-A0B3-CE5BCB2834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6D573C-BB56-4918-9229-5E57FE255A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2D7B9C-A601-47FF-9109-9C14C9393CE3}"/>
              </a:ext>
            </a:extLst>
          </p:cNvPr>
          <p:cNvSpPr>
            <a:spLocks noGrp="1" noChangeArrowheads="1"/>
          </p:cNvSpPr>
          <p:nvPr>
            <p:ph type="sldNum" sz="quarter" idx="12"/>
          </p:nvPr>
        </p:nvSpPr>
        <p:spPr>
          <a:ln/>
        </p:spPr>
        <p:txBody>
          <a:bodyPr/>
          <a:lstStyle>
            <a:lvl1pPr>
              <a:defRPr/>
            </a:lvl1pPr>
          </a:lstStyle>
          <a:p>
            <a:fld id="{055A0415-829A-495E-BC17-10B4897623B2}" type="slidenum">
              <a:rPr lang="en-US" altLang="en-US"/>
              <a:pPr/>
              <a:t>‹#›</a:t>
            </a:fld>
            <a:endParaRPr lang="en-US" altLang="en-US"/>
          </a:p>
        </p:txBody>
      </p:sp>
    </p:spTree>
    <p:extLst>
      <p:ext uri="{BB962C8B-B14F-4D97-AF65-F5344CB8AC3E}">
        <p14:creationId xmlns:p14="http://schemas.microsoft.com/office/powerpoint/2010/main" val="4291690311"/>
      </p:ext>
    </p:extLst>
  </p:cSld>
  <p:clrMapOvr>
    <a:masterClrMapping/>
  </p:clrMapOvr>
  <p:transition spd="slow" advTm="16000">
    <p:random/>
    <p:sndAc>
      <p:stSnd>
        <p:snd r:embed="rId1" name="projctor.wav"/>
      </p:stSnd>
    </p:sndAc>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FF6637-32C5-4E23-AFFD-C4F2EFBE28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7384E-064C-45EC-84EC-095703D4B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6AB329-40A2-441E-B494-E6979714C72D}"/>
              </a:ext>
            </a:extLst>
          </p:cNvPr>
          <p:cNvSpPr>
            <a:spLocks noGrp="1" noChangeArrowheads="1"/>
          </p:cNvSpPr>
          <p:nvPr>
            <p:ph type="sldNum" sz="quarter" idx="12"/>
          </p:nvPr>
        </p:nvSpPr>
        <p:spPr>
          <a:ln/>
        </p:spPr>
        <p:txBody>
          <a:bodyPr/>
          <a:lstStyle>
            <a:lvl1pPr>
              <a:defRPr/>
            </a:lvl1pPr>
          </a:lstStyle>
          <a:p>
            <a:fld id="{B10B973B-DDA0-4B4C-9487-E47EAA9EC4E9}" type="slidenum">
              <a:rPr lang="en-US" altLang="en-US"/>
              <a:pPr/>
              <a:t>‹#›</a:t>
            </a:fld>
            <a:endParaRPr lang="en-US" altLang="en-US"/>
          </a:p>
        </p:txBody>
      </p:sp>
    </p:spTree>
    <p:extLst>
      <p:ext uri="{BB962C8B-B14F-4D97-AF65-F5344CB8AC3E}">
        <p14:creationId xmlns:p14="http://schemas.microsoft.com/office/powerpoint/2010/main" val="237407993"/>
      </p:ext>
    </p:extLst>
  </p:cSld>
  <p:clrMapOvr>
    <a:masterClrMapping/>
  </p:clrMapOvr>
  <p:transition spd="slow" advTm="16000">
    <p:random/>
    <p:sndAc>
      <p:stSnd>
        <p:snd r:embed="rId1" name="projctor.wav"/>
      </p:stSnd>
    </p:sndAc>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14F3C7-87AD-4651-A3CE-342DBE2E19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7EA6C9-2AEB-4276-B716-3F499B5EE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664D7D-B5A5-4B78-85C3-8D0697EF9F39}"/>
              </a:ext>
            </a:extLst>
          </p:cNvPr>
          <p:cNvSpPr>
            <a:spLocks noGrp="1" noChangeArrowheads="1"/>
          </p:cNvSpPr>
          <p:nvPr>
            <p:ph type="sldNum" sz="quarter" idx="12"/>
          </p:nvPr>
        </p:nvSpPr>
        <p:spPr>
          <a:ln/>
        </p:spPr>
        <p:txBody>
          <a:bodyPr/>
          <a:lstStyle>
            <a:lvl1pPr>
              <a:defRPr/>
            </a:lvl1pPr>
          </a:lstStyle>
          <a:p>
            <a:fld id="{E3294304-1BE6-47F2-AD8C-D47A63019E79}" type="slidenum">
              <a:rPr lang="en-US" altLang="en-US"/>
              <a:pPr/>
              <a:t>‹#›</a:t>
            </a:fld>
            <a:endParaRPr lang="en-US" altLang="en-US"/>
          </a:p>
        </p:txBody>
      </p:sp>
    </p:spTree>
    <p:extLst>
      <p:ext uri="{BB962C8B-B14F-4D97-AF65-F5344CB8AC3E}">
        <p14:creationId xmlns:p14="http://schemas.microsoft.com/office/powerpoint/2010/main" val="1664900238"/>
      </p:ext>
    </p:extLst>
  </p:cSld>
  <p:clrMapOvr>
    <a:masterClrMapping/>
  </p:clrMapOvr>
  <p:transition spd="slow" advTm="16000">
    <p:random/>
    <p:sndAc>
      <p:stSnd>
        <p:snd r:embed="rId1" name="projctor.wav"/>
      </p:stSnd>
    </p:sndAc>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B2CC10-AA02-410B-B8D8-3568DC6D38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D6C555-EB9B-4AAD-BEA0-5A56A71DB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802EA9-86AC-4718-AA35-9C1EF675F0FB}"/>
              </a:ext>
            </a:extLst>
          </p:cNvPr>
          <p:cNvSpPr>
            <a:spLocks noGrp="1" noChangeArrowheads="1"/>
          </p:cNvSpPr>
          <p:nvPr>
            <p:ph type="sldNum" sz="quarter" idx="12"/>
          </p:nvPr>
        </p:nvSpPr>
        <p:spPr>
          <a:ln/>
        </p:spPr>
        <p:txBody>
          <a:bodyPr/>
          <a:lstStyle>
            <a:lvl1pPr>
              <a:defRPr/>
            </a:lvl1pPr>
          </a:lstStyle>
          <a:p>
            <a:fld id="{B6D40F84-F4CE-4EE7-A23D-2965D1F062ED}" type="slidenum">
              <a:rPr lang="en-US" altLang="en-US"/>
              <a:pPr/>
              <a:t>‹#›</a:t>
            </a:fld>
            <a:endParaRPr lang="en-US" altLang="en-US"/>
          </a:p>
        </p:txBody>
      </p:sp>
    </p:spTree>
    <p:extLst>
      <p:ext uri="{BB962C8B-B14F-4D97-AF65-F5344CB8AC3E}">
        <p14:creationId xmlns:p14="http://schemas.microsoft.com/office/powerpoint/2010/main" val="3092153092"/>
      </p:ext>
    </p:extLst>
  </p:cSld>
  <p:clrMapOvr>
    <a:masterClrMapping/>
  </p:clrMapOvr>
  <p:transition spd="slow" advTm="16000">
    <p:random/>
    <p:sndAc>
      <p:stSnd>
        <p:snd r:embed="rId1" name="projctor.wav"/>
      </p:stSnd>
    </p:sndAc>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C5BAF0-F01A-4DA3-A719-8031FBE529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C193BA-C54C-41A1-BC24-3B0A647C9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112972-4A87-406F-9377-B1F5CF0944BB}"/>
              </a:ext>
            </a:extLst>
          </p:cNvPr>
          <p:cNvSpPr>
            <a:spLocks noGrp="1" noChangeArrowheads="1"/>
          </p:cNvSpPr>
          <p:nvPr>
            <p:ph type="sldNum" sz="quarter" idx="12"/>
          </p:nvPr>
        </p:nvSpPr>
        <p:spPr>
          <a:ln/>
        </p:spPr>
        <p:txBody>
          <a:bodyPr/>
          <a:lstStyle>
            <a:lvl1pPr>
              <a:defRPr/>
            </a:lvl1pPr>
          </a:lstStyle>
          <a:p>
            <a:fld id="{E7D5D6D9-B743-445C-AE6E-9E4223FE679A}" type="slidenum">
              <a:rPr lang="en-US" altLang="en-US"/>
              <a:pPr/>
              <a:t>‹#›</a:t>
            </a:fld>
            <a:endParaRPr lang="en-US" altLang="en-US"/>
          </a:p>
        </p:txBody>
      </p:sp>
    </p:spTree>
    <p:extLst>
      <p:ext uri="{BB962C8B-B14F-4D97-AF65-F5344CB8AC3E}">
        <p14:creationId xmlns:p14="http://schemas.microsoft.com/office/powerpoint/2010/main" val="3919590663"/>
      </p:ext>
    </p:extLst>
  </p:cSld>
  <p:clrMapOvr>
    <a:masterClrMapping/>
  </p:clrMapOvr>
  <p:transition spd="slow" advTm="16000">
    <p:random/>
    <p:sndAc>
      <p:stSnd>
        <p:snd r:embed="rId1" name="projctor.wav"/>
      </p:stSnd>
    </p:sndAc>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AEC801CD-08A6-4DE5-B78C-1AD3B395F3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5B2C21-DDFF-4B9A-B9A1-7DCC4703A1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099FC6-446D-472D-9E17-61489E9BBEF3}"/>
              </a:ext>
            </a:extLst>
          </p:cNvPr>
          <p:cNvSpPr>
            <a:spLocks noGrp="1" noChangeArrowheads="1"/>
          </p:cNvSpPr>
          <p:nvPr>
            <p:ph type="sldNum" sz="quarter" idx="12"/>
          </p:nvPr>
        </p:nvSpPr>
        <p:spPr>
          <a:ln/>
        </p:spPr>
        <p:txBody>
          <a:bodyPr/>
          <a:lstStyle>
            <a:lvl1pPr>
              <a:defRPr/>
            </a:lvl1pPr>
          </a:lstStyle>
          <a:p>
            <a:fld id="{71DDCFF0-8F00-46E1-951C-9F5FB82A8498}" type="slidenum">
              <a:rPr lang="en-US" altLang="en-US"/>
              <a:pPr/>
              <a:t>‹#›</a:t>
            </a:fld>
            <a:endParaRPr lang="en-US" altLang="en-US"/>
          </a:p>
        </p:txBody>
      </p:sp>
    </p:spTree>
    <p:extLst>
      <p:ext uri="{BB962C8B-B14F-4D97-AF65-F5344CB8AC3E}">
        <p14:creationId xmlns:p14="http://schemas.microsoft.com/office/powerpoint/2010/main" val="2626549737"/>
      </p:ext>
    </p:extLst>
  </p:cSld>
  <p:clrMapOvr>
    <a:masterClrMapping/>
  </p:clrMapOvr>
  <p:transition spd="slow" advTm="16000">
    <p:random/>
    <p:sndAc>
      <p:stSnd>
        <p:snd r:embed="rId1" name="projctor.wav"/>
      </p:stSnd>
    </p:sndAc>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E2F491C-55C4-4CDE-95C1-F3C3473AF9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175D50-3B56-4202-9297-AE2F05BE45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CC707F-D1D4-45B5-9728-FA825F346C34}"/>
              </a:ext>
            </a:extLst>
          </p:cNvPr>
          <p:cNvSpPr>
            <a:spLocks noGrp="1" noChangeArrowheads="1"/>
          </p:cNvSpPr>
          <p:nvPr>
            <p:ph type="sldNum" sz="quarter" idx="12"/>
          </p:nvPr>
        </p:nvSpPr>
        <p:spPr>
          <a:ln/>
        </p:spPr>
        <p:txBody>
          <a:bodyPr/>
          <a:lstStyle>
            <a:lvl1pPr>
              <a:defRPr/>
            </a:lvl1pPr>
          </a:lstStyle>
          <a:p>
            <a:fld id="{90CA0097-3544-4E1A-9A04-C1420B46A286}" type="slidenum">
              <a:rPr lang="en-US" altLang="en-US"/>
              <a:pPr/>
              <a:t>‹#›</a:t>
            </a:fld>
            <a:endParaRPr lang="en-US" altLang="en-US"/>
          </a:p>
        </p:txBody>
      </p:sp>
    </p:spTree>
    <p:extLst>
      <p:ext uri="{BB962C8B-B14F-4D97-AF65-F5344CB8AC3E}">
        <p14:creationId xmlns:p14="http://schemas.microsoft.com/office/powerpoint/2010/main" val="1311259585"/>
      </p:ext>
    </p:extLst>
  </p:cSld>
  <p:clrMapOvr>
    <a:masterClrMapping/>
  </p:clrMapOvr>
  <p:transition spd="slow" advTm="16000">
    <p:random/>
    <p:sndAc>
      <p:stSnd>
        <p:snd r:embed="rId1" name="projctor.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4373425"/>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94732D90-180A-4EE9-8410-4D6C958A18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809EA3-AE78-4127-B63A-F8E95C05A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4E972E-8509-4D74-9824-B547AA2F7E00}"/>
              </a:ext>
            </a:extLst>
          </p:cNvPr>
          <p:cNvSpPr>
            <a:spLocks noGrp="1" noChangeArrowheads="1"/>
          </p:cNvSpPr>
          <p:nvPr>
            <p:ph type="sldNum" sz="quarter" idx="12"/>
          </p:nvPr>
        </p:nvSpPr>
        <p:spPr>
          <a:ln/>
        </p:spPr>
        <p:txBody>
          <a:bodyPr/>
          <a:lstStyle>
            <a:lvl1pPr>
              <a:defRPr/>
            </a:lvl1pPr>
          </a:lstStyle>
          <a:p>
            <a:fld id="{E4CEF1FF-CA22-4BA0-A1D3-94A8FEA294DA}" type="slidenum">
              <a:rPr lang="en-US" altLang="en-US"/>
              <a:pPr/>
              <a:t>‹#›</a:t>
            </a:fld>
            <a:endParaRPr lang="en-US" altLang="en-US"/>
          </a:p>
        </p:txBody>
      </p:sp>
    </p:spTree>
    <p:extLst>
      <p:ext uri="{BB962C8B-B14F-4D97-AF65-F5344CB8AC3E}">
        <p14:creationId xmlns:p14="http://schemas.microsoft.com/office/powerpoint/2010/main" val="1430857149"/>
      </p:ext>
    </p:extLst>
  </p:cSld>
  <p:clrMapOvr>
    <a:masterClrMapping/>
  </p:clrMapOvr>
  <p:transition spd="slow" advTm="16000">
    <p:random/>
    <p:sndAc>
      <p:stSnd>
        <p:snd r:embed="rId1" name="projctor.wav"/>
      </p:stSnd>
    </p:sndAc>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894F40-160D-4705-B287-AFA82FCB44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8DC110-C0B5-4A9B-A28B-B6CE00A4C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2A619D-4C2E-420E-A90B-3917E679AA1C}"/>
              </a:ext>
            </a:extLst>
          </p:cNvPr>
          <p:cNvSpPr>
            <a:spLocks noGrp="1" noChangeArrowheads="1"/>
          </p:cNvSpPr>
          <p:nvPr>
            <p:ph type="sldNum" sz="quarter" idx="12"/>
          </p:nvPr>
        </p:nvSpPr>
        <p:spPr>
          <a:ln/>
        </p:spPr>
        <p:txBody>
          <a:bodyPr/>
          <a:lstStyle>
            <a:lvl1pPr>
              <a:defRPr/>
            </a:lvl1pPr>
          </a:lstStyle>
          <a:p>
            <a:fld id="{C8E8DC00-5615-46CA-931D-068882E045D1}" type="slidenum">
              <a:rPr lang="en-US" altLang="en-US"/>
              <a:pPr/>
              <a:t>‹#›</a:t>
            </a:fld>
            <a:endParaRPr lang="en-US" altLang="en-US"/>
          </a:p>
        </p:txBody>
      </p:sp>
    </p:spTree>
    <p:extLst>
      <p:ext uri="{BB962C8B-B14F-4D97-AF65-F5344CB8AC3E}">
        <p14:creationId xmlns:p14="http://schemas.microsoft.com/office/powerpoint/2010/main" val="3296363943"/>
      </p:ext>
    </p:extLst>
  </p:cSld>
  <p:clrMapOvr>
    <a:masterClrMapping/>
  </p:clrMapOvr>
  <p:transition spd="slow" advTm="16000">
    <p:random/>
    <p:sndAc>
      <p:stSnd>
        <p:snd r:embed="rId1" name="projctor.wav"/>
      </p:stSnd>
    </p:sndAc>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CE9C2C-E3E2-4F56-BDB0-80E55D19C5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7F70A8-F41D-427E-971D-34491109A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16A484-B4B7-48B2-8392-3DD40AF33D66}"/>
              </a:ext>
            </a:extLst>
          </p:cNvPr>
          <p:cNvSpPr>
            <a:spLocks noGrp="1" noChangeArrowheads="1"/>
          </p:cNvSpPr>
          <p:nvPr>
            <p:ph type="sldNum" sz="quarter" idx="12"/>
          </p:nvPr>
        </p:nvSpPr>
        <p:spPr>
          <a:ln/>
        </p:spPr>
        <p:txBody>
          <a:bodyPr/>
          <a:lstStyle>
            <a:lvl1pPr>
              <a:defRPr/>
            </a:lvl1pPr>
          </a:lstStyle>
          <a:p>
            <a:fld id="{EF19E5A4-19BD-470F-A416-331C89429493}" type="slidenum">
              <a:rPr lang="en-US" altLang="en-US"/>
              <a:pPr/>
              <a:t>‹#›</a:t>
            </a:fld>
            <a:endParaRPr lang="en-US" altLang="en-US"/>
          </a:p>
        </p:txBody>
      </p:sp>
    </p:spTree>
    <p:extLst>
      <p:ext uri="{BB962C8B-B14F-4D97-AF65-F5344CB8AC3E}">
        <p14:creationId xmlns:p14="http://schemas.microsoft.com/office/powerpoint/2010/main" val="655990415"/>
      </p:ext>
    </p:extLst>
  </p:cSld>
  <p:clrMapOvr>
    <a:masterClrMapping/>
  </p:clrMapOvr>
  <p:transition spd="slow" advTm="16000">
    <p:random/>
    <p:sndAc>
      <p:stSnd>
        <p:snd r:embed="rId1" name="projctor.wav"/>
      </p:stSnd>
    </p:sndAc>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804205-004B-4494-A661-4D1E3D7FAB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305EFF-A401-466D-819D-68A1CF7374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1BD19-A122-48C7-AE7B-9C83A08A9A94}"/>
              </a:ext>
            </a:extLst>
          </p:cNvPr>
          <p:cNvSpPr>
            <a:spLocks noGrp="1" noChangeArrowheads="1"/>
          </p:cNvSpPr>
          <p:nvPr>
            <p:ph type="sldNum" sz="quarter" idx="12"/>
          </p:nvPr>
        </p:nvSpPr>
        <p:spPr>
          <a:ln/>
        </p:spPr>
        <p:txBody>
          <a:bodyPr/>
          <a:lstStyle>
            <a:lvl1pPr>
              <a:defRPr/>
            </a:lvl1pPr>
          </a:lstStyle>
          <a:p>
            <a:fld id="{CA80EE54-36AB-426F-977B-410E8F960E75}" type="slidenum">
              <a:rPr lang="en-US" altLang="en-US"/>
              <a:pPr/>
              <a:t>‹#›</a:t>
            </a:fld>
            <a:endParaRPr lang="en-US" altLang="en-US"/>
          </a:p>
        </p:txBody>
      </p:sp>
    </p:spTree>
    <p:extLst>
      <p:ext uri="{BB962C8B-B14F-4D97-AF65-F5344CB8AC3E}">
        <p14:creationId xmlns:p14="http://schemas.microsoft.com/office/powerpoint/2010/main" val="1433954011"/>
      </p:ext>
    </p:extLst>
  </p:cSld>
  <p:clrMapOvr>
    <a:masterClrMapping/>
  </p:clrMapOvr>
  <p:transition spd="slow" advTm="16000">
    <p:random/>
    <p:sndAc>
      <p:stSnd>
        <p:snd r:embed="rId1" name="projctor.wav"/>
      </p:stSnd>
    </p:sndAc>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7BCF724-52D3-4BAD-860B-7B34AA9E9F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3450BC-285C-487F-9F9B-D0FDEED279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946684-812D-437A-B133-5D3FA0F3BD9C}"/>
              </a:ext>
            </a:extLst>
          </p:cNvPr>
          <p:cNvSpPr>
            <a:spLocks noGrp="1" noChangeArrowheads="1"/>
          </p:cNvSpPr>
          <p:nvPr>
            <p:ph type="sldNum" sz="quarter" idx="12"/>
          </p:nvPr>
        </p:nvSpPr>
        <p:spPr>
          <a:ln/>
        </p:spPr>
        <p:txBody>
          <a:bodyPr/>
          <a:lstStyle>
            <a:lvl1pPr>
              <a:defRPr/>
            </a:lvl1pPr>
          </a:lstStyle>
          <a:p>
            <a:fld id="{04D179B4-4EA6-4CB5-ADA0-22C754102221}" type="slidenum">
              <a:rPr lang="en-US" altLang="en-US"/>
              <a:pPr/>
              <a:t>‹#›</a:t>
            </a:fld>
            <a:endParaRPr lang="en-US" altLang="en-US"/>
          </a:p>
        </p:txBody>
      </p:sp>
    </p:spTree>
    <p:extLst>
      <p:ext uri="{BB962C8B-B14F-4D97-AF65-F5344CB8AC3E}">
        <p14:creationId xmlns:p14="http://schemas.microsoft.com/office/powerpoint/2010/main" val="790376374"/>
      </p:ext>
    </p:extLst>
  </p:cSld>
  <p:clrMapOvr>
    <a:masterClrMapping/>
  </p:clrMapOvr>
  <p:transition spd="slow" advTm="16000">
    <p:random/>
    <p:sndAc>
      <p:stSnd>
        <p:snd r:embed="rId1" name="projctor.wav"/>
      </p:stSnd>
    </p:sndAc>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6F4401-9E7E-49D2-AB80-9E3DDD8A28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AAB66-6DE3-4E08-BE12-C0D029254C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282C63-EF1C-427F-959B-12FF2462084F}"/>
              </a:ext>
            </a:extLst>
          </p:cNvPr>
          <p:cNvSpPr>
            <a:spLocks noGrp="1" noChangeArrowheads="1"/>
          </p:cNvSpPr>
          <p:nvPr>
            <p:ph type="sldNum" sz="quarter" idx="12"/>
          </p:nvPr>
        </p:nvSpPr>
        <p:spPr>
          <a:ln/>
        </p:spPr>
        <p:txBody>
          <a:bodyPr/>
          <a:lstStyle>
            <a:lvl1pPr>
              <a:defRPr/>
            </a:lvl1pPr>
          </a:lstStyle>
          <a:p>
            <a:fld id="{63BDB379-511C-4DE9-A0D8-02E1933C2ABD}" type="slidenum">
              <a:rPr lang="en-US" altLang="en-US"/>
              <a:pPr/>
              <a:t>‹#›</a:t>
            </a:fld>
            <a:endParaRPr lang="en-US" altLang="en-US"/>
          </a:p>
        </p:txBody>
      </p:sp>
    </p:spTree>
    <p:extLst>
      <p:ext uri="{BB962C8B-B14F-4D97-AF65-F5344CB8AC3E}">
        <p14:creationId xmlns:p14="http://schemas.microsoft.com/office/powerpoint/2010/main" val="2536660927"/>
      </p:ext>
    </p:extLst>
  </p:cSld>
  <p:clrMapOvr>
    <a:masterClrMapping/>
  </p:clrMapOvr>
  <p:transition spd="slow" advTm="16000">
    <p:random/>
    <p:sndAc>
      <p:stSnd>
        <p:snd r:embed="rId1" name="projctor.wav"/>
      </p:stSnd>
    </p:sndAc>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B3B21A5-117B-4A1E-B74A-3801E0389AC4}"/>
              </a:ext>
            </a:extLst>
          </p:cNvPr>
          <p:cNvGrpSpPr>
            <a:grpSpLocks/>
          </p:cNvGrpSpPr>
          <p:nvPr/>
        </p:nvGrpSpPr>
        <p:grpSpPr bwMode="auto">
          <a:xfrm>
            <a:off x="203200" y="1981200"/>
            <a:ext cx="2235200" cy="4876800"/>
            <a:chOff x="96" y="1248"/>
            <a:chExt cx="1056" cy="3072"/>
          </a:xfrm>
        </p:grpSpPr>
        <p:sp>
          <p:nvSpPr>
            <p:cNvPr id="5" name="Rectangle 3">
              <a:extLst>
                <a:ext uri="{FF2B5EF4-FFF2-40B4-BE49-F238E27FC236}">
                  <a16:creationId xmlns:a16="http://schemas.microsoft.com/office/drawing/2014/main" id="{D791CDA6-D40D-4D7E-9B13-DC3B97D152D4}"/>
                </a:ext>
              </a:extLst>
            </p:cNvPr>
            <p:cNvSpPr>
              <a:spLocks noChangeArrowheads="1"/>
            </p:cNvSpPr>
            <p:nvPr/>
          </p:nvSpPr>
          <p:spPr bwMode="auto">
            <a:xfrm>
              <a:off x="288" y="1248"/>
              <a:ext cx="672" cy="3071"/>
            </a:xfrm>
            <a:prstGeom prst="rect">
              <a:avLst/>
            </a:prstGeom>
            <a:solidFill>
              <a:schemeClr val="bg2"/>
            </a:solidFill>
            <a:ln w="9525">
              <a:noFill/>
              <a:miter lim="800000"/>
              <a:headEnd/>
              <a:tailEnd/>
            </a:ln>
            <a:effectLst/>
          </p:spPr>
          <p:txBody>
            <a:bodyPr/>
            <a:lstStyle/>
            <a:p>
              <a:pPr>
                <a:defRPr/>
              </a:pPr>
              <a:endParaRPr lang="en-US" sz="1800">
                <a:ea typeface="ＭＳ Ｐゴシック" pitchFamily="-112" charset="-128"/>
              </a:endParaRPr>
            </a:p>
          </p:txBody>
        </p:sp>
        <p:sp>
          <p:nvSpPr>
            <p:cNvPr id="6" name="Oval 4">
              <a:extLst>
                <a:ext uri="{FF2B5EF4-FFF2-40B4-BE49-F238E27FC236}">
                  <a16:creationId xmlns:a16="http://schemas.microsoft.com/office/drawing/2014/main" id="{1139B8EF-57B7-4EA1-8439-B15DA364FC72}"/>
                </a:ext>
              </a:extLst>
            </p:cNvPr>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7" name="Oval 5">
              <a:extLst>
                <a:ext uri="{FF2B5EF4-FFF2-40B4-BE49-F238E27FC236}">
                  <a16:creationId xmlns:a16="http://schemas.microsoft.com/office/drawing/2014/main" id="{02DC24DD-04FA-446D-9E70-18AE391DAFC8}"/>
                </a:ext>
              </a:extLst>
            </p:cNvPr>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8" name="Oval 6">
              <a:extLst>
                <a:ext uri="{FF2B5EF4-FFF2-40B4-BE49-F238E27FC236}">
                  <a16:creationId xmlns:a16="http://schemas.microsoft.com/office/drawing/2014/main" id="{84666C02-6C39-460B-9FC4-C2F679E36DE5}"/>
                </a:ext>
              </a:extLst>
            </p:cNvPr>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9" name="Oval 7">
              <a:extLst>
                <a:ext uri="{FF2B5EF4-FFF2-40B4-BE49-F238E27FC236}">
                  <a16:creationId xmlns:a16="http://schemas.microsoft.com/office/drawing/2014/main" id="{331104ED-1FF6-4DC9-BD0B-24B6A1E05384}"/>
                </a:ext>
              </a:extLst>
            </p:cNvPr>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0" name="Oval 8">
              <a:extLst>
                <a:ext uri="{FF2B5EF4-FFF2-40B4-BE49-F238E27FC236}">
                  <a16:creationId xmlns:a16="http://schemas.microsoft.com/office/drawing/2014/main" id="{E19ED2EE-4EA9-4003-89D7-94588C33DC87}"/>
                </a:ext>
              </a:extLst>
            </p:cNvPr>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1" name="Oval 9">
              <a:extLst>
                <a:ext uri="{FF2B5EF4-FFF2-40B4-BE49-F238E27FC236}">
                  <a16:creationId xmlns:a16="http://schemas.microsoft.com/office/drawing/2014/main" id="{B3D90DB2-07A1-48A1-982E-A81925BBE352}"/>
                </a:ext>
              </a:extLst>
            </p:cNvPr>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2" name="Oval 10">
              <a:extLst>
                <a:ext uri="{FF2B5EF4-FFF2-40B4-BE49-F238E27FC236}">
                  <a16:creationId xmlns:a16="http://schemas.microsoft.com/office/drawing/2014/main" id="{032E3090-C30C-4666-9D2B-D772E865D9EB}"/>
                </a:ext>
              </a:extLst>
            </p:cNvPr>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3" name="Oval 11">
              <a:extLst>
                <a:ext uri="{FF2B5EF4-FFF2-40B4-BE49-F238E27FC236}">
                  <a16:creationId xmlns:a16="http://schemas.microsoft.com/office/drawing/2014/main" id="{C5747AF1-1C6A-4663-84EA-C19B77CFAD36}"/>
                </a:ext>
              </a:extLst>
            </p:cNvPr>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4" name="Oval 12">
              <a:extLst>
                <a:ext uri="{FF2B5EF4-FFF2-40B4-BE49-F238E27FC236}">
                  <a16:creationId xmlns:a16="http://schemas.microsoft.com/office/drawing/2014/main" id="{B271C1E6-3557-44B6-8120-EC7A520143D8}"/>
                </a:ext>
              </a:extLst>
            </p:cNvPr>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5" name="Oval 13">
              <a:extLst>
                <a:ext uri="{FF2B5EF4-FFF2-40B4-BE49-F238E27FC236}">
                  <a16:creationId xmlns:a16="http://schemas.microsoft.com/office/drawing/2014/main" id="{8C98475F-9B7B-4222-86B3-10F525D64CDE}"/>
                </a:ext>
              </a:extLst>
            </p:cNvPr>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6" name="Oval 14">
              <a:extLst>
                <a:ext uri="{FF2B5EF4-FFF2-40B4-BE49-F238E27FC236}">
                  <a16:creationId xmlns:a16="http://schemas.microsoft.com/office/drawing/2014/main" id="{49712115-6DBE-4936-B52A-9BC798804A5D}"/>
                </a:ext>
              </a:extLst>
            </p:cNvPr>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7" name="Oval 15">
              <a:extLst>
                <a:ext uri="{FF2B5EF4-FFF2-40B4-BE49-F238E27FC236}">
                  <a16:creationId xmlns:a16="http://schemas.microsoft.com/office/drawing/2014/main" id="{47394AD1-9CBB-487B-BB5D-5E3E285BAFC6}"/>
                </a:ext>
              </a:extLst>
            </p:cNvPr>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8" name="Oval 16">
              <a:extLst>
                <a:ext uri="{FF2B5EF4-FFF2-40B4-BE49-F238E27FC236}">
                  <a16:creationId xmlns:a16="http://schemas.microsoft.com/office/drawing/2014/main" id="{5A643F5D-2094-4C13-B89F-0718764DD6A6}"/>
                </a:ext>
              </a:extLst>
            </p:cNvPr>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19" name="Oval 17">
              <a:extLst>
                <a:ext uri="{FF2B5EF4-FFF2-40B4-BE49-F238E27FC236}">
                  <a16:creationId xmlns:a16="http://schemas.microsoft.com/office/drawing/2014/main" id="{2B869AC2-668D-4365-9F8E-E425DAF8811D}"/>
                </a:ext>
              </a:extLst>
            </p:cNvPr>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0" name="Oval 18">
              <a:extLst>
                <a:ext uri="{FF2B5EF4-FFF2-40B4-BE49-F238E27FC236}">
                  <a16:creationId xmlns:a16="http://schemas.microsoft.com/office/drawing/2014/main" id="{818A0F96-676D-4618-B24B-1B4C8EE4E1E7}"/>
                </a:ext>
              </a:extLst>
            </p:cNvPr>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1" name="Oval 19">
              <a:extLst>
                <a:ext uri="{FF2B5EF4-FFF2-40B4-BE49-F238E27FC236}">
                  <a16:creationId xmlns:a16="http://schemas.microsoft.com/office/drawing/2014/main" id="{9AF4C291-B415-45E0-B436-D3098E55E4BA}"/>
                </a:ext>
              </a:extLst>
            </p:cNvPr>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2" name="Oval 20">
              <a:extLst>
                <a:ext uri="{FF2B5EF4-FFF2-40B4-BE49-F238E27FC236}">
                  <a16:creationId xmlns:a16="http://schemas.microsoft.com/office/drawing/2014/main" id="{C1A00E56-8F2B-4A99-9815-A4BFE1228F59}"/>
                </a:ext>
              </a:extLst>
            </p:cNvPr>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3" name="Oval 21">
              <a:extLst>
                <a:ext uri="{FF2B5EF4-FFF2-40B4-BE49-F238E27FC236}">
                  <a16:creationId xmlns:a16="http://schemas.microsoft.com/office/drawing/2014/main" id="{CE5DE96D-8E59-49CA-B7CF-FB26C3245417}"/>
                </a:ext>
              </a:extLst>
            </p:cNvPr>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4" name="Oval 22">
              <a:extLst>
                <a:ext uri="{FF2B5EF4-FFF2-40B4-BE49-F238E27FC236}">
                  <a16:creationId xmlns:a16="http://schemas.microsoft.com/office/drawing/2014/main" id="{8BA04DAD-DBCE-44E0-839D-CD584175391C}"/>
                </a:ext>
              </a:extLst>
            </p:cNvPr>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5" name="Oval 23">
              <a:extLst>
                <a:ext uri="{FF2B5EF4-FFF2-40B4-BE49-F238E27FC236}">
                  <a16:creationId xmlns:a16="http://schemas.microsoft.com/office/drawing/2014/main" id="{03D19141-A146-4879-BF51-78DBBB32E750}"/>
                </a:ext>
              </a:extLst>
            </p:cNvPr>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6" name="Oval 24">
              <a:extLst>
                <a:ext uri="{FF2B5EF4-FFF2-40B4-BE49-F238E27FC236}">
                  <a16:creationId xmlns:a16="http://schemas.microsoft.com/office/drawing/2014/main" id="{98922180-504F-4070-BF7E-FA167EF8BB99}"/>
                </a:ext>
              </a:extLst>
            </p:cNvPr>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7" name="Oval 25">
              <a:extLst>
                <a:ext uri="{FF2B5EF4-FFF2-40B4-BE49-F238E27FC236}">
                  <a16:creationId xmlns:a16="http://schemas.microsoft.com/office/drawing/2014/main" id="{D60E4D8C-30DF-4B7D-983E-18DEB8AC49A3}"/>
                </a:ext>
              </a:extLst>
            </p:cNvPr>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8" name="Oval 26">
              <a:extLst>
                <a:ext uri="{FF2B5EF4-FFF2-40B4-BE49-F238E27FC236}">
                  <a16:creationId xmlns:a16="http://schemas.microsoft.com/office/drawing/2014/main" id="{923F75AA-500A-47F0-A800-F9338D4DEBC6}"/>
                </a:ext>
              </a:extLst>
            </p:cNvPr>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29" name="Oval 27">
              <a:extLst>
                <a:ext uri="{FF2B5EF4-FFF2-40B4-BE49-F238E27FC236}">
                  <a16:creationId xmlns:a16="http://schemas.microsoft.com/office/drawing/2014/main" id="{21DBC8B6-7B2B-4F96-A145-5841BFC65B6F}"/>
                </a:ext>
              </a:extLst>
            </p:cNvPr>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0" name="Oval 28">
              <a:extLst>
                <a:ext uri="{FF2B5EF4-FFF2-40B4-BE49-F238E27FC236}">
                  <a16:creationId xmlns:a16="http://schemas.microsoft.com/office/drawing/2014/main" id="{B66FCDD2-CC12-4464-8E83-A048DF758FEF}"/>
                </a:ext>
              </a:extLst>
            </p:cNvPr>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1" name="Oval 29">
              <a:extLst>
                <a:ext uri="{FF2B5EF4-FFF2-40B4-BE49-F238E27FC236}">
                  <a16:creationId xmlns:a16="http://schemas.microsoft.com/office/drawing/2014/main" id="{F134EA57-1C66-45C2-978C-F5D57D630E47}"/>
                </a:ext>
              </a:extLst>
            </p:cNvPr>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2" name="Oval 30">
              <a:extLst>
                <a:ext uri="{FF2B5EF4-FFF2-40B4-BE49-F238E27FC236}">
                  <a16:creationId xmlns:a16="http://schemas.microsoft.com/office/drawing/2014/main" id="{36995984-7C68-4736-A175-58EEC4D078FA}"/>
                </a:ext>
              </a:extLst>
            </p:cNvPr>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3" name="Oval 31">
              <a:extLst>
                <a:ext uri="{FF2B5EF4-FFF2-40B4-BE49-F238E27FC236}">
                  <a16:creationId xmlns:a16="http://schemas.microsoft.com/office/drawing/2014/main" id="{719B7176-C902-4264-B9DB-87460B1F4468}"/>
                </a:ext>
              </a:extLst>
            </p:cNvPr>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4" name="Oval 32">
              <a:extLst>
                <a:ext uri="{FF2B5EF4-FFF2-40B4-BE49-F238E27FC236}">
                  <a16:creationId xmlns:a16="http://schemas.microsoft.com/office/drawing/2014/main" id="{F52A0864-0506-493D-B8F7-D383D592D57B}"/>
                </a:ext>
              </a:extLst>
            </p:cNvPr>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5" name="Oval 33">
              <a:extLst>
                <a:ext uri="{FF2B5EF4-FFF2-40B4-BE49-F238E27FC236}">
                  <a16:creationId xmlns:a16="http://schemas.microsoft.com/office/drawing/2014/main" id="{19E3AA0F-6553-49FF-9B06-35CEC99BBA73}"/>
                </a:ext>
              </a:extLst>
            </p:cNvPr>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6" name="Oval 34">
              <a:extLst>
                <a:ext uri="{FF2B5EF4-FFF2-40B4-BE49-F238E27FC236}">
                  <a16:creationId xmlns:a16="http://schemas.microsoft.com/office/drawing/2014/main" id="{E5FF0489-1024-4E95-B6E0-5267C4253BF6}"/>
                </a:ext>
              </a:extLst>
            </p:cNvPr>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7" name="Oval 35">
              <a:extLst>
                <a:ext uri="{FF2B5EF4-FFF2-40B4-BE49-F238E27FC236}">
                  <a16:creationId xmlns:a16="http://schemas.microsoft.com/office/drawing/2014/main" id="{F98F1623-028B-45FC-9E89-BE76824D35A6}"/>
                </a:ext>
              </a:extLst>
            </p:cNvPr>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8" name="Oval 36">
              <a:extLst>
                <a:ext uri="{FF2B5EF4-FFF2-40B4-BE49-F238E27FC236}">
                  <a16:creationId xmlns:a16="http://schemas.microsoft.com/office/drawing/2014/main" id="{557DD08B-4329-4E4A-8DC0-DC3B3FA19CA1}"/>
                </a:ext>
              </a:extLst>
            </p:cNvPr>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39" name="Oval 37">
              <a:extLst>
                <a:ext uri="{FF2B5EF4-FFF2-40B4-BE49-F238E27FC236}">
                  <a16:creationId xmlns:a16="http://schemas.microsoft.com/office/drawing/2014/main" id="{7DB4AD05-FFCF-4D5B-B91B-8698151C4ACC}"/>
                </a:ext>
              </a:extLst>
            </p:cNvPr>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0" name="Oval 38">
              <a:extLst>
                <a:ext uri="{FF2B5EF4-FFF2-40B4-BE49-F238E27FC236}">
                  <a16:creationId xmlns:a16="http://schemas.microsoft.com/office/drawing/2014/main" id="{9F560981-C8DF-4F37-82EB-5B756F33FA66}"/>
                </a:ext>
              </a:extLst>
            </p:cNvPr>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1" name="Oval 39">
              <a:extLst>
                <a:ext uri="{FF2B5EF4-FFF2-40B4-BE49-F238E27FC236}">
                  <a16:creationId xmlns:a16="http://schemas.microsoft.com/office/drawing/2014/main" id="{67F3BBA6-E66B-4C61-A391-6BB04EEB703E}"/>
                </a:ext>
              </a:extLst>
            </p:cNvPr>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2" name="Oval 40">
              <a:extLst>
                <a:ext uri="{FF2B5EF4-FFF2-40B4-BE49-F238E27FC236}">
                  <a16:creationId xmlns:a16="http://schemas.microsoft.com/office/drawing/2014/main" id="{81E0E022-7EC5-4A24-A244-BBBFA25D4543}"/>
                </a:ext>
              </a:extLst>
            </p:cNvPr>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3" name="Oval 41">
              <a:extLst>
                <a:ext uri="{FF2B5EF4-FFF2-40B4-BE49-F238E27FC236}">
                  <a16:creationId xmlns:a16="http://schemas.microsoft.com/office/drawing/2014/main" id="{7D579128-516C-4A25-B382-CBAFF09554A5}"/>
                </a:ext>
              </a:extLst>
            </p:cNvPr>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4" name="Oval 42">
              <a:extLst>
                <a:ext uri="{FF2B5EF4-FFF2-40B4-BE49-F238E27FC236}">
                  <a16:creationId xmlns:a16="http://schemas.microsoft.com/office/drawing/2014/main" id="{75E07AB8-3620-487C-8150-EF6F81279588}"/>
                </a:ext>
              </a:extLst>
            </p:cNvPr>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5" name="Oval 43">
              <a:extLst>
                <a:ext uri="{FF2B5EF4-FFF2-40B4-BE49-F238E27FC236}">
                  <a16:creationId xmlns:a16="http://schemas.microsoft.com/office/drawing/2014/main" id="{E499E6B9-4F6C-4F15-AF17-E75346A0FBF4}"/>
                </a:ext>
              </a:extLst>
            </p:cNvPr>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6" name="Oval 44">
              <a:extLst>
                <a:ext uri="{FF2B5EF4-FFF2-40B4-BE49-F238E27FC236}">
                  <a16:creationId xmlns:a16="http://schemas.microsoft.com/office/drawing/2014/main" id="{D2CB77C8-85DC-4242-8232-412C6BE297A0}"/>
                </a:ext>
              </a:extLst>
            </p:cNvPr>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7" name="Oval 45">
              <a:extLst>
                <a:ext uri="{FF2B5EF4-FFF2-40B4-BE49-F238E27FC236}">
                  <a16:creationId xmlns:a16="http://schemas.microsoft.com/office/drawing/2014/main" id="{8AE01DBE-9CEE-4DAF-9AB1-396046573019}"/>
                </a:ext>
              </a:extLst>
            </p:cNvPr>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8" name="Oval 46">
              <a:extLst>
                <a:ext uri="{FF2B5EF4-FFF2-40B4-BE49-F238E27FC236}">
                  <a16:creationId xmlns:a16="http://schemas.microsoft.com/office/drawing/2014/main" id="{7CAD77EE-9C81-42DC-A04A-346003801020}"/>
                </a:ext>
              </a:extLst>
            </p:cNvPr>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49" name="Oval 47">
              <a:extLst>
                <a:ext uri="{FF2B5EF4-FFF2-40B4-BE49-F238E27FC236}">
                  <a16:creationId xmlns:a16="http://schemas.microsoft.com/office/drawing/2014/main" id="{CD1CF9B3-9B7B-4C15-84BA-7FCC0E4907DC}"/>
                </a:ext>
              </a:extLst>
            </p:cNvPr>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0" name="Oval 48">
              <a:extLst>
                <a:ext uri="{FF2B5EF4-FFF2-40B4-BE49-F238E27FC236}">
                  <a16:creationId xmlns:a16="http://schemas.microsoft.com/office/drawing/2014/main" id="{4C569F04-93F3-4CF7-8E23-E5CE10ED6CB4}"/>
                </a:ext>
              </a:extLst>
            </p:cNvPr>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grpSp>
      <p:sp>
        <p:nvSpPr>
          <p:cNvPr id="51" name="Rectangle 49">
            <a:extLst>
              <a:ext uri="{FF2B5EF4-FFF2-40B4-BE49-F238E27FC236}">
                <a16:creationId xmlns:a16="http://schemas.microsoft.com/office/drawing/2014/main" id="{A3F38986-5629-4FEE-82FE-DF4776BDAEAD}"/>
              </a:ext>
            </a:extLst>
          </p:cNvPr>
          <p:cNvSpPr>
            <a:spLocks noChangeArrowheads="1"/>
          </p:cNvSpPr>
          <p:nvPr/>
        </p:nvSpPr>
        <p:spPr bwMode="auto">
          <a:xfrm>
            <a:off x="2540000" y="1982788"/>
            <a:ext cx="9347200" cy="4875212"/>
          </a:xfrm>
          <a:prstGeom prst="rect">
            <a:avLst/>
          </a:prstGeom>
          <a:solidFill>
            <a:schemeClr val="accent1"/>
          </a:solidFill>
          <a:ln w="9525">
            <a:noFill/>
            <a:miter lim="800000"/>
            <a:headEnd/>
            <a:tailEnd/>
          </a:ln>
          <a:effectLst/>
        </p:spPr>
        <p:txBody>
          <a:bodyPr/>
          <a:lstStyle/>
          <a:p>
            <a:pPr eaLnBrk="1" hangingPunct="1">
              <a:defRPr/>
            </a:pPr>
            <a:endParaRPr kumimoji="1" lang="en-US" sz="2400">
              <a:effectLst/>
              <a:latin typeface="Times New Roman" pitchFamily="18" charset="0"/>
              <a:ea typeface="ＭＳ Ｐゴシック" pitchFamily="-112" charset="-128"/>
            </a:endParaRPr>
          </a:p>
        </p:txBody>
      </p:sp>
      <p:sp>
        <p:nvSpPr>
          <p:cNvPr id="52" name="Rectangle 50">
            <a:extLst>
              <a:ext uri="{FF2B5EF4-FFF2-40B4-BE49-F238E27FC236}">
                <a16:creationId xmlns:a16="http://schemas.microsoft.com/office/drawing/2014/main" id="{EC6AB126-D78F-41BA-8F1B-F3AC2C95F205}"/>
              </a:ext>
            </a:extLst>
          </p:cNvPr>
          <p:cNvSpPr>
            <a:spLocks noChangeArrowheads="1"/>
          </p:cNvSpPr>
          <p:nvPr/>
        </p:nvSpPr>
        <p:spPr bwMode="auto">
          <a:xfrm>
            <a:off x="203200" y="1295400"/>
            <a:ext cx="11684000" cy="152400"/>
          </a:xfrm>
          <a:prstGeom prst="rect">
            <a:avLst/>
          </a:prstGeom>
          <a:solidFill>
            <a:schemeClr val="hlink"/>
          </a:solidFill>
          <a:ln w="9525">
            <a:noFill/>
            <a:miter lim="800000"/>
            <a:headEnd/>
            <a:tailEnd/>
          </a:ln>
          <a:effectLst/>
        </p:spPr>
        <p:txBody>
          <a:bodyPr/>
          <a:lstStyle/>
          <a:p>
            <a:pPr eaLnBrk="1" hangingPunct="1">
              <a:defRPr/>
            </a:pPr>
            <a:endParaRPr kumimoji="1" lang="en-US" sz="2400">
              <a:effectLst/>
              <a:latin typeface="Times New Roman" pitchFamily="18" charset="0"/>
              <a:ea typeface="ＭＳ Ｐゴシック" pitchFamily="-112" charset="-128"/>
            </a:endParaRPr>
          </a:p>
        </p:txBody>
      </p:sp>
      <p:sp>
        <p:nvSpPr>
          <p:cNvPr id="53" name="Rectangle 51">
            <a:extLst>
              <a:ext uri="{FF2B5EF4-FFF2-40B4-BE49-F238E27FC236}">
                <a16:creationId xmlns:a16="http://schemas.microsoft.com/office/drawing/2014/main" id="{0ED517B6-5BD9-4B75-8B3A-E46DD82C2D2F}"/>
              </a:ext>
            </a:extLst>
          </p:cNvPr>
          <p:cNvSpPr>
            <a:spLocks noChangeArrowheads="1"/>
          </p:cNvSpPr>
          <p:nvPr/>
        </p:nvSpPr>
        <p:spPr bwMode="auto">
          <a:xfrm>
            <a:off x="609600" y="457200"/>
            <a:ext cx="1422400" cy="1219200"/>
          </a:xfrm>
          <a:prstGeom prst="rect">
            <a:avLst/>
          </a:prstGeom>
          <a:solidFill>
            <a:schemeClr val="accent1"/>
          </a:solidFill>
          <a:ln w="9525">
            <a:noFill/>
            <a:miter lim="800000"/>
            <a:headEnd/>
            <a:tailEnd/>
          </a:ln>
          <a:effectLst/>
        </p:spPr>
        <p:txBody>
          <a:bodyPr/>
          <a:lstStyle/>
          <a:p>
            <a:pPr>
              <a:defRPr/>
            </a:pPr>
            <a:endParaRPr lang="en-US" sz="1800">
              <a:ea typeface="ＭＳ Ｐゴシック" pitchFamily="-112" charset="-128"/>
            </a:endParaRPr>
          </a:p>
        </p:txBody>
      </p:sp>
      <p:grpSp>
        <p:nvGrpSpPr>
          <p:cNvPr id="54" name="Group 52">
            <a:extLst>
              <a:ext uri="{FF2B5EF4-FFF2-40B4-BE49-F238E27FC236}">
                <a16:creationId xmlns:a16="http://schemas.microsoft.com/office/drawing/2014/main" id="{369BB17C-19CD-4C4F-B769-CC6ED11DE12D}"/>
              </a:ext>
            </a:extLst>
          </p:cNvPr>
          <p:cNvGrpSpPr>
            <a:grpSpLocks/>
          </p:cNvGrpSpPr>
          <p:nvPr/>
        </p:nvGrpSpPr>
        <p:grpSpPr bwMode="auto">
          <a:xfrm>
            <a:off x="201084" y="230188"/>
            <a:ext cx="2133600" cy="1598612"/>
            <a:chOff x="95" y="145"/>
            <a:chExt cx="1008" cy="1007"/>
          </a:xfrm>
        </p:grpSpPr>
        <p:sp>
          <p:nvSpPr>
            <p:cNvPr id="55" name="Oval 53">
              <a:extLst>
                <a:ext uri="{FF2B5EF4-FFF2-40B4-BE49-F238E27FC236}">
                  <a16:creationId xmlns:a16="http://schemas.microsoft.com/office/drawing/2014/main" id="{72403192-F4E6-4757-9D9C-DAD762843DD7}"/>
                </a:ext>
              </a:extLst>
            </p:cNvPr>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6" name="Oval 54">
              <a:extLst>
                <a:ext uri="{FF2B5EF4-FFF2-40B4-BE49-F238E27FC236}">
                  <a16:creationId xmlns:a16="http://schemas.microsoft.com/office/drawing/2014/main" id="{3AA26980-EF48-459C-8363-5816E0A29410}"/>
                </a:ext>
              </a:extLst>
            </p:cNvPr>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7" name="Oval 55">
              <a:extLst>
                <a:ext uri="{FF2B5EF4-FFF2-40B4-BE49-F238E27FC236}">
                  <a16:creationId xmlns:a16="http://schemas.microsoft.com/office/drawing/2014/main" id="{8E1430C7-220E-4397-BA00-93B54822EAE5}"/>
                </a:ext>
              </a:extLst>
            </p:cNvPr>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8" name="Oval 56">
              <a:extLst>
                <a:ext uri="{FF2B5EF4-FFF2-40B4-BE49-F238E27FC236}">
                  <a16:creationId xmlns:a16="http://schemas.microsoft.com/office/drawing/2014/main" id="{95290996-59D3-4C08-941B-E3ABC51EE40B}"/>
                </a:ext>
              </a:extLst>
            </p:cNvPr>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9" name="Oval 57">
              <a:extLst>
                <a:ext uri="{FF2B5EF4-FFF2-40B4-BE49-F238E27FC236}">
                  <a16:creationId xmlns:a16="http://schemas.microsoft.com/office/drawing/2014/main" id="{D20E69D3-952E-4423-9D43-F5C04D69F663}"/>
                </a:ext>
              </a:extLst>
            </p:cNvPr>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0" name="Oval 58">
              <a:extLst>
                <a:ext uri="{FF2B5EF4-FFF2-40B4-BE49-F238E27FC236}">
                  <a16:creationId xmlns:a16="http://schemas.microsoft.com/office/drawing/2014/main" id="{9EFBC58C-9167-4145-AC17-CC72E393EA02}"/>
                </a:ext>
              </a:extLst>
            </p:cNvPr>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1" name="Oval 59">
              <a:extLst>
                <a:ext uri="{FF2B5EF4-FFF2-40B4-BE49-F238E27FC236}">
                  <a16:creationId xmlns:a16="http://schemas.microsoft.com/office/drawing/2014/main" id="{6901BED0-BD34-4121-876D-0F832CAAE6B4}"/>
                </a:ext>
              </a:extLst>
            </p:cNvPr>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2" name="Oval 60">
              <a:extLst>
                <a:ext uri="{FF2B5EF4-FFF2-40B4-BE49-F238E27FC236}">
                  <a16:creationId xmlns:a16="http://schemas.microsoft.com/office/drawing/2014/main" id="{2B8C5220-BA0F-4656-8C24-28170C94FC68}"/>
                </a:ext>
              </a:extLst>
            </p:cNvPr>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3" name="Oval 61">
              <a:extLst>
                <a:ext uri="{FF2B5EF4-FFF2-40B4-BE49-F238E27FC236}">
                  <a16:creationId xmlns:a16="http://schemas.microsoft.com/office/drawing/2014/main" id="{E937A799-78F2-423D-878A-4FC8C31D4EC6}"/>
                </a:ext>
              </a:extLst>
            </p:cNvPr>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4" name="Oval 62">
              <a:extLst>
                <a:ext uri="{FF2B5EF4-FFF2-40B4-BE49-F238E27FC236}">
                  <a16:creationId xmlns:a16="http://schemas.microsoft.com/office/drawing/2014/main" id="{0E680B0A-9DB9-41C8-9D7F-6D26C7E1A307}"/>
                </a:ext>
              </a:extLst>
            </p:cNvPr>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5" name="Oval 63">
              <a:extLst>
                <a:ext uri="{FF2B5EF4-FFF2-40B4-BE49-F238E27FC236}">
                  <a16:creationId xmlns:a16="http://schemas.microsoft.com/office/drawing/2014/main" id="{155B628C-428D-40E1-8C3B-511413FB9A58}"/>
                </a:ext>
              </a:extLst>
            </p:cNvPr>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6" name="Oval 64">
              <a:extLst>
                <a:ext uri="{FF2B5EF4-FFF2-40B4-BE49-F238E27FC236}">
                  <a16:creationId xmlns:a16="http://schemas.microsoft.com/office/drawing/2014/main" id="{6FD301C4-AAEF-4DF3-943E-A918039C17BA}"/>
                </a:ext>
              </a:extLst>
            </p:cNvPr>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7" name="Oval 65">
              <a:extLst>
                <a:ext uri="{FF2B5EF4-FFF2-40B4-BE49-F238E27FC236}">
                  <a16:creationId xmlns:a16="http://schemas.microsoft.com/office/drawing/2014/main" id="{37058E00-36CB-4FEB-ADBA-1BD60970095A}"/>
                </a:ext>
              </a:extLst>
            </p:cNvPr>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8" name="Oval 66">
              <a:extLst>
                <a:ext uri="{FF2B5EF4-FFF2-40B4-BE49-F238E27FC236}">
                  <a16:creationId xmlns:a16="http://schemas.microsoft.com/office/drawing/2014/main" id="{82F6D0B9-1CD8-4697-A1EF-604BF997D88A}"/>
                </a:ext>
              </a:extLst>
            </p:cNvPr>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69" name="Oval 67">
              <a:extLst>
                <a:ext uri="{FF2B5EF4-FFF2-40B4-BE49-F238E27FC236}">
                  <a16:creationId xmlns:a16="http://schemas.microsoft.com/office/drawing/2014/main" id="{65D857A2-D887-4DC3-A42F-16843A37DECB}"/>
                </a:ext>
              </a:extLst>
            </p:cNvPr>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70" name="Oval 68">
              <a:extLst>
                <a:ext uri="{FF2B5EF4-FFF2-40B4-BE49-F238E27FC236}">
                  <a16:creationId xmlns:a16="http://schemas.microsoft.com/office/drawing/2014/main" id="{CB9165D5-C2C7-4D67-9286-A5CEEC85C44E}"/>
                </a:ext>
              </a:extLst>
            </p:cNvPr>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71" name="Oval 69">
              <a:extLst>
                <a:ext uri="{FF2B5EF4-FFF2-40B4-BE49-F238E27FC236}">
                  <a16:creationId xmlns:a16="http://schemas.microsoft.com/office/drawing/2014/main" id="{CA519A92-2391-4EB6-88EC-DE53EF520C25}"/>
                </a:ext>
              </a:extLst>
            </p:cNvPr>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grpSp>
      <p:sp>
        <p:nvSpPr>
          <p:cNvPr id="72" name="Rectangle 70">
            <a:extLst>
              <a:ext uri="{FF2B5EF4-FFF2-40B4-BE49-F238E27FC236}">
                <a16:creationId xmlns:a16="http://schemas.microsoft.com/office/drawing/2014/main" id="{DCF7447A-5607-4F83-9DAE-E2BFCED6F0B7}"/>
              </a:ext>
            </a:extLst>
          </p:cNvPr>
          <p:cNvSpPr>
            <a:spLocks noChangeArrowheads="1"/>
          </p:cNvSpPr>
          <p:nvPr/>
        </p:nvSpPr>
        <p:spPr bwMode="auto">
          <a:xfrm>
            <a:off x="406400" y="152400"/>
            <a:ext cx="1727200" cy="304800"/>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73" name="Rectangle 71">
            <a:extLst>
              <a:ext uri="{FF2B5EF4-FFF2-40B4-BE49-F238E27FC236}">
                <a16:creationId xmlns:a16="http://schemas.microsoft.com/office/drawing/2014/main" id="{78BBB2D7-D363-4223-A5AF-A58C5AF72E84}"/>
              </a:ext>
            </a:extLst>
          </p:cNvPr>
          <p:cNvSpPr>
            <a:spLocks noChangeArrowheads="1"/>
          </p:cNvSpPr>
          <p:nvPr/>
        </p:nvSpPr>
        <p:spPr bwMode="auto">
          <a:xfrm>
            <a:off x="101600" y="371476"/>
            <a:ext cx="508000" cy="6486525"/>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74" name="Rectangle 72">
            <a:extLst>
              <a:ext uri="{FF2B5EF4-FFF2-40B4-BE49-F238E27FC236}">
                <a16:creationId xmlns:a16="http://schemas.microsoft.com/office/drawing/2014/main" id="{820D2280-D01A-40C2-98E5-65F80F67A2CD}"/>
              </a:ext>
            </a:extLst>
          </p:cNvPr>
          <p:cNvSpPr>
            <a:spLocks noChangeArrowheads="1"/>
          </p:cNvSpPr>
          <p:nvPr/>
        </p:nvSpPr>
        <p:spPr bwMode="auto">
          <a:xfrm>
            <a:off x="203200" y="1295400"/>
            <a:ext cx="406400" cy="152400"/>
          </a:xfrm>
          <a:prstGeom prst="rect">
            <a:avLst/>
          </a:prstGeom>
          <a:solidFill>
            <a:schemeClr val="hlink"/>
          </a:solidFill>
          <a:ln w="9525">
            <a:noFill/>
            <a:miter lim="800000"/>
            <a:headEnd/>
            <a:tailEnd/>
          </a:ln>
          <a:effectLst/>
        </p:spPr>
        <p:txBody>
          <a:bodyPr/>
          <a:lstStyle/>
          <a:p>
            <a:pPr>
              <a:defRPr/>
            </a:pPr>
            <a:endParaRPr lang="en-US" sz="1800">
              <a:ea typeface="ＭＳ Ｐゴシック" pitchFamily="-112" charset="-128"/>
            </a:endParaRPr>
          </a:p>
        </p:txBody>
      </p:sp>
      <p:sp>
        <p:nvSpPr>
          <p:cNvPr id="75" name="Rectangle 73">
            <a:extLst>
              <a:ext uri="{FF2B5EF4-FFF2-40B4-BE49-F238E27FC236}">
                <a16:creationId xmlns:a16="http://schemas.microsoft.com/office/drawing/2014/main" id="{5EE7F5F0-F075-4AB8-B90A-7A7E214B8D6C}"/>
              </a:ext>
            </a:extLst>
          </p:cNvPr>
          <p:cNvSpPr>
            <a:spLocks noChangeArrowheads="1"/>
          </p:cNvSpPr>
          <p:nvPr/>
        </p:nvSpPr>
        <p:spPr bwMode="auto">
          <a:xfrm>
            <a:off x="406400" y="1676400"/>
            <a:ext cx="1727200" cy="292100"/>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76" name="Rectangle 74">
            <a:extLst>
              <a:ext uri="{FF2B5EF4-FFF2-40B4-BE49-F238E27FC236}">
                <a16:creationId xmlns:a16="http://schemas.microsoft.com/office/drawing/2014/main" id="{25BB6097-6EAC-438A-A4A0-2DC5B02C86AA}"/>
              </a:ext>
            </a:extLst>
          </p:cNvPr>
          <p:cNvSpPr>
            <a:spLocks noChangeArrowheads="1"/>
          </p:cNvSpPr>
          <p:nvPr/>
        </p:nvSpPr>
        <p:spPr bwMode="auto">
          <a:xfrm>
            <a:off x="2032000" y="304801"/>
            <a:ext cx="508000" cy="6575425"/>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77" name="Rectangle 75">
            <a:extLst>
              <a:ext uri="{FF2B5EF4-FFF2-40B4-BE49-F238E27FC236}">
                <a16:creationId xmlns:a16="http://schemas.microsoft.com/office/drawing/2014/main" id="{044D78F5-DB02-44C9-A856-89DEBA5FDD60}"/>
              </a:ext>
            </a:extLst>
          </p:cNvPr>
          <p:cNvSpPr>
            <a:spLocks noChangeArrowheads="1"/>
          </p:cNvSpPr>
          <p:nvPr/>
        </p:nvSpPr>
        <p:spPr bwMode="auto">
          <a:xfrm>
            <a:off x="2032000" y="1295400"/>
            <a:ext cx="914400" cy="152400"/>
          </a:xfrm>
          <a:prstGeom prst="rect">
            <a:avLst/>
          </a:prstGeom>
          <a:solidFill>
            <a:schemeClr val="hlink"/>
          </a:solidFill>
          <a:ln w="9525">
            <a:noFill/>
            <a:miter lim="800000"/>
            <a:headEnd/>
            <a:tailEnd/>
          </a:ln>
          <a:effectLst/>
        </p:spPr>
        <p:txBody>
          <a:bodyPr/>
          <a:lstStyle/>
          <a:p>
            <a:pPr>
              <a:defRPr/>
            </a:pPr>
            <a:endParaRPr lang="en-US" sz="1800">
              <a:ea typeface="ＭＳ Ｐゴシック" pitchFamily="-112" charset="-128"/>
            </a:endParaRPr>
          </a:p>
        </p:txBody>
      </p:sp>
      <p:sp>
        <p:nvSpPr>
          <p:cNvPr id="78" name="Rectangle 78">
            <a:extLst>
              <a:ext uri="{FF2B5EF4-FFF2-40B4-BE49-F238E27FC236}">
                <a16:creationId xmlns:a16="http://schemas.microsoft.com/office/drawing/2014/main" id="{C22D9647-A9CC-4B47-AFED-794B7320F961}"/>
              </a:ext>
            </a:extLst>
          </p:cNvPr>
          <p:cNvSpPr>
            <a:spLocks noChangeArrowheads="1"/>
          </p:cNvSpPr>
          <p:nvPr/>
        </p:nvSpPr>
        <p:spPr bwMode="auto">
          <a:xfrm>
            <a:off x="3048000" y="6029325"/>
            <a:ext cx="296333" cy="827088"/>
          </a:xfrm>
          <a:prstGeom prst="rect">
            <a:avLst/>
          </a:prstGeom>
          <a:solidFill>
            <a:srgbClr val="B2B2B2">
              <a:alpha val="50000"/>
            </a:srgbClr>
          </a:solidFill>
          <a:ln w="9525">
            <a:noFill/>
            <a:miter lim="800000"/>
            <a:headEnd/>
            <a:tailEnd/>
          </a:ln>
          <a:effectLst/>
        </p:spPr>
        <p:txBody>
          <a:bodyPr/>
          <a:lstStyle/>
          <a:p>
            <a:pPr eaLnBrk="1" hangingPunct="1">
              <a:defRPr/>
            </a:pPr>
            <a:endParaRPr kumimoji="1" lang="en-US" sz="2400">
              <a:effectLst/>
              <a:latin typeface="Times New Roman" pitchFamily="18" charset="0"/>
              <a:ea typeface="ＭＳ Ｐゴシック" pitchFamily="-112" charset="-128"/>
            </a:endParaRPr>
          </a:p>
        </p:txBody>
      </p:sp>
      <p:sp>
        <p:nvSpPr>
          <p:cNvPr id="54348" name="Rectangle 76"/>
          <p:cNvSpPr>
            <a:spLocks noGrp="1" noChangeArrowheads="1"/>
          </p:cNvSpPr>
          <p:nvPr>
            <p:ph type="ctrTitle" sz="quarter"/>
          </p:nvPr>
        </p:nvSpPr>
        <p:spPr>
          <a:xfrm>
            <a:off x="1422400" y="381000"/>
            <a:ext cx="10363200" cy="1143000"/>
          </a:xfrm>
        </p:spPr>
        <p:txBody>
          <a:bodyPr/>
          <a:lstStyle>
            <a:lvl1pPr algn="ctr">
              <a:defRPr/>
            </a:lvl1pPr>
          </a:lstStyle>
          <a:p>
            <a:r>
              <a:rPr lang="en-US"/>
              <a:t>Click to edit Master title style</a:t>
            </a:r>
          </a:p>
        </p:txBody>
      </p:sp>
      <p:sp>
        <p:nvSpPr>
          <p:cNvPr id="54349" name="Rectangle 77"/>
          <p:cNvSpPr>
            <a:spLocks noGrp="1" noChangeArrowheads="1"/>
          </p:cNvSpPr>
          <p:nvPr>
            <p:ph type="subTitle" sz="quarter" idx="1"/>
          </p:nvPr>
        </p:nvSpPr>
        <p:spPr>
          <a:xfrm>
            <a:off x="3416301" y="2286000"/>
            <a:ext cx="7759700" cy="1752600"/>
          </a:xfrm>
        </p:spPr>
        <p:txBody>
          <a:bodyPr/>
          <a:lstStyle>
            <a:lvl1pPr marL="0" indent="0">
              <a:buFont typeface="Wingdings" pitchFamily="2" charset="2"/>
              <a:buNone/>
              <a:defRPr/>
            </a:lvl1pPr>
          </a:lstStyle>
          <a:p>
            <a:r>
              <a:rPr lang="en-US"/>
              <a:t>Click to edit Master subtitle style</a:t>
            </a:r>
          </a:p>
        </p:txBody>
      </p:sp>
      <p:sp>
        <p:nvSpPr>
          <p:cNvPr id="79" name="Rectangle 79">
            <a:extLst>
              <a:ext uri="{FF2B5EF4-FFF2-40B4-BE49-F238E27FC236}">
                <a16:creationId xmlns:a16="http://schemas.microsoft.com/office/drawing/2014/main" id="{B6B8484C-7A3B-47B3-A0A0-CB679D10EBB0}"/>
              </a:ext>
            </a:extLst>
          </p:cNvPr>
          <p:cNvSpPr>
            <a:spLocks noGrp="1" noChangeArrowheads="1"/>
          </p:cNvSpPr>
          <p:nvPr>
            <p:ph type="dt" sz="quarter" idx="10"/>
          </p:nvPr>
        </p:nvSpPr>
        <p:spPr/>
        <p:txBody>
          <a:bodyPr/>
          <a:lstStyle>
            <a:lvl1pPr>
              <a:defRPr/>
            </a:lvl1pPr>
          </a:lstStyle>
          <a:p>
            <a:pPr>
              <a:defRPr/>
            </a:pPr>
            <a:endParaRPr lang="en-US"/>
          </a:p>
        </p:txBody>
      </p:sp>
      <p:sp>
        <p:nvSpPr>
          <p:cNvPr id="80" name="Rectangle 80">
            <a:extLst>
              <a:ext uri="{FF2B5EF4-FFF2-40B4-BE49-F238E27FC236}">
                <a16:creationId xmlns:a16="http://schemas.microsoft.com/office/drawing/2014/main" id="{1AC9D12D-5FD4-4B60-AB6D-4916BE3CCA3B}"/>
              </a:ext>
            </a:extLst>
          </p:cNvPr>
          <p:cNvSpPr>
            <a:spLocks noGrp="1" noChangeArrowheads="1"/>
          </p:cNvSpPr>
          <p:nvPr>
            <p:ph type="ftr" sz="quarter" idx="11"/>
          </p:nvPr>
        </p:nvSpPr>
        <p:spPr/>
        <p:txBody>
          <a:bodyPr/>
          <a:lstStyle>
            <a:lvl1pPr>
              <a:defRPr/>
            </a:lvl1pPr>
          </a:lstStyle>
          <a:p>
            <a:pPr>
              <a:defRPr/>
            </a:pPr>
            <a:endParaRPr lang="en-US"/>
          </a:p>
        </p:txBody>
      </p:sp>
      <p:sp>
        <p:nvSpPr>
          <p:cNvPr id="81" name="Rectangle 81">
            <a:extLst>
              <a:ext uri="{FF2B5EF4-FFF2-40B4-BE49-F238E27FC236}">
                <a16:creationId xmlns:a16="http://schemas.microsoft.com/office/drawing/2014/main" id="{1C1E1451-BF18-4C49-8712-C278545C143F}"/>
              </a:ext>
            </a:extLst>
          </p:cNvPr>
          <p:cNvSpPr>
            <a:spLocks noGrp="1" noChangeArrowheads="1"/>
          </p:cNvSpPr>
          <p:nvPr>
            <p:ph type="sldNum" sz="quarter" idx="12"/>
          </p:nvPr>
        </p:nvSpPr>
        <p:spPr/>
        <p:txBody>
          <a:bodyPr/>
          <a:lstStyle>
            <a:lvl1pPr>
              <a:defRPr/>
            </a:lvl1pPr>
          </a:lstStyle>
          <a:p>
            <a:fld id="{D09AAEC8-B94F-45C0-AC52-5A8FA5573636}" type="slidenum">
              <a:rPr lang="en-US" altLang="en-US"/>
              <a:pPr/>
              <a:t>‹#›</a:t>
            </a:fld>
            <a:endParaRPr lang="en-US" altLang="en-US"/>
          </a:p>
        </p:txBody>
      </p:sp>
    </p:spTree>
    <p:extLst>
      <p:ext uri="{BB962C8B-B14F-4D97-AF65-F5344CB8AC3E}">
        <p14:creationId xmlns:p14="http://schemas.microsoft.com/office/powerpoint/2010/main" val="3653925865"/>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a:extLst>
              <a:ext uri="{FF2B5EF4-FFF2-40B4-BE49-F238E27FC236}">
                <a16:creationId xmlns:a16="http://schemas.microsoft.com/office/drawing/2014/main" id="{86D0365B-436F-4FD4-801A-78DF58B960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9">
            <a:extLst>
              <a:ext uri="{FF2B5EF4-FFF2-40B4-BE49-F238E27FC236}">
                <a16:creationId xmlns:a16="http://schemas.microsoft.com/office/drawing/2014/main" id="{AC9DCE03-7A19-4F71-A3F6-248DEB8E1E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0">
            <a:extLst>
              <a:ext uri="{FF2B5EF4-FFF2-40B4-BE49-F238E27FC236}">
                <a16:creationId xmlns:a16="http://schemas.microsoft.com/office/drawing/2014/main" id="{2AFFC5CC-2E97-4075-950A-59E5C49F5C88}"/>
              </a:ext>
            </a:extLst>
          </p:cNvPr>
          <p:cNvSpPr>
            <a:spLocks noGrp="1" noChangeArrowheads="1"/>
          </p:cNvSpPr>
          <p:nvPr>
            <p:ph type="sldNum" sz="quarter" idx="12"/>
          </p:nvPr>
        </p:nvSpPr>
        <p:spPr>
          <a:ln/>
        </p:spPr>
        <p:txBody>
          <a:bodyPr/>
          <a:lstStyle>
            <a:lvl1pPr>
              <a:defRPr/>
            </a:lvl1pPr>
          </a:lstStyle>
          <a:p>
            <a:fld id="{355B6DFB-9A31-403A-8D83-B10F8A82880E}" type="slidenum">
              <a:rPr lang="en-US" altLang="en-US"/>
              <a:pPr/>
              <a:t>‹#›</a:t>
            </a:fld>
            <a:endParaRPr lang="en-US" altLang="en-US"/>
          </a:p>
        </p:txBody>
      </p:sp>
    </p:spTree>
    <p:extLst>
      <p:ext uri="{BB962C8B-B14F-4D97-AF65-F5344CB8AC3E}">
        <p14:creationId xmlns:p14="http://schemas.microsoft.com/office/powerpoint/2010/main" val="2743102049"/>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a:extLst>
              <a:ext uri="{FF2B5EF4-FFF2-40B4-BE49-F238E27FC236}">
                <a16:creationId xmlns:a16="http://schemas.microsoft.com/office/drawing/2014/main" id="{037C9E50-F44F-4DC7-90C1-DFB460EE6F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9">
            <a:extLst>
              <a:ext uri="{FF2B5EF4-FFF2-40B4-BE49-F238E27FC236}">
                <a16:creationId xmlns:a16="http://schemas.microsoft.com/office/drawing/2014/main" id="{F77B0757-0885-427C-9774-B552FD887C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0">
            <a:extLst>
              <a:ext uri="{FF2B5EF4-FFF2-40B4-BE49-F238E27FC236}">
                <a16:creationId xmlns:a16="http://schemas.microsoft.com/office/drawing/2014/main" id="{35574A95-C11F-42AA-995F-D5894F5B9ADC}"/>
              </a:ext>
            </a:extLst>
          </p:cNvPr>
          <p:cNvSpPr>
            <a:spLocks noGrp="1" noChangeArrowheads="1"/>
          </p:cNvSpPr>
          <p:nvPr>
            <p:ph type="sldNum" sz="quarter" idx="12"/>
          </p:nvPr>
        </p:nvSpPr>
        <p:spPr>
          <a:ln/>
        </p:spPr>
        <p:txBody>
          <a:bodyPr/>
          <a:lstStyle>
            <a:lvl1pPr>
              <a:defRPr/>
            </a:lvl1pPr>
          </a:lstStyle>
          <a:p>
            <a:fld id="{C304DEDB-C661-481D-9A65-978071E8F142}" type="slidenum">
              <a:rPr lang="en-US" altLang="en-US"/>
              <a:pPr/>
              <a:t>‹#›</a:t>
            </a:fld>
            <a:endParaRPr lang="en-US" altLang="en-US"/>
          </a:p>
        </p:txBody>
      </p:sp>
    </p:spTree>
    <p:extLst>
      <p:ext uri="{BB962C8B-B14F-4D97-AF65-F5344CB8AC3E}">
        <p14:creationId xmlns:p14="http://schemas.microsoft.com/office/powerpoint/2010/main" val="1339548160"/>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44284" y="2286000"/>
            <a:ext cx="42164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63885" y="2286000"/>
            <a:ext cx="4218516"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a:extLst>
              <a:ext uri="{FF2B5EF4-FFF2-40B4-BE49-F238E27FC236}">
                <a16:creationId xmlns:a16="http://schemas.microsoft.com/office/drawing/2014/main" id="{78664F9A-674B-4C9F-B441-6B30D60A4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9">
            <a:extLst>
              <a:ext uri="{FF2B5EF4-FFF2-40B4-BE49-F238E27FC236}">
                <a16:creationId xmlns:a16="http://schemas.microsoft.com/office/drawing/2014/main" id="{A130D4CB-7A49-4DF3-9502-801DFC02A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0">
            <a:extLst>
              <a:ext uri="{FF2B5EF4-FFF2-40B4-BE49-F238E27FC236}">
                <a16:creationId xmlns:a16="http://schemas.microsoft.com/office/drawing/2014/main" id="{599F6BEC-6CF1-4F15-92CD-666FF87670C5}"/>
              </a:ext>
            </a:extLst>
          </p:cNvPr>
          <p:cNvSpPr>
            <a:spLocks noGrp="1" noChangeArrowheads="1"/>
          </p:cNvSpPr>
          <p:nvPr>
            <p:ph type="sldNum" sz="quarter" idx="12"/>
          </p:nvPr>
        </p:nvSpPr>
        <p:spPr>
          <a:ln/>
        </p:spPr>
        <p:txBody>
          <a:bodyPr/>
          <a:lstStyle>
            <a:lvl1pPr>
              <a:defRPr/>
            </a:lvl1pPr>
          </a:lstStyle>
          <a:p>
            <a:fld id="{70B885CB-5379-46F3-8130-3D98C2B3E39C}" type="slidenum">
              <a:rPr lang="en-US" altLang="en-US"/>
              <a:pPr/>
              <a:t>‹#›</a:t>
            </a:fld>
            <a:endParaRPr lang="en-US" altLang="en-US"/>
          </a:p>
        </p:txBody>
      </p:sp>
    </p:spTree>
    <p:extLst>
      <p:ext uri="{BB962C8B-B14F-4D97-AF65-F5344CB8AC3E}">
        <p14:creationId xmlns:p14="http://schemas.microsoft.com/office/powerpoint/2010/main" val="82415569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342453"/>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a:extLst>
              <a:ext uri="{FF2B5EF4-FFF2-40B4-BE49-F238E27FC236}">
                <a16:creationId xmlns:a16="http://schemas.microsoft.com/office/drawing/2014/main" id="{D1362C62-29DA-4EE9-A605-022F44326D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79">
            <a:extLst>
              <a:ext uri="{FF2B5EF4-FFF2-40B4-BE49-F238E27FC236}">
                <a16:creationId xmlns:a16="http://schemas.microsoft.com/office/drawing/2014/main" id="{792DFA6F-E270-4F51-9CCD-522E7193D1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80">
            <a:extLst>
              <a:ext uri="{FF2B5EF4-FFF2-40B4-BE49-F238E27FC236}">
                <a16:creationId xmlns:a16="http://schemas.microsoft.com/office/drawing/2014/main" id="{C957DF48-0C59-4971-A725-F518692470D2}"/>
              </a:ext>
            </a:extLst>
          </p:cNvPr>
          <p:cNvSpPr>
            <a:spLocks noGrp="1" noChangeArrowheads="1"/>
          </p:cNvSpPr>
          <p:nvPr>
            <p:ph type="sldNum" sz="quarter" idx="12"/>
          </p:nvPr>
        </p:nvSpPr>
        <p:spPr>
          <a:ln/>
        </p:spPr>
        <p:txBody>
          <a:bodyPr/>
          <a:lstStyle>
            <a:lvl1pPr>
              <a:defRPr/>
            </a:lvl1pPr>
          </a:lstStyle>
          <a:p>
            <a:fld id="{941767F3-300D-4C89-83A4-640CD7B7773C}" type="slidenum">
              <a:rPr lang="en-US" altLang="en-US"/>
              <a:pPr/>
              <a:t>‹#›</a:t>
            </a:fld>
            <a:endParaRPr lang="en-US" altLang="en-US"/>
          </a:p>
        </p:txBody>
      </p:sp>
    </p:spTree>
    <p:extLst>
      <p:ext uri="{BB962C8B-B14F-4D97-AF65-F5344CB8AC3E}">
        <p14:creationId xmlns:p14="http://schemas.microsoft.com/office/powerpoint/2010/main" val="368882946"/>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a:extLst>
              <a:ext uri="{FF2B5EF4-FFF2-40B4-BE49-F238E27FC236}">
                <a16:creationId xmlns:a16="http://schemas.microsoft.com/office/drawing/2014/main" id="{BAD491A4-50AD-4DED-BC3D-BEB8387100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79">
            <a:extLst>
              <a:ext uri="{FF2B5EF4-FFF2-40B4-BE49-F238E27FC236}">
                <a16:creationId xmlns:a16="http://schemas.microsoft.com/office/drawing/2014/main" id="{01A71B77-1E20-4FA9-BEE7-EBAC510606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80">
            <a:extLst>
              <a:ext uri="{FF2B5EF4-FFF2-40B4-BE49-F238E27FC236}">
                <a16:creationId xmlns:a16="http://schemas.microsoft.com/office/drawing/2014/main" id="{38FA6B19-4C23-49B5-85FC-83DF3A31AA5B}"/>
              </a:ext>
            </a:extLst>
          </p:cNvPr>
          <p:cNvSpPr>
            <a:spLocks noGrp="1" noChangeArrowheads="1"/>
          </p:cNvSpPr>
          <p:nvPr>
            <p:ph type="sldNum" sz="quarter" idx="12"/>
          </p:nvPr>
        </p:nvSpPr>
        <p:spPr>
          <a:ln/>
        </p:spPr>
        <p:txBody>
          <a:bodyPr/>
          <a:lstStyle>
            <a:lvl1pPr>
              <a:defRPr/>
            </a:lvl1pPr>
          </a:lstStyle>
          <a:p>
            <a:fld id="{116ADBFE-2FEB-4CE3-9BC9-A0072977ABA8}" type="slidenum">
              <a:rPr lang="en-US" altLang="en-US"/>
              <a:pPr/>
              <a:t>‹#›</a:t>
            </a:fld>
            <a:endParaRPr lang="en-US" altLang="en-US"/>
          </a:p>
        </p:txBody>
      </p:sp>
    </p:spTree>
    <p:extLst>
      <p:ext uri="{BB962C8B-B14F-4D97-AF65-F5344CB8AC3E}">
        <p14:creationId xmlns:p14="http://schemas.microsoft.com/office/powerpoint/2010/main" val="613279100"/>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a:extLst>
              <a:ext uri="{FF2B5EF4-FFF2-40B4-BE49-F238E27FC236}">
                <a16:creationId xmlns:a16="http://schemas.microsoft.com/office/drawing/2014/main" id="{1DB28AEE-9477-405D-A8B8-23EE58B44A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79">
            <a:extLst>
              <a:ext uri="{FF2B5EF4-FFF2-40B4-BE49-F238E27FC236}">
                <a16:creationId xmlns:a16="http://schemas.microsoft.com/office/drawing/2014/main" id="{7B326F89-8DC2-4759-A52D-5CD8A4AAF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80">
            <a:extLst>
              <a:ext uri="{FF2B5EF4-FFF2-40B4-BE49-F238E27FC236}">
                <a16:creationId xmlns:a16="http://schemas.microsoft.com/office/drawing/2014/main" id="{63C2665B-DA15-4853-8D1D-41544383CB32}"/>
              </a:ext>
            </a:extLst>
          </p:cNvPr>
          <p:cNvSpPr>
            <a:spLocks noGrp="1" noChangeArrowheads="1"/>
          </p:cNvSpPr>
          <p:nvPr>
            <p:ph type="sldNum" sz="quarter" idx="12"/>
          </p:nvPr>
        </p:nvSpPr>
        <p:spPr>
          <a:ln/>
        </p:spPr>
        <p:txBody>
          <a:bodyPr/>
          <a:lstStyle>
            <a:lvl1pPr>
              <a:defRPr/>
            </a:lvl1pPr>
          </a:lstStyle>
          <a:p>
            <a:fld id="{0F77D60C-062F-4AC3-A7A0-4272B4C37EDF}" type="slidenum">
              <a:rPr lang="en-US" altLang="en-US"/>
              <a:pPr/>
              <a:t>‹#›</a:t>
            </a:fld>
            <a:endParaRPr lang="en-US" altLang="en-US"/>
          </a:p>
        </p:txBody>
      </p:sp>
    </p:spTree>
    <p:extLst>
      <p:ext uri="{BB962C8B-B14F-4D97-AF65-F5344CB8AC3E}">
        <p14:creationId xmlns:p14="http://schemas.microsoft.com/office/powerpoint/2010/main" val="4036217117"/>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a:extLst>
              <a:ext uri="{FF2B5EF4-FFF2-40B4-BE49-F238E27FC236}">
                <a16:creationId xmlns:a16="http://schemas.microsoft.com/office/drawing/2014/main" id="{ED8090DC-AA26-4BB6-A349-3CFFC606E7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9">
            <a:extLst>
              <a:ext uri="{FF2B5EF4-FFF2-40B4-BE49-F238E27FC236}">
                <a16:creationId xmlns:a16="http://schemas.microsoft.com/office/drawing/2014/main" id="{19718349-82F8-43A3-981E-D3C7B927DE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0">
            <a:extLst>
              <a:ext uri="{FF2B5EF4-FFF2-40B4-BE49-F238E27FC236}">
                <a16:creationId xmlns:a16="http://schemas.microsoft.com/office/drawing/2014/main" id="{25C5ED66-EEE2-468E-AD0D-1625B01BE767}"/>
              </a:ext>
            </a:extLst>
          </p:cNvPr>
          <p:cNvSpPr>
            <a:spLocks noGrp="1" noChangeArrowheads="1"/>
          </p:cNvSpPr>
          <p:nvPr>
            <p:ph type="sldNum" sz="quarter" idx="12"/>
          </p:nvPr>
        </p:nvSpPr>
        <p:spPr>
          <a:ln/>
        </p:spPr>
        <p:txBody>
          <a:bodyPr/>
          <a:lstStyle>
            <a:lvl1pPr>
              <a:defRPr/>
            </a:lvl1pPr>
          </a:lstStyle>
          <a:p>
            <a:fld id="{252B8612-4716-42EB-BDA2-8BA41A7581D9}" type="slidenum">
              <a:rPr lang="en-US" altLang="en-US"/>
              <a:pPr/>
              <a:t>‹#›</a:t>
            </a:fld>
            <a:endParaRPr lang="en-US" altLang="en-US"/>
          </a:p>
        </p:txBody>
      </p:sp>
    </p:spTree>
    <p:extLst>
      <p:ext uri="{BB962C8B-B14F-4D97-AF65-F5344CB8AC3E}">
        <p14:creationId xmlns:p14="http://schemas.microsoft.com/office/powerpoint/2010/main" val="789841244"/>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a:extLst>
              <a:ext uri="{FF2B5EF4-FFF2-40B4-BE49-F238E27FC236}">
                <a16:creationId xmlns:a16="http://schemas.microsoft.com/office/drawing/2014/main" id="{3B0A201C-DE68-44A1-878D-E2D25664A7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9">
            <a:extLst>
              <a:ext uri="{FF2B5EF4-FFF2-40B4-BE49-F238E27FC236}">
                <a16:creationId xmlns:a16="http://schemas.microsoft.com/office/drawing/2014/main" id="{CB9C629C-8C72-4AF6-964A-6141B22033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0">
            <a:extLst>
              <a:ext uri="{FF2B5EF4-FFF2-40B4-BE49-F238E27FC236}">
                <a16:creationId xmlns:a16="http://schemas.microsoft.com/office/drawing/2014/main" id="{6D5D728B-36C3-48A5-B99E-77B05CB64107}"/>
              </a:ext>
            </a:extLst>
          </p:cNvPr>
          <p:cNvSpPr>
            <a:spLocks noGrp="1" noChangeArrowheads="1"/>
          </p:cNvSpPr>
          <p:nvPr>
            <p:ph type="sldNum" sz="quarter" idx="12"/>
          </p:nvPr>
        </p:nvSpPr>
        <p:spPr>
          <a:ln/>
        </p:spPr>
        <p:txBody>
          <a:bodyPr/>
          <a:lstStyle>
            <a:lvl1pPr>
              <a:defRPr/>
            </a:lvl1pPr>
          </a:lstStyle>
          <a:p>
            <a:fld id="{3F63BF4B-A13D-482F-B8A2-03FE082B90CF}" type="slidenum">
              <a:rPr lang="en-US" altLang="en-US"/>
              <a:pPr/>
              <a:t>‹#›</a:t>
            </a:fld>
            <a:endParaRPr lang="en-US" altLang="en-US"/>
          </a:p>
        </p:txBody>
      </p:sp>
    </p:spTree>
    <p:extLst>
      <p:ext uri="{BB962C8B-B14F-4D97-AF65-F5344CB8AC3E}">
        <p14:creationId xmlns:p14="http://schemas.microsoft.com/office/powerpoint/2010/main" val="1628191982"/>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a:extLst>
              <a:ext uri="{FF2B5EF4-FFF2-40B4-BE49-F238E27FC236}">
                <a16:creationId xmlns:a16="http://schemas.microsoft.com/office/drawing/2014/main" id="{FBFB425A-1C62-451D-9060-F2217E8935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9">
            <a:extLst>
              <a:ext uri="{FF2B5EF4-FFF2-40B4-BE49-F238E27FC236}">
                <a16:creationId xmlns:a16="http://schemas.microsoft.com/office/drawing/2014/main" id="{BFABF036-D0BE-486F-BEFA-2BB983A98E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0">
            <a:extLst>
              <a:ext uri="{FF2B5EF4-FFF2-40B4-BE49-F238E27FC236}">
                <a16:creationId xmlns:a16="http://schemas.microsoft.com/office/drawing/2014/main" id="{3671FAC2-35F6-4662-92B6-5E64D738C249}"/>
              </a:ext>
            </a:extLst>
          </p:cNvPr>
          <p:cNvSpPr>
            <a:spLocks noGrp="1" noChangeArrowheads="1"/>
          </p:cNvSpPr>
          <p:nvPr>
            <p:ph type="sldNum" sz="quarter" idx="12"/>
          </p:nvPr>
        </p:nvSpPr>
        <p:spPr>
          <a:ln/>
        </p:spPr>
        <p:txBody>
          <a:bodyPr/>
          <a:lstStyle>
            <a:lvl1pPr>
              <a:defRPr/>
            </a:lvl1pPr>
          </a:lstStyle>
          <a:p>
            <a:fld id="{53076489-A963-402E-90BC-3DBDCEAC22F7}" type="slidenum">
              <a:rPr lang="en-US" altLang="en-US"/>
              <a:pPr/>
              <a:t>‹#›</a:t>
            </a:fld>
            <a:endParaRPr lang="en-US" altLang="en-US"/>
          </a:p>
        </p:txBody>
      </p:sp>
    </p:spTree>
    <p:extLst>
      <p:ext uri="{BB962C8B-B14F-4D97-AF65-F5344CB8AC3E}">
        <p14:creationId xmlns:p14="http://schemas.microsoft.com/office/powerpoint/2010/main" val="1726090734"/>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02800" y="381000"/>
            <a:ext cx="2387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40000" y="381000"/>
            <a:ext cx="6959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a:extLst>
              <a:ext uri="{FF2B5EF4-FFF2-40B4-BE49-F238E27FC236}">
                <a16:creationId xmlns:a16="http://schemas.microsoft.com/office/drawing/2014/main" id="{9C5F1763-6961-46F3-8AAB-4D3E00E8BB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9">
            <a:extLst>
              <a:ext uri="{FF2B5EF4-FFF2-40B4-BE49-F238E27FC236}">
                <a16:creationId xmlns:a16="http://schemas.microsoft.com/office/drawing/2014/main" id="{CB76A607-AD28-4A25-B66C-4F0795D1A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0">
            <a:extLst>
              <a:ext uri="{FF2B5EF4-FFF2-40B4-BE49-F238E27FC236}">
                <a16:creationId xmlns:a16="http://schemas.microsoft.com/office/drawing/2014/main" id="{656DC175-BA6D-481B-AF7A-AE5E2F49C708}"/>
              </a:ext>
            </a:extLst>
          </p:cNvPr>
          <p:cNvSpPr>
            <a:spLocks noGrp="1" noChangeArrowheads="1"/>
          </p:cNvSpPr>
          <p:nvPr>
            <p:ph type="sldNum" sz="quarter" idx="12"/>
          </p:nvPr>
        </p:nvSpPr>
        <p:spPr>
          <a:ln/>
        </p:spPr>
        <p:txBody>
          <a:bodyPr/>
          <a:lstStyle>
            <a:lvl1pPr>
              <a:defRPr/>
            </a:lvl1pPr>
          </a:lstStyle>
          <a:p>
            <a:fld id="{0B31506B-49CF-452F-A1A6-B33D9FAAD9D0}" type="slidenum">
              <a:rPr lang="en-US" altLang="en-US"/>
              <a:pPr/>
              <a:t>‹#›</a:t>
            </a:fld>
            <a:endParaRPr lang="en-US" altLang="en-US"/>
          </a:p>
        </p:txBody>
      </p:sp>
    </p:spTree>
    <p:extLst>
      <p:ext uri="{BB962C8B-B14F-4D97-AF65-F5344CB8AC3E}">
        <p14:creationId xmlns:p14="http://schemas.microsoft.com/office/powerpoint/2010/main" val="4119941071"/>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A4C21176-F740-47C5-99AC-185A49887F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69EB6D-1CD4-4437-ACFB-E48A38B4EA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D155D9C-7D50-48CE-898C-C21AA294233E}"/>
              </a:ext>
            </a:extLst>
          </p:cNvPr>
          <p:cNvSpPr>
            <a:spLocks noGrp="1" noChangeArrowheads="1"/>
          </p:cNvSpPr>
          <p:nvPr>
            <p:ph type="sldNum" sz="quarter" idx="12"/>
          </p:nvPr>
        </p:nvSpPr>
        <p:spPr>
          <a:ln/>
        </p:spPr>
        <p:txBody>
          <a:bodyPr/>
          <a:lstStyle>
            <a:lvl1pPr>
              <a:defRPr/>
            </a:lvl1pPr>
          </a:lstStyle>
          <a:p>
            <a:fld id="{9D7CAFB6-0838-4AAB-82A9-6434999FC2E2}" type="slidenum">
              <a:rPr lang="en-US" altLang="en-US"/>
              <a:pPr/>
              <a:t>‹#›</a:t>
            </a:fld>
            <a:endParaRPr lang="en-US" altLang="en-US"/>
          </a:p>
        </p:txBody>
      </p:sp>
    </p:spTree>
    <p:extLst>
      <p:ext uri="{BB962C8B-B14F-4D97-AF65-F5344CB8AC3E}">
        <p14:creationId xmlns:p14="http://schemas.microsoft.com/office/powerpoint/2010/main" val="656101126"/>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3588B43-935B-43E9-8222-1F67664ACD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19A6CF-CF25-4DE1-B4D0-2D0AE900B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92B2E82-D0F0-466C-BA0E-F9DC40199096}"/>
              </a:ext>
            </a:extLst>
          </p:cNvPr>
          <p:cNvSpPr>
            <a:spLocks noGrp="1" noChangeArrowheads="1"/>
          </p:cNvSpPr>
          <p:nvPr>
            <p:ph type="sldNum" sz="quarter" idx="12"/>
          </p:nvPr>
        </p:nvSpPr>
        <p:spPr>
          <a:ln/>
        </p:spPr>
        <p:txBody>
          <a:bodyPr/>
          <a:lstStyle>
            <a:lvl1pPr>
              <a:defRPr/>
            </a:lvl1pPr>
          </a:lstStyle>
          <a:p>
            <a:fld id="{EACE4989-3530-42B8-BA3A-5B1C98C54DB7}" type="slidenum">
              <a:rPr lang="en-US" altLang="en-US"/>
              <a:pPr/>
              <a:t>‹#›</a:t>
            </a:fld>
            <a:endParaRPr lang="en-US" altLang="en-US"/>
          </a:p>
        </p:txBody>
      </p:sp>
    </p:spTree>
    <p:extLst>
      <p:ext uri="{BB962C8B-B14F-4D97-AF65-F5344CB8AC3E}">
        <p14:creationId xmlns:p14="http://schemas.microsoft.com/office/powerpoint/2010/main" val="3782024602"/>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906FCE5-28C7-4D92-9B7F-4FDEA652D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FA0A11C-ACC4-43A8-A86C-077898F976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97B5D5B-C9F0-4CF5-B192-DD1D09355FA4}"/>
              </a:ext>
            </a:extLst>
          </p:cNvPr>
          <p:cNvSpPr>
            <a:spLocks noGrp="1" noChangeArrowheads="1"/>
          </p:cNvSpPr>
          <p:nvPr>
            <p:ph type="sldNum" sz="quarter" idx="12"/>
          </p:nvPr>
        </p:nvSpPr>
        <p:spPr>
          <a:ln/>
        </p:spPr>
        <p:txBody>
          <a:bodyPr/>
          <a:lstStyle>
            <a:lvl1pPr>
              <a:defRPr/>
            </a:lvl1pPr>
          </a:lstStyle>
          <a:p>
            <a:fld id="{B9FD891F-D5E9-4985-AA9F-2788A8F982C6}" type="slidenum">
              <a:rPr lang="en-US" altLang="en-US"/>
              <a:pPr/>
              <a:t>‹#›</a:t>
            </a:fld>
            <a:endParaRPr lang="en-US" altLang="en-US"/>
          </a:p>
        </p:txBody>
      </p:sp>
    </p:spTree>
    <p:extLst>
      <p:ext uri="{BB962C8B-B14F-4D97-AF65-F5344CB8AC3E}">
        <p14:creationId xmlns:p14="http://schemas.microsoft.com/office/powerpoint/2010/main" val="3087310336"/>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045591"/>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DABBC86-CD33-495D-AB94-84EBEAA4BB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F1A129-2D93-4613-82E8-1CFBD2EC83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DD14418-8E5D-4F93-B925-B12B76C4CEFF}"/>
              </a:ext>
            </a:extLst>
          </p:cNvPr>
          <p:cNvSpPr>
            <a:spLocks noGrp="1" noChangeArrowheads="1"/>
          </p:cNvSpPr>
          <p:nvPr>
            <p:ph type="sldNum" sz="quarter" idx="12"/>
          </p:nvPr>
        </p:nvSpPr>
        <p:spPr>
          <a:ln/>
        </p:spPr>
        <p:txBody>
          <a:bodyPr/>
          <a:lstStyle>
            <a:lvl1pPr>
              <a:defRPr/>
            </a:lvl1pPr>
          </a:lstStyle>
          <a:p>
            <a:fld id="{188D438E-62AC-46D4-BBC3-CB6C85617EBD}" type="slidenum">
              <a:rPr lang="en-US" altLang="en-US"/>
              <a:pPr/>
              <a:t>‹#›</a:t>
            </a:fld>
            <a:endParaRPr lang="en-US" altLang="en-US"/>
          </a:p>
        </p:txBody>
      </p:sp>
    </p:spTree>
    <p:extLst>
      <p:ext uri="{BB962C8B-B14F-4D97-AF65-F5344CB8AC3E}">
        <p14:creationId xmlns:p14="http://schemas.microsoft.com/office/powerpoint/2010/main" val="2427971305"/>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5EA679D-E92E-48C1-B099-36748ECDFE6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D966B49-C7C2-4951-8CA4-F894C64C8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9FD2BA3-361D-4510-817B-F60567B8C6BD}"/>
              </a:ext>
            </a:extLst>
          </p:cNvPr>
          <p:cNvSpPr>
            <a:spLocks noGrp="1" noChangeArrowheads="1"/>
          </p:cNvSpPr>
          <p:nvPr>
            <p:ph type="sldNum" sz="quarter" idx="12"/>
          </p:nvPr>
        </p:nvSpPr>
        <p:spPr>
          <a:ln/>
        </p:spPr>
        <p:txBody>
          <a:bodyPr/>
          <a:lstStyle>
            <a:lvl1pPr>
              <a:defRPr/>
            </a:lvl1pPr>
          </a:lstStyle>
          <a:p>
            <a:fld id="{783373AF-5823-47F8-9271-AE4976EDF842}" type="slidenum">
              <a:rPr lang="en-US" altLang="en-US"/>
              <a:pPr/>
              <a:t>‹#›</a:t>
            </a:fld>
            <a:endParaRPr lang="en-US" altLang="en-US"/>
          </a:p>
        </p:txBody>
      </p:sp>
    </p:spTree>
    <p:extLst>
      <p:ext uri="{BB962C8B-B14F-4D97-AF65-F5344CB8AC3E}">
        <p14:creationId xmlns:p14="http://schemas.microsoft.com/office/powerpoint/2010/main" val="2568352520"/>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F60A57C4-D2BE-4F54-B2B8-E4DE5F0CA7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50AA80-46DC-48EB-A560-BEBD03351B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0013315F-B456-41CA-8C6F-081AE66FE32D}"/>
              </a:ext>
            </a:extLst>
          </p:cNvPr>
          <p:cNvSpPr>
            <a:spLocks noGrp="1" noChangeArrowheads="1"/>
          </p:cNvSpPr>
          <p:nvPr>
            <p:ph type="sldNum" sz="quarter" idx="12"/>
          </p:nvPr>
        </p:nvSpPr>
        <p:spPr>
          <a:ln/>
        </p:spPr>
        <p:txBody>
          <a:bodyPr/>
          <a:lstStyle>
            <a:lvl1pPr>
              <a:defRPr/>
            </a:lvl1pPr>
          </a:lstStyle>
          <a:p>
            <a:fld id="{85957561-3215-4A62-868C-12D75613560D}" type="slidenum">
              <a:rPr lang="en-US" altLang="en-US"/>
              <a:pPr/>
              <a:t>‹#›</a:t>
            </a:fld>
            <a:endParaRPr lang="en-US" altLang="en-US"/>
          </a:p>
        </p:txBody>
      </p:sp>
    </p:spTree>
    <p:extLst>
      <p:ext uri="{BB962C8B-B14F-4D97-AF65-F5344CB8AC3E}">
        <p14:creationId xmlns:p14="http://schemas.microsoft.com/office/powerpoint/2010/main" val="1758714408"/>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149F3B0-1897-4214-9947-D6A2C06408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41E3B180-3903-454E-8793-4BFC423782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9A6EB4B-8306-46AD-BBB5-A207998BE399}"/>
              </a:ext>
            </a:extLst>
          </p:cNvPr>
          <p:cNvSpPr>
            <a:spLocks noGrp="1" noChangeArrowheads="1"/>
          </p:cNvSpPr>
          <p:nvPr>
            <p:ph type="sldNum" sz="quarter" idx="12"/>
          </p:nvPr>
        </p:nvSpPr>
        <p:spPr>
          <a:ln/>
        </p:spPr>
        <p:txBody>
          <a:bodyPr/>
          <a:lstStyle>
            <a:lvl1pPr>
              <a:defRPr/>
            </a:lvl1pPr>
          </a:lstStyle>
          <a:p>
            <a:fld id="{21865046-F3B9-48FF-AEBB-5E2ABF639713}" type="slidenum">
              <a:rPr lang="en-US" altLang="en-US"/>
              <a:pPr/>
              <a:t>‹#›</a:t>
            </a:fld>
            <a:endParaRPr lang="en-US" altLang="en-US"/>
          </a:p>
        </p:txBody>
      </p:sp>
    </p:spTree>
    <p:extLst>
      <p:ext uri="{BB962C8B-B14F-4D97-AF65-F5344CB8AC3E}">
        <p14:creationId xmlns:p14="http://schemas.microsoft.com/office/powerpoint/2010/main" val="3006445400"/>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FBF5619-11E6-4297-B7AA-BD7E24D720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F792CE-0DEB-43F7-AC35-5BE465790A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B1E4ACD-29A0-4A21-AF09-16B07F894C36}"/>
              </a:ext>
            </a:extLst>
          </p:cNvPr>
          <p:cNvSpPr>
            <a:spLocks noGrp="1" noChangeArrowheads="1"/>
          </p:cNvSpPr>
          <p:nvPr>
            <p:ph type="sldNum" sz="quarter" idx="12"/>
          </p:nvPr>
        </p:nvSpPr>
        <p:spPr>
          <a:ln/>
        </p:spPr>
        <p:txBody>
          <a:bodyPr/>
          <a:lstStyle>
            <a:lvl1pPr>
              <a:defRPr/>
            </a:lvl1pPr>
          </a:lstStyle>
          <a:p>
            <a:fld id="{DC4EFBF5-D6B2-488C-8FF0-C2AA71C230D1}" type="slidenum">
              <a:rPr lang="en-US" altLang="en-US"/>
              <a:pPr/>
              <a:t>‹#›</a:t>
            </a:fld>
            <a:endParaRPr lang="en-US" altLang="en-US"/>
          </a:p>
        </p:txBody>
      </p:sp>
    </p:spTree>
    <p:extLst>
      <p:ext uri="{BB962C8B-B14F-4D97-AF65-F5344CB8AC3E}">
        <p14:creationId xmlns:p14="http://schemas.microsoft.com/office/powerpoint/2010/main" val="3562422028"/>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65FD8B6-DFFF-4D49-9EA4-AADABB3FF6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3884B0-C9BE-43FC-899A-3CA06BD9B1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794A254-329B-4528-90F5-319EDF1959DE}"/>
              </a:ext>
            </a:extLst>
          </p:cNvPr>
          <p:cNvSpPr>
            <a:spLocks noGrp="1" noChangeArrowheads="1"/>
          </p:cNvSpPr>
          <p:nvPr>
            <p:ph type="sldNum" sz="quarter" idx="12"/>
          </p:nvPr>
        </p:nvSpPr>
        <p:spPr>
          <a:ln/>
        </p:spPr>
        <p:txBody>
          <a:bodyPr/>
          <a:lstStyle>
            <a:lvl1pPr>
              <a:defRPr/>
            </a:lvl1pPr>
          </a:lstStyle>
          <a:p>
            <a:fld id="{67119091-1EF5-410F-8559-268BD252D839}" type="slidenum">
              <a:rPr lang="en-US" altLang="en-US"/>
              <a:pPr/>
              <a:t>‹#›</a:t>
            </a:fld>
            <a:endParaRPr lang="en-US" altLang="en-US"/>
          </a:p>
        </p:txBody>
      </p:sp>
    </p:spTree>
    <p:extLst>
      <p:ext uri="{BB962C8B-B14F-4D97-AF65-F5344CB8AC3E}">
        <p14:creationId xmlns:p14="http://schemas.microsoft.com/office/powerpoint/2010/main" val="2971324124"/>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78CE3F1-8F82-49A9-AC5B-64B7D7575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23760A-1234-420E-AE91-619F504BF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A5A15DE-CFFF-4094-8089-6CFB51CF6173}"/>
              </a:ext>
            </a:extLst>
          </p:cNvPr>
          <p:cNvSpPr>
            <a:spLocks noGrp="1" noChangeArrowheads="1"/>
          </p:cNvSpPr>
          <p:nvPr>
            <p:ph type="sldNum" sz="quarter" idx="12"/>
          </p:nvPr>
        </p:nvSpPr>
        <p:spPr>
          <a:ln/>
        </p:spPr>
        <p:txBody>
          <a:bodyPr/>
          <a:lstStyle>
            <a:lvl1pPr>
              <a:defRPr/>
            </a:lvl1pPr>
          </a:lstStyle>
          <a:p>
            <a:fld id="{C46EEEFD-63C1-4ACA-85C2-D842B573DD48}" type="slidenum">
              <a:rPr lang="en-US" altLang="en-US"/>
              <a:pPr/>
              <a:t>‹#›</a:t>
            </a:fld>
            <a:endParaRPr lang="en-US" altLang="en-US"/>
          </a:p>
        </p:txBody>
      </p:sp>
    </p:spTree>
    <p:extLst>
      <p:ext uri="{BB962C8B-B14F-4D97-AF65-F5344CB8AC3E}">
        <p14:creationId xmlns:p14="http://schemas.microsoft.com/office/powerpoint/2010/main" val="3352497897"/>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B060D53-CC6F-45AC-98D8-EF0FF736D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5CDC22-10E1-452C-A20B-3A7F520F9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492A0F3-579E-4F3D-8444-46E3E994D183}"/>
              </a:ext>
            </a:extLst>
          </p:cNvPr>
          <p:cNvSpPr>
            <a:spLocks noGrp="1" noChangeArrowheads="1"/>
          </p:cNvSpPr>
          <p:nvPr>
            <p:ph type="sldNum" sz="quarter" idx="12"/>
          </p:nvPr>
        </p:nvSpPr>
        <p:spPr>
          <a:ln/>
        </p:spPr>
        <p:txBody>
          <a:bodyPr/>
          <a:lstStyle>
            <a:lvl1pPr>
              <a:defRPr/>
            </a:lvl1pPr>
          </a:lstStyle>
          <a:p>
            <a:fld id="{FFBF8FB3-DB7B-496A-8C32-C8382195EE65}" type="slidenum">
              <a:rPr lang="en-US" altLang="en-US"/>
              <a:pPr/>
              <a:t>‹#›</a:t>
            </a:fld>
            <a:endParaRPr lang="en-US" altLang="en-US"/>
          </a:p>
        </p:txBody>
      </p:sp>
    </p:spTree>
    <p:extLst>
      <p:ext uri="{BB962C8B-B14F-4D97-AF65-F5344CB8AC3E}">
        <p14:creationId xmlns:p14="http://schemas.microsoft.com/office/powerpoint/2010/main" val="1983875449"/>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E5DF3EB-58DF-4322-A523-C9E8F1B5B53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8CEBB8-9FD9-4A28-82B5-F77B9BFD55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0D610FB0-ACD3-421C-B172-5938574A96AB}"/>
              </a:ext>
            </a:extLst>
          </p:cNvPr>
          <p:cNvSpPr>
            <a:spLocks noGrp="1" noChangeArrowheads="1"/>
          </p:cNvSpPr>
          <p:nvPr>
            <p:ph type="sldNum" sz="quarter" idx="12"/>
          </p:nvPr>
        </p:nvSpPr>
        <p:spPr>
          <a:ln/>
        </p:spPr>
        <p:txBody>
          <a:bodyPr/>
          <a:lstStyle>
            <a:lvl1pPr>
              <a:defRPr/>
            </a:lvl1pPr>
          </a:lstStyle>
          <a:p>
            <a:fld id="{03018056-2A31-4A36-AC61-47BC0830FB7C}" type="slidenum">
              <a:rPr lang="en-US" altLang="en-US"/>
              <a:pPr/>
              <a:t>‹#›</a:t>
            </a:fld>
            <a:endParaRPr lang="en-US" altLang="en-US"/>
          </a:p>
        </p:txBody>
      </p:sp>
    </p:spTree>
    <p:extLst>
      <p:ext uri="{BB962C8B-B14F-4D97-AF65-F5344CB8AC3E}">
        <p14:creationId xmlns:p14="http://schemas.microsoft.com/office/powerpoint/2010/main" val="3765506078"/>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75D0ACDE-12C5-47A8-8D73-2F01A66082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D3BA9F-DCA4-401C-8760-33120A4D15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099E3BF-2405-45F1-B244-61E909C3CC15}"/>
              </a:ext>
            </a:extLst>
          </p:cNvPr>
          <p:cNvSpPr>
            <a:spLocks noGrp="1" noChangeArrowheads="1"/>
          </p:cNvSpPr>
          <p:nvPr>
            <p:ph type="sldNum" sz="quarter" idx="12"/>
          </p:nvPr>
        </p:nvSpPr>
        <p:spPr>
          <a:ln/>
        </p:spPr>
        <p:txBody>
          <a:bodyPr/>
          <a:lstStyle>
            <a:lvl1pPr>
              <a:defRPr/>
            </a:lvl1pPr>
          </a:lstStyle>
          <a:p>
            <a:fld id="{31CC564D-BE50-480B-8FAA-43A695049CFC}" type="slidenum">
              <a:rPr lang="en-US" altLang="en-US"/>
              <a:pPr/>
              <a:t>‹#›</a:t>
            </a:fld>
            <a:endParaRPr lang="en-US" altLang="en-US"/>
          </a:p>
        </p:txBody>
      </p:sp>
    </p:spTree>
    <p:extLst>
      <p:ext uri="{BB962C8B-B14F-4D97-AF65-F5344CB8AC3E}">
        <p14:creationId xmlns:p14="http://schemas.microsoft.com/office/powerpoint/2010/main" val="3200433173"/>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5683644"/>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D86C0A9-1276-4070-AAFD-B8915F534A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D9B90-9280-4A0C-91ED-E1780E0F50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2A47505-DE6D-46E3-BAB5-4707EB5B5D25}"/>
              </a:ext>
            </a:extLst>
          </p:cNvPr>
          <p:cNvSpPr>
            <a:spLocks noGrp="1" noChangeArrowheads="1"/>
          </p:cNvSpPr>
          <p:nvPr>
            <p:ph type="sldNum" sz="quarter" idx="12"/>
          </p:nvPr>
        </p:nvSpPr>
        <p:spPr>
          <a:ln/>
        </p:spPr>
        <p:txBody>
          <a:bodyPr/>
          <a:lstStyle>
            <a:lvl1pPr>
              <a:defRPr/>
            </a:lvl1pPr>
          </a:lstStyle>
          <a:p>
            <a:fld id="{E0284F91-3A04-4CD8-A711-FB7860C03CCB}" type="slidenum">
              <a:rPr lang="en-US" altLang="en-US"/>
              <a:pPr/>
              <a:t>‹#›</a:t>
            </a:fld>
            <a:endParaRPr lang="en-US" altLang="en-US"/>
          </a:p>
        </p:txBody>
      </p:sp>
    </p:spTree>
    <p:extLst>
      <p:ext uri="{BB962C8B-B14F-4D97-AF65-F5344CB8AC3E}">
        <p14:creationId xmlns:p14="http://schemas.microsoft.com/office/powerpoint/2010/main" val="3390374504"/>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A92DD6C-9F26-47BC-A2F8-08177B39F2D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EB5352F-95AF-4DC3-B60E-C0A0723F3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441F160-C54B-409F-9A73-891C72F31180}"/>
              </a:ext>
            </a:extLst>
          </p:cNvPr>
          <p:cNvSpPr>
            <a:spLocks noGrp="1" noChangeArrowheads="1"/>
          </p:cNvSpPr>
          <p:nvPr>
            <p:ph type="sldNum" sz="quarter" idx="12"/>
          </p:nvPr>
        </p:nvSpPr>
        <p:spPr>
          <a:ln/>
        </p:spPr>
        <p:txBody>
          <a:bodyPr/>
          <a:lstStyle>
            <a:lvl1pPr>
              <a:defRPr/>
            </a:lvl1pPr>
          </a:lstStyle>
          <a:p>
            <a:fld id="{A73D55A5-4EDA-4A30-BD8D-DF320F6108A2}" type="slidenum">
              <a:rPr lang="en-US" altLang="en-US"/>
              <a:pPr/>
              <a:t>‹#›</a:t>
            </a:fld>
            <a:endParaRPr lang="en-US" altLang="en-US"/>
          </a:p>
        </p:txBody>
      </p:sp>
    </p:spTree>
    <p:extLst>
      <p:ext uri="{BB962C8B-B14F-4D97-AF65-F5344CB8AC3E}">
        <p14:creationId xmlns:p14="http://schemas.microsoft.com/office/powerpoint/2010/main" val="2390278884"/>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9B646CA-B382-452B-919B-6654831E45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CE68CA-7773-443C-8848-FB26DF3BD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8EC8DCC-3A12-4B95-8EED-AE1C73870CB4}"/>
              </a:ext>
            </a:extLst>
          </p:cNvPr>
          <p:cNvSpPr>
            <a:spLocks noGrp="1" noChangeArrowheads="1"/>
          </p:cNvSpPr>
          <p:nvPr>
            <p:ph type="sldNum" sz="quarter" idx="12"/>
          </p:nvPr>
        </p:nvSpPr>
        <p:spPr>
          <a:ln/>
        </p:spPr>
        <p:txBody>
          <a:bodyPr/>
          <a:lstStyle>
            <a:lvl1pPr>
              <a:defRPr/>
            </a:lvl1pPr>
          </a:lstStyle>
          <a:p>
            <a:fld id="{69DCB721-3578-436A-AD9D-D8C83FE5F533}" type="slidenum">
              <a:rPr lang="en-US" altLang="en-US"/>
              <a:pPr/>
              <a:t>‹#›</a:t>
            </a:fld>
            <a:endParaRPr lang="en-US" altLang="en-US"/>
          </a:p>
        </p:txBody>
      </p:sp>
    </p:spTree>
    <p:extLst>
      <p:ext uri="{BB962C8B-B14F-4D97-AF65-F5344CB8AC3E}">
        <p14:creationId xmlns:p14="http://schemas.microsoft.com/office/powerpoint/2010/main" val="2504727092"/>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A340A805-EEA2-454A-8DC7-D09F328F91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19BE31-D313-467D-8BE7-F0F38CAC7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6B3A237-9033-471E-B2A6-F6A7FD079B9D}"/>
              </a:ext>
            </a:extLst>
          </p:cNvPr>
          <p:cNvSpPr>
            <a:spLocks noGrp="1" noChangeArrowheads="1"/>
          </p:cNvSpPr>
          <p:nvPr>
            <p:ph type="sldNum" sz="quarter" idx="12"/>
          </p:nvPr>
        </p:nvSpPr>
        <p:spPr>
          <a:ln/>
        </p:spPr>
        <p:txBody>
          <a:bodyPr/>
          <a:lstStyle>
            <a:lvl1pPr>
              <a:defRPr/>
            </a:lvl1pPr>
          </a:lstStyle>
          <a:p>
            <a:fld id="{FA82EEEC-BDBA-43FD-99E7-40445852A5DB}" type="slidenum">
              <a:rPr lang="en-US" altLang="en-US"/>
              <a:pPr/>
              <a:t>‹#›</a:t>
            </a:fld>
            <a:endParaRPr lang="en-US" altLang="en-US"/>
          </a:p>
        </p:txBody>
      </p:sp>
    </p:spTree>
    <p:extLst>
      <p:ext uri="{BB962C8B-B14F-4D97-AF65-F5344CB8AC3E}">
        <p14:creationId xmlns:p14="http://schemas.microsoft.com/office/powerpoint/2010/main" val="3912074547"/>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A4C21176-F740-47C5-99AC-185A49887F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69EB6D-1CD4-4437-ACFB-E48A38B4EA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D155D9C-7D50-48CE-898C-C21AA294233E}"/>
              </a:ext>
            </a:extLst>
          </p:cNvPr>
          <p:cNvSpPr>
            <a:spLocks noGrp="1" noChangeArrowheads="1"/>
          </p:cNvSpPr>
          <p:nvPr>
            <p:ph type="sldNum" sz="quarter" idx="12"/>
          </p:nvPr>
        </p:nvSpPr>
        <p:spPr>
          <a:ln/>
        </p:spPr>
        <p:txBody>
          <a:bodyPr/>
          <a:lstStyle>
            <a:lvl1pPr>
              <a:defRPr/>
            </a:lvl1pPr>
          </a:lstStyle>
          <a:p>
            <a:fld id="{9D7CAFB6-0838-4AAB-82A9-6434999FC2E2}" type="slidenum">
              <a:rPr lang="en-US" altLang="en-US"/>
              <a:pPr/>
              <a:t>‹#›</a:t>
            </a:fld>
            <a:endParaRPr lang="en-US" altLang="en-US"/>
          </a:p>
        </p:txBody>
      </p:sp>
    </p:spTree>
    <p:extLst>
      <p:ext uri="{BB962C8B-B14F-4D97-AF65-F5344CB8AC3E}">
        <p14:creationId xmlns:p14="http://schemas.microsoft.com/office/powerpoint/2010/main" val="92811124"/>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3588B43-935B-43E9-8222-1F67664ACD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19A6CF-CF25-4DE1-B4D0-2D0AE900B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92B2E82-D0F0-466C-BA0E-F9DC40199096}"/>
              </a:ext>
            </a:extLst>
          </p:cNvPr>
          <p:cNvSpPr>
            <a:spLocks noGrp="1" noChangeArrowheads="1"/>
          </p:cNvSpPr>
          <p:nvPr>
            <p:ph type="sldNum" sz="quarter" idx="12"/>
          </p:nvPr>
        </p:nvSpPr>
        <p:spPr>
          <a:ln/>
        </p:spPr>
        <p:txBody>
          <a:bodyPr/>
          <a:lstStyle>
            <a:lvl1pPr>
              <a:defRPr/>
            </a:lvl1pPr>
          </a:lstStyle>
          <a:p>
            <a:fld id="{EACE4989-3530-42B8-BA3A-5B1C98C54DB7}" type="slidenum">
              <a:rPr lang="en-US" altLang="en-US"/>
              <a:pPr/>
              <a:t>‹#›</a:t>
            </a:fld>
            <a:endParaRPr lang="en-US" altLang="en-US"/>
          </a:p>
        </p:txBody>
      </p:sp>
    </p:spTree>
    <p:extLst>
      <p:ext uri="{BB962C8B-B14F-4D97-AF65-F5344CB8AC3E}">
        <p14:creationId xmlns:p14="http://schemas.microsoft.com/office/powerpoint/2010/main" val="2568458152"/>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906FCE5-28C7-4D92-9B7F-4FDEA652D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FA0A11C-ACC4-43A8-A86C-077898F976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97B5D5B-C9F0-4CF5-B192-DD1D09355FA4}"/>
              </a:ext>
            </a:extLst>
          </p:cNvPr>
          <p:cNvSpPr>
            <a:spLocks noGrp="1" noChangeArrowheads="1"/>
          </p:cNvSpPr>
          <p:nvPr>
            <p:ph type="sldNum" sz="quarter" idx="12"/>
          </p:nvPr>
        </p:nvSpPr>
        <p:spPr>
          <a:ln/>
        </p:spPr>
        <p:txBody>
          <a:bodyPr/>
          <a:lstStyle>
            <a:lvl1pPr>
              <a:defRPr/>
            </a:lvl1pPr>
          </a:lstStyle>
          <a:p>
            <a:fld id="{B9FD891F-D5E9-4985-AA9F-2788A8F982C6}" type="slidenum">
              <a:rPr lang="en-US" altLang="en-US"/>
              <a:pPr/>
              <a:t>‹#›</a:t>
            </a:fld>
            <a:endParaRPr lang="en-US" altLang="en-US"/>
          </a:p>
        </p:txBody>
      </p:sp>
    </p:spTree>
    <p:extLst>
      <p:ext uri="{BB962C8B-B14F-4D97-AF65-F5344CB8AC3E}">
        <p14:creationId xmlns:p14="http://schemas.microsoft.com/office/powerpoint/2010/main" val="1121623866"/>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DABBC86-CD33-495D-AB94-84EBEAA4BB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F1A129-2D93-4613-82E8-1CFBD2EC83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DD14418-8E5D-4F93-B925-B12B76C4CEFF}"/>
              </a:ext>
            </a:extLst>
          </p:cNvPr>
          <p:cNvSpPr>
            <a:spLocks noGrp="1" noChangeArrowheads="1"/>
          </p:cNvSpPr>
          <p:nvPr>
            <p:ph type="sldNum" sz="quarter" idx="12"/>
          </p:nvPr>
        </p:nvSpPr>
        <p:spPr>
          <a:ln/>
        </p:spPr>
        <p:txBody>
          <a:bodyPr/>
          <a:lstStyle>
            <a:lvl1pPr>
              <a:defRPr/>
            </a:lvl1pPr>
          </a:lstStyle>
          <a:p>
            <a:fld id="{188D438E-62AC-46D4-BBC3-CB6C85617EBD}" type="slidenum">
              <a:rPr lang="en-US" altLang="en-US"/>
              <a:pPr/>
              <a:t>‹#›</a:t>
            </a:fld>
            <a:endParaRPr lang="en-US" altLang="en-US"/>
          </a:p>
        </p:txBody>
      </p:sp>
    </p:spTree>
    <p:extLst>
      <p:ext uri="{BB962C8B-B14F-4D97-AF65-F5344CB8AC3E}">
        <p14:creationId xmlns:p14="http://schemas.microsoft.com/office/powerpoint/2010/main" val="142261393"/>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5EA679D-E92E-48C1-B099-36748ECDFE6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D966B49-C7C2-4951-8CA4-F894C64C8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9FD2BA3-361D-4510-817B-F60567B8C6BD}"/>
              </a:ext>
            </a:extLst>
          </p:cNvPr>
          <p:cNvSpPr>
            <a:spLocks noGrp="1" noChangeArrowheads="1"/>
          </p:cNvSpPr>
          <p:nvPr>
            <p:ph type="sldNum" sz="quarter" idx="12"/>
          </p:nvPr>
        </p:nvSpPr>
        <p:spPr>
          <a:ln/>
        </p:spPr>
        <p:txBody>
          <a:bodyPr/>
          <a:lstStyle>
            <a:lvl1pPr>
              <a:defRPr/>
            </a:lvl1pPr>
          </a:lstStyle>
          <a:p>
            <a:fld id="{783373AF-5823-47F8-9271-AE4976EDF842}" type="slidenum">
              <a:rPr lang="en-US" altLang="en-US"/>
              <a:pPr/>
              <a:t>‹#›</a:t>
            </a:fld>
            <a:endParaRPr lang="en-US" altLang="en-US"/>
          </a:p>
        </p:txBody>
      </p:sp>
    </p:spTree>
    <p:extLst>
      <p:ext uri="{BB962C8B-B14F-4D97-AF65-F5344CB8AC3E}">
        <p14:creationId xmlns:p14="http://schemas.microsoft.com/office/powerpoint/2010/main" val="1669651958"/>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F60A57C4-D2BE-4F54-B2B8-E4DE5F0CA7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50AA80-46DC-48EB-A560-BEBD03351B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0013315F-B456-41CA-8C6F-081AE66FE32D}"/>
              </a:ext>
            </a:extLst>
          </p:cNvPr>
          <p:cNvSpPr>
            <a:spLocks noGrp="1" noChangeArrowheads="1"/>
          </p:cNvSpPr>
          <p:nvPr>
            <p:ph type="sldNum" sz="quarter" idx="12"/>
          </p:nvPr>
        </p:nvSpPr>
        <p:spPr>
          <a:ln/>
        </p:spPr>
        <p:txBody>
          <a:bodyPr/>
          <a:lstStyle>
            <a:lvl1pPr>
              <a:defRPr/>
            </a:lvl1pPr>
          </a:lstStyle>
          <a:p>
            <a:fld id="{85957561-3215-4A62-868C-12D75613560D}" type="slidenum">
              <a:rPr lang="en-US" altLang="en-US"/>
              <a:pPr/>
              <a:t>‹#›</a:t>
            </a:fld>
            <a:endParaRPr lang="en-US" altLang="en-US"/>
          </a:p>
        </p:txBody>
      </p:sp>
    </p:spTree>
    <p:extLst>
      <p:ext uri="{BB962C8B-B14F-4D97-AF65-F5344CB8AC3E}">
        <p14:creationId xmlns:p14="http://schemas.microsoft.com/office/powerpoint/2010/main" val="34421409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3875475"/>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149F3B0-1897-4214-9947-D6A2C06408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41E3B180-3903-454E-8793-4BFC423782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9A6EB4B-8306-46AD-BBB5-A207998BE399}"/>
              </a:ext>
            </a:extLst>
          </p:cNvPr>
          <p:cNvSpPr>
            <a:spLocks noGrp="1" noChangeArrowheads="1"/>
          </p:cNvSpPr>
          <p:nvPr>
            <p:ph type="sldNum" sz="quarter" idx="12"/>
          </p:nvPr>
        </p:nvSpPr>
        <p:spPr>
          <a:ln/>
        </p:spPr>
        <p:txBody>
          <a:bodyPr/>
          <a:lstStyle>
            <a:lvl1pPr>
              <a:defRPr/>
            </a:lvl1pPr>
          </a:lstStyle>
          <a:p>
            <a:fld id="{21865046-F3B9-48FF-AEBB-5E2ABF639713}" type="slidenum">
              <a:rPr lang="en-US" altLang="en-US"/>
              <a:pPr/>
              <a:t>‹#›</a:t>
            </a:fld>
            <a:endParaRPr lang="en-US" altLang="en-US"/>
          </a:p>
        </p:txBody>
      </p:sp>
    </p:spTree>
    <p:extLst>
      <p:ext uri="{BB962C8B-B14F-4D97-AF65-F5344CB8AC3E}">
        <p14:creationId xmlns:p14="http://schemas.microsoft.com/office/powerpoint/2010/main" val="2072604369"/>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FBF5619-11E6-4297-B7AA-BD7E24D720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F792CE-0DEB-43F7-AC35-5BE465790A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B1E4ACD-29A0-4A21-AF09-16B07F894C36}"/>
              </a:ext>
            </a:extLst>
          </p:cNvPr>
          <p:cNvSpPr>
            <a:spLocks noGrp="1" noChangeArrowheads="1"/>
          </p:cNvSpPr>
          <p:nvPr>
            <p:ph type="sldNum" sz="quarter" idx="12"/>
          </p:nvPr>
        </p:nvSpPr>
        <p:spPr>
          <a:ln/>
        </p:spPr>
        <p:txBody>
          <a:bodyPr/>
          <a:lstStyle>
            <a:lvl1pPr>
              <a:defRPr/>
            </a:lvl1pPr>
          </a:lstStyle>
          <a:p>
            <a:fld id="{DC4EFBF5-D6B2-488C-8FF0-C2AA71C230D1}" type="slidenum">
              <a:rPr lang="en-US" altLang="en-US"/>
              <a:pPr/>
              <a:t>‹#›</a:t>
            </a:fld>
            <a:endParaRPr lang="en-US" altLang="en-US"/>
          </a:p>
        </p:txBody>
      </p:sp>
    </p:spTree>
    <p:extLst>
      <p:ext uri="{BB962C8B-B14F-4D97-AF65-F5344CB8AC3E}">
        <p14:creationId xmlns:p14="http://schemas.microsoft.com/office/powerpoint/2010/main" val="4279621415"/>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65FD8B6-DFFF-4D49-9EA4-AADABB3FF6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3884B0-C9BE-43FC-899A-3CA06BD9B1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794A254-329B-4528-90F5-319EDF1959DE}"/>
              </a:ext>
            </a:extLst>
          </p:cNvPr>
          <p:cNvSpPr>
            <a:spLocks noGrp="1" noChangeArrowheads="1"/>
          </p:cNvSpPr>
          <p:nvPr>
            <p:ph type="sldNum" sz="quarter" idx="12"/>
          </p:nvPr>
        </p:nvSpPr>
        <p:spPr>
          <a:ln/>
        </p:spPr>
        <p:txBody>
          <a:bodyPr/>
          <a:lstStyle>
            <a:lvl1pPr>
              <a:defRPr/>
            </a:lvl1pPr>
          </a:lstStyle>
          <a:p>
            <a:fld id="{67119091-1EF5-410F-8559-268BD252D839}" type="slidenum">
              <a:rPr lang="en-US" altLang="en-US"/>
              <a:pPr/>
              <a:t>‹#›</a:t>
            </a:fld>
            <a:endParaRPr lang="en-US" altLang="en-US"/>
          </a:p>
        </p:txBody>
      </p:sp>
    </p:spTree>
    <p:extLst>
      <p:ext uri="{BB962C8B-B14F-4D97-AF65-F5344CB8AC3E}">
        <p14:creationId xmlns:p14="http://schemas.microsoft.com/office/powerpoint/2010/main" val="2006134548"/>
      </p:ext>
    </p:extLst>
  </p:cSld>
  <p:clrMapOvr>
    <a:masterClrMapping/>
  </p:clrMapOvr>
  <p:transition>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78CE3F1-8F82-49A9-AC5B-64B7D7575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23760A-1234-420E-AE91-619F504BF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A5A15DE-CFFF-4094-8089-6CFB51CF6173}"/>
              </a:ext>
            </a:extLst>
          </p:cNvPr>
          <p:cNvSpPr>
            <a:spLocks noGrp="1" noChangeArrowheads="1"/>
          </p:cNvSpPr>
          <p:nvPr>
            <p:ph type="sldNum" sz="quarter" idx="12"/>
          </p:nvPr>
        </p:nvSpPr>
        <p:spPr>
          <a:ln/>
        </p:spPr>
        <p:txBody>
          <a:bodyPr/>
          <a:lstStyle>
            <a:lvl1pPr>
              <a:defRPr/>
            </a:lvl1pPr>
          </a:lstStyle>
          <a:p>
            <a:fld id="{C46EEEFD-63C1-4ACA-85C2-D842B573DD48}" type="slidenum">
              <a:rPr lang="en-US" altLang="en-US"/>
              <a:pPr/>
              <a:t>‹#›</a:t>
            </a:fld>
            <a:endParaRPr lang="en-US" altLang="en-US"/>
          </a:p>
        </p:txBody>
      </p:sp>
    </p:spTree>
    <p:extLst>
      <p:ext uri="{BB962C8B-B14F-4D97-AF65-F5344CB8AC3E}">
        <p14:creationId xmlns:p14="http://schemas.microsoft.com/office/powerpoint/2010/main" val="603166140"/>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B060D53-CC6F-45AC-98D8-EF0FF736D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5CDC22-10E1-452C-A20B-3A7F520F9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492A0F3-579E-4F3D-8444-46E3E994D183}"/>
              </a:ext>
            </a:extLst>
          </p:cNvPr>
          <p:cNvSpPr>
            <a:spLocks noGrp="1" noChangeArrowheads="1"/>
          </p:cNvSpPr>
          <p:nvPr>
            <p:ph type="sldNum" sz="quarter" idx="12"/>
          </p:nvPr>
        </p:nvSpPr>
        <p:spPr>
          <a:ln/>
        </p:spPr>
        <p:txBody>
          <a:bodyPr/>
          <a:lstStyle>
            <a:lvl1pPr>
              <a:defRPr/>
            </a:lvl1pPr>
          </a:lstStyle>
          <a:p>
            <a:fld id="{FFBF8FB3-DB7B-496A-8C32-C8382195EE65}" type="slidenum">
              <a:rPr lang="en-US" altLang="en-US"/>
              <a:pPr/>
              <a:t>‹#›</a:t>
            </a:fld>
            <a:endParaRPr lang="en-US" altLang="en-US"/>
          </a:p>
        </p:txBody>
      </p:sp>
    </p:spTree>
    <p:extLst>
      <p:ext uri="{BB962C8B-B14F-4D97-AF65-F5344CB8AC3E}">
        <p14:creationId xmlns:p14="http://schemas.microsoft.com/office/powerpoint/2010/main" val="884527770"/>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E5DF3EB-58DF-4322-A523-C9E8F1B5B53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8CEBB8-9FD9-4A28-82B5-F77B9BFD55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0D610FB0-ACD3-421C-B172-5938574A96AB}"/>
              </a:ext>
            </a:extLst>
          </p:cNvPr>
          <p:cNvSpPr>
            <a:spLocks noGrp="1" noChangeArrowheads="1"/>
          </p:cNvSpPr>
          <p:nvPr>
            <p:ph type="sldNum" sz="quarter" idx="12"/>
          </p:nvPr>
        </p:nvSpPr>
        <p:spPr>
          <a:ln/>
        </p:spPr>
        <p:txBody>
          <a:bodyPr/>
          <a:lstStyle>
            <a:lvl1pPr>
              <a:defRPr/>
            </a:lvl1pPr>
          </a:lstStyle>
          <a:p>
            <a:fld id="{03018056-2A31-4A36-AC61-47BC0830FB7C}" type="slidenum">
              <a:rPr lang="en-US" altLang="en-US"/>
              <a:pPr/>
              <a:t>‹#›</a:t>
            </a:fld>
            <a:endParaRPr lang="en-US" altLang="en-US"/>
          </a:p>
        </p:txBody>
      </p:sp>
    </p:spTree>
    <p:extLst>
      <p:ext uri="{BB962C8B-B14F-4D97-AF65-F5344CB8AC3E}">
        <p14:creationId xmlns:p14="http://schemas.microsoft.com/office/powerpoint/2010/main" val="3162743550"/>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75D0ACDE-12C5-47A8-8D73-2F01A66082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D3BA9F-DCA4-401C-8760-33120A4D15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099E3BF-2405-45F1-B244-61E909C3CC15}"/>
              </a:ext>
            </a:extLst>
          </p:cNvPr>
          <p:cNvSpPr>
            <a:spLocks noGrp="1" noChangeArrowheads="1"/>
          </p:cNvSpPr>
          <p:nvPr>
            <p:ph type="sldNum" sz="quarter" idx="12"/>
          </p:nvPr>
        </p:nvSpPr>
        <p:spPr>
          <a:ln/>
        </p:spPr>
        <p:txBody>
          <a:bodyPr/>
          <a:lstStyle>
            <a:lvl1pPr>
              <a:defRPr/>
            </a:lvl1pPr>
          </a:lstStyle>
          <a:p>
            <a:fld id="{31CC564D-BE50-480B-8FAA-43A695049CFC}" type="slidenum">
              <a:rPr lang="en-US" altLang="en-US"/>
              <a:pPr/>
              <a:t>‹#›</a:t>
            </a:fld>
            <a:endParaRPr lang="en-US" altLang="en-US"/>
          </a:p>
        </p:txBody>
      </p:sp>
    </p:spTree>
    <p:extLst>
      <p:ext uri="{BB962C8B-B14F-4D97-AF65-F5344CB8AC3E}">
        <p14:creationId xmlns:p14="http://schemas.microsoft.com/office/powerpoint/2010/main" val="3599678410"/>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D86C0A9-1276-4070-AAFD-B8915F534A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D9B90-9280-4A0C-91ED-E1780E0F50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2A47505-DE6D-46E3-BAB5-4707EB5B5D25}"/>
              </a:ext>
            </a:extLst>
          </p:cNvPr>
          <p:cNvSpPr>
            <a:spLocks noGrp="1" noChangeArrowheads="1"/>
          </p:cNvSpPr>
          <p:nvPr>
            <p:ph type="sldNum" sz="quarter" idx="12"/>
          </p:nvPr>
        </p:nvSpPr>
        <p:spPr>
          <a:ln/>
        </p:spPr>
        <p:txBody>
          <a:bodyPr/>
          <a:lstStyle>
            <a:lvl1pPr>
              <a:defRPr/>
            </a:lvl1pPr>
          </a:lstStyle>
          <a:p>
            <a:fld id="{E0284F91-3A04-4CD8-A711-FB7860C03CCB}" type="slidenum">
              <a:rPr lang="en-US" altLang="en-US"/>
              <a:pPr/>
              <a:t>‹#›</a:t>
            </a:fld>
            <a:endParaRPr lang="en-US" altLang="en-US"/>
          </a:p>
        </p:txBody>
      </p:sp>
    </p:spTree>
    <p:extLst>
      <p:ext uri="{BB962C8B-B14F-4D97-AF65-F5344CB8AC3E}">
        <p14:creationId xmlns:p14="http://schemas.microsoft.com/office/powerpoint/2010/main" val="2886324731"/>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A92DD6C-9F26-47BC-A2F8-08177B39F2D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EB5352F-95AF-4DC3-B60E-C0A0723F3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441F160-C54B-409F-9A73-891C72F31180}"/>
              </a:ext>
            </a:extLst>
          </p:cNvPr>
          <p:cNvSpPr>
            <a:spLocks noGrp="1" noChangeArrowheads="1"/>
          </p:cNvSpPr>
          <p:nvPr>
            <p:ph type="sldNum" sz="quarter" idx="12"/>
          </p:nvPr>
        </p:nvSpPr>
        <p:spPr>
          <a:ln/>
        </p:spPr>
        <p:txBody>
          <a:bodyPr/>
          <a:lstStyle>
            <a:lvl1pPr>
              <a:defRPr/>
            </a:lvl1pPr>
          </a:lstStyle>
          <a:p>
            <a:fld id="{A73D55A5-4EDA-4A30-BD8D-DF320F6108A2}" type="slidenum">
              <a:rPr lang="en-US" altLang="en-US"/>
              <a:pPr/>
              <a:t>‹#›</a:t>
            </a:fld>
            <a:endParaRPr lang="en-US" altLang="en-US"/>
          </a:p>
        </p:txBody>
      </p:sp>
    </p:spTree>
    <p:extLst>
      <p:ext uri="{BB962C8B-B14F-4D97-AF65-F5344CB8AC3E}">
        <p14:creationId xmlns:p14="http://schemas.microsoft.com/office/powerpoint/2010/main" val="3704849737"/>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9B646CA-B382-452B-919B-6654831E45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CE68CA-7773-443C-8848-FB26DF3BD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8EC8DCC-3A12-4B95-8EED-AE1C73870CB4}"/>
              </a:ext>
            </a:extLst>
          </p:cNvPr>
          <p:cNvSpPr>
            <a:spLocks noGrp="1" noChangeArrowheads="1"/>
          </p:cNvSpPr>
          <p:nvPr>
            <p:ph type="sldNum" sz="quarter" idx="12"/>
          </p:nvPr>
        </p:nvSpPr>
        <p:spPr>
          <a:ln/>
        </p:spPr>
        <p:txBody>
          <a:bodyPr/>
          <a:lstStyle>
            <a:lvl1pPr>
              <a:defRPr/>
            </a:lvl1pPr>
          </a:lstStyle>
          <a:p>
            <a:fld id="{69DCB721-3578-436A-AD9D-D8C83FE5F533}" type="slidenum">
              <a:rPr lang="en-US" altLang="en-US"/>
              <a:pPr/>
              <a:t>‹#›</a:t>
            </a:fld>
            <a:endParaRPr lang="en-US" altLang="en-US"/>
          </a:p>
        </p:txBody>
      </p:sp>
    </p:spTree>
    <p:extLst>
      <p:ext uri="{BB962C8B-B14F-4D97-AF65-F5344CB8AC3E}">
        <p14:creationId xmlns:p14="http://schemas.microsoft.com/office/powerpoint/2010/main" val="928609663"/>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51223615"/>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A340A805-EEA2-454A-8DC7-D09F328F91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19BE31-D313-467D-8BE7-F0F38CAC7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6B3A237-9033-471E-B2A6-F6A7FD079B9D}"/>
              </a:ext>
            </a:extLst>
          </p:cNvPr>
          <p:cNvSpPr>
            <a:spLocks noGrp="1" noChangeArrowheads="1"/>
          </p:cNvSpPr>
          <p:nvPr>
            <p:ph type="sldNum" sz="quarter" idx="12"/>
          </p:nvPr>
        </p:nvSpPr>
        <p:spPr>
          <a:ln/>
        </p:spPr>
        <p:txBody>
          <a:bodyPr/>
          <a:lstStyle>
            <a:lvl1pPr>
              <a:defRPr/>
            </a:lvl1pPr>
          </a:lstStyle>
          <a:p>
            <a:fld id="{FA82EEEC-BDBA-43FD-99E7-40445852A5DB}" type="slidenum">
              <a:rPr lang="en-US" altLang="en-US"/>
              <a:pPr/>
              <a:t>‹#›</a:t>
            </a:fld>
            <a:endParaRPr lang="en-US" altLang="en-US"/>
          </a:p>
        </p:txBody>
      </p:sp>
    </p:spTree>
    <p:extLst>
      <p:ext uri="{BB962C8B-B14F-4D97-AF65-F5344CB8AC3E}">
        <p14:creationId xmlns:p14="http://schemas.microsoft.com/office/powerpoint/2010/main" val="3257781987"/>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7D330F2-2BCD-4D41-9BC5-432A6F4EE8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BF0435-664D-4A6C-AFED-E1BDEF6CC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AE22EC-23BE-41DD-AE76-A90E20190533}"/>
              </a:ext>
            </a:extLst>
          </p:cNvPr>
          <p:cNvSpPr>
            <a:spLocks noGrp="1" noChangeArrowheads="1"/>
          </p:cNvSpPr>
          <p:nvPr>
            <p:ph type="sldNum" sz="quarter" idx="12"/>
          </p:nvPr>
        </p:nvSpPr>
        <p:spPr>
          <a:ln/>
        </p:spPr>
        <p:txBody>
          <a:bodyPr/>
          <a:lstStyle>
            <a:lvl1pPr>
              <a:defRPr/>
            </a:lvl1pPr>
          </a:lstStyle>
          <a:p>
            <a:fld id="{DABAD8B9-3F4C-4B7A-8736-D916149DF39D}" type="slidenum">
              <a:rPr lang="en-US" altLang="en-US"/>
              <a:pPr/>
              <a:t>‹#›</a:t>
            </a:fld>
            <a:endParaRPr lang="en-US" altLang="en-US"/>
          </a:p>
        </p:txBody>
      </p:sp>
    </p:spTree>
    <p:extLst>
      <p:ext uri="{BB962C8B-B14F-4D97-AF65-F5344CB8AC3E}">
        <p14:creationId xmlns:p14="http://schemas.microsoft.com/office/powerpoint/2010/main" val="4065846335"/>
      </p:ext>
    </p:extLst>
  </p:cSld>
  <p:clrMapOvr>
    <a:masterClrMapping/>
  </p:clrMapOvr>
  <p:transition spd="slow" advTm="16000">
    <p:random/>
    <p:sndAc>
      <p:stSnd>
        <p:snd r:embed="rId1" name="projctor.wav"/>
      </p:stSnd>
    </p:sndAc>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6B3E97-E2C0-4A2E-BE33-D1B234D1B3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51B073-3AFC-48FD-91A8-6D926A3CE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EF23F1-D2BA-46E2-97D0-74B9ACFBEACD}"/>
              </a:ext>
            </a:extLst>
          </p:cNvPr>
          <p:cNvSpPr>
            <a:spLocks noGrp="1" noChangeArrowheads="1"/>
          </p:cNvSpPr>
          <p:nvPr>
            <p:ph type="sldNum" sz="quarter" idx="12"/>
          </p:nvPr>
        </p:nvSpPr>
        <p:spPr>
          <a:ln/>
        </p:spPr>
        <p:txBody>
          <a:bodyPr/>
          <a:lstStyle>
            <a:lvl1pPr>
              <a:defRPr/>
            </a:lvl1pPr>
          </a:lstStyle>
          <a:p>
            <a:fld id="{1E929F64-A8F3-4923-A14B-F8CB2A7EB1DC}" type="slidenum">
              <a:rPr lang="en-US" altLang="en-US"/>
              <a:pPr/>
              <a:t>‹#›</a:t>
            </a:fld>
            <a:endParaRPr lang="en-US" altLang="en-US"/>
          </a:p>
        </p:txBody>
      </p:sp>
    </p:spTree>
    <p:extLst>
      <p:ext uri="{BB962C8B-B14F-4D97-AF65-F5344CB8AC3E}">
        <p14:creationId xmlns:p14="http://schemas.microsoft.com/office/powerpoint/2010/main" val="4102757127"/>
      </p:ext>
    </p:extLst>
  </p:cSld>
  <p:clrMapOvr>
    <a:masterClrMapping/>
  </p:clrMapOvr>
  <p:transition spd="slow" advTm="16000">
    <p:random/>
    <p:sndAc>
      <p:stSnd>
        <p:snd r:embed="rId1" name="projctor.wav"/>
      </p:stSnd>
    </p:sndAc>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E2FBB6-A7A5-44A4-A792-B0FD6ED12B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4F2DBB-A779-484A-92E4-5F2C6B7A3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905C9A-47F0-4BD2-A611-22344832C0B8}"/>
              </a:ext>
            </a:extLst>
          </p:cNvPr>
          <p:cNvSpPr>
            <a:spLocks noGrp="1" noChangeArrowheads="1"/>
          </p:cNvSpPr>
          <p:nvPr>
            <p:ph type="sldNum" sz="quarter" idx="12"/>
          </p:nvPr>
        </p:nvSpPr>
        <p:spPr>
          <a:ln/>
        </p:spPr>
        <p:txBody>
          <a:bodyPr/>
          <a:lstStyle>
            <a:lvl1pPr>
              <a:defRPr/>
            </a:lvl1pPr>
          </a:lstStyle>
          <a:p>
            <a:fld id="{33F984C9-704F-43B6-9E84-4A2705CC2CD4}" type="slidenum">
              <a:rPr lang="en-US" altLang="en-US"/>
              <a:pPr/>
              <a:t>‹#›</a:t>
            </a:fld>
            <a:endParaRPr lang="en-US" altLang="en-US"/>
          </a:p>
        </p:txBody>
      </p:sp>
    </p:spTree>
    <p:extLst>
      <p:ext uri="{BB962C8B-B14F-4D97-AF65-F5344CB8AC3E}">
        <p14:creationId xmlns:p14="http://schemas.microsoft.com/office/powerpoint/2010/main" val="3609761224"/>
      </p:ext>
    </p:extLst>
  </p:cSld>
  <p:clrMapOvr>
    <a:masterClrMapping/>
  </p:clrMapOvr>
  <p:transition spd="slow" advTm="16000">
    <p:random/>
    <p:sndAc>
      <p:stSnd>
        <p:snd r:embed="rId1" name="projctor.wav"/>
      </p:stSnd>
    </p:sndAc>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23CF4F-E79E-48A4-890E-4FFC915772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A00824-443A-4427-95CF-ABBF52FC0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1EA21E-61CF-4B22-9744-A1C77ECFB5F3}"/>
              </a:ext>
            </a:extLst>
          </p:cNvPr>
          <p:cNvSpPr>
            <a:spLocks noGrp="1" noChangeArrowheads="1"/>
          </p:cNvSpPr>
          <p:nvPr>
            <p:ph type="sldNum" sz="quarter" idx="12"/>
          </p:nvPr>
        </p:nvSpPr>
        <p:spPr>
          <a:ln/>
        </p:spPr>
        <p:txBody>
          <a:bodyPr/>
          <a:lstStyle>
            <a:lvl1pPr>
              <a:defRPr/>
            </a:lvl1pPr>
          </a:lstStyle>
          <a:p>
            <a:fld id="{F1BCD6DC-39FE-43CD-905E-BA13E0E69106}" type="slidenum">
              <a:rPr lang="en-US" altLang="en-US"/>
              <a:pPr/>
              <a:t>‹#›</a:t>
            </a:fld>
            <a:endParaRPr lang="en-US" altLang="en-US"/>
          </a:p>
        </p:txBody>
      </p:sp>
    </p:spTree>
    <p:extLst>
      <p:ext uri="{BB962C8B-B14F-4D97-AF65-F5344CB8AC3E}">
        <p14:creationId xmlns:p14="http://schemas.microsoft.com/office/powerpoint/2010/main" val="2080076879"/>
      </p:ext>
    </p:extLst>
  </p:cSld>
  <p:clrMapOvr>
    <a:masterClrMapping/>
  </p:clrMapOvr>
  <p:transition spd="slow" advTm="16000">
    <p:random/>
    <p:sndAc>
      <p:stSnd>
        <p:snd r:embed="rId1" name="projctor.wav"/>
      </p:stSnd>
    </p:sndAc>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F22800-1F96-4383-BFE0-2FFE373B2B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ACD68B8-6DB7-4A6D-9BAB-13D5FD9ADF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1F963E-AE98-4508-A7E8-85C946F1284F}"/>
              </a:ext>
            </a:extLst>
          </p:cNvPr>
          <p:cNvSpPr>
            <a:spLocks noGrp="1" noChangeArrowheads="1"/>
          </p:cNvSpPr>
          <p:nvPr>
            <p:ph type="sldNum" sz="quarter" idx="12"/>
          </p:nvPr>
        </p:nvSpPr>
        <p:spPr>
          <a:ln/>
        </p:spPr>
        <p:txBody>
          <a:bodyPr/>
          <a:lstStyle>
            <a:lvl1pPr>
              <a:defRPr/>
            </a:lvl1pPr>
          </a:lstStyle>
          <a:p>
            <a:fld id="{2BEB9777-A9A0-462E-9B5C-7550AA7CA3CF}" type="slidenum">
              <a:rPr lang="en-US" altLang="en-US"/>
              <a:pPr/>
              <a:t>‹#›</a:t>
            </a:fld>
            <a:endParaRPr lang="en-US" altLang="en-US"/>
          </a:p>
        </p:txBody>
      </p:sp>
    </p:spTree>
    <p:extLst>
      <p:ext uri="{BB962C8B-B14F-4D97-AF65-F5344CB8AC3E}">
        <p14:creationId xmlns:p14="http://schemas.microsoft.com/office/powerpoint/2010/main" val="1035615396"/>
      </p:ext>
    </p:extLst>
  </p:cSld>
  <p:clrMapOvr>
    <a:masterClrMapping/>
  </p:clrMapOvr>
  <p:transition spd="slow" advTm="16000">
    <p:random/>
    <p:sndAc>
      <p:stSnd>
        <p:snd r:embed="rId1" name="projctor.wav"/>
      </p:stSnd>
    </p:sndAc>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38EAB5-09AB-4C84-85CD-AA64C92384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AF6B19A-AA5F-4C20-9B35-3D30E3C6DA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B1649B-9E70-4837-9E33-D659AB863310}"/>
              </a:ext>
            </a:extLst>
          </p:cNvPr>
          <p:cNvSpPr>
            <a:spLocks noGrp="1" noChangeArrowheads="1"/>
          </p:cNvSpPr>
          <p:nvPr>
            <p:ph type="sldNum" sz="quarter" idx="12"/>
          </p:nvPr>
        </p:nvSpPr>
        <p:spPr>
          <a:ln/>
        </p:spPr>
        <p:txBody>
          <a:bodyPr/>
          <a:lstStyle>
            <a:lvl1pPr>
              <a:defRPr/>
            </a:lvl1pPr>
          </a:lstStyle>
          <a:p>
            <a:fld id="{4412B144-ECC7-4872-A250-7D8A7433D3A5}" type="slidenum">
              <a:rPr lang="en-US" altLang="en-US"/>
              <a:pPr/>
              <a:t>‹#›</a:t>
            </a:fld>
            <a:endParaRPr lang="en-US" altLang="en-US"/>
          </a:p>
        </p:txBody>
      </p:sp>
    </p:spTree>
    <p:extLst>
      <p:ext uri="{BB962C8B-B14F-4D97-AF65-F5344CB8AC3E}">
        <p14:creationId xmlns:p14="http://schemas.microsoft.com/office/powerpoint/2010/main" val="650788618"/>
      </p:ext>
    </p:extLst>
  </p:cSld>
  <p:clrMapOvr>
    <a:masterClrMapping/>
  </p:clrMapOvr>
  <p:transition spd="slow" advTm="16000">
    <p:random/>
    <p:sndAc>
      <p:stSnd>
        <p:snd r:embed="rId1" name="projctor.wav"/>
      </p:stSnd>
    </p:sndAc>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DB134F-42F9-4513-878F-3D5407400B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5088DA-8331-42FF-964E-98C5AA8BBD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93AEC4-9D0A-42E1-990D-F56AF95A4105}"/>
              </a:ext>
            </a:extLst>
          </p:cNvPr>
          <p:cNvSpPr>
            <a:spLocks noGrp="1" noChangeArrowheads="1"/>
          </p:cNvSpPr>
          <p:nvPr>
            <p:ph type="sldNum" sz="quarter" idx="12"/>
          </p:nvPr>
        </p:nvSpPr>
        <p:spPr>
          <a:ln/>
        </p:spPr>
        <p:txBody>
          <a:bodyPr/>
          <a:lstStyle>
            <a:lvl1pPr>
              <a:defRPr/>
            </a:lvl1pPr>
          </a:lstStyle>
          <a:p>
            <a:fld id="{3AFDFBC3-D5D4-41CC-9A69-F5E068BA35F4}" type="slidenum">
              <a:rPr lang="en-US" altLang="en-US"/>
              <a:pPr/>
              <a:t>‹#›</a:t>
            </a:fld>
            <a:endParaRPr lang="en-US" altLang="en-US"/>
          </a:p>
        </p:txBody>
      </p:sp>
    </p:spTree>
    <p:extLst>
      <p:ext uri="{BB962C8B-B14F-4D97-AF65-F5344CB8AC3E}">
        <p14:creationId xmlns:p14="http://schemas.microsoft.com/office/powerpoint/2010/main" val="949212844"/>
      </p:ext>
    </p:extLst>
  </p:cSld>
  <p:clrMapOvr>
    <a:masterClrMapping/>
  </p:clrMapOvr>
  <p:transition spd="slow" advTm="16000">
    <p:random/>
    <p:sndAc>
      <p:stSnd>
        <p:snd r:embed="rId1" name="projctor.wav"/>
      </p:stSnd>
    </p:sndAc>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18375-44D1-4A94-97AA-068F03B5DD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B9B6DB-1860-4511-ADEF-CF959D1F5F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439F16-B64F-4F1C-A26E-32EF9945D791}"/>
              </a:ext>
            </a:extLst>
          </p:cNvPr>
          <p:cNvSpPr>
            <a:spLocks noGrp="1" noChangeArrowheads="1"/>
          </p:cNvSpPr>
          <p:nvPr>
            <p:ph type="sldNum" sz="quarter" idx="12"/>
          </p:nvPr>
        </p:nvSpPr>
        <p:spPr>
          <a:ln/>
        </p:spPr>
        <p:txBody>
          <a:bodyPr/>
          <a:lstStyle>
            <a:lvl1pPr>
              <a:defRPr/>
            </a:lvl1pPr>
          </a:lstStyle>
          <a:p>
            <a:fld id="{47587816-60A1-4055-A86E-28C1AE7A66E7}" type="slidenum">
              <a:rPr lang="en-US" altLang="en-US"/>
              <a:pPr/>
              <a:t>‹#›</a:t>
            </a:fld>
            <a:endParaRPr lang="en-US" altLang="en-US"/>
          </a:p>
        </p:txBody>
      </p:sp>
    </p:spTree>
    <p:extLst>
      <p:ext uri="{BB962C8B-B14F-4D97-AF65-F5344CB8AC3E}">
        <p14:creationId xmlns:p14="http://schemas.microsoft.com/office/powerpoint/2010/main" val="2260039601"/>
      </p:ext>
    </p:extLst>
  </p:cSld>
  <p:clrMapOvr>
    <a:masterClrMapping/>
  </p:clrMapOvr>
  <p:transition spd="slow" advTm="16000">
    <p:random/>
    <p:sndAc>
      <p:stSnd>
        <p:snd r:embed="rId1" name="projctor.wav"/>
      </p:stSnd>
    </p:sndAc>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09FD955-5CFE-450A-9E45-2531262E0A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1C5009-24AF-45CC-B5F7-3BDCA3D36D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E34311-3DBC-45E6-B572-E094D3091633}"/>
              </a:ext>
            </a:extLst>
          </p:cNvPr>
          <p:cNvSpPr>
            <a:spLocks noGrp="1" noChangeArrowheads="1"/>
          </p:cNvSpPr>
          <p:nvPr>
            <p:ph type="sldNum" sz="quarter" idx="12"/>
          </p:nvPr>
        </p:nvSpPr>
        <p:spPr>
          <a:ln/>
        </p:spPr>
        <p:txBody>
          <a:bodyPr/>
          <a:lstStyle>
            <a:lvl1pPr>
              <a:defRPr/>
            </a:lvl1pPr>
          </a:lstStyle>
          <a:p>
            <a:fld id="{990C45CD-D0CD-4369-A834-E5BD1BD34689}" type="slidenum">
              <a:rPr lang="en-US" altLang="en-US"/>
              <a:pPr/>
              <a:t>‹#›</a:t>
            </a:fld>
            <a:endParaRPr lang="en-US" altLang="en-US"/>
          </a:p>
        </p:txBody>
      </p:sp>
    </p:spTree>
    <p:extLst>
      <p:ext uri="{BB962C8B-B14F-4D97-AF65-F5344CB8AC3E}">
        <p14:creationId xmlns:p14="http://schemas.microsoft.com/office/powerpoint/2010/main" val="2966019676"/>
      </p:ext>
    </p:extLst>
  </p:cSld>
  <p:clrMapOvr>
    <a:masterClrMapping/>
  </p:clrMapOvr>
  <p:transition spd="slow" advTm="16000">
    <p:random/>
    <p:sndAc>
      <p:stSnd>
        <p:snd r:embed="rId1" name="projctor.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319971"/>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B66B8F-ED7D-491B-9A2A-A51960FDFB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27D825-7992-431A-ADD4-0BF0808EFF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AEB47D-5671-4A49-B8CC-6E120B6D4405}"/>
              </a:ext>
            </a:extLst>
          </p:cNvPr>
          <p:cNvSpPr>
            <a:spLocks noGrp="1" noChangeArrowheads="1"/>
          </p:cNvSpPr>
          <p:nvPr>
            <p:ph type="sldNum" sz="quarter" idx="12"/>
          </p:nvPr>
        </p:nvSpPr>
        <p:spPr>
          <a:ln/>
        </p:spPr>
        <p:txBody>
          <a:bodyPr/>
          <a:lstStyle>
            <a:lvl1pPr>
              <a:defRPr/>
            </a:lvl1pPr>
          </a:lstStyle>
          <a:p>
            <a:fld id="{3D70C5BC-FF18-4F9B-9F62-16A6B8BD864D}" type="slidenum">
              <a:rPr lang="en-US" altLang="en-US"/>
              <a:pPr/>
              <a:t>‹#›</a:t>
            </a:fld>
            <a:endParaRPr lang="en-US" altLang="en-US"/>
          </a:p>
        </p:txBody>
      </p:sp>
    </p:spTree>
    <p:extLst>
      <p:ext uri="{BB962C8B-B14F-4D97-AF65-F5344CB8AC3E}">
        <p14:creationId xmlns:p14="http://schemas.microsoft.com/office/powerpoint/2010/main" val="3300610365"/>
      </p:ext>
    </p:extLst>
  </p:cSld>
  <p:clrMapOvr>
    <a:masterClrMapping/>
  </p:clrMapOvr>
  <p:transition spd="slow" advTm="16000">
    <p:random/>
    <p:sndAc>
      <p:stSnd>
        <p:snd r:embed="rId1" name="projctor.wav"/>
      </p:stSnd>
    </p:sndAc>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66647D-8572-4BC1-B8AE-03DAF8CD96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2B18AE-AE41-422A-A9E7-F8858491AA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3C0689-903F-44DE-807C-AD3B2EA85016}"/>
              </a:ext>
            </a:extLst>
          </p:cNvPr>
          <p:cNvSpPr>
            <a:spLocks noGrp="1" noChangeArrowheads="1"/>
          </p:cNvSpPr>
          <p:nvPr>
            <p:ph type="sldNum" sz="quarter" idx="12"/>
          </p:nvPr>
        </p:nvSpPr>
        <p:spPr>
          <a:ln/>
        </p:spPr>
        <p:txBody>
          <a:bodyPr/>
          <a:lstStyle>
            <a:lvl1pPr>
              <a:defRPr/>
            </a:lvl1pPr>
          </a:lstStyle>
          <a:p>
            <a:fld id="{0AAECE26-BD47-4BD8-839C-CB6503BCE38F}" type="slidenum">
              <a:rPr lang="en-US" altLang="en-US"/>
              <a:pPr/>
              <a:t>‹#›</a:t>
            </a:fld>
            <a:endParaRPr lang="en-US" altLang="en-US"/>
          </a:p>
        </p:txBody>
      </p:sp>
    </p:spTree>
    <p:extLst>
      <p:ext uri="{BB962C8B-B14F-4D97-AF65-F5344CB8AC3E}">
        <p14:creationId xmlns:p14="http://schemas.microsoft.com/office/powerpoint/2010/main" val="1756312540"/>
      </p:ext>
    </p:extLst>
  </p:cSld>
  <p:clrMapOvr>
    <a:masterClrMapping/>
  </p:clrMapOvr>
  <p:transition spd="slow" advTm="16000">
    <p:random/>
    <p:sndAc>
      <p:stSnd>
        <p:snd r:embed="rId1" name="projctor.wav"/>
      </p:stSnd>
    </p:sndAc>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FE63659-5B7C-45CF-97F5-98EA9828FD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F8054D-C772-47F4-9CB2-32D6D1A25B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A2E7FC-081A-44A3-A95B-210CD421BA00}"/>
              </a:ext>
            </a:extLst>
          </p:cNvPr>
          <p:cNvSpPr>
            <a:spLocks noGrp="1" noChangeArrowheads="1"/>
          </p:cNvSpPr>
          <p:nvPr>
            <p:ph type="sldNum" sz="quarter" idx="12"/>
          </p:nvPr>
        </p:nvSpPr>
        <p:spPr>
          <a:ln/>
        </p:spPr>
        <p:txBody>
          <a:bodyPr/>
          <a:lstStyle>
            <a:lvl1pPr>
              <a:defRPr/>
            </a:lvl1pPr>
          </a:lstStyle>
          <a:p>
            <a:fld id="{14D522E0-0C8B-4581-91CF-19120B2FCAA8}" type="slidenum">
              <a:rPr lang="en-US" altLang="en-US"/>
              <a:pPr/>
              <a:t>‹#›</a:t>
            </a:fld>
            <a:endParaRPr lang="en-US" altLang="en-US"/>
          </a:p>
        </p:txBody>
      </p:sp>
    </p:spTree>
    <p:extLst>
      <p:ext uri="{BB962C8B-B14F-4D97-AF65-F5344CB8AC3E}">
        <p14:creationId xmlns:p14="http://schemas.microsoft.com/office/powerpoint/2010/main" val="4181845311"/>
      </p:ext>
    </p:extLst>
  </p:cSld>
  <p:clrMapOvr>
    <a:masterClrMapping/>
  </p:clrMapOvr>
  <p:transition spd="slow" advTm="16000">
    <p:random/>
    <p:sndAc>
      <p:stSnd>
        <p:snd r:embed="rId1" name="projctor.wav"/>
      </p:stSnd>
    </p:sndAc>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E21AA1C-287B-4951-A6D1-20E78AB574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63834D7-5E1D-423D-A031-D26CB376EF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F6DDDB-9E11-48AC-8474-81F2338FFBD8}"/>
              </a:ext>
            </a:extLst>
          </p:cNvPr>
          <p:cNvSpPr>
            <a:spLocks noGrp="1" noChangeArrowheads="1"/>
          </p:cNvSpPr>
          <p:nvPr>
            <p:ph type="sldNum" sz="quarter" idx="12"/>
          </p:nvPr>
        </p:nvSpPr>
        <p:spPr>
          <a:ln/>
        </p:spPr>
        <p:txBody>
          <a:bodyPr/>
          <a:lstStyle>
            <a:lvl1pPr>
              <a:defRPr/>
            </a:lvl1pPr>
          </a:lstStyle>
          <a:p>
            <a:fld id="{19B98FCA-9C5C-493E-A180-368E1F1349A4}" type="slidenum">
              <a:rPr lang="en-US" altLang="en-US"/>
              <a:pPr/>
              <a:t>‹#›</a:t>
            </a:fld>
            <a:endParaRPr lang="en-US" altLang="en-US"/>
          </a:p>
        </p:txBody>
      </p:sp>
    </p:spTree>
    <p:extLst>
      <p:ext uri="{BB962C8B-B14F-4D97-AF65-F5344CB8AC3E}">
        <p14:creationId xmlns:p14="http://schemas.microsoft.com/office/powerpoint/2010/main" val="2860328920"/>
      </p:ext>
    </p:extLst>
  </p:cSld>
  <p:clrMapOvr>
    <a:masterClrMapping/>
  </p:clrMapOvr>
  <p:transition spd="slow" advTm="16000">
    <p:random/>
    <p:sndAc>
      <p:stSnd>
        <p:snd r:embed="rId1" name="projctor.wav"/>
      </p:stSnd>
    </p:sndAc>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71717FB-7EE4-4509-8BD0-E260560222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9C5F21-3A90-402C-8E69-AAA914AD04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D32F60-084C-467D-A833-63ADC9D81299}"/>
              </a:ext>
            </a:extLst>
          </p:cNvPr>
          <p:cNvSpPr>
            <a:spLocks noGrp="1" noChangeArrowheads="1"/>
          </p:cNvSpPr>
          <p:nvPr>
            <p:ph type="sldNum" sz="quarter" idx="12"/>
          </p:nvPr>
        </p:nvSpPr>
        <p:spPr>
          <a:ln/>
        </p:spPr>
        <p:txBody>
          <a:bodyPr/>
          <a:lstStyle>
            <a:lvl1pPr>
              <a:defRPr/>
            </a:lvl1pPr>
          </a:lstStyle>
          <a:p>
            <a:fld id="{83295511-3755-404F-8B8D-B399941BFFF0}" type="slidenum">
              <a:rPr lang="en-US" altLang="en-US"/>
              <a:pPr/>
              <a:t>‹#›</a:t>
            </a:fld>
            <a:endParaRPr lang="en-US" altLang="en-US"/>
          </a:p>
        </p:txBody>
      </p:sp>
    </p:spTree>
    <p:extLst>
      <p:ext uri="{BB962C8B-B14F-4D97-AF65-F5344CB8AC3E}">
        <p14:creationId xmlns:p14="http://schemas.microsoft.com/office/powerpoint/2010/main" val="2977615031"/>
      </p:ext>
    </p:extLst>
  </p:cSld>
  <p:clrMapOvr>
    <a:masterClrMapping/>
  </p:clrMapOvr>
  <p:transition spd="slow" advTm="16000">
    <p:random/>
    <p:sndAc>
      <p:stSnd>
        <p:snd r:embed="rId1" name="projctor.wav"/>
      </p:stSnd>
    </p:sndAc>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4600D6-5E8C-448E-91B0-0CE6394981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36578F3-8135-4BB1-97B9-5C9653B536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7B3B436-D294-4C98-A4DF-07552D0A0300}"/>
              </a:ext>
            </a:extLst>
          </p:cNvPr>
          <p:cNvSpPr>
            <a:spLocks noGrp="1" noChangeArrowheads="1"/>
          </p:cNvSpPr>
          <p:nvPr>
            <p:ph type="sldNum" sz="quarter" idx="12"/>
          </p:nvPr>
        </p:nvSpPr>
        <p:spPr>
          <a:ln/>
        </p:spPr>
        <p:txBody>
          <a:bodyPr/>
          <a:lstStyle>
            <a:lvl1pPr>
              <a:defRPr/>
            </a:lvl1pPr>
          </a:lstStyle>
          <a:p>
            <a:fld id="{7FA9E0DF-9EC3-4CD5-A524-ECC1A43C018A}" type="slidenum">
              <a:rPr lang="en-US" altLang="en-US"/>
              <a:pPr/>
              <a:t>‹#›</a:t>
            </a:fld>
            <a:endParaRPr lang="en-US" altLang="en-US"/>
          </a:p>
        </p:txBody>
      </p:sp>
    </p:spTree>
    <p:extLst>
      <p:ext uri="{BB962C8B-B14F-4D97-AF65-F5344CB8AC3E}">
        <p14:creationId xmlns:p14="http://schemas.microsoft.com/office/powerpoint/2010/main" val="218894547"/>
      </p:ext>
    </p:extLst>
  </p:cSld>
  <p:clrMapOvr>
    <a:masterClrMapping/>
  </p:clrMapOvr>
  <p:transition spd="slow" advTm="16000">
    <p:random/>
    <p:sndAc>
      <p:stSnd>
        <p:snd r:embed="rId1" name="projctor.wav"/>
      </p:stSnd>
    </p:sndAc>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083FFC-4AA9-424D-970F-6CAA32CBEF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3C6132-A3D6-40AD-A2AA-B628FD0510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0E4097-B691-46A0-A74E-EAFC88D3FAC3}"/>
              </a:ext>
            </a:extLst>
          </p:cNvPr>
          <p:cNvSpPr>
            <a:spLocks noGrp="1" noChangeArrowheads="1"/>
          </p:cNvSpPr>
          <p:nvPr>
            <p:ph type="sldNum" sz="quarter" idx="12"/>
          </p:nvPr>
        </p:nvSpPr>
        <p:spPr>
          <a:ln/>
        </p:spPr>
        <p:txBody>
          <a:bodyPr/>
          <a:lstStyle>
            <a:lvl1pPr>
              <a:defRPr/>
            </a:lvl1pPr>
          </a:lstStyle>
          <a:p>
            <a:fld id="{96F6AFC1-3DA3-4D87-A7E9-A031D639D7C7}" type="slidenum">
              <a:rPr lang="en-US" altLang="en-US"/>
              <a:pPr/>
              <a:t>‹#›</a:t>
            </a:fld>
            <a:endParaRPr lang="en-US" altLang="en-US"/>
          </a:p>
        </p:txBody>
      </p:sp>
    </p:spTree>
    <p:extLst>
      <p:ext uri="{BB962C8B-B14F-4D97-AF65-F5344CB8AC3E}">
        <p14:creationId xmlns:p14="http://schemas.microsoft.com/office/powerpoint/2010/main" val="3121420844"/>
      </p:ext>
    </p:extLst>
  </p:cSld>
  <p:clrMapOvr>
    <a:masterClrMapping/>
  </p:clrMapOvr>
  <p:transition spd="slow" advTm="16000">
    <p:random/>
    <p:sndAc>
      <p:stSnd>
        <p:snd r:embed="rId1" name="projctor.wav"/>
      </p:stSnd>
    </p:sndAc>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1ECC8A-17C6-4EA0-B814-E57EDEEC83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8AD1B3-ADA9-4859-A88F-873232A09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CE4FFF-B668-420C-AD6A-D40578D92D99}"/>
              </a:ext>
            </a:extLst>
          </p:cNvPr>
          <p:cNvSpPr>
            <a:spLocks noGrp="1" noChangeArrowheads="1"/>
          </p:cNvSpPr>
          <p:nvPr>
            <p:ph type="sldNum" sz="quarter" idx="12"/>
          </p:nvPr>
        </p:nvSpPr>
        <p:spPr>
          <a:ln/>
        </p:spPr>
        <p:txBody>
          <a:bodyPr/>
          <a:lstStyle>
            <a:lvl1pPr>
              <a:defRPr/>
            </a:lvl1pPr>
          </a:lstStyle>
          <a:p>
            <a:fld id="{80686930-0E33-475E-8EFC-10187B7387BB}" type="slidenum">
              <a:rPr lang="en-US" altLang="en-US"/>
              <a:pPr/>
              <a:t>‹#›</a:t>
            </a:fld>
            <a:endParaRPr lang="en-US" altLang="en-US"/>
          </a:p>
        </p:txBody>
      </p:sp>
    </p:spTree>
    <p:extLst>
      <p:ext uri="{BB962C8B-B14F-4D97-AF65-F5344CB8AC3E}">
        <p14:creationId xmlns:p14="http://schemas.microsoft.com/office/powerpoint/2010/main" val="2649910860"/>
      </p:ext>
    </p:extLst>
  </p:cSld>
  <p:clrMapOvr>
    <a:masterClrMapping/>
  </p:clrMapOvr>
  <p:transition spd="slow" advTm="16000">
    <p:random/>
    <p:sndAc>
      <p:stSnd>
        <p:snd r:embed="rId1" name="projctor.wav"/>
      </p:stSnd>
    </p:sndAc>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B45D5BAD-2B85-431E-A998-7E84F21532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4792CA-E485-4A8A-901B-2B0AE1F64D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5731F8-DA25-4A5C-A810-1EE47C404AE0}"/>
              </a:ext>
            </a:extLst>
          </p:cNvPr>
          <p:cNvSpPr>
            <a:spLocks noGrp="1" noChangeArrowheads="1"/>
          </p:cNvSpPr>
          <p:nvPr>
            <p:ph type="sldNum" sz="quarter" idx="12"/>
          </p:nvPr>
        </p:nvSpPr>
        <p:spPr>
          <a:ln/>
        </p:spPr>
        <p:txBody>
          <a:bodyPr/>
          <a:lstStyle>
            <a:lvl1pPr>
              <a:defRPr/>
            </a:lvl1pPr>
          </a:lstStyle>
          <a:p>
            <a:fld id="{4CB5F325-95E9-4C20-B8A9-1400DA9EA88A}" type="slidenum">
              <a:rPr lang="en-US" altLang="en-US"/>
              <a:pPr/>
              <a:t>‹#›</a:t>
            </a:fld>
            <a:endParaRPr lang="en-US" altLang="en-US"/>
          </a:p>
        </p:txBody>
      </p:sp>
    </p:spTree>
    <p:extLst>
      <p:ext uri="{BB962C8B-B14F-4D97-AF65-F5344CB8AC3E}">
        <p14:creationId xmlns:p14="http://schemas.microsoft.com/office/powerpoint/2010/main" val="558706856"/>
      </p:ext>
    </p:extLst>
  </p:cSld>
  <p:clrMapOvr>
    <a:masterClrMapping/>
  </p:clrMapOvr>
  <p:transition spd="slow" advTm="16000">
    <p:random/>
    <p:sndAc>
      <p:stSnd>
        <p:snd r:embed="rId1" name="projctor.wav"/>
      </p:stSnd>
    </p:sndAc>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E67E5F-96A5-4754-BB57-3DD3988715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18E64E-CAFC-485E-8917-F8274A2BC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D94C0D-410B-4EF6-824B-0EEDBCAE7CFA}"/>
              </a:ext>
            </a:extLst>
          </p:cNvPr>
          <p:cNvSpPr>
            <a:spLocks noGrp="1" noChangeArrowheads="1"/>
          </p:cNvSpPr>
          <p:nvPr>
            <p:ph type="sldNum" sz="quarter" idx="12"/>
          </p:nvPr>
        </p:nvSpPr>
        <p:spPr>
          <a:ln/>
        </p:spPr>
        <p:txBody>
          <a:bodyPr/>
          <a:lstStyle>
            <a:lvl1pPr>
              <a:defRPr/>
            </a:lvl1pPr>
          </a:lstStyle>
          <a:p>
            <a:fld id="{54EAFB2E-8FE8-4D03-BAEE-9A8A6B0926E7}" type="slidenum">
              <a:rPr lang="en-US" altLang="en-US"/>
              <a:pPr/>
              <a:t>‹#›</a:t>
            </a:fld>
            <a:endParaRPr lang="en-US" altLang="en-US"/>
          </a:p>
        </p:txBody>
      </p:sp>
    </p:spTree>
    <p:extLst>
      <p:ext uri="{BB962C8B-B14F-4D97-AF65-F5344CB8AC3E}">
        <p14:creationId xmlns:p14="http://schemas.microsoft.com/office/powerpoint/2010/main" val="846180034"/>
      </p:ext>
    </p:extLst>
  </p:cSld>
  <p:clrMapOvr>
    <a:masterClrMapping/>
  </p:clrMapOvr>
  <p:transition spd="slow" advTm="16000">
    <p:random/>
    <p:sndAc>
      <p:stSnd>
        <p:snd r:embed="rId1" name="projctor.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15209"/>
      </p:ext>
    </p:extLst>
  </p:cSld>
  <p:clrMapOvr>
    <a:masterClrMapping/>
  </p:clrMapOvr>
  <p:transition>
    <p:rand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7D330F2-2BCD-4D41-9BC5-432A6F4EE8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BF0435-664D-4A6C-AFED-E1BDEF6CC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AE22EC-23BE-41DD-AE76-A90E20190533}"/>
              </a:ext>
            </a:extLst>
          </p:cNvPr>
          <p:cNvSpPr>
            <a:spLocks noGrp="1" noChangeArrowheads="1"/>
          </p:cNvSpPr>
          <p:nvPr>
            <p:ph type="sldNum" sz="quarter" idx="12"/>
          </p:nvPr>
        </p:nvSpPr>
        <p:spPr>
          <a:ln/>
        </p:spPr>
        <p:txBody>
          <a:bodyPr/>
          <a:lstStyle>
            <a:lvl1pPr>
              <a:defRPr/>
            </a:lvl1pPr>
          </a:lstStyle>
          <a:p>
            <a:fld id="{DABAD8B9-3F4C-4B7A-8736-D916149DF39D}" type="slidenum">
              <a:rPr lang="en-US" altLang="en-US"/>
              <a:pPr/>
              <a:t>‹#›</a:t>
            </a:fld>
            <a:endParaRPr lang="en-US" altLang="en-US"/>
          </a:p>
        </p:txBody>
      </p:sp>
    </p:spTree>
    <p:extLst>
      <p:ext uri="{BB962C8B-B14F-4D97-AF65-F5344CB8AC3E}">
        <p14:creationId xmlns:p14="http://schemas.microsoft.com/office/powerpoint/2010/main" val="658338280"/>
      </p:ext>
    </p:extLst>
  </p:cSld>
  <p:clrMapOvr>
    <a:masterClrMapping/>
  </p:clrMapOvr>
  <p:transition spd="slow" advTm="16000">
    <p:random/>
    <p:sndAc>
      <p:stSnd>
        <p:snd r:embed="rId1" name="projctor.wav"/>
      </p:stSnd>
    </p:sndAc>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6B3E97-E2C0-4A2E-BE33-D1B234D1B3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51B073-3AFC-48FD-91A8-6D926A3CE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EF23F1-D2BA-46E2-97D0-74B9ACFBEACD}"/>
              </a:ext>
            </a:extLst>
          </p:cNvPr>
          <p:cNvSpPr>
            <a:spLocks noGrp="1" noChangeArrowheads="1"/>
          </p:cNvSpPr>
          <p:nvPr>
            <p:ph type="sldNum" sz="quarter" idx="12"/>
          </p:nvPr>
        </p:nvSpPr>
        <p:spPr>
          <a:ln/>
        </p:spPr>
        <p:txBody>
          <a:bodyPr/>
          <a:lstStyle>
            <a:lvl1pPr>
              <a:defRPr/>
            </a:lvl1pPr>
          </a:lstStyle>
          <a:p>
            <a:fld id="{1E929F64-A8F3-4923-A14B-F8CB2A7EB1DC}" type="slidenum">
              <a:rPr lang="en-US" altLang="en-US"/>
              <a:pPr/>
              <a:t>‹#›</a:t>
            </a:fld>
            <a:endParaRPr lang="en-US" altLang="en-US"/>
          </a:p>
        </p:txBody>
      </p:sp>
    </p:spTree>
    <p:extLst>
      <p:ext uri="{BB962C8B-B14F-4D97-AF65-F5344CB8AC3E}">
        <p14:creationId xmlns:p14="http://schemas.microsoft.com/office/powerpoint/2010/main" val="412918686"/>
      </p:ext>
    </p:extLst>
  </p:cSld>
  <p:clrMapOvr>
    <a:masterClrMapping/>
  </p:clrMapOvr>
  <p:transition spd="slow" advTm="16000">
    <p:random/>
    <p:sndAc>
      <p:stSnd>
        <p:snd r:embed="rId1" name="projctor.wav"/>
      </p:stSnd>
    </p:sndAc>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E2FBB6-A7A5-44A4-A792-B0FD6ED12BA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4F2DBB-A779-484A-92E4-5F2C6B7A3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905C9A-47F0-4BD2-A611-22344832C0B8}"/>
              </a:ext>
            </a:extLst>
          </p:cNvPr>
          <p:cNvSpPr>
            <a:spLocks noGrp="1" noChangeArrowheads="1"/>
          </p:cNvSpPr>
          <p:nvPr>
            <p:ph type="sldNum" sz="quarter" idx="12"/>
          </p:nvPr>
        </p:nvSpPr>
        <p:spPr>
          <a:ln/>
        </p:spPr>
        <p:txBody>
          <a:bodyPr/>
          <a:lstStyle>
            <a:lvl1pPr>
              <a:defRPr/>
            </a:lvl1pPr>
          </a:lstStyle>
          <a:p>
            <a:fld id="{33F984C9-704F-43B6-9E84-4A2705CC2CD4}" type="slidenum">
              <a:rPr lang="en-US" altLang="en-US"/>
              <a:pPr/>
              <a:t>‹#›</a:t>
            </a:fld>
            <a:endParaRPr lang="en-US" altLang="en-US"/>
          </a:p>
        </p:txBody>
      </p:sp>
    </p:spTree>
    <p:extLst>
      <p:ext uri="{BB962C8B-B14F-4D97-AF65-F5344CB8AC3E}">
        <p14:creationId xmlns:p14="http://schemas.microsoft.com/office/powerpoint/2010/main" val="3509220275"/>
      </p:ext>
    </p:extLst>
  </p:cSld>
  <p:clrMapOvr>
    <a:masterClrMapping/>
  </p:clrMapOvr>
  <p:transition spd="slow" advTm="16000">
    <p:random/>
    <p:sndAc>
      <p:stSnd>
        <p:snd r:embed="rId1" name="projctor.wav"/>
      </p:stSnd>
    </p:sndAc>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23CF4F-E79E-48A4-890E-4FFC915772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A00824-443A-4427-95CF-ABBF52FC0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1EA21E-61CF-4B22-9744-A1C77ECFB5F3}"/>
              </a:ext>
            </a:extLst>
          </p:cNvPr>
          <p:cNvSpPr>
            <a:spLocks noGrp="1" noChangeArrowheads="1"/>
          </p:cNvSpPr>
          <p:nvPr>
            <p:ph type="sldNum" sz="quarter" idx="12"/>
          </p:nvPr>
        </p:nvSpPr>
        <p:spPr>
          <a:ln/>
        </p:spPr>
        <p:txBody>
          <a:bodyPr/>
          <a:lstStyle>
            <a:lvl1pPr>
              <a:defRPr/>
            </a:lvl1pPr>
          </a:lstStyle>
          <a:p>
            <a:fld id="{F1BCD6DC-39FE-43CD-905E-BA13E0E69106}" type="slidenum">
              <a:rPr lang="en-US" altLang="en-US"/>
              <a:pPr/>
              <a:t>‹#›</a:t>
            </a:fld>
            <a:endParaRPr lang="en-US" altLang="en-US"/>
          </a:p>
        </p:txBody>
      </p:sp>
    </p:spTree>
    <p:extLst>
      <p:ext uri="{BB962C8B-B14F-4D97-AF65-F5344CB8AC3E}">
        <p14:creationId xmlns:p14="http://schemas.microsoft.com/office/powerpoint/2010/main" val="812322401"/>
      </p:ext>
    </p:extLst>
  </p:cSld>
  <p:clrMapOvr>
    <a:masterClrMapping/>
  </p:clrMapOvr>
  <p:transition spd="slow" advTm="16000">
    <p:random/>
    <p:sndAc>
      <p:stSnd>
        <p:snd r:embed="rId1" name="projctor.wav"/>
      </p:stSnd>
    </p:sndAc>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F22800-1F96-4383-BFE0-2FFE373B2B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ACD68B8-6DB7-4A6D-9BAB-13D5FD9ADF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1F963E-AE98-4508-A7E8-85C946F1284F}"/>
              </a:ext>
            </a:extLst>
          </p:cNvPr>
          <p:cNvSpPr>
            <a:spLocks noGrp="1" noChangeArrowheads="1"/>
          </p:cNvSpPr>
          <p:nvPr>
            <p:ph type="sldNum" sz="quarter" idx="12"/>
          </p:nvPr>
        </p:nvSpPr>
        <p:spPr>
          <a:ln/>
        </p:spPr>
        <p:txBody>
          <a:bodyPr/>
          <a:lstStyle>
            <a:lvl1pPr>
              <a:defRPr/>
            </a:lvl1pPr>
          </a:lstStyle>
          <a:p>
            <a:fld id="{2BEB9777-A9A0-462E-9B5C-7550AA7CA3CF}" type="slidenum">
              <a:rPr lang="en-US" altLang="en-US"/>
              <a:pPr/>
              <a:t>‹#›</a:t>
            </a:fld>
            <a:endParaRPr lang="en-US" altLang="en-US"/>
          </a:p>
        </p:txBody>
      </p:sp>
    </p:spTree>
    <p:extLst>
      <p:ext uri="{BB962C8B-B14F-4D97-AF65-F5344CB8AC3E}">
        <p14:creationId xmlns:p14="http://schemas.microsoft.com/office/powerpoint/2010/main" val="3398940306"/>
      </p:ext>
    </p:extLst>
  </p:cSld>
  <p:clrMapOvr>
    <a:masterClrMapping/>
  </p:clrMapOvr>
  <p:transition spd="slow" advTm="16000">
    <p:random/>
    <p:sndAc>
      <p:stSnd>
        <p:snd r:embed="rId1" name="projctor.wav"/>
      </p:stSnd>
    </p:sndAc>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38EAB5-09AB-4C84-85CD-AA64C92384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AF6B19A-AA5F-4C20-9B35-3D30E3C6DA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B1649B-9E70-4837-9E33-D659AB863310}"/>
              </a:ext>
            </a:extLst>
          </p:cNvPr>
          <p:cNvSpPr>
            <a:spLocks noGrp="1" noChangeArrowheads="1"/>
          </p:cNvSpPr>
          <p:nvPr>
            <p:ph type="sldNum" sz="quarter" idx="12"/>
          </p:nvPr>
        </p:nvSpPr>
        <p:spPr>
          <a:ln/>
        </p:spPr>
        <p:txBody>
          <a:bodyPr/>
          <a:lstStyle>
            <a:lvl1pPr>
              <a:defRPr/>
            </a:lvl1pPr>
          </a:lstStyle>
          <a:p>
            <a:fld id="{4412B144-ECC7-4872-A250-7D8A7433D3A5}" type="slidenum">
              <a:rPr lang="en-US" altLang="en-US"/>
              <a:pPr/>
              <a:t>‹#›</a:t>
            </a:fld>
            <a:endParaRPr lang="en-US" altLang="en-US"/>
          </a:p>
        </p:txBody>
      </p:sp>
    </p:spTree>
    <p:extLst>
      <p:ext uri="{BB962C8B-B14F-4D97-AF65-F5344CB8AC3E}">
        <p14:creationId xmlns:p14="http://schemas.microsoft.com/office/powerpoint/2010/main" val="3819163063"/>
      </p:ext>
    </p:extLst>
  </p:cSld>
  <p:clrMapOvr>
    <a:masterClrMapping/>
  </p:clrMapOvr>
  <p:transition spd="slow" advTm="16000">
    <p:random/>
    <p:sndAc>
      <p:stSnd>
        <p:snd r:embed="rId1" name="projctor.wav"/>
      </p:stSnd>
    </p:sndAc>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DB134F-42F9-4513-878F-3D5407400B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5088DA-8331-42FF-964E-98C5AA8BBD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93AEC4-9D0A-42E1-990D-F56AF95A4105}"/>
              </a:ext>
            </a:extLst>
          </p:cNvPr>
          <p:cNvSpPr>
            <a:spLocks noGrp="1" noChangeArrowheads="1"/>
          </p:cNvSpPr>
          <p:nvPr>
            <p:ph type="sldNum" sz="quarter" idx="12"/>
          </p:nvPr>
        </p:nvSpPr>
        <p:spPr>
          <a:ln/>
        </p:spPr>
        <p:txBody>
          <a:bodyPr/>
          <a:lstStyle>
            <a:lvl1pPr>
              <a:defRPr/>
            </a:lvl1pPr>
          </a:lstStyle>
          <a:p>
            <a:fld id="{3AFDFBC3-D5D4-41CC-9A69-F5E068BA35F4}" type="slidenum">
              <a:rPr lang="en-US" altLang="en-US"/>
              <a:pPr/>
              <a:t>‹#›</a:t>
            </a:fld>
            <a:endParaRPr lang="en-US" altLang="en-US"/>
          </a:p>
        </p:txBody>
      </p:sp>
    </p:spTree>
    <p:extLst>
      <p:ext uri="{BB962C8B-B14F-4D97-AF65-F5344CB8AC3E}">
        <p14:creationId xmlns:p14="http://schemas.microsoft.com/office/powerpoint/2010/main" val="3805789236"/>
      </p:ext>
    </p:extLst>
  </p:cSld>
  <p:clrMapOvr>
    <a:masterClrMapping/>
  </p:clrMapOvr>
  <p:transition spd="slow" advTm="16000">
    <p:random/>
    <p:sndAc>
      <p:stSnd>
        <p:snd r:embed="rId1" name="projctor.wav"/>
      </p:stSnd>
    </p:sndAc>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18375-44D1-4A94-97AA-068F03B5DD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B9B6DB-1860-4511-ADEF-CF959D1F5F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439F16-B64F-4F1C-A26E-32EF9945D791}"/>
              </a:ext>
            </a:extLst>
          </p:cNvPr>
          <p:cNvSpPr>
            <a:spLocks noGrp="1" noChangeArrowheads="1"/>
          </p:cNvSpPr>
          <p:nvPr>
            <p:ph type="sldNum" sz="quarter" idx="12"/>
          </p:nvPr>
        </p:nvSpPr>
        <p:spPr>
          <a:ln/>
        </p:spPr>
        <p:txBody>
          <a:bodyPr/>
          <a:lstStyle>
            <a:lvl1pPr>
              <a:defRPr/>
            </a:lvl1pPr>
          </a:lstStyle>
          <a:p>
            <a:fld id="{47587816-60A1-4055-A86E-28C1AE7A66E7}" type="slidenum">
              <a:rPr lang="en-US" altLang="en-US"/>
              <a:pPr/>
              <a:t>‹#›</a:t>
            </a:fld>
            <a:endParaRPr lang="en-US" altLang="en-US"/>
          </a:p>
        </p:txBody>
      </p:sp>
    </p:spTree>
    <p:extLst>
      <p:ext uri="{BB962C8B-B14F-4D97-AF65-F5344CB8AC3E}">
        <p14:creationId xmlns:p14="http://schemas.microsoft.com/office/powerpoint/2010/main" val="1364048401"/>
      </p:ext>
    </p:extLst>
  </p:cSld>
  <p:clrMapOvr>
    <a:masterClrMapping/>
  </p:clrMapOvr>
  <p:transition spd="slow" advTm="16000">
    <p:random/>
    <p:sndAc>
      <p:stSnd>
        <p:snd r:embed="rId1" name="projctor.wav"/>
      </p:stSnd>
    </p:sndAc>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09FD955-5CFE-450A-9E45-2531262E0A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1C5009-24AF-45CC-B5F7-3BDCA3D36D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E34311-3DBC-45E6-B572-E094D3091633}"/>
              </a:ext>
            </a:extLst>
          </p:cNvPr>
          <p:cNvSpPr>
            <a:spLocks noGrp="1" noChangeArrowheads="1"/>
          </p:cNvSpPr>
          <p:nvPr>
            <p:ph type="sldNum" sz="quarter" idx="12"/>
          </p:nvPr>
        </p:nvSpPr>
        <p:spPr>
          <a:ln/>
        </p:spPr>
        <p:txBody>
          <a:bodyPr/>
          <a:lstStyle>
            <a:lvl1pPr>
              <a:defRPr/>
            </a:lvl1pPr>
          </a:lstStyle>
          <a:p>
            <a:fld id="{990C45CD-D0CD-4369-A834-E5BD1BD34689}" type="slidenum">
              <a:rPr lang="en-US" altLang="en-US"/>
              <a:pPr/>
              <a:t>‹#›</a:t>
            </a:fld>
            <a:endParaRPr lang="en-US" altLang="en-US"/>
          </a:p>
        </p:txBody>
      </p:sp>
    </p:spTree>
    <p:extLst>
      <p:ext uri="{BB962C8B-B14F-4D97-AF65-F5344CB8AC3E}">
        <p14:creationId xmlns:p14="http://schemas.microsoft.com/office/powerpoint/2010/main" val="2950852353"/>
      </p:ext>
    </p:extLst>
  </p:cSld>
  <p:clrMapOvr>
    <a:masterClrMapping/>
  </p:clrMapOvr>
  <p:transition spd="slow" advTm="16000">
    <p:random/>
    <p:sndAc>
      <p:stSnd>
        <p:snd r:embed="rId1" name="projctor.wav"/>
      </p:stSnd>
    </p:sndAc>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B66B8F-ED7D-491B-9A2A-A51960FDFB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27D825-7992-431A-ADD4-0BF0808EFF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AEB47D-5671-4A49-B8CC-6E120B6D4405}"/>
              </a:ext>
            </a:extLst>
          </p:cNvPr>
          <p:cNvSpPr>
            <a:spLocks noGrp="1" noChangeArrowheads="1"/>
          </p:cNvSpPr>
          <p:nvPr>
            <p:ph type="sldNum" sz="quarter" idx="12"/>
          </p:nvPr>
        </p:nvSpPr>
        <p:spPr>
          <a:ln/>
        </p:spPr>
        <p:txBody>
          <a:bodyPr/>
          <a:lstStyle>
            <a:lvl1pPr>
              <a:defRPr/>
            </a:lvl1pPr>
          </a:lstStyle>
          <a:p>
            <a:fld id="{3D70C5BC-FF18-4F9B-9F62-16A6B8BD864D}" type="slidenum">
              <a:rPr lang="en-US" altLang="en-US"/>
              <a:pPr/>
              <a:t>‹#›</a:t>
            </a:fld>
            <a:endParaRPr lang="en-US" altLang="en-US"/>
          </a:p>
        </p:txBody>
      </p:sp>
    </p:spTree>
    <p:extLst>
      <p:ext uri="{BB962C8B-B14F-4D97-AF65-F5344CB8AC3E}">
        <p14:creationId xmlns:p14="http://schemas.microsoft.com/office/powerpoint/2010/main" val="3234902093"/>
      </p:ext>
    </p:extLst>
  </p:cSld>
  <p:clrMapOvr>
    <a:masterClrMapping/>
  </p:clrMapOvr>
  <p:transition spd="slow" advTm="16000">
    <p:random/>
    <p:sndAc>
      <p:stSnd>
        <p:snd r:embed="rId1" name="projctor.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0405682"/>
      </p:ext>
    </p:extLst>
  </p:cSld>
  <p:clrMapOvr>
    <a:masterClrMapping/>
  </p:clrMapOvr>
  <p:transition>
    <p:rand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66647D-8572-4BC1-B8AE-03DAF8CD96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2B18AE-AE41-422A-A9E7-F8858491AA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3C0689-903F-44DE-807C-AD3B2EA85016}"/>
              </a:ext>
            </a:extLst>
          </p:cNvPr>
          <p:cNvSpPr>
            <a:spLocks noGrp="1" noChangeArrowheads="1"/>
          </p:cNvSpPr>
          <p:nvPr>
            <p:ph type="sldNum" sz="quarter" idx="12"/>
          </p:nvPr>
        </p:nvSpPr>
        <p:spPr>
          <a:ln/>
        </p:spPr>
        <p:txBody>
          <a:bodyPr/>
          <a:lstStyle>
            <a:lvl1pPr>
              <a:defRPr/>
            </a:lvl1pPr>
          </a:lstStyle>
          <a:p>
            <a:fld id="{0AAECE26-BD47-4BD8-839C-CB6503BCE38F}" type="slidenum">
              <a:rPr lang="en-US" altLang="en-US"/>
              <a:pPr/>
              <a:t>‹#›</a:t>
            </a:fld>
            <a:endParaRPr lang="en-US" altLang="en-US"/>
          </a:p>
        </p:txBody>
      </p:sp>
    </p:spTree>
    <p:extLst>
      <p:ext uri="{BB962C8B-B14F-4D97-AF65-F5344CB8AC3E}">
        <p14:creationId xmlns:p14="http://schemas.microsoft.com/office/powerpoint/2010/main" val="2283368544"/>
      </p:ext>
    </p:extLst>
  </p:cSld>
  <p:clrMapOvr>
    <a:masterClrMapping/>
  </p:clrMapOvr>
  <p:transition spd="slow" advTm="16000">
    <p:random/>
    <p:sndAc>
      <p:stSnd>
        <p:snd r:embed="rId1" name="projctor.wav"/>
      </p:stSnd>
    </p:sndAc>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FE63659-5B7C-45CF-97F5-98EA9828FD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F8054D-C772-47F4-9CB2-32D6D1A25B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A2E7FC-081A-44A3-A95B-210CD421BA00}"/>
              </a:ext>
            </a:extLst>
          </p:cNvPr>
          <p:cNvSpPr>
            <a:spLocks noGrp="1" noChangeArrowheads="1"/>
          </p:cNvSpPr>
          <p:nvPr>
            <p:ph type="sldNum" sz="quarter" idx="12"/>
          </p:nvPr>
        </p:nvSpPr>
        <p:spPr>
          <a:ln/>
        </p:spPr>
        <p:txBody>
          <a:bodyPr/>
          <a:lstStyle>
            <a:lvl1pPr>
              <a:defRPr/>
            </a:lvl1pPr>
          </a:lstStyle>
          <a:p>
            <a:fld id="{14D522E0-0C8B-4581-91CF-19120B2FCAA8}" type="slidenum">
              <a:rPr lang="en-US" altLang="en-US"/>
              <a:pPr/>
              <a:t>‹#›</a:t>
            </a:fld>
            <a:endParaRPr lang="en-US" altLang="en-US"/>
          </a:p>
        </p:txBody>
      </p:sp>
    </p:spTree>
    <p:extLst>
      <p:ext uri="{BB962C8B-B14F-4D97-AF65-F5344CB8AC3E}">
        <p14:creationId xmlns:p14="http://schemas.microsoft.com/office/powerpoint/2010/main" val="666541700"/>
      </p:ext>
    </p:extLst>
  </p:cSld>
  <p:clrMapOvr>
    <a:masterClrMapping/>
  </p:clrMapOvr>
  <p:transition spd="slow" advTm="16000">
    <p:random/>
    <p:sndAc>
      <p:stSnd>
        <p:snd r:embed="rId1" name="projctor.wav"/>
      </p:stSnd>
    </p:sndAc>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E21AA1C-287B-4951-A6D1-20E78AB574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63834D7-5E1D-423D-A031-D26CB376EF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F6DDDB-9E11-48AC-8474-81F2338FFBD8}"/>
              </a:ext>
            </a:extLst>
          </p:cNvPr>
          <p:cNvSpPr>
            <a:spLocks noGrp="1" noChangeArrowheads="1"/>
          </p:cNvSpPr>
          <p:nvPr>
            <p:ph type="sldNum" sz="quarter" idx="12"/>
          </p:nvPr>
        </p:nvSpPr>
        <p:spPr>
          <a:ln/>
        </p:spPr>
        <p:txBody>
          <a:bodyPr/>
          <a:lstStyle>
            <a:lvl1pPr>
              <a:defRPr/>
            </a:lvl1pPr>
          </a:lstStyle>
          <a:p>
            <a:fld id="{19B98FCA-9C5C-493E-A180-368E1F1349A4}" type="slidenum">
              <a:rPr lang="en-US" altLang="en-US"/>
              <a:pPr/>
              <a:t>‹#›</a:t>
            </a:fld>
            <a:endParaRPr lang="en-US" altLang="en-US"/>
          </a:p>
        </p:txBody>
      </p:sp>
    </p:spTree>
    <p:extLst>
      <p:ext uri="{BB962C8B-B14F-4D97-AF65-F5344CB8AC3E}">
        <p14:creationId xmlns:p14="http://schemas.microsoft.com/office/powerpoint/2010/main" val="4235885276"/>
      </p:ext>
    </p:extLst>
  </p:cSld>
  <p:clrMapOvr>
    <a:masterClrMapping/>
  </p:clrMapOvr>
  <p:transition spd="slow" advTm="16000">
    <p:random/>
    <p:sndAc>
      <p:stSnd>
        <p:snd r:embed="rId1" name="projctor.wav"/>
      </p:stSnd>
    </p:sndAc>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71717FB-7EE4-4509-8BD0-E260560222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9C5F21-3A90-402C-8E69-AAA914AD04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D32F60-084C-467D-A833-63ADC9D81299}"/>
              </a:ext>
            </a:extLst>
          </p:cNvPr>
          <p:cNvSpPr>
            <a:spLocks noGrp="1" noChangeArrowheads="1"/>
          </p:cNvSpPr>
          <p:nvPr>
            <p:ph type="sldNum" sz="quarter" idx="12"/>
          </p:nvPr>
        </p:nvSpPr>
        <p:spPr>
          <a:ln/>
        </p:spPr>
        <p:txBody>
          <a:bodyPr/>
          <a:lstStyle>
            <a:lvl1pPr>
              <a:defRPr/>
            </a:lvl1pPr>
          </a:lstStyle>
          <a:p>
            <a:fld id="{83295511-3755-404F-8B8D-B399941BFFF0}" type="slidenum">
              <a:rPr lang="en-US" altLang="en-US"/>
              <a:pPr/>
              <a:t>‹#›</a:t>
            </a:fld>
            <a:endParaRPr lang="en-US" altLang="en-US"/>
          </a:p>
        </p:txBody>
      </p:sp>
    </p:spTree>
    <p:extLst>
      <p:ext uri="{BB962C8B-B14F-4D97-AF65-F5344CB8AC3E}">
        <p14:creationId xmlns:p14="http://schemas.microsoft.com/office/powerpoint/2010/main" val="743422185"/>
      </p:ext>
    </p:extLst>
  </p:cSld>
  <p:clrMapOvr>
    <a:masterClrMapping/>
  </p:clrMapOvr>
  <p:transition spd="slow" advTm="16000">
    <p:random/>
    <p:sndAc>
      <p:stSnd>
        <p:snd r:embed="rId1" name="projctor.wav"/>
      </p:stSnd>
    </p:sndAc>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4600D6-5E8C-448E-91B0-0CE6394981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36578F3-8135-4BB1-97B9-5C9653B536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7B3B436-D294-4C98-A4DF-07552D0A0300}"/>
              </a:ext>
            </a:extLst>
          </p:cNvPr>
          <p:cNvSpPr>
            <a:spLocks noGrp="1" noChangeArrowheads="1"/>
          </p:cNvSpPr>
          <p:nvPr>
            <p:ph type="sldNum" sz="quarter" idx="12"/>
          </p:nvPr>
        </p:nvSpPr>
        <p:spPr>
          <a:ln/>
        </p:spPr>
        <p:txBody>
          <a:bodyPr/>
          <a:lstStyle>
            <a:lvl1pPr>
              <a:defRPr/>
            </a:lvl1pPr>
          </a:lstStyle>
          <a:p>
            <a:fld id="{7FA9E0DF-9EC3-4CD5-A524-ECC1A43C018A}" type="slidenum">
              <a:rPr lang="en-US" altLang="en-US"/>
              <a:pPr/>
              <a:t>‹#›</a:t>
            </a:fld>
            <a:endParaRPr lang="en-US" altLang="en-US"/>
          </a:p>
        </p:txBody>
      </p:sp>
    </p:spTree>
    <p:extLst>
      <p:ext uri="{BB962C8B-B14F-4D97-AF65-F5344CB8AC3E}">
        <p14:creationId xmlns:p14="http://schemas.microsoft.com/office/powerpoint/2010/main" val="1545972558"/>
      </p:ext>
    </p:extLst>
  </p:cSld>
  <p:clrMapOvr>
    <a:masterClrMapping/>
  </p:clrMapOvr>
  <p:transition spd="slow" advTm="16000">
    <p:random/>
    <p:sndAc>
      <p:stSnd>
        <p:snd r:embed="rId1" name="projctor.wav"/>
      </p:stSnd>
    </p:sndAc>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083FFC-4AA9-424D-970F-6CAA32CBEF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3C6132-A3D6-40AD-A2AA-B628FD0510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0E4097-B691-46A0-A74E-EAFC88D3FAC3}"/>
              </a:ext>
            </a:extLst>
          </p:cNvPr>
          <p:cNvSpPr>
            <a:spLocks noGrp="1" noChangeArrowheads="1"/>
          </p:cNvSpPr>
          <p:nvPr>
            <p:ph type="sldNum" sz="quarter" idx="12"/>
          </p:nvPr>
        </p:nvSpPr>
        <p:spPr>
          <a:ln/>
        </p:spPr>
        <p:txBody>
          <a:bodyPr/>
          <a:lstStyle>
            <a:lvl1pPr>
              <a:defRPr/>
            </a:lvl1pPr>
          </a:lstStyle>
          <a:p>
            <a:fld id="{96F6AFC1-3DA3-4D87-A7E9-A031D639D7C7}" type="slidenum">
              <a:rPr lang="en-US" altLang="en-US"/>
              <a:pPr/>
              <a:t>‹#›</a:t>
            </a:fld>
            <a:endParaRPr lang="en-US" altLang="en-US"/>
          </a:p>
        </p:txBody>
      </p:sp>
    </p:spTree>
    <p:extLst>
      <p:ext uri="{BB962C8B-B14F-4D97-AF65-F5344CB8AC3E}">
        <p14:creationId xmlns:p14="http://schemas.microsoft.com/office/powerpoint/2010/main" val="2027531791"/>
      </p:ext>
    </p:extLst>
  </p:cSld>
  <p:clrMapOvr>
    <a:masterClrMapping/>
  </p:clrMapOvr>
  <p:transition spd="slow" advTm="16000">
    <p:random/>
    <p:sndAc>
      <p:stSnd>
        <p:snd r:embed="rId1" name="projctor.wav"/>
      </p:stSnd>
    </p:sndAc>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1ECC8A-17C6-4EA0-B814-E57EDEEC83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8AD1B3-ADA9-4859-A88F-873232A09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CE4FFF-B668-420C-AD6A-D40578D92D99}"/>
              </a:ext>
            </a:extLst>
          </p:cNvPr>
          <p:cNvSpPr>
            <a:spLocks noGrp="1" noChangeArrowheads="1"/>
          </p:cNvSpPr>
          <p:nvPr>
            <p:ph type="sldNum" sz="quarter" idx="12"/>
          </p:nvPr>
        </p:nvSpPr>
        <p:spPr>
          <a:ln/>
        </p:spPr>
        <p:txBody>
          <a:bodyPr/>
          <a:lstStyle>
            <a:lvl1pPr>
              <a:defRPr/>
            </a:lvl1pPr>
          </a:lstStyle>
          <a:p>
            <a:fld id="{80686930-0E33-475E-8EFC-10187B7387BB}" type="slidenum">
              <a:rPr lang="en-US" altLang="en-US"/>
              <a:pPr/>
              <a:t>‹#›</a:t>
            </a:fld>
            <a:endParaRPr lang="en-US" altLang="en-US"/>
          </a:p>
        </p:txBody>
      </p:sp>
    </p:spTree>
    <p:extLst>
      <p:ext uri="{BB962C8B-B14F-4D97-AF65-F5344CB8AC3E}">
        <p14:creationId xmlns:p14="http://schemas.microsoft.com/office/powerpoint/2010/main" val="3812136909"/>
      </p:ext>
    </p:extLst>
  </p:cSld>
  <p:clrMapOvr>
    <a:masterClrMapping/>
  </p:clrMapOvr>
  <p:transition spd="slow" advTm="16000">
    <p:random/>
    <p:sndAc>
      <p:stSnd>
        <p:snd r:embed="rId1" name="projctor.wav"/>
      </p:stSnd>
    </p:sndAc>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B45D5BAD-2B85-431E-A998-7E84F21532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4792CA-E485-4A8A-901B-2B0AE1F64D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5731F8-DA25-4A5C-A810-1EE47C404AE0}"/>
              </a:ext>
            </a:extLst>
          </p:cNvPr>
          <p:cNvSpPr>
            <a:spLocks noGrp="1" noChangeArrowheads="1"/>
          </p:cNvSpPr>
          <p:nvPr>
            <p:ph type="sldNum" sz="quarter" idx="12"/>
          </p:nvPr>
        </p:nvSpPr>
        <p:spPr>
          <a:ln/>
        </p:spPr>
        <p:txBody>
          <a:bodyPr/>
          <a:lstStyle>
            <a:lvl1pPr>
              <a:defRPr/>
            </a:lvl1pPr>
          </a:lstStyle>
          <a:p>
            <a:fld id="{4CB5F325-95E9-4C20-B8A9-1400DA9EA88A}" type="slidenum">
              <a:rPr lang="en-US" altLang="en-US"/>
              <a:pPr/>
              <a:t>‹#›</a:t>
            </a:fld>
            <a:endParaRPr lang="en-US" altLang="en-US"/>
          </a:p>
        </p:txBody>
      </p:sp>
    </p:spTree>
    <p:extLst>
      <p:ext uri="{BB962C8B-B14F-4D97-AF65-F5344CB8AC3E}">
        <p14:creationId xmlns:p14="http://schemas.microsoft.com/office/powerpoint/2010/main" val="668201125"/>
      </p:ext>
    </p:extLst>
  </p:cSld>
  <p:clrMapOvr>
    <a:masterClrMapping/>
  </p:clrMapOvr>
  <p:transition spd="slow" advTm="16000">
    <p:random/>
    <p:sndAc>
      <p:stSnd>
        <p:snd r:embed="rId1" name="projctor.wav"/>
      </p:stSnd>
    </p:sndAc>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E67E5F-96A5-4754-BB57-3DD3988715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18E64E-CAFC-485E-8917-F8274A2BC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D94C0D-410B-4EF6-824B-0EEDBCAE7CFA}"/>
              </a:ext>
            </a:extLst>
          </p:cNvPr>
          <p:cNvSpPr>
            <a:spLocks noGrp="1" noChangeArrowheads="1"/>
          </p:cNvSpPr>
          <p:nvPr>
            <p:ph type="sldNum" sz="quarter" idx="12"/>
          </p:nvPr>
        </p:nvSpPr>
        <p:spPr>
          <a:ln/>
        </p:spPr>
        <p:txBody>
          <a:bodyPr/>
          <a:lstStyle>
            <a:lvl1pPr>
              <a:defRPr/>
            </a:lvl1pPr>
          </a:lstStyle>
          <a:p>
            <a:fld id="{54EAFB2E-8FE8-4D03-BAEE-9A8A6B0926E7}" type="slidenum">
              <a:rPr lang="en-US" altLang="en-US"/>
              <a:pPr/>
              <a:t>‹#›</a:t>
            </a:fld>
            <a:endParaRPr lang="en-US" altLang="en-US"/>
          </a:p>
        </p:txBody>
      </p:sp>
    </p:spTree>
    <p:extLst>
      <p:ext uri="{BB962C8B-B14F-4D97-AF65-F5344CB8AC3E}">
        <p14:creationId xmlns:p14="http://schemas.microsoft.com/office/powerpoint/2010/main" val="1767011639"/>
      </p:ext>
    </p:extLst>
  </p:cSld>
  <p:clrMapOvr>
    <a:masterClrMapping/>
  </p:clrMapOvr>
  <p:transition spd="slow" advTm="16000">
    <p:random/>
    <p:sndAc>
      <p:stSnd>
        <p:snd r:embed="rId1" name="projctor.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04568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6/25/2020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89692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645101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767088"/>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151075"/>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657801DA-68BE-4345-B719-92DB43AC4E8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3658A0-C894-4656-9084-01F42F19F7BF}"/>
              </a:ext>
            </a:extLst>
          </p:cNvPr>
          <p:cNvSpPr>
            <a:spLocks noGrp="1" noChangeArrowheads="1"/>
          </p:cNvSpPr>
          <p:nvPr>
            <p:ph type="sldNum" sz="quarter" idx="11"/>
          </p:nvPr>
        </p:nvSpPr>
        <p:spPr>
          <a:ln/>
        </p:spPr>
        <p:txBody>
          <a:bodyPr/>
          <a:lstStyle>
            <a:lvl1pPr>
              <a:defRPr/>
            </a:lvl1pPr>
          </a:lstStyle>
          <a:p>
            <a:fld id="{054C9482-502D-4EBD-96D6-B2BB62BB2085}" type="slidenum">
              <a:rPr lang="en-US" altLang="en-US"/>
              <a:pPr/>
              <a:t>‹#›</a:t>
            </a:fld>
            <a:endParaRPr lang="en-US" altLang="en-US"/>
          </a:p>
        </p:txBody>
      </p:sp>
    </p:spTree>
    <p:extLst>
      <p:ext uri="{BB962C8B-B14F-4D97-AF65-F5344CB8AC3E}">
        <p14:creationId xmlns:p14="http://schemas.microsoft.com/office/powerpoint/2010/main" val="2503809252"/>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1004889-FDEF-430B-9B05-EEFA539E9CD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076D05-EC5B-4FB2-A830-E6A537A21F4C}"/>
              </a:ext>
            </a:extLst>
          </p:cNvPr>
          <p:cNvSpPr>
            <a:spLocks noGrp="1" noChangeArrowheads="1"/>
          </p:cNvSpPr>
          <p:nvPr>
            <p:ph type="sldNum" sz="quarter" idx="11"/>
          </p:nvPr>
        </p:nvSpPr>
        <p:spPr>
          <a:ln/>
        </p:spPr>
        <p:txBody>
          <a:bodyPr/>
          <a:lstStyle>
            <a:lvl1pPr>
              <a:defRPr/>
            </a:lvl1pPr>
          </a:lstStyle>
          <a:p>
            <a:fld id="{4ED85A3D-F8F9-4A68-B6CD-620DDA0B5CE3}" type="slidenum">
              <a:rPr lang="en-US" altLang="en-US"/>
              <a:pPr/>
              <a:t>‹#›</a:t>
            </a:fld>
            <a:endParaRPr lang="en-US" altLang="en-US"/>
          </a:p>
        </p:txBody>
      </p:sp>
    </p:spTree>
    <p:extLst>
      <p:ext uri="{BB962C8B-B14F-4D97-AF65-F5344CB8AC3E}">
        <p14:creationId xmlns:p14="http://schemas.microsoft.com/office/powerpoint/2010/main" val="2469922998"/>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D5A98E0-7AE0-45D2-8B54-852C58057C9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5C8E6E-BCAB-40D8-A8F2-CED01C0B788F}"/>
              </a:ext>
            </a:extLst>
          </p:cNvPr>
          <p:cNvSpPr>
            <a:spLocks noGrp="1" noChangeArrowheads="1"/>
          </p:cNvSpPr>
          <p:nvPr>
            <p:ph type="sldNum" sz="quarter" idx="11"/>
          </p:nvPr>
        </p:nvSpPr>
        <p:spPr>
          <a:ln/>
        </p:spPr>
        <p:txBody>
          <a:bodyPr/>
          <a:lstStyle>
            <a:lvl1pPr>
              <a:defRPr/>
            </a:lvl1pPr>
          </a:lstStyle>
          <a:p>
            <a:fld id="{2F9EE83B-2A94-49FB-98B8-518B596BE981}" type="slidenum">
              <a:rPr lang="en-US" altLang="en-US"/>
              <a:pPr/>
              <a:t>‹#›</a:t>
            </a:fld>
            <a:endParaRPr lang="en-US" altLang="en-US"/>
          </a:p>
        </p:txBody>
      </p:sp>
    </p:spTree>
    <p:extLst>
      <p:ext uri="{BB962C8B-B14F-4D97-AF65-F5344CB8AC3E}">
        <p14:creationId xmlns:p14="http://schemas.microsoft.com/office/powerpoint/2010/main" val="4180523770"/>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7DBA199-9DEC-41A6-AE92-B4A7CA54078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61255B-5465-4B81-B141-0CC10C06FCDC}"/>
              </a:ext>
            </a:extLst>
          </p:cNvPr>
          <p:cNvSpPr>
            <a:spLocks noGrp="1" noChangeArrowheads="1"/>
          </p:cNvSpPr>
          <p:nvPr>
            <p:ph type="sldNum" sz="quarter" idx="11"/>
          </p:nvPr>
        </p:nvSpPr>
        <p:spPr>
          <a:ln/>
        </p:spPr>
        <p:txBody>
          <a:bodyPr/>
          <a:lstStyle>
            <a:lvl1pPr>
              <a:defRPr/>
            </a:lvl1pPr>
          </a:lstStyle>
          <a:p>
            <a:fld id="{2B84808F-5364-44E0-88A2-F578D158AE67}" type="slidenum">
              <a:rPr lang="en-US" altLang="en-US"/>
              <a:pPr/>
              <a:t>‹#›</a:t>
            </a:fld>
            <a:endParaRPr lang="en-US" altLang="en-US"/>
          </a:p>
        </p:txBody>
      </p:sp>
    </p:spTree>
    <p:extLst>
      <p:ext uri="{BB962C8B-B14F-4D97-AF65-F5344CB8AC3E}">
        <p14:creationId xmlns:p14="http://schemas.microsoft.com/office/powerpoint/2010/main" val="1081300134"/>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EE4A08BA-6F2D-4CB1-AB2F-9C8211AD1FE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F1522EE-D922-4932-9747-07AD2008B921}"/>
              </a:ext>
            </a:extLst>
          </p:cNvPr>
          <p:cNvSpPr>
            <a:spLocks noGrp="1" noChangeArrowheads="1"/>
          </p:cNvSpPr>
          <p:nvPr>
            <p:ph type="sldNum" sz="quarter" idx="11"/>
          </p:nvPr>
        </p:nvSpPr>
        <p:spPr>
          <a:ln/>
        </p:spPr>
        <p:txBody>
          <a:bodyPr/>
          <a:lstStyle>
            <a:lvl1pPr>
              <a:defRPr/>
            </a:lvl1pPr>
          </a:lstStyle>
          <a:p>
            <a:fld id="{2C7F5611-DB9E-4671-9A85-BCB34D18DAC0}" type="slidenum">
              <a:rPr lang="en-US" altLang="en-US"/>
              <a:pPr/>
              <a:t>‹#›</a:t>
            </a:fld>
            <a:endParaRPr lang="en-US" altLang="en-US"/>
          </a:p>
        </p:txBody>
      </p:sp>
    </p:spTree>
    <p:extLst>
      <p:ext uri="{BB962C8B-B14F-4D97-AF65-F5344CB8AC3E}">
        <p14:creationId xmlns:p14="http://schemas.microsoft.com/office/powerpoint/2010/main" val="1791609017"/>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50ADB3A9-5084-4022-ADE7-E26BA9DAFA9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690A863-5DB9-4E69-90C1-E2FDD0B6E093}"/>
              </a:ext>
            </a:extLst>
          </p:cNvPr>
          <p:cNvSpPr>
            <a:spLocks noGrp="1" noChangeArrowheads="1"/>
          </p:cNvSpPr>
          <p:nvPr>
            <p:ph type="sldNum" sz="quarter" idx="11"/>
          </p:nvPr>
        </p:nvSpPr>
        <p:spPr>
          <a:ln/>
        </p:spPr>
        <p:txBody>
          <a:bodyPr/>
          <a:lstStyle>
            <a:lvl1pPr>
              <a:defRPr/>
            </a:lvl1pPr>
          </a:lstStyle>
          <a:p>
            <a:fld id="{3BC82B81-5FEB-4827-94DF-DC8C443F85FF}" type="slidenum">
              <a:rPr lang="en-US" altLang="en-US"/>
              <a:pPr/>
              <a:t>‹#›</a:t>
            </a:fld>
            <a:endParaRPr lang="en-US" altLang="en-US"/>
          </a:p>
        </p:txBody>
      </p:sp>
    </p:spTree>
    <p:extLst>
      <p:ext uri="{BB962C8B-B14F-4D97-AF65-F5344CB8AC3E}">
        <p14:creationId xmlns:p14="http://schemas.microsoft.com/office/powerpoint/2010/main" val="322294180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EEC1599-052B-4300-8F09-1F4D6AC841E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329902C5-874E-49EF-9C99-AFF95D82DB9C}"/>
              </a:ext>
            </a:extLst>
          </p:cNvPr>
          <p:cNvSpPr>
            <a:spLocks noGrp="1" noChangeArrowheads="1"/>
          </p:cNvSpPr>
          <p:nvPr>
            <p:ph type="sldNum" sz="quarter" idx="11"/>
          </p:nvPr>
        </p:nvSpPr>
        <p:spPr>
          <a:ln/>
        </p:spPr>
        <p:txBody>
          <a:bodyPr/>
          <a:lstStyle>
            <a:lvl1pPr>
              <a:defRPr/>
            </a:lvl1pPr>
          </a:lstStyle>
          <a:p>
            <a:fld id="{AB14F3D8-5363-4330-91F6-B73570DE89AD}" type="slidenum">
              <a:rPr lang="en-US" altLang="en-US"/>
              <a:pPr/>
              <a:t>‹#›</a:t>
            </a:fld>
            <a:endParaRPr lang="en-US" altLang="en-US"/>
          </a:p>
        </p:txBody>
      </p:sp>
    </p:spTree>
    <p:extLst>
      <p:ext uri="{BB962C8B-B14F-4D97-AF65-F5344CB8AC3E}">
        <p14:creationId xmlns:p14="http://schemas.microsoft.com/office/powerpoint/2010/main" val="1992845283"/>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822ECE1-920A-474A-A661-D1589DD83EB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C9D595-7ADB-44B8-8AA8-B4E7B9125C08}"/>
              </a:ext>
            </a:extLst>
          </p:cNvPr>
          <p:cNvSpPr>
            <a:spLocks noGrp="1" noChangeArrowheads="1"/>
          </p:cNvSpPr>
          <p:nvPr>
            <p:ph type="sldNum" sz="quarter" idx="11"/>
          </p:nvPr>
        </p:nvSpPr>
        <p:spPr>
          <a:ln/>
        </p:spPr>
        <p:txBody>
          <a:bodyPr/>
          <a:lstStyle>
            <a:lvl1pPr>
              <a:defRPr/>
            </a:lvl1pPr>
          </a:lstStyle>
          <a:p>
            <a:fld id="{00E9A0A3-EBDC-4FB4-93D5-F631B4013916}" type="slidenum">
              <a:rPr lang="en-US" altLang="en-US"/>
              <a:pPr/>
              <a:t>‹#›</a:t>
            </a:fld>
            <a:endParaRPr lang="en-US" altLang="en-US"/>
          </a:p>
        </p:txBody>
      </p:sp>
    </p:spTree>
    <p:extLst>
      <p:ext uri="{BB962C8B-B14F-4D97-AF65-F5344CB8AC3E}">
        <p14:creationId xmlns:p14="http://schemas.microsoft.com/office/powerpoint/2010/main" val="1468271174"/>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5D8E9F6B-B99C-48C4-B2AD-E8BD0C107B0E}"/>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0B4B3F-166F-4CAE-A0A1-67F39B787E94}"/>
              </a:ext>
            </a:extLst>
          </p:cNvPr>
          <p:cNvSpPr>
            <a:spLocks noGrp="1" noChangeArrowheads="1"/>
          </p:cNvSpPr>
          <p:nvPr>
            <p:ph type="sldNum" sz="quarter" idx="11"/>
          </p:nvPr>
        </p:nvSpPr>
        <p:spPr>
          <a:ln/>
        </p:spPr>
        <p:txBody>
          <a:bodyPr/>
          <a:lstStyle>
            <a:lvl1pPr>
              <a:defRPr/>
            </a:lvl1pPr>
          </a:lstStyle>
          <a:p>
            <a:fld id="{9BA00925-58B2-4636-969A-4DF1E29D0CF5}" type="slidenum">
              <a:rPr lang="en-US" altLang="en-US"/>
              <a:pPr/>
              <a:t>‹#›</a:t>
            </a:fld>
            <a:endParaRPr lang="en-US" altLang="en-US"/>
          </a:p>
        </p:txBody>
      </p:sp>
    </p:spTree>
    <p:extLst>
      <p:ext uri="{BB962C8B-B14F-4D97-AF65-F5344CB8AC3E}">
        <p14:creationId xmlns:p14="http://schemas.microsoft.com/office/powerpoint/2010/main" val="2191628779"/>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2F53632-6302-4914-88B1-B0D34BF4A66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C611B3E-C6D1-4549-8307-3DDB10CDF182}"/>
              </a:ext>
            </a:extLst>
          </p:cNvPr>
          <p:cNvSpPr>
            <a:spLocks noGrp="1" noChangeArrowheads="1"/>
          </p:cNvSpPr>
          <p:nvPr>
            <p:ph type="sldNum" sz="quarter" idx="11"/>
          </p:nvPr>
        </p:nvSpPr>
        <p:spPr>
          <a:ln/>
        </p:spPr>
        <p:txBody>
          <a:bodyPr/>
          <a:lstStyle>
            <a:lvl1pPr>
              <a:defRPr/>
            </a:lvl1pPr>
          </a:lstStyle>
          <a:p>
            <a:fld id="{598E8E55-6958-4990-9DEE-ABF3129054BE}" type="slidenum">
              <a:rPr lang="en-US" altLang="en-US"/>
              <a:pPr/>
              <a:t>‹#›</a:t>
            </a:fld>
            <a:endParaRPr lang="en-US" altLang="en-US"/>
          </a:p>
        </p:txBody>
      </p:sp>
    </p:spTree>
    <p:extLst>
      <p:ext uri="{BB962C8B-B14F-4D97-AF65-F5344CB8AC3E}">
        <p14:creationId xmlns:p14="http://schemas.microsoft.com/office/powerpoint/2010/main" val="1733565558"/>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7BA3AEA-5819-4A6B-83E4-6FB5784BDF0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F8A718-FD08-4E5C-A3FA-2176CB3F0F32}"/>
              </a:ext>
            </a:extLst>
          </p:cNvPr>
          <p:cNvSpPr>
            <a:spLocks noGrp="1" noChangeArrowheads="1"/>
          </p:cNvSpPr>
          <p:nvPr>
            <p:ph type="sldNum" sz="quarter" idx="11"/>
          </p:nvPr>
        </p:nvSpPr>
        <p:spPr>
          <a:ln/>
        </p:spPr>
        <p:txBody>
          <a:bodyPr/>
          <a:lstStyle>
            <a:lvl1pPr>
              <a:defRPr/>
            </a:lvl1pPr>
          </a:lstStyle>
          <a:p>
            <a:fld id="{5639AB3F-5E6E-4CEE-8F47-BFCB3EE03404}" type="slidenum">
              <a:rPr lang="en-US" altLang="en-US"/>
              <a:pPr/>
              <a:t>‹#›</a:t>
            </a:fld>
            <a:endParaRPr lang="en-US" altLang="en-US"/>
          </a:p>
        </p:txBody>
      </p:sp>
    </p:spTree>
    <p:extLst>
      <p:ext uri="{BB962C8B-B14F-4D97-AF65-F5344CB8AC3E}">
        <p14:creationId xmlns:p14="http://schemas.microsoft.com/office/powerpoint/2010/main" val="1630356184"/>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AEBB83A-31A1-47F6-9F16-67895D28721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0FE890-D5F8-42B5-BF43-9FACBF513D08}"/>
              </a:ext>
            </a:extLst>
          </p:cNvPr>
          <p:cNvSpPr>
            <a:spLocks noGrp="1" noChangeArrowheads="1"/>
          </p:cNvSpPr>
          <p:nvPr>
            <p:ph type="sldNum" sz="quarter" idx="11"/>
          </p:nvPr>
        </p:nvSpPr>
        <p:spPr>
          <a:ln/>
        </p:spPr>
        <p:txBody>
          <a:bodyPr/>
          <a:lstStyle>
            <a:lvl1pPr>
              <a:defRPr/>
            </a:lvl1pPr>
          </a:lstStyle>
          <a:p>
            <a:fld id="{0A8F943E-AEE9-4230-B7BD-2D5BFC2160A6}" type="slidenum">
              <a:rPr lang="en-US" altLang="en-US"/>
              <a:pPr/>
              <a:t>‹#›</a:t>
            </a:fld>
            <a:endParaRPr lang="en-US" altLang="en-US"/>
          </a:p>
        </p:txBody>
      </p:sp>
    </p:spTree>
    <p:extLst>
      <p:ext uri="{BB962C8B-B14F-4D97-AF65-F5344CB8AC3E}">
        <p14:creationId xmlns:p14="http://schemas.microsoft.com/office/powerpoint/2010/main" val="714572611"/>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D2B606A4-DD87-4D82-8D16-F07C035CC06E}"/>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B03508-E0B0-4DBE-B130-7DAF02668D24}"/>
              </a:ext>
            </a:extLst>
          </p:cNvPr>
          <p:cNvSpPr>
            <a:spLocks noGrp="1" noChangeArrowheads="1"/>
          </p:cNvSpPr>
          <p:nvPr>
            <p:ph type="sldNum" sz="quarter" idx="11"/>
          </p:nvPr>
        </p:nvSpPr>
        <p:spPr>
          <a:ln/>
        </p:spPr>
        <p:txBody>
          <a:bodyPr/>
          <a:lstStyle>
            <a:lvl1pPr>
              <a:defRPr/>
            </a:lvl1pPr>
          </a:lstStyle>
          <a:p>
            <a:fld id="{D084A2AA-33A8-438A-95A6-443886035260}" type="slidenum">
              <a:rPr lang="en-US" altLang="en-US"/>
              <a:pPr/>
              <a:t>‹#›</a:t>
            </a:fld>
            <a:endParaRPr lang="en-US" altLang="en-US"/>
          </a:p>
        </p:txBody>
      </p:sp>
    </p:spTree>
    <p:extLst>
      <p:ext uri="{BB962C8B-B14F-4D97-AF65-F5344CB8AC3E}">
        <p14:creationId xmlns:p14="http://schemas.microsoft.com/office/powerpoint/2010/main" val="4198329409"/>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EC1E1B2-DC91-42BD-88FD-192BEA10FD5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4F4AFB-2B96-46AA-95E6-426DEED42382}"/>
              </a:ext>
            </a:extLst>
          </p:cNvPr>
          <p:cNvSpPr>
            <a:spLocks noGrp="1" noChangeArrowheads="1"/>
          </p:cNvSpPr>
          <p:nvPr>
            <p:ph type="sldNum" sz="quarter" idx="11"/>
          </p:nvPr>
        </p:nvSpPr>
        <p:spPr>
          <a:ln/>
        </p:spPr>
        <p:txBody>
          <a:bodyPr/>
          <a:lstStyle>
            <a:lvl1pPr>
              <a:defRPr/>
            </a:lvl1pPr>
          </a:lstStyle>
          <a:p>
            <a:fld id="{17F03AD6-8E8B-4431-B20E-E3E8BCB3E501}" type="slidenum">
              <a:rPr lang="en-US" altLang="en-US"/>
              <a:pPr/>
              <a:t>‹#›</a:t>
            </a:fld>
            <a:endParaRPr lang="en-US" altLang="en-US"/>
          </a:p>
        </p:txBody>
      </p:sp>
    </p:spTree>
    <p:extLst>
      <p:ext uri="{BB962C8B-B14F-4D97-AF65-F5344CB8AC3E}">
        <p14:creationId xmlns:p14="http://schemas.microsoft.com/office/powerpoint/2010/main" val="164510616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0DA45662-F935-410B-A08B-B299364B1B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2770E3-AD6F-428B-A89E-B759709C3F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6A65C72-8DB5-43D2-97A6-ABE6B3D8670B}"/>
              </a:ext>
            </a:extLst>
          </p:cNvPr>
          <p:cNvSpPr>
            <a:spLocks noGrp="1" noChangeArrowheads="1"/>
          </p:cNvSpPr>
          <p:nvPr>
            <p:ph type="sldNum" sz="quarter" idx="12"/>
          </p:nvPr>
        </p:nvSpPr>
        <p:spPr>
          <a:ln/>
        </p:spPr>
        <p:txBody>
          <a:bodyPr/>
          <a:lstStyle>
            <a:lvl1pPr>
              <a:defRPr/>
            </a:lvl1pPr>
          </a:lstStyle>
          <a:p>
            <a:fld id="{36EDCE21-BDC4-4378-AFF4-5F69239AE828}" type="slidenum">
              <a:rPr lang="en-US" altLang="en-US"/>
              <a:pPr/>
              <a:t>‹#›</a:t>
            </a:fld>
            <a:endParaRPr lang="en-US" altLang="en-US"/>
          </a:p>
        </p:txBody>
      </p:sp>
    </p:spTree>
    <p:extLst>
      <p:ext uri="{BB962C8B-B14F-4D97-AF65-F5344CB8AC3E}">
        <p14:creationId xmlns:p14="http://schemas.microsoft.com/office/powerpoint/2010/main" val="470818150"/>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D2B3CC5-BCF5-422B-AD97-E9F8673A7F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E304BE8-AC9F-42EB-A3E8-4A7DD067B2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120884A-AB4B-4205-81FD-B47C113E3015}"/>
              </a:ext>
            </a:extLst>
          </p:cNvPr>
          <p:cNvSpPr>
            <a:spLocks noGrp="1" noChangeArrowheads="1"/>
          </p:cNvSpPr>
          <p:nvPr>
            <p:ph type="sldNum" sz="quarter" idx="12"/>
          </p:nvPr>
        </p:nvSpPr>
        <p:spPr>
          <a:ln/>
        </p:spPr>
        <p:txBody>
          <a:bodyPr/>
          <a:lstStyle>
            <a:lvl1pPr>
              <a:defRPr/>
            </a:lvl1pPr>
          </a:lstStyle>
          <a:p>
            <a:fld id="{7CF8456D-5147-4AFF-B193-80FCF488165D}" type="slidenum">
              <a:rPr lang="en-US" altLang="en-US"/>
              <a:pPr/>
              <a:t>‹#›</a:t>
            </a:fld>
            <a:endParaRPr lang="en-US" altLang="en-US"/>
          </a:p>
        </p:txBody>
      </p:sp>
    </p:spTree>
    <p:extLst>
      <p:ext uri="{BB962C8B-B14F-4D97-AF65-F5344CB8AC3E}">
        <p14:creationId xmlns:p14="http://schemas.microsoft.com/office/powerpoint/2010/main" val="225744862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6/25/2020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77C24B1B-4188-438E-9757-5DC74C36B0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6AE56C-70D2-4E05-864B-652765C943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0639157-990A-4963-82EE-A26B1B6F2BEC}"/>
              </a:ext>
            </a:extLst>
          </p:cNvPr>
          <p:cNvSpPr>
            <a:spLocks noGrp="1" noChangeArrowheads="1"/>
          </p:cNvSpPr>
          <p:nvPr>
            <p:ph type="sldNum" sz="quarter" idx="12"/>
          </p:nvPr>
        </p:nvSpPr>
        <p:spPr>
          <a:ln/>
        </p:spPr>
        <p:txBody>
          <a:bodyPr/>
          <a:lstStyle>
            <a:lvl1pPr>
              <a:defRPr/>
            </a:lvl1pPr>
          </a:lstStyle>
          <a:p>
            <a:fld id="{E6B77479-0B81-4937-9EAC-1A352CE5F700}" type="slidenum">
              <a:rPr lang="en-US" altLang="en-US"/>
              <a:pPr/>
              <a:t>‹#›</a:t>
            </a:fld>
            <a:endParaRPr lang="en-US" altLang="en-US"/>
          </a:p>
        </p:txBody>
      </p:sp>
    </p:spTree>
    <p:extLst>
      <p:ext uri="{BB962C8B-B14F-4D97-AF65-F5344CB8AC3E}">
        <p14:creationId xmlns:p14="http://schemas.microsoft.com/office/powerpoint/2010/main" val="89000235"/>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D2DD63CD-4F64-4867-8B45-BFCD365E29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53FD90-7CE6-444E-8BD5-9D20B072A1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9A160EA-40DC-469D-8CB4-3CFA60AB0668}"/>
              </a:ext>
            </a:extLst>
          </p:cNvPr>
          <p:cNvSpPr>
            <a:spLocks noGrp="1" noChangeArrowheads="1"/>
          </p:cNvSpPr>
          <p:nvPr>
            <p:ph type="sldNum" sz="quarter" idx="12"/>
          </p:nvPr>
        </p:nvSpPr>
        <p:spPr>
          <a:ln/>
        </p:spPr>
        <p:txBody>
          <a:bodyPr/>
          <a:lstStyle>
            <a:lvl1pPr>
              <a:defRPr/>
            </a:lvl1pPr>
          </a:lstStyle>
          <a:p>
            <a:fld id="{1253B177-9034-445A-A965-9D1BEA89B326}" type="slidenum">
              <a:rPr lang="en-US" altLang="en-US"/>
              <a:pPr/>
              <a:t>‹#›</a:t>
            </a:fld>
            <a:endParaRPr lang="en-US" altLang="en-US"/>
          </a:p>
        </p:txBody>
      </p:sp>
    </p:spTree>
    <p:extLst>
      <p:ext uri="{BB962C8B-B14F-4D97-AF65-F5344CB8AC3E}">
        <p14:creationId xmlns:p14="http://schemas.microsoft.com/office/powerpoint/2010/main" val="617297933"/>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FA5048D2-D238-4BC9-A210-F5729BB84E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E6D92C2-97B0-4FCC-B3CA-A1AB3ADCF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3648D4A9-A6A4-46A1-A570-050D17D13B73}"/>
              </a:ext>
            </a:extLst>
          </p:cNvPr>
          <p:cNvSpPr>
            <a:spLocks noGrp="1" noChangeArrowheads="1"/>
          </p:cNvSpPr>
          <p:nvPr>
            <p:ph type="sldNum" sz="quarter" idx="12"/>
          </p:nvPr>
        </p:nvSpPr>
        <p:spPr>
          <a:ln/>
        </p:spPr>
        <p:txBody>
          <a:bodyPr/>
          <a:lstStyle>
            <a:lvl1pPr>
              <a:defRPr/>
            </a:lvl1pPr>
          </a:lstStyle>
          <a:p>
            <a:fld id="{235B120D-916D-4C1A-8878-34644EAB10C5}" type="slidenum">
              <a:rPr lang="en-US" altLang="en-US"/>
              <a:pPr/>
              <a:t>‹#›</a:t>
            </a:fld>
            <a:endParaRPr lang="en-US" altLang="en-US"/>
          </a:p>
        </p:txBody>
      </p:sp>
    </p:spTree>
    <p:extLst>
      <p:ext uri="{BB962C8B-B14F-4D97-AF65-F5344CB8AC3E}">
        <p14:creationId xmlns:p14="http://schemas.microsoft.com/office/powerpoint/2010/main" val="107043964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53CF981-01AE-4115-BCD5-4E162AD2717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794088-4211-4E66-9D2A-5E491D2C5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7E1C14E6-7DBC-4819-965D-9B88153A84B0}"/>
              </a:ext>
            </a:extLst>
          </p:cNvPr>
          <p:cNvSpPr>
            <a:spLocks noGrp="1" noChangeArrowheads="1"/>
          </p:cNvSpPr>
          <p:nvPr>
            <p:ph type="sldNum" sz="quarter" idx="12"/>
          </p:nvPr>
        </p:nvSpPr>
        <p:spPr>
          <a:ln/>
        </p:spPr>
        <p:txBody>
          <a:bodyPr/>
          <a:lstStyle>
            <a:lvl1pPr>
              <a:defRPr/>
            </a:lvl1pPr>
          </a:lstStyle>
          <a:p>
            <a:fld id="{5D0E9AB9-732E-4858-A50F-AF60A81E50D4}" type="slidenum">
              <a:rPr lang="en-US" altLang="en-US"/>
              <a:pPr/>
              <a:t>‹#›</a:t>
            </a:fld>
            <a:endParaRPr lang="en-US" altLang="en-US"/>
          </a:p>
        </p:txBody>
      </p:sp>
    </p:spTree>
    <p:extLst>
      <p:ext uri="{BB962C8B-B14F-4D97-AF65-F5344CB8AC3E}">
        <p14:creationId xmlns:p14="http://schemas.microsoft.com/office/powerpoint/2010/main" val="2229306924"/>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C13CFCC-FEE1-4D3F-86E8-E4052AE4AFC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D25DF501-24DE-4C30-895A-C7FFA1DA5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394B8F05-EFD0-415C-89FD-B612F62513E4}"/>
              </a:ext>
            </a:extLst>
          </p:cNvPr>
          <p:cNvSpPr>
            <a:spLocks noGrp="1" noChangeArrowheads="1"/>
          </p:cNvSpPr>
          <p:nvPr>
            <p:ph type="sldNum" sz="quarter" idx="12"/>
          </p:nvPr>
        </p:nvSpPr>
        <p:spPr>
          <a:ln/>
        </p:spPr>
        <p:txBody>
          <a:bodyPr/>
          <a:lstStyle>
            <a:lvl1pPr>
              <a:defRPr/>
            </a:lvl1pPr>
          </a:lstStyle>
          <a:p>
            <a:fld id="{E18954A8-342C-42EB-BC70-099B27447FF0}" type="slidenum">
              <a:rPr lang="en-US" altLang="en-US"/>
              <a:pPr/>
              <a:t>‹#›</a:t>
            </a:fld>
            <a:endParaRPr lang="en-US" altLang="en-US"/>
          </a:p>
        </p:txBody>
      </p:sp>
    </p:spTree>
    <p:extLst>
      <p:ext uri="{BB962C8B-B14F-4D97-AF65-F5344CB8AC3E}">
        <p14:creationId xmlns:p14="http://schemas.microsoft.com/office/powerpoint/2010/main" val="3795029267"/>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7D52CF5-EFFA-4E5C-AC80-782FFF7D49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EBDF24-9112-4B58-A201-A65DC3B2C4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4052928-B03C-4BEA-AC39-EDF5297271A9}"/>
              </a:ext>
            </a:extLst>
          </p:cNvPr>
          <p:cNvSpPr>
            <a:spLocks noGrp="1" noChangeArrowheads="1"/>
          </p:cNvSpPr>
          <p:nvPr>
            <p:ph type="sldNum" sz="quarter" idx="12"/>
          </p:nvPr>
        </p:nvSpPr>
        <p:spPr>
          <a:ln/>
        </p:spPr>
        <p:txBody>
          <a:bodyPr/>
          <a:lstStyle>
            <a:lvl1pPr>
              <a:defRPr/>
            </a:lvl1pPr>
          </a:lstStyle>
          <a:p>
            <a:fld id="{DC591465-4F17-4E47-A75C-2809EF77ABA7}" type="slidenum">
              <a:rPr lang="en-US" altLang="en-US"/>
              <a:pPr/>
              <a:t>‹#›</a:t>
            </a:fld>
            <a:endParaRPr lang="en-US" altLang="en-US"/>
          </a:p>
        </p:txBody>
      </p:sp>
    </p:spTree>
    <p:extLst>
      <p:ext uri="{BB962C8B-B14F-4D97-AF65-F5344CB8AC3E}">
        <p14:creationId xmlns:p14="http://schemas.microsoft.com/office/powerpoint/2010/main" val="2267579442"/>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80C917D-CEE1-4DBF-BD54-374B206E3D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687F6C-1F35-477A-ABD8-DF6DC1C77D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3B98E99-B231-4D14-B51F-715CEE5A0C5C}"/>
              </a:ext>
            </a:extLst>
          </p:cNvPr>
          <p:cNvSpPr>
            <a:spLocks noGrp="1" noChangeArrowheads="1"/>
          </p:cNvSpPr>
          <p:nvPr>
            <p:ph type="sldNum" sz="quarter" idx="12"/>
          </p:nvPr>
        </p:nvSpPr>
        <p:spPr>
          <a:ln/>
        </p:spPr>
        <p:txBody>
          <a:bodyPr/>
          <a:lstStyle>
            <a:lvl1pPr>
              <a:defRPr/>
            </a:lvl1pPr>
          </a:lstStyle>
          <a:p>
            <a:fld id="{092BB5B0-1C7C-44F3-A1B8-FA24E7AE9632}" type="slidenum">
              <a:rPr lang="en-US" altLang="en-US"/>
              <a:pPr/>
              <a:t>‹#›</a:t>
            </a:fld>
            <a:endParaRPr lang="en-US" altLang="en-US"/>
          </a:p>
        </p:txBody>
      </p:sp>
    </p:spTree>
    <p:extLst>
      <p:ext uri="{BB962C8B-B14F-4D97-AF65-F5344CB8AC3E}">
        <p14:creationId xmlns:p14="http://schemas.microsoft.com/office/powerpoint/2010/main" val="3000228840"/>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9079316-7B2C-42A4-B828-AA223980BE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DA9CE71-F22F-4B7C-A2B3-AD57C87BD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A5C066F-49C3-4D13-988A-8AD2416616CA}"/>
              </a:ext>
            </a:extLst>
          </p:cNvPr>
          <p:cNvSpPr>
            <a:spLocks noGrp="1" noChangeArrowheads="1"/>
          </p:cNvSpPr>
          <p:nvPr>
            <p:ph type="sldNum" sz="quarter" idx="12"/>
          </p:nvPr>
        </p:nvSpPr>
        <p:spPr>
          <a:ln/>
        </p:spPr>
        <p:txBody>
          <a:bodyPr/>
          <a:lstStyle>
            <a:lvl1pPr>
              <a:defRPr/>
            </a:lvl1pPr>
          </a:lstStyle>
          <a:p>
            <a:fld id="{74215481-37EE-487D-9B21-C91E5A01C8EE}" type="slidenum">
              <a:rPr lang="en-US" altLang="en-US"/>
              <a:pPr/>
              <a:t>‹#›</a:t>
            </a:fld>
            <a:endParaRPr lang="en-US" altLang="en-US"/>
          </a:p>
        </p:txBody>
      </p:sp>
    </p:spTree>
    <p:extLst>
      <p:ext uri="{BB962C8B-B14F-4D97-AF65-F5344CB8AC3E}">
        <p14:creationId xmlns:p14="http://schemas.microsoft.com/office/powerpoint/2010/main" val="2855309020"/>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DC3F2C6-6EA6-4392-84B0-652449B1A3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D35288-D2AC-42B2-8FCE-99DDC2A979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B0C8590-1405-418E-9F0A-8B928D5AF466}"/>
              </a:ext>
            </a:extLst>
          </p:cNvPr>
          <p:cNvSpPr>
            <a:spLocks noGrp="1" noChangeArrowheads="1"/>
          </p:cNvSpPr>
          <p:nvPr>
            <p:ph type="sldNum" sz="quarter" idx="12"/>
          </p:nvPr>
        </p:nvSpPr>
        <p:spPr>
          <a:ln/>
        </p:spPr>
        <p:txBody>
          <a:bodyPr/>
          <a:lstStyle>
            <a:lvl1pPr>
              <a:defRPr/>
            </a:lvl1pPr>
          </a:lstStyle>
          <a:p>
            <a:fld id="{A33793FE-5229-485E-805E-3C6775464B38}" type="slidenum">
              <a:rPr lang="en-US" altLang="en-US"/>
              <a:pPr/>
              <a:t>‹#›</a:t>
            </a:fld>
            <a:endParaRPr lang="en-US" altLang="en-US"/>
          </a:p>
        </p:txBody>
      </p:sp>
    </p:spTree>
    <p:extLst>
      <p:ext uri="{BB962C8B-B14F-4D97-AF65-F5344CB8AC3E}">
        <p14:creationId xmlns:p14="http://schemas.microsoft.com/office/powerpoint/2010/main" val="3836422390"/>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04E59DC-209D-4222-A2A1-3998981166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362166-A7BD-4AEC-919D-CCC70A4D69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593BB60-1028-4C27-81ED-B782084C572D}"/>
              </a:ext>
            </a:extLst>
          </p:cNvPr>
          <p:cNvSpPr>
            <a:spLocks noGrp="1" noChangeArrowheads="1"/>
          </p:cNvSpPr>
          <p:nvPr>
            <p:ph type="sldNum" sz="quarter" idx="12"/>
          </p:nvPr>
        </p:nvSpPr>
        <p:spPr>
          <a:ln/>
        </p:spPr>
        <p:txBody>
          <a:bodyPr/>
          <a:lstStyle>
            <a:lvl1pPr>
              <a:defRPr/>
            </a:lvl1pPr>
          </a:lstStyle>
          <a:p>
            <a:fld id="{3B0EF31C-4A27-47F5-BDF6-B3E7AA0880FF}" type="slidenum">
              <a:rPr lang="en-US" altLang="en-US"/>
              <a:pPr/>
              <a:t>‹#›</a:t>
            </a:fld>
            <a:endParaRPr lang="en-US" altLang="en-US"/>
          </a:p>
        </p:txBody>
      </p:sp>
    </p:spTree>
    <p:extLst>
      <p:ext uri="{BB962C8B-B14F-4D97-AF65-F5344CB8AC3E}">
        <p14:creationId xmlns:p14="http://schemas.microsoft.com/office/powerpoint/2010/main" val="26451177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6/25/2020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9D75D9D-1C2F-4ECD-A8BA-886DE0B448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C73A5A-1EA1-4202-84CB-918358AAD0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181C036-C4A5-41F8-A35F-3D1C759A8E3A}"/>
              </a:ext>
            </a:extLst>
          </p:cNvPr>
          <p:cNvSpPr>
            <a:spLocks noGrp="1" noChangeArrowheads="1"/>
          </p:cNvSpPr>
          <p:nvPr>
            <p:ph type="sldNum" sz="quarter" idx="12"/>
          </p:nvPr>
        </p:nvSpPr>
        <p:spPr>
          <a:ln/>
        </p:spPr>
        <p:txBody>
          <a:bodyPr/>
          <a:lstStyle>
            <a:lvl1pPr>
              <a:defRPr/>
            </a:lvl1pPr>
          </a:lstStyle>
          <a:p>
            <a:fld id="{EEDA8D1B-592D-4783-900A-DD3383C70FC5}" type="slidenum">
              <a:rPr lang="en-US" altLang="en-US"/>
              <a:pPr/>
              <a:t>‹#›</a:t>
            </a:fld>
            <a:endParaRPr lang="en-US" altLang="en-US"/>
          </a:p>
        </p:txBody>
      </p:sp>
    </p:spTree>
    <p:extLst>
      <p:ext uri="{BB962C8B-B14F-4D97-AF65-F5344CB8AC3E}">
        <p14:creationId xmlns:p14="http://schemas.microsoft.com/office/powerpoint/2010/main" val="1098708900"/>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046F2D1-ED93-4592-8CF8-E6478C62A6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1AF383-B226-4FA4-9F37-46CC6415E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BC43734-33A1-4CF2-944E-A470781C0131}"/>
              </a:ext>
            </a:extLst>
          </p:cNvPr>
          <p:cNvSpPr>
            <a:spLocks noGrp="1" noChangeArrowheads="1"/>
          </p:cNvSpPr>
          <p:nvPr>
            <p:ph type="sldNum" sz="quarter" idx="12"/>
          </p:nvPr>
        </p:nvSpPr>
        <p:spPr>
          <a:ln/>
        </p:spPr>
        <p:txBody>
          <a:bodyPr/>
          <a:lstStyle>
            <a:lvl1pPr>
              <a:defRPr/>
            </a:lvl1pPr>
          </a:lstStyle>
          <a:p>
            <a:fld id="{22E6921C-5BCE-4681-AA4F-39C7B5B08615}" type="slidenum">
              <a:rPr lang="en-US" altLang="en-US"/>
              <a:pPr/>
              <a:t>‹#›</a:t>
            </a:fld>
            <a:endParaRPr lang="en-US" altLang="en-US"/>
          </a:p>
        </p:txBody>
      </p:sp>
    </p:spTree>
    <p:extLst>
      <p:ext uri="{BB962C8B-B14F-4D97-AF65-F5344CB8AC3E}">
        <p14:creationId xmlns:p14="http://schemas.microsoft.com/office/powerpoint/2010/main" val="3121742776"/>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789B87D2-3F03-4BBC-B016-06D0509CB4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183A76-073B-48DE-AD08-3DDF474842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6DB69A2-044A-40AA-A021-CDFECD4E38F1}"/>
              </a:ext>
            </a:extLst>
          </p:cNvPr>
          <p:cNvSpPr>
            <a:spLocks noGrp="1" noChangeArrowheads="1"/>
          </p:cNvSpPr>
          <p:nvPr>
            <p:ph type="sldNum" sz="quarter" idx="12"/>
          </p:nvPr>
        </p:nvSpPr>
        <p:spPr>
          <a:ln/>
        </p:spPr>
        <p:txBody>
          <a:bodyPr/>
          <a:lstStyle>
            <a:lvl1pPr>
              <a:defRPr/>
            </a:lvl1pPr>
          </a:lstStyle>
          <a:p>
            <a:fld id="{B17C909C-D1EA-4250-AFA8-546F95979817}" type="slidenum">
              <a:rPr lang="en-US" altLang="en-US"/>
              <a:pPr/>
              <a:t>‹#›</a:t>
            </a:fld>
            <a:endParaRPr lang="en-US" altLang="en-US"/>
          </a:p>
        </p:txBody>
      </p:sp>
    </p:spTree>
    <p:extLst>
      <p:ext uri="{BB962C8B-B14F-4D97-AF65-F5344CB8AC3E}">
        <p14:creationId xmlns:p14="http://schemas.microsoft.com/office/powerpoint/2010/main" val="2285928559"/>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D7A656AB-A813-43CD-A440-3376782452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69E5CDF-A0A8-4C0D-95F0-83957C1DC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F83094D-41D9-4AA5-B2C5-CA0DE19A608B}"/>
              </a:ext>
            </a:extLst>
          </p:cNvPr>
          <p:cNvSpPr>
            <a:spLocks noGrp="1" noChangeArrowheads="1"/>
          </p:cNvSpPr>
          <p:nvPr>
            <p:ph type="sldNum" sz="quarter" idx="12"/>
          </p:nvPr>
        </p:nvSpPr>
        <p:spPr>
          <a:ln/>
        </p:spPr>
        <p:txBody>
          <a:bodyPr/>
          <a:lstStyle>
            <a:lvl1pPr>
              <a:defRPr/>
            </a:lvl1pPr>
          </a:lstStyle>
          <a:p>
            <a:fld id="{A391854F-2B7F-4178-807F-42A3BAB723D2}" type="slidenum">
              <a:rPr lang="en-US" altLang="en-US"/>
              <a:pPr/>
              <a:t>‹#›</a:t>
            </a:fld>
            <a:endParaRPr lang="en-US" altLang="en-US"/>
          </a:p>
        </p:txBody>
      </p:sp>
    </p:spTree>
    <p:extLst>
      <p:ext uri="{BB962C8B-B14F-4D97-AF65-F5344CB8AC3E}">
        <p14:creationId xmlns:p14="http://schemas.microsoft.com/office/powerpoint/2010/main" val="3282686845"/>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79827594-0C29-4EDE-A4E7-C364D79B7D3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D4EF096-89B5-4AAB-8B0D-C0B1B7604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0591F70-AB9E-48B6-A4B4-8D1FCBAFBE47}"/>
              </a:ext>
            </a:extLst>
          </p:cNvPr>
          <p:cNvSpPr>
            <a:spLocks noGrp="1" noChangeArrowheads="1"/>
          </p:cNvSpPr>
          <p:nvPr>
            <p:ph type="sldNum" sz="quarter" idx="12"/>
          </p:nvPr>
        </p:nvSpPr>
        <p:spPr>
          <a:ln/>
        </p:spPr>
        <p:txBody>
          <a:bodyPr/>
          <a:lstStyle>
            <a:lvl1pPr>
              <a:defRPr/>
            </a:lvl1pPr>
          </a:lstStyle>
          <a:p>
            <a:fld id="{2C542F02-596D-4FD3-A9E8-C66550FB1D9F}" type="slidenum">
              <a:rPr lang="en-US" altLang="en-US"/>
              <a:pPr/>
              <a:t>‹#›</a:t>
            </a:fld>
            <a:endParaRPr lang="en-US" altLang="en-US"/>
          </a:p>
        </p:txBody>
      </p:sp>
    </p:spTree>
    <p:extLst>
      <p:ext uri="{BB962C8B-B14F-4D97-AF65-F5344CB8AC3E}">
        <p14:creationId xmlns:p14="http://schemas.microsoft.com/office/powerpoint/2010/main" val="3228388238"/>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26187240-5439-4F20-A57C-0BBE917D95B0}"/>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5" name="Footer Placeholder 4">
            <a:extLst>
              <a:ext uri="{FF2B5EF4-FFF2-40B4-BE49-F238E27FC236}">
                <a16:creationId xmlns:a16="http://schemas.microsoft.com/office/drawing/2014/main" id="{3E4CE815-4528-4E68-9C16-E9AD9B34EBB1}"/>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Slide Number Placeholder 5">
            <a:extLst>
              <a:ext uri="{FF2B5EF4-FFF2-40B4-BE49-F238E27FC236}">
                <a16:creationId xmlns:a16="http://schemas.microsoft.com/office/drawing/2014/main" id="{59119DC0-2241-49B4-83C6-F08F32E2A088}"/>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760B98AB-B8FD-4491-8C1D-21579EED7403}" type="slidenum">
              <a:rPr lang="en-US" altLang="en-US"/>
              <a:pPr/>
              <a:t>‹#›</a:t>
            </a:fld>
            <a:endParaRPr lang="en-US" altLang="en-US"/>
          </a:p>
        </p:txBody>
      </p:sp>
    </p:spTree>
    <p:extLst>
      <p:ext uri="{BB962C8B-B14F-4D97-AF65-F5344CB8AC3E}">
        <p14:creationId xmlns:p14="http://schemas.microsoft.com/office/powerpoint/2010/main" val="873223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537DB-E6E5-47E1-818B-CF277810316B}"/>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5" name="Footer Placeholder 4">
            <a:extLst>
              <a:ext uri="{FF2B5EF4-FFF2-40B4-BE49-F238E27FC236}">
                <a16:creationId xmlns:a16="http://schemas.microsoft.com/office/drawing/2014/main" id="{77A35B34-D739-49B0-84B9-F7BEDB8E32E7}"/>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Slide Number Placeholder 5">
            <a:extLst>
              <a:ext uri="{FF2B5EF4-FFF2-40B4-BE49-F238E27FC236}">
                <a16:creationId xmlns:a16="http://schemas.microsoft.com/office/drawing/2014/main" id="{31D84967-B3A6-403F-B0A0-90AE95B33680}"/>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8AE89EA9-EE46-45D4-90F7-D2C661C0021A}" type="slidenum">
              <a:rPr lang="en-US" altLang="en-US"/>
              <a:pPr/>
              <a:t>‹#›</a:t>
            </a:fld>
            <a:endParaRPr lang="en-US" altLang="en-US"/>
          </a:p>
        </p:txBody>
      </p:sp>
    </p:spTree>
    <p:extLst>
      <p:ext uri="{BB962C8B-B14F-4D97-AF65-F5344CB8AC3E}">
        <p14:creationId xmlns:p14="http://schemas.microsoft.com/office/powerpoint/2010/main" val="2384870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9501BA5-A17A-45D5-879C-11FDC9902FD9}"/>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5" name="Footer Placeholder 4">
            <a:extLst>
              <a:ext uri="{FF2B5EF4-FFF2-40B4-BE49-F238E27FC236}">
                <a16:creationId xmlns:a16="http://schemas.microsoft.com/office/drawing/2014/main" id="{E3E11644-830A-44E8-B9F6-7C34D5D66C48}"/>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Slide Number Placeholder 5">
            <a:extLst>
              <a:ext uri="{FF2B5EF4-FFF2-40B4-BE49-F238E27FC236}">
                <a16:creationId xmlns:a16="http://schemas.microsoft.com/office/drawing/2014/main" id="{EE7A2A86-B96C-48E6-A72A-40642051E8ED}"/>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2B4A1EF3-F0BA-4AAF-9BD1-FE246AC4409F}" type="slidenum">
              <a:rPr lang="en-US" altLang="en-US"/>
              <a:pPr/>
              <a:t>‹#›</a:t>
            </a:fld>
            <a:endParaRPr lang="en-US" altLang="en-US"/>
          </a:p>
        </p:txBody>
      </p:sp>
    </p:spTree>
    <p:extLst>
      <p:ext uri="{BB962C8B-B14F-4D97-AF65-F5344CB8AC3E}">
        <p14:creationId xmlns:p14="http://schemas.microsoft.com/office/powerpoint/2010/main" val="1796152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810D7-E33F-4789-AB4C-F4D351F6F591}"/>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Footer Placeholder 5">
            <a:extLst>
              <a:ext uri="{FF2B5EF4-FFF2-40B4-BE49-F238E27FC236}">
                <a16:creationId xmlns:a16="http://schemas.microsoft.com/office/drawing/2014/main" id="{331D2638-5C63-4354-9609-7176098970C4}"/>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7" name="Slide Number Placeholder 6">
            <a:extLst>
              <a:ext uri="{FF2B5EF4-FFF2-40B4-BE49-F238E27FC236}">
                <a16:creationId xmlns:a16="http://schemas.microsoft.com/office/drawing/2014/main" id="{CDCF8633-AAFE-4A27-9134-459D2182D18E}"/>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3A659EE7-457C-441B-B273-9CAC0517DAA5}" type="slidenum">
              <a:rPr lang="en-US" altLang="en-US"/>
              <a:pPr/>
              <a:t>‹#›</a:t>
            </a:fld>
            <a:endParaRPr lang="en-US" altLang="en-US"/>
          </a:p>
        </p:txBody>
      </p:sp>
    </p:spTree>
    <p:extLst>
      <p:ext uri="{BB962C8B-B14F-4D97-AF65-F5344CB8AC3E}">
        <p14:creationId xmlns:p14="http://schemas.microsoft.com/office/powerpoint/2010/main" val="3764545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13FAF-9998-4C26-BEA5-4C5C8985D718}"/>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8" name="Footer Placeholder 7">
            <a:extLst>
              <a:ext uri="{FF2B5EF4-FFF2-40B4-BE49-F238E27FC236}">
                <a16:creationId xmlns:a16="http://schemas.microsoft.com/office/drawing/2014/main" id="{FE72F697-487A-4E80-9B6B-574A4B5FF1BA}"/>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9" name="Slide Number Placeholder 8">
            <a:extLst>
              <a:ext uri="{FF2B5EF4-FFF2-40B4-BE49-F238E27FC236}">
                <a16:creationId xmlns:a16="http://schemas.microsoft.com/office/drawing/2014/main" id="{0E5F04CA-08FE-49F7-B5D9-26735C03752B}"/>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4B76E837-628F-46F3-8E45-1272C7372D4D}" type="slidenum">
              <a:rPr lang="en-US" altLang="en-US"/>
              <a:pPr/>
              <a:t>‹#›</a:t>
            </a:fld>
            <a:endParaRPr lang="en-US" altLang="en-US"/>
          </a:p>
        </p:txBody>
      </p:sp>
    </p:spTree>
    <p:extLst>
      <p:ext uri="{BB962C8B-B14F-4D97-AF65-F5344CB8AC3E}">
        <p14:creationId xmlns:p14="http://schemas.microsoft.com/office/powerpoint/2010/main" val="186304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6/25/2020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F332B-3000-43A5-870A-CDC49DD6581F}"/>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4" name="Footer Placeholder 3">
            <a:extLst>
              <a:ext uri="{FF2B5EF4-FFF2-40B4-BE49-F238E27FC236}">
                <a16:creationId xmlns:a16="http://schemas.microsoft.com/office/drawing/2014/main" id="{90DBA2BA-5578-4B73-927D-DEF99BB64F49}"/>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5" name="Slide Number Placeholder 4">
            <a:extLst>
              <a:ext uri="{FF2B5EF4-FFF2-40B4-BE49-F238E27FC236}">
                <a16:creationId xmlns:a16="http://schemas.microsoft.com/office/drawing/2014/main" id="{09122F95-8A0D-4D39-87B7-D01A1E7F1770}"/>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5FD736AE-6B7D-4E5C-BFB9-68421EB58FC8}" type="slidenum">
              <a:rPr lang="en-US" altLang="en-US"/>
              <a:pPr/>
              <a:t>‹#›</a:t>
            </a:fld>
            <a:endParaRPr lang="en-US" altLang="en-US"/>
          </a:p>
        </p:txBody>
      </p:sp>
    </p:spTree>
    <p:extLst>
      <p:ext uri="{BB962C8B-B14F-4D97-AF65-F5344CB8AC3E}">
        <p14:creationId xmlns:p14="http://schemas.microsoft.com/office/powerpoint/2010/main" val="506798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566A80-5F42-4A42-92CE-0B5A00FDEDC4}"/>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3" name="Footer Placeholder 2">
            <a:extLst>
              <a:ext uri="{FF2B5EF4-FFF2-40B4-BE49-F238E27FC236}">
                <a16:creationId xmlns:a16="http://schemas.microsoft.com/office/drawing/2014/main" id="{4DCB98F8-C02F-4B58-982F-6EF725C5F0C4}"/>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4" name="Slide Number Placeholder 3">
            <a:extLst>
              <a:ext uri="{FF2B5EF4-FFF2-40B4-BE49-F238E27FC236}">
                <a16:creationId xmlns:a16="http://schemas.microsoft.com/office/drawing/2014/main" id="{6E52AC76-8C80-4676-ACBA-4D70A2DBA7E7}"/>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57363159-4111-4A71-B01F-3A183B8E14F3}" type="slidenum">
              <a:rPr lang="en-US" altLang="en-US"/>
              <a:pPr/>
              <a:t>‹#›</a:t>
            </a:fld>
            <a:endParaRPr lang="en-US" altLang="en-US"/>
          </a:p>
        </p:txBody>
      </p:sp>
    </p:spTree>
    <p:extLst>
      <p:ext uri="{BB962C8B-B14F-4D97-AF65-F5344CB8AC3E}">
        <p14:creationId xmlns:p14="http://schemas.microsoft.com/office/powerpoint/2010/main" val="1339798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C55421-334A-49F2-A32E-55B078A083F2}"/>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Footer Placeholder 5">
            <a:extLst>
              <a:ext uri="{FF2B5EF4-FFF2-40B4-BE49-F238E27FC236}">
                <a16:creationId xmlns:a16="http://schemas.microsoft.com/office/drawing/2014/main" id="{686F5D87-FAD3-48AC-914D-6F99290AD9D6}"/>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7" name="Slide Number Placeholder 6">
            <a:extLst>
              <a:ext uri="{FF2B5EF4-FFF2-40B4-BE49-F238E27FC236}">
                <a16:creationId xmlns:a16="http://schemas.microsoft.com/office/drawing/2014/main" id="{66E6F681-E33E-4A2B-97C5-DC7910A1ECF1}"/>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DB49F68A-DD64-4392-95B0-A705C91A6890}" type="slidenum">
              <a:rPr lang="en-US" altLang="en-US"/>
              <a:pPr/>
              <a:t>‹#›</a:t>
            </a:fld>
            <a:endParaRPr lang="en-US" altLang="en-US"/>
          </a:p>
        </p:txBody>
      </p:sp>
    </p:spTree>
    <p:extLst>
      <p:ext uri="{BB962C8B-B14F-4D97-AF65-F5344CB8AC3E}">
        <p14:creationId xmlns:p14="http://schemas.microsoft.com/office/powerpoint/2010/main" val="119645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8F0126D-494C-4ED4-BDAD-53B23CA3CFFE}"/>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Footer Placeholder 5">
            <a:extLst>
              <a:ext uri="{FF2B5EF4-FFF2-40B4-BE49-F238E27FC236}">
                <a16:creationId xmlns:a16="http://schemas.microsoft.com/office/drawing/2014/main" id="{A1167F42-CE10-45E8-8768-1BA8F4D8E3B4}"/>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7" name="Slide Number Placeholder 6">
            <a:extLst>
              <a:ext uri="{FF2B5EF4-FFF2-40B4-BE49-F238E27FC236}">
                <a16:creationId xmlns:a16="http://schemas.microsoft.com/office/drawing/2014/main" id="{11D505B6-5B0B-46E8-A772-34EFC044ADFC}"/>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6F9CED06-D09E-4284-A476-2CDC139A4093}" type="slidenum">
              <a:rPr lang="en-US" altLang="en-US"/>
              <a:pPr/>
              <a:t>‹#›</a:t>
            </a:fld>
            <a:endParaRPr lang="en-US" altLang="en-US"/>
          </a:p>
        </p:txBody>
      </p:sp>
    </p:spTree>
    <p:extLst>
      <p:ext uri="{BB962C8B-B14F-4D97-AF65-F5344CB8AC3E}">
        <p14:creationId xmlns:p14="http://schemas.microsoft.com/office/powerpoint/2010/main" val="33710111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A39A0-10D3-4A12-BDB2-2DC1FFC580ED}"/>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5" name="Footer Placeholder 4">
            <a:extLst>
              <a:ext uri="{FF2B5EF4-FFF2-40B4-BE49-F238E27FC236}">
                <a16:creationId xmlns:a16="http://schemas.microsoft.com/office/drawing/2014/main" id="{B67FAD7E-C17D-4DC4-B3F6-D0F32F1A6A12}"/>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Slide Number Placeholder 5">
            <a:extLst>
              <a:ext uri="{FF2B5EF4-FFF2-40B4-BE49-F238E27FC236}">
                <a16:creationId xmlns:a16="http://schemas.microsoft.com/office/drawing/2014/main" id="{7F51835F-9D84-4539-97DD-A268DBA12794}"/>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B887966D-53A3-4898-BF07-6608BA1B5971}" type="slidenum">
              <a:rPr lang="en-US" altLang="en-US"/>
              <a:pPr/>
              <a:t>‹#›</a:t>
            </a:fld>
            <a:endParaRPr lang="en-US" altLang="en-US"/>
          </a:p>
        </p:txBody>
      </p:sp>
    </p:spTree>
    <p:extLst>
      <p:ext uri="{BB962C8B-B14F-4D97-AF65-F5344CB8AC3E}">
        <p14:creationId xmlns:p14="http://schemas.microsoft.com/office/powerpoint/2010/main" val="26301205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247E2-4606-4373-B2D0-9C5FFA76D605}"/>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5" name="Footer Placeholder 4">
            <a:extLst>
              <a:ext uri="{FF2B5EF4-FFF2-40B4-BE49-F238E27FC236}">
                <a16:creationId xmlns:a16="http://schemas.microsoft.com/office/drawing/2014/main" id="{C44AD197-3711-4A88-B450-589BDA0E6EF4}"/>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Slide Number Placeholder 5">
            <a:extLst>
              <a:ext uri="{FF2B5EF4-FFF2-40B4-BE49-F238E27FC236}">
                <a16:creationId xmlns:a16="http://schemas.microsoft.com/office/drawing/2014/main" id="{E06464F8-2207-449F-8813-909C2AD84654}"/>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04C09FAC-6602-4815-9FA1-E97FBD5C7C88}" type="slidenum">
              <a:rPr lang="en-US" altLang="en-US"/>
              <a:pPr/>
              <a:t>‹#›</a:t>
            </a:fld>
            <a:endParaRPr lang="en-US" altLang="en-US"/>
          </a:p>
        </p:txBody>
      </p:sp>
    </p:spTree>
    <p:extLst>
      <p:ext uri="{BB962C8B-B14F-4D97-AF65-F5344CB8AC3E}">
        <p14:creationId xmlns:p14="http://schemas.microsoft.com/office/powerpoint/2010/main" val="31492633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0F66BA39-AEBB-46DB-BD4B-BCA1D5CF9477}"/>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6" name="Footer Placeholder 5">
            <a:extLst>
              <a:ext uri="{FF2B5EF4-FFF2-40B4-BE49-F238E27FC236}">
                <a16:creationId xmlns:a16="http://schemas.microsoft.com/office/drawing/2014/main" id="{6BCF8470-6C12-4324-BA65-7C38C2A1C54C}"/>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defRPr>
            </a:lvl1pPr>
          </a:lstStyle>
          <a:p>
            <a:pPr>
              <a:defRPr/>
            </a:pPr>
            <a:endParaRPr lang="en-US"/>
          </a:p>
        </p:txBody>
      </p:sp>
      <p:sp>
        <p:nvSpPr>
          <p:cNvPr id="7" name="Slide Number Placeholder 6">
            <a:extLst>
              <a:ext uri="{FF2B5EF4-FFF2-40B4-BE49-F238E27FC236}">
                <a16:creationId xmlns:a16="http://schemas.microsoft.com/office/drawing/2014/main" id="{6418B11C-D4BC-4F8D-AF16-BD45851ED580}"/>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D599062E-2386-4B6F-8317-970D4F84726A}" type="slidenum">
              <a:rPr lang="en-US" altLang="en-US"/>
              <a:pPr/>
              <a:t>‹#›</a:t>
            </a:fld>
            <a:endParaRPr lang="en-US" altLang="en-US"/>
          </a:p>
        </p:txBody>
      </p:sp>
    </p:spTree>
    <p:extLst>
      <p:ext uri="{BB962C8B-B14F-4D97-AF65-F5344CB8AC3E}">
        <p14:creationId xmlns:p14="http://schemas.microsoft.com/office/powerpoint/2010/main" val="1618993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8D0BA58-93B9-41A6-BC27-5825DA6D0F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F54796-B6F6-4E47-816D-2863A108E2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F0EB07-BFB0-48A4-9B1E-277AD253920F}"/>
              </a:ext>
            </a:extLst>
          </p:cNvPr>
          <p:cNvSpPr>
            <a:spLocks noGrp="1" noChangeArrowheads="1"/>
          </p:cNvSpPr>
          <p:nvPr>
            <p:ph type="sldNum" sz="quarter" idx="12"/>
          </p:nvPr>
        </p:nvSpPr>
        <p:spPr>
          <a:ln/>
        </p:spPr>
        <p:txBody>
          <a:bodyPr/>
          <a:lstStyle>
            <a:lvl1pPr>
              <a:defRPr/>
            </a:lvl1pPr>
          </a:lstStyle>
          <a:p>
            <a:fld id="{94369B1E-FF8D-4EE4-8EA8-9EDF229F8683}" type="slidenum">
              <a:rPr lang="en-US" altLang="en-US"/>
              <a:pPr/>
              <a:t>‹#›</a:t>
            </a:fld>
            <a:endParaRPr lang="en-US" altLang="en-US"/>
          </a:p>
        </p:txBody>
      </p:sp>
    </p:spTree>
    <p:extLst>
      <p:ext uri="{BB962C8B-B14F-4D97-AF65-F5344CB8AC3E}">
        <p14:creationId xmlns:p14="http://schemas.microsoft.com/office/powerpoint/2010/main" val="4203355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BDE1B-A5B9-40BB-A0AD-237644F326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8CA545-AFAD-49E8-A1C4-EE2ACDF3D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B36E2D-2CBE-4EDF-B798-63C1B2D453FE}"/>
              </a:ext>
            </a:extLst>
          </p:cNvPr>
          <p:cNvSpPr>
            <a:spLocks noGrp="1" noChangeArrowheads="1"/>
          </p:cNvSpPr>
          <p:nvPr>
            <p:ph type="sldNum" sz="quarter" idx="12"/>
          </p:nvPr>
        </p:nvSpPr>
        <p:spPr>
          <a:ln/>
        </p:spPr>
        <p:txBody>
          <a:bodyPr/>
          <a:lstStyle>
            <a:lvl1pPr>
              <a:defRPr/>
            </a:lvl1pPr>
          </a:lstStyle>
          <a:p>
            <a:fld id="{6E81188E-11E0-4C41-9FB7-A25A5AD86A4D}" type="slidenum">
              <a:rPr lang="en-US" altLang="en-US"/>
              <a:pPr/>
              <a:t>‹#›</a:t>
            </a:fld>
            <a:endParaRPr lang="en-US" altLang="en-US"/>
          </a:p>
        </p:txBody>
      </p:sp>
    </p:spTree>
    <p:extLst>
      <p:ext uri="{BB962C8B-B14F-4D97-AF65-F5344CB8AC3E}">
        <p14:creationId xmlns:p14="http://schemas.microsoft.com/office/powerpoint/2010/main" val="2510502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70E220A-FB2D-44B4-9761-EB7CE0251A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152922-AC13-44E1-9C67-FB9C01625A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879B93-ACA5-46B3-9125-1D1FC7F458B0}"/>
              </a:ext>
            </a:extLst>
          </p:cNvPr>
          <p:cNvSpPr>
            <a:spLocks noGrp="1" noChangeArrowheads="1"/>
          </p:cNvSpPr>
          <p:nvPr>
            <p:ph type="sldNum" sz="quarter" idx="12"/>
          </p:nvPr>
        </p:nvSpPr>
        <p:spPr>
          <a:ln/>
        </p:spPr>
        <p:txBody>
          <a:bodyPr/>
          <a:lstStyle>
            <a:lvl1pPr>
              <a:defRPr/>
            </a:lvl1pPr>
          </a:lstStyle>
          <a:p>
            <a:fld id="{0113619B-05D7-41FB-9B05-8A9AC07549BA}" type="slidenum">
              <a:rPr lang="en-US" altLang="en-US"/>
              <a:pPr/>
              <a:t>‹#›</a:t>
            </a:fld>
            <a:endParaRPr lang="en-US" altLang="en-US"/>
          </a:p>
        </p:txBody>
      </p:sp>
    </p:spTree>
    <p:extLst>
      <p:ext uri="{BB962C8B-B14F-4D97-AF65-F5344CB8AC3E}">
        <p14:creationId xmlns:p14="http://schemas.microsoft.com/office/powerpoint/2010/main" val="955258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6/25/2020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DBE7B6-131C-4057-9054-3781A6F397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1E5CDE-0A14-4006-AF98-B19ABC2D57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D292F1-CCB3-47BE-95FF-F6BEEDC01174}"/>
              </a:ext>
            </a:extLst>
          </p:cNvPr>
          <p:cNvSpPr>
            <a:spLocks noGrp="1" noChangeArrowheads="1"/>
          </p:cNvSpPr>
          <p:nvPr>
            <p:ph type="sldNum" sz="quarter" idx="12"/>
          </p:nvPr>
        </p:nvSpPr>
        <p:spPr>
          <a:ln/>
        </p:spPr>
        <p:txBody>
          <a:bodyPr/>
          <a:lstStyle>
            <a:lvl1pPr>
              <a:defRPr/>
            </a:lvl1pPr>
          </a:lstStyle>
          <a:p>
            <a:fld id="{E6739781-63DC-4B2B-AB46-91999A2AE1A2}" type="slidenum">
              <a:rPr lang="en-US" altLang="en-US"/>
              <a:pPr/>
              <a:t>‹#›</a:t>
            </a:fld>
            <a:endParaRPr lang="en-US" altLang="en-US"/>
          </a:p>
        </p:txBody>
      </p:sp>
    </p:spTree>
    <p:extLst>
      <p:ext uri="{BB962C8B-B14F-4D97-AF65-F5344CB8AC3E}">
        <p14:creationId xmlns:p14="http://schemas.microsoft.com/office/powerpoint/2010/main" val="3631330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87BE07-BFE9-4CBB-880E-56914EBA03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78E3D74-645F-451C-9BF8-4CB6D731CD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A4AA130-3599-47DE-AACA-14967B121CC0}"/>
              </a:ext>
            </a:extLst>
          </p:cNvPr>
          <p:cNvSpPr>
            <a:spLocks noGrp="1" noChangeArrowheads="1"/>
          </p:cNvSpPr>
          <p:nvPr>
            <p:ph type="sldNum" sz="quarter" idx="12"/>
          </p:nvPr>
        </p:nvSpPr>
        <p:spPr>
          <a:ln/>
        </p:spPr>
        <p:txBody>
          <a:bodyPr/>
          <a:lstStyle>
            <a:lvl1pPr>
              <a:defRPr/>
            </a:lvl1pPr>
          </a:lstStyle>
          <a:p>
            <a:fld id="{42A43A9C-4A03-4387-AAA1-03337A07C230}" type="slidenum">
              <a:rPr lang="en-US" altLang="en-US"/>
              <a:pPr/>
              <a:t>‹#›</a:t>
            </a:fld>
            <a:endParaRPr lang="en-US" altLang="en-US"/>
          </a:p>
        </p:txBody>
      </p:sp>
    </p:spTree>
    <p:extLst>
      <p:ext uri="{BB962C8B-B14F-4D97-AF65-F5344CB8AC3E}">
        <p14:creationId xmlns:p14="http://schemas.microsoft.com/office/powerpoint/2010/main" val="39050623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D4B655-16DB-4EBB-A940-7F3CE472E69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D424A9-6B71-45EB-8C52-86652B7068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E95DA54-A17B-4535-9F81-F2A5C209EEF2}"/>
              </a:ext>
            </a:extLst>
          </p:cNvPr>
          <p:cNvSpPr>
            <a:spLocks noGrp="1" noChangeArrowheads="1"/>
          </p:cNvSpPr>
          <p:nvPr>
            <p:ph type="sldNum" sz="quarter" idx="12"/>
          </p:nvPr>
        </p:nvSpPr>
        <p:spPr>
          <a:ln/>
        </p:spPr>
        <p:txBody>
          <a:bodyPr/>
          <a:lstStyle>
            <a:lvl1pPr>
              <a:defRPr/>
            </a:lvl1pPr>
          </a:lstStyle>
          <a:p>
            <a:fld id="{9E32CE6A-C5B1-471F-BF93-B6D4B750076E}" type="slidenum">
              <a:rPr lang="en-US" altLang="en-US"/>
              <a:pPr/>
              <a:t>‹#›</a:t>
            </a:fld>
            <a:endParaRPr lang="en-US" altLang="en-US"/>
          </a:p>
        </p:txBody>
      </p:sp>
    </p:spTree>
    <p:extLst>
      <p:ext uri="{BB962C8B-B14F-4D97-AF65-F5344CB8AC3E}">
        <p14:creationId xmlns:p14="http://schemas.microsoft.com/office/powerpoint/2010/main" val="483728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13B682-C84D-462D-91B1-D5923DAC9C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CEE50E5-3DBA-430B-9A6D-246586B83E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1A05BCA-5772-4098-9C2A-852FF73A496E}"/>
              </a:ext>
            </a:extLst>
          </p:cNvPr>
          <p:cNvSpPr>
            <a:spLocks noGrp="1" noChangeArrowheads="1"/>
          </p:cNvSpPr>
          <p:nvPr>
            <p:ph type="sldNum" sz="quarter" idx="12"/>
          </p:nvPr>
        </p:nvSpPr>
        <p:spPr>
          <a:ln/>
        </p:spPr>
        <p:txBody>
          <a:bodyPr/>
          <a:lstStyle>
            <a:lvl1pPr>
              <a:defRPr/>
            </a:lvl1pPr>
          </a:lstStyle>
          <a:p>
            <a:fld id="{EAFE40F8-A220-4D01-855E-E002F6909E4F}" type="slidenum">
              <a:rPr lang="en-US" altLang="en-US"/>
              <a:pPr/>
              <a:t>‹#›</a:t>
            </a:fld>
            <a:endParaRPr lang="en-US" altLang="en-US"/>
          </a:p>
        </p:txBody>
      </p:sp>
    </p:spTree>
    <p:extLst>
      <p:ext uri="{BB962C8B-B14F-4D97-AF65-F5344CB8AC3E}">
        <p14:creationId xmlns:p14="http://schemas.microsoft.com/office/powerpoint/2010/main" val="16037950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23D703-0A22-425A-AF1E-FBE436D602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B27218-2290-4377-A170-3ACE55132F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DB321E-E251-453C-BDA4-3B9AA9A2AC8F}"/>
              </a:ext>
            </a:extLst>
          </p:cNvPr>
          <p:cNvSpPr>
            <a:spLocks noGrp="1" noChangeArrowheads="1"/>
          </p:cNvSpPr>
          <p:nvPr>
            <p:ph type="sldNum" sz="quarter" idx="12"/>
          </p:nvPr>
        </p:nvSpPr>
        <p:spPr>
          <a:ln/>
        </p:spPr>
        <p:txBody>
          <a:bodyPr/>
          <a:lstStyle>
            <a:lvl1pPr>
              <a:defRPr/>
            </a:lvl1pPr>
          </a:lstStyle>
          <a:p>
            <a:fld id="{9E356950-6BAA-4D95-BB68-DDF54255FFE4}" type="slidenum">
              <a:rPr lang="en-US" altLang="en-US"/>
              <a:pPr/>
              <a:t>‹#›</a:t>
            </a:fld>
            <a:endParaRPr lang="en-US" altLang="en-US"/>
          </a:p>
        </p:txBody>
      </p:sp>
    </p:spTree>
    <p:extLst>
      <p:ext uri="{BB962C8B-B14F-4D97-AF65-F5344CB8AC3E}">
        <p14:creationId xmlns:p14="http://schemas.microsoft.com/office/powerpoint/2010/main" val="3672803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AD0337-EB16-4D7A-BD1A-2BCCAFEFD9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577255-F10E-4F2E-ABC8-4EF65333A7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10ADA9-E262-44A1-84B4-C7DD4EB83E6E}"/>
              </a:ext>
            </a:extLst>
          </p:cNvPr>
          <p:cNvSpPr>
            <a:spLocks noGrp="1" noChangeArrowheads="1"/>
          </p:cNvSpPr>
          <p:nvPr>
            <p:ph type="sldNum" sz="quarter" idx="12"/>
          </p:nvPr>
        </p:nvSpPr>
        <p:spPr>
          <a:ln/>
        </p:spPr>
        <p:txBody>
          <a:bodyPr/>
          <a:lstStyle>
            <a:lvl1pPr>
              <a:defRPr/>
            </a:lvl1pPr>
          </a:lstStyle>
          <a:p>
            <a:fld id="{06038476-CF44-45AC-B4D5-2B3741B778B3}" type="slidenum">
              <a:rPr lang="en-US" altLang="en-US"/>
              <a:pPr/>
              <a:t>‹#›</a:t>
            </a:fld>
            <a:endParaRPr lang="en-US" altLang="en-US"/>
          </a:p>
        </p:txBody>
      </p:sp>
    </p:spTree>
    <p:extLst>
      <p:ext uri="{BB962C8B-B14F-4D97-AF65-F5344CB8AC3E}">
        <p14:creationId xmlns:p14="http://schemas.microsoft.com/office/powerpoint/2010/main" val="1151867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F7B2E1-4992-4A9B-B75B-DCFE1324F0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EAB22A-20F0-40B3-8A3B-D23EF6F70B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DACEC1-436B-4477-9E56-A56D7FD8339D}"/>
              </a:ext>
            </a:extLst>
          </p:cNvPr>
          <p:cNvSpPr>
            <a:spLocks noGrp="1" noChangeArrowheads="1"/>
          </p:cNvSpPr>
          <p:nvPr>
            <p:ph type="sldNum" sz="quarter" idx="12"/>
          </p:nvPr>
        </p:nvSpPr>
        <p:spPr>
          <a:ln/>
        </p:spPr>
        <p:txBody>
          <a:bodyPr/>
          <a:lstStyle>
            <a:lvl1pPr>
              <a:defRPr/>
            </a:lvl1pPr>
          </a:lstStyle>
          <a:p>
            <a:fld id="{80470ABE-B4A3-4B77-A995-692A0FE05554}" type="slidenum">
              <a:rPr lang="en-US" altLang="en-US"/>
              <a:pPr/>
              <a:t>‹#›</a:t>
            </a:fld>
            <a:endParaRPr lang="en-US" altLang="en-US"/>
          </a:p>
        </p:txBody>
      </p:sp>
    </p:spTree>
    <p:extLst>
      <p:ext uri="{BB962C8B-B14F-4D97-AF65-F5344CB8AC3E}">
        <p14:creationId xmlns:p14="http://schemas.microsoft.com/office/powerpoint/2010/main" val="590950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4F0BA2-EF91-4367-998C-ADD34B1475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0E8857-EE4F-4794-BFDA-661A5492BB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584FC4-A20D-4FBA-B431-6674B1B60C27}"/>
              </a:ext>
            </a:extLst>
          </p:cNvPr>
          <p:cNvSpPr>
            <a:spLocks noGrp="1" noChangeArrowheads="1"/>
          </p:cNvSpPr>
          <p:nvPr>
            <p:ph type="sldNum" sz="quarter" idx="12"/>
          </p:nvPr>
        </p:nvSpPr>
        <p:spPr>
          <a:ln/>
        </p:spPr>
        <p:txBody>
          <a:bodyPr/>
          <a:lstStyle>
            <a:lvl1pPr>
              <a:defRPr/>
            </a:lvl1pPr>
          </a:lstStyle>
          <a:p>
            <a:fld id="{D78F27F7-7ACA-4895-98BC-EE87145A4BDB}" type="slidenum">
              <a:rPr lang="en-US" altLang="en-US"/>
              <a:pPr/>
              <a:t>‹#›</a:t>
            </a:fld>
            <a:endParaRPr lang="en-US" altLang="en-US"/>
          </a:p>
        </p:txBody>
      </p:sp>
    </p:spTree>
    <p:extLst>
      <p:ext uri="{BB962C8B-B14F-4D97-AF65-F5344CB8AC3E}">
        <p14:creationId xmlns:p14="http://schemas.microsoft.com/office/powerpoint/2010/main" val="3673235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F28EA0-7832-4917-BFB7-B671663B70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48B06-F1E1-4BB0-84A2-A17218EB8B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3B93D1-30A5-4F2D-B291-1DC382F11066}"/>
              </a:ext>
            </a:extLst>
          </p:cNvPr>
          <p:cNvSpPr>
            <a:spLocks noGrp="1" noChangeArrowheads="1"/>
          </p:cNvSpPr>
          <p:nvPr>
            <p:ph type="sldNum" sz="quarter" idx="12"/>
          </p:nvPr>
        </p:nvSpPr>
        <p:spPr>
          <a:ln/>
        </p:spPr>
        <p:txBody>
          <a:bodyPr/>
          <a:lstStyle>
            <a:lvl1pPr>
              <a:defRPr/>
            </a:lvl1pPr>
          </a:lstStyle>
          <a:p>
            <a:fld id="{28CF63A4-BB35-4C10-BBF6-AA17895FBDBF}" type="slidenum">
              <a:rPr lang="en-US" altLang="en-US"/>
              <a:pPr/>
              <a:t>‹#›</a:t>
            </a:fld>
            <a:endParaRPr lang="en-US" altLang="en-US"/>
          </a:p>
        </p:txBody>
      </p:sp>
    </p:spTree>
    <p:extLst>
      <p:ext uri="{BB962C8B-B14F-4D97-AF65-F5344CB8AC3E}">
        <p14:creationId xmlns:p14="http://schemas.microsoft.com/office/powerpoint/2010/main" val="19252523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0BA0746-4093-4DC2-B9B9-38EFAD9C3EB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AB0040E-3994-460F-8473-180D5AA2B0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D76F90E-9D52-4169-A2F2-09F9FD291D76}"/>
              </a:ext>
            </a:extLst>
          </p:cNvPr>
          <p:cNvSpPr>
            <a:spLocks noGrp="1" noChangeArrowheads="1"/>
          </p:cNvSpPr>
          <p:nvPr>
            <p:ph type="sldNum" sz="quarter" idx="12"/>
          </p:nvPr>
        </p:nvSpPr>
        <p:spPr>
          <a:ln/>
        </p:spPr>
        <p:txBody>
          <a:bodyPr/>
          <a:lstStyle>
            <a:lvl1pPr>
              <a:defRPr/>
            </a:lvl1pPr>
          </a:lstStyle>
          <a:p>
            <a:fld id="{24758378-A043-4D17-8404-5AD66FDEFAC7}" type="slidenum">
              <a:rPr lang="en-US" altLang="en-US"/>
              <a:pPr/>
              <a:t>‹#›</a:t>
            </a:fld>
            <a:endParaRPr lang="en-US" altLang="en-US"/>
          </a:p>
        </p:txBody>
      </p:sp>
    </p:spTree>
    <p:extLst>
      <p:ext uri="{BB962C8B-B14F-4D97-AF65-F5344CB8AC3E}">
        <p14:creationId xmlns:p14="http://schemas.microsoft.com/office/powerpoint/2010/main" val="123165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6/25/2020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Rectangle 4">
            <a:extLst>
              <a:ext uri="{FF2B5EF4-FFF2-40B4-BE49-F238E27FC236}">
                <a16:creationId xmlns:a16="http://schemas.microsoft.com/office/drawing/2014/main" id="{4022741F-77A7-4E7A-A246-2A32D3A7A9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BDC589-CFC6-41E2-B21A-CECCE03E1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EA206B-0B63-4896-9EDB-48889B39491C}"/>
              </a:ext>
            </a:extLst>
          </p:cNvPr>
          <p:cNvSpPr>
            <a:spLocks noGrp="1" noChangeArrowheads="1"/>
          </p:cNvSpPr>
          <p:nvPr>
            <p:ph type="sldNum" sz="quarter" idx="12"/>
          </p:nvPr>
        </p:nvSpPr>
        <p:spPr>
          <a:ln/>
        </p:spPr>
        <p:txBody>
          <a:bodyPr/>
          <a:lstStyle>
            <a:lvl1pPr>
              <a:defRPr/>
            </a:lvl1pPr>
          </a:lstStyle>
          <a:p>
            <a:fld id="{6596C126-AC2B-4FFF-8F93-3A7274899BBE}" type="slidenum">
              <a:rPr lang="en-US" altLang="en-US"/>
              <a:pPr/>
              <a:t>‹#›</a:t>
            </a:fld>
            <a:endParaRPr lang="en-US" altLang="en-US"/>
          </a:p>
        </p:txBody>
      </p:sp>
    </p:spTree>
    <p:extLst>
      <p:ext uri="{BB962C8B-B14F-4D97-AF65-F5344CB8AC3E}">
        <p14:creationId xmlns:p14="http://schemas.microsoft.com/office/powerpoint/2010/main" val="41582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279EBC5-B00E-47FD-B0AB-B890351ED8F0}"/>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5" name="Footer Placeholder 4">
            <a:extLst>
              <a:ext uri="{FF2B5EF4-FFF2-40B4-BE49-F238E27FC236}">
                <a16:creationId xmlns:a16="http://schemas.microsoft.com/office/drawing/2014/main" id="{348A444A-4A68-434C-956C-E83234ACE1CE}"/>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2EF8D80-132E-464B-B670-B7417F68550E}"/>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93C89E3B-FF49-4AAE-B131-911B371E05AB}" type="slidenum">
              <a:rPr lang="en-US" altLang="en-US"/>
              <a:pPr/>
              <a:t>‹#›</a:t>
            </a:fld>
            <a:endParaRPr lang="en-US" altLang="en-US"/>
          </a:p>
        </p:txBody>
      </p:sp>
    </p:spTree>
    <p:extLst>
      <p:ext uri="{BB962C8B-B14F-4D97-AF65-F5344CB8AC3E}">
        <p14:creationId xmlns:p14="http://schemas.microsoft.com/office/powerpoint/2010/main" val="3800921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318BF-F47D-4A0B-89B2-E5ED8766C8E9}"/>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5" name="Footer Placeholder 4">
            <a:extLst>
              <a:ext uri="{FF2B5EF4-FFF2-40B4-BE49-F238E27FC236}">
                <a16:creationId xmlns:a16="http://schemas.microsoft.com/office/drawing/2014/main" id="{A951D975-B45E-431A-9787-285EDA6E8513}"/>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E587C9F-8147-401E-BADB-B67145D120DA}"/>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0573C8D7-7EA1-402D-B5A2-BD7CF8600351}" type="slidenum">
              <a:rPr lang="en-US" altLang="en-US"/>
              <a:pPr/>
              <a:t>‹#›</a:t>
            </a:fld>
            <a:endParaRPr lang="en-US" altLang="en-US"/>
          </a:p>
        </p:txBody>
      </p:sp>
    </p:spTree>
    <p:extLst>
      <p:ext uri="{BB962C8B-B14F-4D97-AF65-F5344CB8AC3E}">
        <p14:creationId xmlns:p14="http://schemas.microsoft.com/office/powerpoint/2010/main" val="1689885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021BC571-A714-47E8-8FB8-8DCB3B691292}"/>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5" name="Footer Placeholder 4">
            <a:extLst>
              <a:ext uri="{FF2B5EF4-FFF2-40B4-BE49-F238E27FC236}">
                <a16:creationId xmlns:a16="http://schemas.microsoft.com/office/drawing/2014/main" id="{05A1D1D1-341D-4633-A1CC-0043E8A7A513}"/>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73675323-129D-410B-AD45-F74B1911B009}"/>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73EF86E2-69CF-4A72-A981-772A7C9FF064}" type="slidenum">
              <a:rPr lang="en-US" altLang="en-US"/>
              <a:pPr/>
              <a:t>‹#›</a:t>
            </a:fld>
            <a:endParaRPr lang="en-US" altLang="en-US"/>
          </a:p>
        </p:txBody>
      </p:sp>
    </p:spTree>
    <p:extLst>
      <p:ext uri="{BB962C8B-B14F-4D97-AF65-F5344CB8AC3E}">
        <p14:creationId xmlns:p14="http://schemas.microsoft.com/office/powerpoint/2010/main" val="2420804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B3BC1E-2F13-4AEB-9F2A-E2E1E97B2B91}"/>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Footer Placeholder 5">
            <a:extLst>
              <a:ext uri="{FF2B5EF4-FFF2-40B4-BE49-F238E27FC236}">
                <a16:creationId xmlns:a16="http://schemas.microsoft.com/office/drawing/2014/main" id="{F64E89B6-D988-4A04-9F07-5CFE6BB36529}"/>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1FEB0E2B-0EB6-4F99-B7E4-59C1ABBDF2D1}"/>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42F7D7C3-C4C4-4F3D-B05A-8FA04E627391}" type="slidenum">
              <a:rPr lang="en-US" altLang="en-US"/>
              <a:pPr/>
              <a:t>‹#›</a:t>
            </a:fld>
            <a:endParaRPr lang="en-US" altLang="en-US"/>
          </a:p>
        </p:txBody>
      </p:sp>
    </p:spTree>
    <p:extLst>
      <p:ext uri="{BB962C8B-B14F-4D97-AF65-F5344CB8AC3E}">
        <p14:creationId xmlns:p14="http://schemas.microsoft.com/office/powerpoint/2010/main" val="34597721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CCD4D0-2E8B-407A-963C-747746658BB2}"/>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8" name="Footer Placeholder 7">
            <a:extLst>
              <a:ext uri="{FF2B5EF4-FFF2-40B4-BE49-F238E27FC236}">
                <a16:creationId xmlns:a16="http://schemas.microsoft.com/office/drawing/2014/main" id="{76832D4B-2385-4F6A-9EFD-3CF12D229EB3}"/>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9" name="Slide Number Placeholder 8">
            <a:extLst>
              <a:ext uri="{FF2B5EF4-FFF2-40B4-BE49-F238E27FC236}">
                <a16:creationId xmlns:a16="http://schemas.microsoft.com/office/drawing/2014/main" id="{6CD43EEF-B2E0-4964-8C44-8E698A3813FE}"/>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7AF6996D-D5B2-423D-9CC7-CF81325E4A08}" type="slidenum">
              <a:rPr lang="en-US" altLang="en-US"/>
              <a:pPr/>
              <a:t>‹#›</a:t>
            </a:fld>
            <a:endParaRPr lang="en-US" altLang="en-US"/>
          </a:p>
        </p:txBody>
      </p:sp>
    </p:spTree>
    <p:extLst>
      <p:ext uri="{BB962C8B-B14F-4D97-AF65-F5344CB8AC3E}">
        <p14:creationId xmlns:p14="http://schemas.microsoft.com/office/powerpoint/2010/main" val="23600020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171ED2-C0EF-48C1-8C3C-E358391FF967}"/>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4" name="Footer Placeholder 3">
            <a:extLst>
              <a:ext uri="{FF2B5EF4-FFF2-40B4-BE49-F238E27FC236}">
                <a16:creationId xmlns:a16="http://schemas.microsoft.com/office/drawing/2014/main" id="{D0448A33-02E0-4686-8F95-8303E53DE7F1}"/>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id="{B821F176-8363-4B0E-B3A1-69345222E064}"/>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4DFCA6B2-3A18-4AF9-BCD8-DADA8AE0CE3B}" type="slidenum">
              <a:rPr lang="en-US" altLang="en-US"/>
              <a:pPr/>
              <a:t>‹#›</a:t>
            </a:fld>
            <a:endParaRPr lang="en-US" altLang="en-US"/>
          </a:p>
        </p:txBody>
      </p:sp>
    </p:spTree>
    <p:extLst>
      <p:ext uri="{BB962C8B-B14F-4D97-AF65-F5344CB8AC3E}">
        <p14:creationId xmlns:p14="http://schemas.microsoft.com/office/powerpoint/2010/main" val="294802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DBE7DD-4E9B-48B7-A3A1-FD2645C7F87C}"/>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3" name="Footer Placeholder 2">
            <a:extLst>
              <a:ext uri="{FF2B5EF4-FFF2-40B4-BE49-F238E27FC236}">
                <a16:creationId xmlns:a16="http://schemas.microsoft.com/office/drawing/2014/main" id="{C668C584-D875-4937-A988-2C046503FA18}"/>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4" name="Slide Number Placeholder 3">
            <a:extLst>
              <a:ext uri="{FF2B5EF4-FFF2-40B4-BE49-F238E27FC236}">
                <a16:creationId xmlns:a16="http://schemas.microsoft.com/office/drawing/2014/main" id="{0855AF84-EBCE-44E8-807D-AFDFC8022015}"/>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75734041-6AEB-4BE2-A950-0F8A623A18A7}" type="slidenum">
              <a:rPr lang="en-US" altLang="en-US"/>
              <a:pPr/>
              <a:t>‹#›</a:t>
            </a:fld>
            <a:endParaRPr lang="en-US" altLang="en-US"/>
          </a:p>
        </p:txBody>
      </p:sp>
    </p:spTree>
    <p:extLst>
      <p:ext uri="{BB962C8B-B14F-4D97-AF65-F5344CB8AC3E}">
        <p14:creationId xmlns:p14="http://schemas.microsoft.com/office/powerpoint/2010/main" val="2989515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903EE74-FCA8-45BD-BADF-53F03F42FD1F}"/>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Footer Placeholder 5">
            <a:extLst>
              <a:ext uri="{FF2B5EF4-FFF2-40B4-BE49-F238E27FC236}">
                <a16:creationId xmlns:a16="http://schemas.microsoft.com/office/drawing/2014/main" id="{7745F2F0-6593-4DF2-A404-339B5A3798ED}"/>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F7EBF1D5-0FDC-49C8-BD41-CB5A329B1C7E}"/>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701833E3-79F9-4811-8B41-6D9DE2D4D477}" type="slidenum">
              <a:rPr lang="en-US" altLang="en-US"/>
              <a:pPr/>
              <a:t>‹#›</a:t>
            </a:fld>
            <a:endParaRPr lang="en-US" altLang="en-US"/>
          </a:p>
        </p:txBody>
      </p:sp>
    </p:spTree>
    <p:extLst>
      <p:ext uri="{BB962C8B-B14F-4D97-AF65-F5344CB8AC3E}">
        <p14:creationId xmlns:p14="http://schemas.microsoft.com/office/powerpoint/2010/main" val="39193143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7B2037C-A2C5-44A0-8BFE-1E225168BE17}"/>
              </a:ext>
            </a:extLst>
          </p:cNvPr>
          <p:cNvSpPr>
            <a:spLocks noGrp="1"/>
          </p:cNvSpPr>
          <p:nvPr>
            <p:ph type="dt" sz="half" idx="10"/>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6" name="Footer Placeholder 5">
            <a:extLst>
              <a:ext uri="{FF2B5EF4-FFF2-40B4-BE49-F238E27FC236}">
                <a16:creationId xmlns:a16="http://schemas.microsoft.com/office/drawing/2014/main" id="{C54EFD39-2B4E-4E66-99E3-677A3001DE1C}"/>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latin typeface="Flat Brush" pitchFamily="2"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DB076F5F-4886-420B-9F55-1C52244A3A5E}"/>
              </a:ext>
            </a:extLst>
          </p:cNvPr>
          <p:cNvSpPr>
            <a:spLocks noGrp="1"/>
          </p:cNvSpPr>
          <p:nvPr>
            <p:ph type="sldNum" sz="quarter" idx="12"/>
          </p:nvPr>
        </p:nvSpPr>
        <p:spPr/>
        <p:txBody>
          <a:bodyPr/>
          <a:lstStyle>
            <a:lvl1pPr>
              <a:defRPr>
                <a:effectLst>
                  <a:outerShdw blurRad="38100" dist="38100" dir="2700000" algn="tl">
                    <a:srgbClr val="C0C0C0"/>
                  </a:outerShdw>
                </a:effectLst>
                <a:latin typeface="Flat Brush" pitchFamily="2" charset="0"/>
              </a:defRPr>
            </a:lvl1pPr>
          </a:lstStyle>
          <a:p>
            <a:fld id="{ECBAEC3E-FCAD-41B8-8E3F-053801CB587B}" type="slidenum">
              <a:rPr lang="en-US" altLang="en-US"/>
              <a:pPr/>
              <a:t>‹#›</a:t>
            </a:fld>
            <a:endParaRPr lang="en-US" altLang="en-US"/>
          </a:p>
        </p:txBody>
      </p:sp>
    </p:spTree>
    <p:extLst>
      <p:ext uri="{BB962C8B-B14F-4D97-AF65-F5344CB8AC3E}">
        <p14:creationId xmlns:p14="http://schemas.microsoft.com/office/powerpoint/2010/main" val="65686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7.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8.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2.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9.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audio" Target="../media/audio1.wav"/><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13.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10.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audio" Target="../media/audio1.wav"/><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14.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image" Target="../media/image1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audio" Target="../media/audio1.wav"/><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theme" Target="../theme/theme15.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image" Target="../media/image10.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6.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theme" Target="../theme/theme17.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image" Target="../media/image4.jpeg"/><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theme" Target="../theme/theme18.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image" Target="../media/image4.jpeg"/><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audio" Target="../media/audio1.wav"/><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theme" Target="../theme/theme19.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 Type="http://schemas.openxmlformats.org/officeDocument/2006/relationships/slideLayout" Target="../slideLayouts/slideLayout272.xml"/><Relationship Id="rId21" Type="http://schemas.openxmlformats.org/officeDocument/2006/relationships/audio" Target="../media/audio1.wav"/><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theme" Target="../theme/theme20.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3.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4.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6.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6/25/2020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gemstone">
            <a:extLst>
              <a:ext uri="{FF2B5EF4-FFF2-40B4-BE49-F238E27FC236}">
                <a16:creationId xmlns:a16="http://schemas.microsoft.com/office/drawing/2014/main" id="{6EAE2746-4334-4055-AFFB-E060EC5D78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90C2123D-D4F7-421B-A271-9095B535EAA6}"/>
              </a:ext>
            </a:extLst>
          </p:cNvPr>
          <p:cNvSpPr>
            <a:spLocks noGrp="1" noChangeArrowheads="1"/>
          </p:cNvSpPr>
          <p:nvPr>
            <p:ph type="title"/>
          </p:nvPr>
        </p:nvSpPr>
        <p:spPr bwMode="auto">
          <a:xfrm>
            <a:off x="1524000" y="685800"/>
            <a:ext cx="9753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Rectangle 4">
            <a:extLst>
              <a:ext uri="{FF2B5EF4-FFF2-40B4-BE49-F238E27FC236}">
                <a16:creationId xmlns:a16="http://schemas.microsoft.com/office/drawing/2014/main" id="{D4FA7119-8BC0-4289-82C5-53C048754253}"/>
              </a:ext>
            </a:extLst>
          </p:cNvPr>
          <p:cNvSpPr>
            <a:spLocks noGrp="1" noChangeArrowheads="1"/>
          </p:cNvSpPr>
          <p:nvPr>
            <p:ph type="body" idx="1"/>
          </p:nvPr>
        </p:nvSpPr>
        <p:spPr bwMode="auto">
          <a:xfrm>
            <a:off x="1625600" y="1981200"/>
            <a:ext cx="995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971305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unsetcross">
            <a:extLst>
              <a:ext uri="{FF2B5EF4-FFF2-40B4-BE49-F238E27FC236}">
                <a16:creationId xmlns:a16="http://schemas.microsoft.com/office/drawing/2014/main" id="{674E7754-9844-444A-92B8-7840286683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9EF9B6A2-120C-4E6F-A204-C53CDF15A1C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56196DEF-D256-4BFD-BCCC-CD2C4FBC12A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EE33F2F0-A8D2-4884-8A1E-6887887CCAF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48134" name="Rectangle 6">
            <a:extLst>
              <a:ext uri="{FF2B5EF4-FFF2-40B4-BE49-F238E27FC236}">
                <a16:creationId xmlns:a16="http://schemas.microsoft.com/office/drawing/2014/main" id="{6AF0A64B-CDA3-4620-8808-90C05F373FF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A1C0A0E7-E790-4030-A010-C14E95929BDE}" type="slidenum">
              <a:rPr lang="en-US" altLang="en-US"/>
              <a:pPr/>
              <a:t>‹#›</a:t>
            </a:fld>
            <a:endParaRPr lang="en-US" altLang="en-US"/>
          </a:p>
        </p:txBody>
      </p:sp>
    </p:spTree>
    <p:extLst>
      <p:ext uri="{BB962C8B-B14F-4D97-AF65-F5344CB8AC3E}">
        <p14:creationId xmlns:p14="http://schemas.microsoft.com/office/powerpoint/2010/main" val="42479459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A93B08B-FCAD-4B34-8A1E-39617609B1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55347667-3B11-42DE-9433-BBDE725BE6C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a:extLst>
              <a:ext uri="{FF2B5EF4-FFF2-40B4-BE49-F238E27FC236}">
                <a16:creationId xmlns:a16="http://schemas.microsoft.com/office/drawing/2014/main" id="{AE334029-76C2-425A-9B1E-0D4F813A9E5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7" name="Rectangle 5">
            <a:extLst>
              <a:ext uri="{FF2B5EF4-FFF2-40B4-BE49-F238E27FC236}">
                <a16:creationId xmlns:a16="http://schemas.microsoft.com/office/drawing/2014/main" id="{01512571-E227-4AF5-AB9E-1C2E6ACFFD6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10598" name="Rectangle 6">
            <a:extLst>
              <a:ext uri="{FF2B5EF4-FFF2-40B4-BE49-F238E27FC236}">
                <a16:creationId xmlns:a16="http://schemas.microsoft.com/office/drawing/2014/main" id="{419A65CA-F046-4B5B-A0CF-FC82033D24E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10599" name="Rectangle 7">
            <a:extLst>
              <a:ext uri="{FF2B5EF4-FFF2-40B4-BE49-F238E27FC236}">
                <a16:creationId xmlns:a16="http://schemas.microsoft.com/office/drawing/2014/main" id="{A4A7BBA1-873B-4DC2-BF67-D4A5D101DE4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Times" panose="02020603050405020304" pitchFamily="18" charset="0"/>
              </a:defRPr>
            </a:lvl1pPr>
          </a:lstStyle>
          <a:p>
            <a:fld id="{FFFBD436-1321-46EC-9B40-11123ACE5502}" type="slidenum">
              <a:rPr lang="en-US" altLang="en-US"/>
              <a:pPr/>
              <a:t>‹#›</a:t>
            </a:fld>
            <a:endParaRPr lang="en-US" altLang="en-US"/>
          </a:p>
        </p:txBody>
      </p:sp>
    </p:spTree>
    <p:extLst>
      <p:ext uri="{BB962C8B-B14F-4D97-AF65-F5344CB8AC3E}">
        <p14:creationId xmlns:p14="http://schemas.microsoft.com/office/powerpoint/2010/main" val="417822468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12" charset="0"/>
        </a:defRPr>
      </a:lvl2pPr>
      <a:lvl3pPr algn="ctr" rtl="0" eaLnBrk="0" fontAlgn="base" hangingPunct="0">
        <a:spcBef>
          <a:spcPct val="0"/>
        </a:spcBef>
        <a:spcAft>
          <a:spcPct val="0"/>
        </a:spcAft>
        <a:defRPr sz="4400">
          <a:solidFill>
            <a:schemeClr val="tx2"/>
          </a:solidFill>
          <a:latin typeface="Times" pitchFamily="-112" charset="0"/>
        </a:defRPr>
      </a:lvl3pPr>
      <a:lvl4pPr algn="ctr" rtl="0" eaLnBrk="0" fontAlgn="base" hangingPunct="0">
        <a:spcBef>
          <a:spcPct val="0"/>
        </a:spcBef>
        <a:spcAft>
          <a:spcPct val="0"/>
        </a:spcAft>
        <a:defRPr sz="4400">
          <a:solidFill>
            <a:schemeClr val="tx2"/>
          </a:solidFill>
          <a:latin typeface="Times" pitchFamily="-112" charset="0"/>
        </a:defRPr>
      </a:lvl4pPr>
      <a:lvl5pPr algn="ctr" rtl="0" eaLnBrk="0" fontAlgn="base" hangingPunct="0">
        <a:spcBef>
          <a:spcPct val="0"/>
        </a:spcBef>
        <a:spcAft>
          <a:spcPct val="0"/>
        </a:spcAft>
        <a:defRPr sz="4400">
          <a:solidFill>
            <a:schemeClr val="tx2"/>
          </a:solidFill>
          <a:latin typeface="Times" pitchFamily="-112" charset="0"/>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1D91746-A436-4D2C-BF88-C7D60409E702}"/>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0ABB4BE0-3E68-4AC1-9304-92D1578BAD99}"/>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82D5B332-15C3-4FC2-A854-8047189C8F4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815240D3-411F-4BD1-8C58-0CFDEE3564F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BC9425C5-3D6A-4138-9DC9-594249A5A31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9DF9DB23-F4FC-4CD2-B61C-C01BADA5AC44}" type="slidenum">
              <a:rPr lang="en-US" altLang="en-US"/>
              <a:pPr/>
              <a:t>‹#›</a:t>
            </a:fld>
            <a:endParaRPr lang="en-US" altLang="en-US"/>
          </a:p>
        </p:txBody>
      </p:sp>
    </p:spTree>
    <p:extLst>
      <p:ext uri="{BB962C8B-B14F-4D97-AF65-F5344CB8AC3E}">
        <p14:creationId xmlns:p14="http://schemas.microsoft.com/office/powerpoint/2010/main" val="2941635530"/>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BD84720-28E3-46D5-BDB0-9E430A01F2A3}"/>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9BE61DD3-94AA-4BB0-AA57-52170A902410}"/>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7E027B5-CDB5-46CF-AE91-E914CDE60FC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FD4BAD71-1612-4246-8322-06D81496C0F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94C17155-58DF-4A27-B589-345C87E99FE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3EFB738A-C3D2-41F2-A84B-4AAFE7351DA3}" type="slidenum">
              <a:rPr lang="en-US" altLang="en-US"/>
              <a:pPr/>
              <a:t>‹#›</a:t>
            </a:fld>
            <a:endParaRPr lang="en-US" altLang="en-US"/>
          </a:p>
        </p:txBody>
      </p:sp>
    </p:spTree>
    <p:extLst>
      <p:ext uri="{BB962C8B-B14F-4D97-AF65-F5344CB8AC3E}">
        <p14:creationId xmlns:p14="http://schemas.microsoft.com/office/powerpoint/2010/main" val="119713896"/>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BD84720-28E3-46D5-BDB0-9E430A01F2A3}"/>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9BE61DD3-94AA-4BB0-AA57-52170A902410}"/>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7E027B5-CDB5-46CF-AE91-E914CDE60FC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FD4BAD71-1612-4246-8322-06D81496C0F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94C17155-58DF-4A27-B589-345C87E99FE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3EFB738A-C3D2-41F2-A84B-4AAFE7351DA3}" type="slidenum">
              <a:rPr lang="en-US" altLang="en-US"/>
              <a:pPr/>
              <a:t>‹#›</a:t>
            </a:fld>
            <a:endParaRPr lang="en-US" altLang="en-US"/>
          </a:p>
        </p:txBody>
      </p:sp>
    </p:spTree>
    <p:extLst>
      <p:ext uri="{BB962C8B-B14F-4D97-AF65-F5344CB8AC3E}">
        <p14:creationId xmlns:p14="http://schemas.microsoft.com/office/powerpoint/2010/main" val="3047642546"/>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DDC1E2D3-0168-41E9-8A1C-03967D66E63C}"/>
              </a:ext>
            </a:extLst>
          </p:cNvPr>
          <p:cNvGrpSpPr>
            <a:grpSpLocks/>
          </p:cNvGrpSpPr>
          <p:nvPr/>
        </p:nvGrpSpPr>
        <p:grpSpPr bwMode="auto">
          <a:xfrm>
            <a:off x="203200" y="1981200"/>
            <a:ext cx="2235200" cy="4876800"/>
            <a:chOff x="96" y="1248"/>
            <a:chExt cx="1056" cy="3072"/>
          </a:xfrm>
        </p:grpSpPr>
        <p:sp>
          <p:nvSpPr>
            <p:cNvPr id="53251" name="Rectangle 3">
              <a:extLst>
                <a:ext uri="{FF2B5EF4-FFF2-40B4-BE49-F238E27FC236}">
                  <a16:creationId xmlns:a16="http://schemas.microsoft.com/office/drawing/2014/main" id="{236874B3-DA76-4B08-99AE-A2CABBF9BD1B}"/>
                </a:ext>
              </a:extLst>
            </p:cNvPr>
            <p:cNvSpPr>
              <a:spLocks noChangeArrowheads="1"/>
            </p:cNvSpPr>
            <p:nvPr/>
          </p:nvSpPr>
          <p:spPr bwMode="auto">
            <a:xfrm>
              <a:off x="288" y="1248"/>
              <a:ext cx="672" cy="3071"/>
            </a:xfrm>
            <a:prstGeom prst="rect">
              <a:avLst/>
            </a:prstGeom>
            <a:solidFill>
              <a:schemeClr val="bg2"/>
            </a:solidFill>
            <a:ln w="9525">
              <a:noFill/>
              <a:miter lim="800000"/>
              <a:headEnd/>
              <a:tailEnd/>
            </a:ln>
            <a:effectLst/>
          </p:spPr>
          <p:txBody>
            <a:bodyPr/>
            <a:lstStyle/>
            <a:p>
              <a:pPr>
                <a:defRPr/>
              </a:pPr>
              <a:endParaRPr lang="en-US" sz="1800">
                <a:ea typeface="ＭＳ Ｐゴシック" pitchFamily="-112" charset="-128"/>
              </a:endParaRPr>
            </a:p>
          </p:txBody>
        </p:sp>
        <p:sp>
          <p:nvSpPr>
            <p:cNvPr id="53252" name="Oval 4">
              <a:extLst>
                <a:ext uri="{FF2B5EF4-FFF2-40B4-BE49-F238E27FC236}">
                  <a16:creationId xmlns:a16="http://schemas.microsoft.com/office/drawing/2014/main" id="{7D7AE250-41B2-43E1-B016-4317E6233102}"/>
                </a:ext>
              </a:extLst>
            </p:cNvPr>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53" name="Oval 5">
              <a:extLst>
                <a:ext uri="{FF2B5EF4-FFF2-40B4-BE49-F238E27FC236}">
                  <a16:creationId xmlns:a16="http://schemas.microsoft.com/office/drawing/2014/main" id="{E8DA9407-2105-4495-8FF3-A5A31F2D3FA9}"/>
                </a:ext>
              </a:extLst>
            </p:cNvPr>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54" name="Oval 6">
              <a:extLst>
                <a:ext uri="{FF2B5EF4-FFF2-40B4-BE49-F238E27FC236}">
                  <a16:creationId xmlns:a16="http://schemas.microsoft.com/office/drawing/2014/main" id="{052B56B6-8D77-4A01-ACBD-8118AD5ADC42}"/>
                </a:ext>
              </a:extLst>
            </p:cNvPr>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55" name="Oval 7">
              <a:extLst>
                <a:ext uri="{FF2B5EF4-FFF2-40B4-BE49-F238E27FC236}">
                  <a16:creationId xmlns:a16="http://schemas.microsoft.com/office/drawing/2014/main" id="{027A4B92-BAAF-42E5-BDE6-D2980A5A4531}"/>
                </a:ext>
              </a:extLst>
            </p:cNvPr>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56" name="Oval 8">
              <a:extLst>
                <a:ext uri="{FF2B5EF4-FFF2-40B4-BE49-F238E27FC236}">
                  <a16:creationId xmlns:a16="http://schemas.microsoft.com/office/drawing/2014/main" id="{F535D463-C16A-4142-8CD2-4354A06EED41}"/>
                </a:ext>
              </a:extLst>
            </p:cNvPr>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57" name="Oval 9">
              <a:extLst>
                <a:ext uri="{FF2B5EF4-FFF2-40B4-BE49-F238E27FC236}">
                  <a16:creationId xmlns:a16="http://schemas.microsoft.com/office/drawing/2014/main" id="{F066D322-B428-4DD4-8E2E-5F2A038582D6}"/>
                </a:ext>
              </a:extLst>
            </p:cNvPr>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58" name="Oval 10">
              <a:extLst>
                <a:ext uri="{FF2B5EF4-FFF2-40B4-BE49-F238E27FC236}">
                  <a16:creationId xmlns:a16="http://schemas.microsoft.com/office/drawing/2014/main" id="{B629C51C-1B8A-43D4-B4E8-D2EC1390A8FC}"/>
                </a:ext>
              </a:extLst>
            </p:cNvPr>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59" name="Oval 11">
              <a:extLst>
                <a:ext uri="{FF2B5EF4-FFF2-40B4-BE49-F238E27FC236}">
                  <a16:creationId xmlns:a16="http://schemas.microsoft.com/office/drawing/2014/main" id="{0D4DF628-73E3-4EFF-8DDC-F59B1435EEF9}"/>
                </a:ext>
              </a:extLst>
            </p:cNvPr>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0" name="Oval 12">
              <a:extLst>
                <a:ext uri="{FF2B5EF4-FFF2-40B4-BE49-F238E27FC236}">
                  <a16:creationId xmlns:a16="http://schemas.microsoft.com/office/drawing/2014/main" id="{900E82A9-4FDA-4B99-88D2-FC95F89A5668}"/>
                </a:ext>
              </a:extLst>
            </p:cNvPr>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1" name="Oval 13">
              <a:extLst>
                <a:ext uri="{FF2B5EF4-FFF2-40B4-BE49-F238E27FC236}">
                  <a16:creationId xmlns:a16="http://schemas.microsoft.com/office/drawing/2014/main" id="{1F28B91E-6CAC-42CF-A01E-2E8649B3F3C2}"/>
                </a:ext>
              </a:extLst>
            </p:cNvPr>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2" name="Oval 14">
              <a:extLst>
                <a:ext uri="{FF2B5EF4-FFF2-40B4-BE49-F238E27FC236}">
                  <a16:creationId xmlns:a16="http://schemas.microsoft.com/office/drawing/2014/main" id="{25DDEE15-9746-48C9-8A9D-86F04AFA3A5B}"/>
                </a:ext>
              </a:extLst>
            </p:cNvPr>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3" name="Oval 15">
              <a:extLst>
                <a:ext uri="{FF2B5EF4-FFF2-40B4-BE49-F238E27FC236}">
                  <a16:creationId xmlns:a16="http://schemas.microsoft.com/office/drawing/2014/main" id="{D9715C96-6C0C-49A8-AF5C-7ADC8882C1E6}"/>
                </a:ext>
              </a:extLst>
            </p:cNvPr>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4" name="Oval 16">
              <a:extLst>
                <a:ext uri="{FF2B5EF4-FFF2-40B4-BE49-F238E27FC236}">
                  <a16:creationId xmlns:a16="http://schemas.microsoft.com/office/drawing/2014/main" id="{8D256C1E-05D5-4E18-98DD-250EE034B44E}"/>
                </a:ext>
              </a:extLst>
            </p:cNvPr>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5" name="Oval 17">
              <a:extLst>
                <a:ext uri="{FF2B5EF4-FFF2-40B4-BE49-F238E27FC236}">
                  <a16:creationId xmlns:a16="http://schemas.microsoft.com/office/drawing/2014/main" id="{B9F6631E-F00B-44D7-8AB1-1FA2ACE14162}"/>
                </a:ext>
              </a:extLst>
            </p:cNvPr>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6" name="Oval 18">
              <a:extLst>
                <a:ext uri="{FF2B5EF4-FFF2-40B4-BE49-F238E27FC236}">
                  <a16:creationId xmlns:a16="http://schemas.microsoft.com/office/drawing/2014/main" id="{7DC81966-54BE-42CF-92BA-6A334560CBE0}"/>
                </a:ext>
              </a:extLst>
            </p:cNvPr>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7" name="Oval 19">
              <a:extLst>
                <a:ext uri="{FF2B5EF4-FFF2-40B4-BE49-F238E27FC236}">
                  <a16:creationId xmlns:a16="http://schemas.microsoft.com/office/drawing/2014/main" id="{EE75A12D-B09A-43F2-BCE8-B0DFB7550134}"/>
                </a:ext>
              </a:extLst>
            </p:cNvPr>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8" name="Oval 20">
              <a:extLst>
                <a:ext uri="{FF2B5EF4-FFF2-40B4-BE49-F238E27FC236}">
                  <a16:creationId xmlns:a16="http://schemas.microsoft.com/office/drawing/2014/main" id="{38DA3969-F429-42A0-A269-68AC581292C6}"/>
                </a:ext>
              </a:extLst>
            </p:cNvPr>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69" name="Oval 21">
              <a:extLst>
                <a:ext uri="{FF2B5EF4-FFF2-40B4-BE49-F238E27FC236}">
                  <a16:creationId xmlns:a16="http://schemas.microsoft.com/office/drawing/2014/main" id="{707C980E-9596-4CBC-B1D6-9BF1EF382EA7}"/>
                </a:ext>
              </a:extLst>
            </p:cNvPr>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0" name="Oval 22">
              <a:extLst>
                <a:ext uri="{FF2B5EF4-FFF2-40B4-BE49-F238E27FC236}">
                  <a16:creationId xmlns:a16="http://schemas.microsoft.com/office/drawing/2014/main" id="{BA0CE2C4-FA38-475B-855C-D5AEDDB4A7E9}"/>
                </a:ext>
              </a:extLst>
            </p:cNvPr>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1" name="Oval 23">
              <a:extLst>
                <a:ext uri="{FF2B5EF4-FFF2-40B4-BE49-F238E27FC236}">
                  <a16:creationId xmlns:a16="http://schemas.microsoft.com/office/drawing/2014/main" id="{54516DD5-7D17-4EDF-8781-C3635A0D25C7}"/>
                </a:ext>
              </a:extLst>
            </p:cNvPr>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2" name="Oval 24">
              <a:extLst>
                <a:ext uri="{FF2B5EF4-FFF2-40B4-BE49-F238E27FC236}">
                  <a16:creationId xmlns:a16="http://schemas.microsoft.com/office/drawing/2014/main" id="{BE84B947-7732-4158-AA0E-00DE6D0FB103}"/>
                </a:ext>
              </a:extLst>
            </p:cNvPr>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3" name="Oval 25">
              <a:extLst>
                <a:ext uri="{FF2B5EF4-FFF2-40B4-BE49-F238E27FC236}">
                  <a16:creationId xmlns:a16="http://schemas.microsoft.com/office/drawing/2014/main" id="{E96970FA-D1BF-4870-BD53-39FE646EC3D3}"/>
                </a:ext>
              </a:extLst>
            </p:cNvPr>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4" name="Oval 26">
              <a:extLst>
                <a:ext uri="{FF2B5EF4-FFF2-40B4-BE49-F238E27FC236}">
                  <a16:creationId xmlns:a16="http://schemas.microsoft.com/office/drawing/2014/main" id="{69E8AA78-0F0D-4F06-86E4-4296665610F6}"/>
                </a:ext>
              </a:extLst>
            </p:cNvPr>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5" name="Oval 27">
              <a:extLst>
                <a:ext uri="{FF2B5EF4-FFF2-40B4-BE49-F238E27FC236}">
                  <a16:creationId xmlns:a16="http://schemas.microsoft.com/office/drawing/2014/main" id="{B73694AB-DD58-427D-9811-2F4537EA8FE9}"/>
                </a:ext>
              </a:extLst>
            </p:cNvPr>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6" name="Oval 28">
              <a:extLst>
                <a:ext uri="{FF2B5EF4-FFF2-40B4-BE49-F238E27FC236}">
                  <a16:creationId xmlns:a16="http://schemas.microsoft.com/office/drawing/2014/main" id="{AB5F9F8C-CB83-450A-8127-568CBFCCAF32}"/>
                </a:ext>
              </a:extLst>
            </p:cNvPr>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7" name="Oval 29">
              <a:extLst>
                <a:ext uri="{FF2B5EF4-FFF2-40B4-BE49-F238E27FC236}">
                  <a16:creationId xmlns:a16="http://schemas.microsoft.com/office/drawing/2014/main" id="{A9C2CC4F-FA9A-4EE6-977D-D1014B61839D}"/>
                </a:ext>
              </a:extLst>
            </p:cNvPr>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8" name="Oval 30">
              <a:extLst>
                <a:ext uri="{FF2B5EF4-FFF2-40B4-BE49-F238E27FC236}">
                  <a16:creationId xmlns:a16="http://schemas.microsoft.com/office/drawing/2014/main" id="{3010D02B-E581-482D-81EE-621264354187}"/>
                </a:ext>
              </a:extLst>
            </p:cNvPr>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79" name="Oval 31">
              <a:extLst>
                <a:ext uri="{FF2B5EF4-FFF2-40B4-BE49-F238E27FC236}">
                  <a16:creationId xmlns:a16="http://schemas.microsoft.com/office/drawing/2014/main" id="{A94F5749-458A-4696-9D2D-82444829EBA1}"/>
                </a:ext>
              </a:extLst>
            </p:cNvPr>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0" name="Oval 32">
              <a:extLst>
                <a:ext uri="{FF2B5EF4-FFF2-40B4-BE49-F238E27FC236}">
                  <a16:creationId xmlns:a16="http://schemas.microsoft.com/office/drawing/2014/main" id="{26108119-B881-4F93-84FD-D7C301F14E60}"/>
                </a:ext>
              </a:extLst>
            </p:cNvPr>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1" name="Oval 33">
              <a:extLst>
                <a:ext uri="{FF2B5EF4-FFF2-40B4-BE49-F238E27FC236}">
                  <a16:creationId xmlns:a16="http://schemas.microsoft.com/office/drawing/2014/main" id="{CC59805F-EF90-40AC-A593-09D7271752F5}"/>
                </a:ext>
              </a:extLst>
            </p:cNvPr>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2" name="Oval 34">
              <a:extLst>
                <a:ext uri="{FF2B5EF4-FFF2-40B4-BE49-F238E27FC236}">
                  <a16:creationId xmlns:a16="http://schemas.microsoft.com/office/drawing/2014/main" id="{428EE5F7-7980-4818-9FB4-0ECD80EBCF44}"/>
                </a:ext>
              </a:extLst>
            </p:cNvPr>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3" name="Oval 35">
              <a:extLst>
                <a:ext uri="{FF2B5EF4-FFF2-40B4-BE49-F238E27FC236}">
                  <a16:creationId xmlns:a16="http://schemas.microsoft.com/office/drawing/2014/main" id="{1A45188F-8D9C-44F1-A612-23AD92ADE198}"/>
                </a:ext>
              </a:extLst>
            </p:cNvPr>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4" name="Oval 36">
              <a:extLst>
                <a:ext uri="{FF2B5EF4-FFF2-40B4-BE49-F238E27FC236}">
                  <a16:creationId xmlns:a16="http://schemas.microsoft.com/office/drawing/2014/main" id="{36BE8B7C-E252-4530-BE02-07E6AD046FFE}"/>
                </a:ext>
              </a:extLst>
            </p:cNvPr>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5" name="Oval 37">
              <a:extLst>
                <a:ext uri="{FF2B5EF4-FFF2-40B4-BE49-F238E27FC236}">
                  <a16:creationId xmlns:a16="http://schemas.microsoft.com/office/drawing/2014/main" id="{0EF60212-8503-4E7F-9BA5-28EE289CB1C4}"/>
                </a:ext>
              </a:extLst>
            </p:cNvPr>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6" name="Oval 38">
              <a:extLst>
                <a:ext uri="{FF2B5EF4-FFF2-40B4-BE49-F238E27FC236}">
                  <a16:creationId xmlns:a16="http://schemas.microsoft.com/office/drawing/2014/main" id="{01CD6448-F1D0-45A2-9472-BE8A7C2E720E}"/>
                </a:ext>
              </a:extLst>
            </p:cNvPr>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7" name="Oval 39">
              <a:extLst>
                <a:ext uri="{FF2B5EF4-FFF2-40B4-BE49-F238E27FC236}">
                  <a16:creationId xmlns:a16="http://schemas.microsoft.com/office/drawing/2014/main" id="{B5279949-125B-44E3-A975-AC8CF8643E3D}"/>
                </a:ext>
              </a:extLst>
            </p:cNvPr>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8" name="Oval 40">
              <a:extLst>
                <a:ext uri="{FF2B5EF4-FFF2-40B4-BE49-F238E27FC236}">
                  <a16:creationId xmlns:a16="http://schemas.microsoft.com/office/drawing/2014/main" id="{21475902-DF0D-43D1-B4CE-7030F1A77BD1}"/>
                </a:ext>
              </a:extLst>
            </p:cNvPr>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89" name="Oval 41">
              <a:extLst>
                <a:ext uri="{FF2B5EF4-FFF2-40B4-BE49-F238E27FC236}">
                  <a16:creationId xmlns:a16="http://schemas.microsoft.com/office/drawing/2014/main" id="{1793CA49-38BC-49FB-908F-FE8BB781D887}"/>
                </a:ext>
              </a:extLst>
            </p:cNvPr>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90" name="Oval 42">
              <a:extLst>
                <a:ext uri="{FF2B5EF4-FFF2-40B4-BE49-F238E27FC236}">
                  <a16:creationId xmlns:a16="http://schemas.microsoft.com/office/drawing/2014/main" id="{378FC3CF-019B-4289-97AC-D3A460C81BFA}"/>
                </a:ext>
              </a:extLst>
            </p:cNvPr>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91" name="Oval 43">
              <a:extLst>
                <a:ext uri="{FF2B5EF4-FFF2-40B4-BE49-F238E27FC236}">
                  <a16:creationId xmlns:a16="http://schemas.microsoft.com/office/drawing/2014/main" id="{4B48558E-618C-4CDC-8E47-EA88F98863E3}"/>
                </a:ext>
              </a:extLst>
            </p:cNvPr>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92" name="Oval 44">
              <a:extLst>
                <a:ext uri="{FF2B5EF4-FFF2-40B4-BE49-F238E27FC236}">
                  <a16:creationId xmlns:a16="http://schemas.microsoft.com/office/drawing/2014/main" id="{E5BCF965-98EC-4913-9A6B-45EC17ADCC93}"/>
                </a:ext>
              </a:extLst>
            </p:cNvPr>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93" name="Oval 45">
              <a:extLst>
                <a:ext uri="{FF2B5EF4-FFF2-40B4-BE49-F238E27FC236}">
                  <a16:creationId xmlns:a16="http://schemas.microsoft.com/office/drawing/2014/main" id="{C451C676-7A03-481F-849C-25D71D75D20A}"/>
                </a:ext>
              </a:extLst>
            </p:cNvPr>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94" name="Oval 46">
              <a:extLst>
                <a:ext uri="{FF2B5EF4-FFF2-40B4-BE49-F238E27FC236}">
                  <a16:creationId xmlns:a16="http://schemas.microsoft.com/office/drawing/2014/main" id="{B53AF0C2-91AB-4311-BEAD-2184B560788B}"/>
                </a:ext>
              </a:extLst>
            </p:cNvPr>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95" name="Oval 47">
              <a:extLst>
                <a:ext uri="{FF2B5EF4-FFF2-40B4-BE49-F238E27FC236}">
                  <a16:creationId xmlns:a16="http://schemas.microsoft.com/office/drawing/2014/main" id="{F8AA3E3C-8697-4B95-8B0E-C16441FF60DC}"/>
                </a:ext>
              </a:extLst>
            </p:cNvPr>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sp>
          <p:nvSpPr>
            <p:cNvPr id="53296" name="Oval 48">
              <a:extLst>
                <a:ext uri="{FF2B5EF4-FFF2-40B4-BE49-F238E27FC236}">
                  <a16:creationId xmlns:a16="http://schemas.microsoft.com/office/drawing/2014/main" id="{1ECE6FDC-73EA-4511-8F5C-70DED904376E}"/>
                </a:ext>
              </a:extLst>
            </p:cNvPr>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sz="1800">
                <a:ea typeface="ＭＳ Ｐゴシック" pitchFamily="-112" charset="-128"/>
              </a:endParaRPr>
            </a:p>
          </p:txBody>
        </p:sp>
      </p:grpSp>
      <p:sp>
        <p:nvSpPr>
          <p:cNvPr id="53297" name="Rectangle 49">
            <a:extLst>
              <a:ext uri="{FF2B5EF4-FFF2-40B4-BE49-F238E27FC236}">
                <a16:creationId xmlns:a16="http://schemas.microsoft.com/office/drawing/2014/main" id="{9C7D108E-103E-46E9-8889-17AE15EE9E7A}"/>
              </a:ext>
            </a:extLst>
          </p:cNvPr>
          <p:cNvSpPr>
            <a:spLocks noChangeArrowheads="1"/>
          </p:cNvSpPr>
          <p:nvPr/>
        </p:nvSpPr>
        <p:spPr bwMode="auto">
          <a:xfrm>
            <a:off x="2540000" y="1982788"/>
            <a:ext cx="9347200" cy="4875212"/>
          </a:xfrm>
          <a:prstGeom prst="rect">
            <a:avLst/>
          </a:prstGeom>
          <a:solidFill>
            <a:schemeClr val="accent1"/>
          </a:solidFill>
          <a:ln w="9525">
            <a:noFill/>
            <a:miter lim="800000"/>
            <a:headEnd/>
            <a:tailEnd/>
          </a:ln>
          <a:effectLst/>
        </p:spPr>
        <p:txBody>
          <a:bodyPr/>
          <a:lstStyle/>
          <a:p>
            <a:pPr eaLnBrk="1" hangingPunct="1">
              <a:defRPr/>
            </a:pPr>
            <a:endParaRPr kumimoji="1" lang="en-US" sz="2400">
              <a:effectLst/>
              <a:latin typeface="Times New Roman" pitchFamily="18" charset="0"/>
              <a:ea typeface="ＭＳ Ｐゴシック" pitchFamily="-112" charset="-128"/>
            </a:endParaRPr>
          </a:p>
        </p:txBody>
      </p:sp>
      <p:sp>
        <p:nvSpPr>
          <p:cNvPr id="53298" name="Rectangle 50">
            <a:extLst>
              <a:ext uri="{FF2B5EF4-FFF2-40B4-BE49-F238E27FC236}">
                <a16:creationId xmlns:a16="http://schemas.microsoft.com/office/drawing/2014/main" id="{82ED25BC-6B92-4248-AFD2-032D8BD83784}"/>
              </a:ext>
            </a:extLst>
          </p:cNvPr>
          <p:cNvSpPr>
            <a:spLocks noChangeArrowheads="1"/>
          </p:cNvSpPr>
          <p:nvPr/>
        </p:nvSpPr>
        <p:spPr bwMode="auto">
          <a:xfrm>
            <a:off x="203200" y="1295400"/>
            <a:ext cx="11684000" cy="152400"/>
          </a:xfrm>
          <a:prstGeom prst="rect">
            <a:avLst/>
          </a:prstGeom>
          <a:solidFill>
            <a:schemeClr val="hlink"/>
          </a:solidFill>
          <a:ln w="9525">
            <a:noFill/>
            <a:miter lim="800000"/>
            <a:headEnd/>
            <a:tailEnd/>
          </a:ln>
          <a:effectLst/>
        </p:spPr>
        <p:txBody>
          <a:bodyPr/>
          <a:lstStyle/>
          <a:p>
            <a:pPr eaLnBrk="1" hangingPunct="1">
              <a:defRPr/>
            </a:pPr>
            <a:endParaRPr kumimoji="1" lang="en-US" sz="2400">
              <a:effectLst/>
              <a:latin typeface="Times New Roman" pitchFamily="18" charset="0"/>
              <a:ea typeface="ＭＳ Ｐゴシック" pitchFamily="-112" charset="-128"/>
            </a:endParaRPr>
          </a:p>
        </p:txBody>
      </p:sp>
      <p:sp>
        <p:nvSpPr>
          <p:cNvPr id="6149" name="Rectangle 51">
            <a:extLst>
              <a:ext uri="{FF2B5EF4-FFF2-40B4-BE49-F238E27FC236}">
                <a16:creationId xmlns:a16="http://schemas.microsoft.com/office/drawing/2014/main" id="{644D01B3-CEE7-4676-BF7A-BFAA0B113C63}"/>
              </a:ext>
            </a:extLst>
          </p:cNvPr>
          <p:cNvSpPr>
            <a:spLocks noGrp="1" noChangeArrowheads="1"/>
          </p:cNvSpPr>
          <p:nvPr>
            <p:ph type="body" idx="1"/>
          </p:nvPr>
        </p:nvSpPr>
        <p:spPr bwMode="auto">
          <a:xfrm>
            <a:off x="2944285" y="2286000"/>
            <a:ext cx="863811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52">
            <a:extLst>
              <a:ext uri="{FF2B5EF4-FFF2-40B4-BE49-F238E27FC236}">
                <a16:creationId xmlns:a16="http://schemas.microsoft.com/office/drawing/2014/main" id="{D830D9DB-E9E8-4130-AFBB-2456EB01D55F}"/>
              </a:ext>
            </a:extLst>
          </p:cNvPr>
          <p:cNvSpPr>
            <a:spLocks noGrp="1" noChangeArrowheads="1"/>
          </p:cNvSpPr>
          <p:nvPr>
            <p:ph type="title"/>
          </p:nvPr>
        </p:nvSpPr>
        <p:spPr bwMode="auto">
          <a:xfrm>
            <a:off x="2540000" y="381000"/>
            <a:ext cx="955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53301" name="Rectangle 53">
            <a:extLst>
              <a:ext uri="{FF2B5EF4-FFF2-40B4-BE49-F238E27FC236}">
                <a16:creationId xmlns:a16="http://schemas.microsoft.com/office/drawing/2014/main" id="{9D1F81BE-5026-4A3C-89B6-ABEF417CAA49}"/>
              </a:ext>
            </a:extLst>
          </p:cNvPr>
          <p:cNvSpPr>
            <a:spLocks noChangeArrowheads="1"/>
          </p:cNvSpPr>
          <p:nvPr/>
        </p:nvSpPr>
        <p:spPr bwMode="auto">
          <a:xfrm>
            <a:off x="609600" y="457200"/>
            <a:ext cx="1422400" cy="1219200"/>
          </a:xfrm>
          <a:prstGeom prst="rect">
            <a:avLst/>
          </a:prstGeom>
          <a:solidFill>
            <a:schemeClr val="accent1"/>
          </a:solidFill>
          <a:ln w="9525">
            <a:noFill/>
            <a:miter lim="800000"/>
            <a:headEnd/>
            <a:tailEnd/>
          </a:ln>
          <a:effectLst/>
        </p:spPr>
        <p:txBody>
          <a:bodyPr/>
          <a:lstStyle/>
          <a:p>
            <a:pPr>
              <a:defRPr/>
            </a:pPr>
            <a:endParaRPr lang="en-US" sz="1800">
              <a:ea typeface="ＭＳ Ｐゴシック" pitchFamily="-112" charset="-128"/>
            </a:endParaRPr>
          </a:p>
        </p:txBody>
      </p:sp>
      <p:grpSp>
        <p:nvGrpSpPr>
          <p:cNvPr id="6152" name="Group 54">
            <a:extLst>
              <a:ext uri="{FF2B5EF4-FFF2-40B4-BE49-F238E27FC236}">
                <a16:creationId xmlns:a16="http://schemas.microsoft.com/office/drawing/2014/main" id="{6FFBA160-F7B5-40CC-9EBD-C0BF6CA2BF8F}"/>
              </a:ext>
            </a:extLst>
          </p:cNvPr>
          <p:cNvGrpSpPr>
            <a:grpSpLocks/>
          </p:cNvGrpSpPr>
          <p:nvPr/>
        </p:nvGrpSpPr>
        <p:grpSpPr bwMode="auto">
          <a:xfrm>
            <a:off x="201084" y="230188"/>
            <a:ext cx="2133600" cy="1598612"/>
            <a:chOff x="95" y="145"/>
            <a:chExt cx="1008" cy="1007"/>
          </a:xfrm>
        </p:grpSpPr>
        <p:sp>
          <p:nvSpPr>
            <p:cNvPr id="53303" name="Oval 55">
              <a:extLst>
                <a:ext uri="{FF2B5EF4-FFF2-40B4-BE49-F238E27FC236}">
                  <a16:creationId xmlns:a16="http://schemas.microsoft.com/office/drawing/2014/main" id="{B987B4DE-B06A-487F-98B4-20C1D93A5A9A}"/>
                </a:ext>
              </a:extLst>
            </p:cNvPr>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04" name="Oval 56">
              <a:extLst>
                <a:ext uri="{FF2B5EF4-FFF2-40B4-BE49-F238E27FC236}">
                  <a16:creationId xmlns:a16="http://schemas.microsoft.com/office/drawing/2014/main" id="{7D96F2E1-2EAC-4BB1-A602-4BD8B79E0D61}"/>
                </a:ext>
              </a:extLst>
            </p:cNvPr>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05" name="Oval 57">
              <a:extLst>
                <a:ext uri="{FF2B5EF4-FFF2-40B4-BE49-F238E27FC236}">
                  <a16:creationId xmlns:a16="http://schemas.microsoft.com/office/drawing/2014/main" id="{A1238AB4-74BE-4EF7-95BD-053AE45FDDDC}"/>
                </a:ext>
              </a:extLst>
            </p:cNvPr>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06" name="Oval 58">
              <a:extLst>
                <a:ext uri="{FF2B5EF4-FFF2-40B4-BE49-F238E27FC236}">
                  <a16:creationId xmlns:a16="http://schemas.microsoft.com/office/drawing/2014/main" id="{65A8D6E6-9FFB-4CD2-9C38-10CFABA9A58B}"/>
                </a:ext>
              </a:extLst>
            </p:cNvPr>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07" name="Oval 59">
              <a:extLst>
                <a:ext uri="{FF2B5EF4-FFF2-40B4-BE49-F238E27FC236}">
                  <a16:creationId xmlns:a16="http://schemas.microsoft.com/office/drawing/2014/main" id="{25771DF8-DFBC-4165-9718-97FA277E0A15}"/>
                </a:ext>
              </a:extLst>
            </p:cNvPr>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08" name="Oval 60">
              <a:extLst>
                <a:ext uri="{FF2B5EF4-FFF2-40B4-BE49-F238E27FC236}">
                  <a16:creationId xmlns:a16="http://schemas.microsoft.com/office/drawing/2014/main" id="{7EDDE897-905D-4EF3-899B-10DB7B053A55}"/>
                </a:ext>
              </a:extLst>
            </p:cNvPr>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09" name="Oval 61">
              <a:extLst>
                <a:ext uri="{FF2B5EF4-FFF2-40B4-BE49-F238E27FC236}">
                  <a16:creationId xmlns:a16="http://schemas.microsoft.com/office/drawing/2014/main" id="{FECDEE84-A157-4E3B-8458-1342ADEBDC03}"/>
                </a:ext>
              </a:extLst>
            </p:cNvPr>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0" name="Oval 62">
              <a:extLst>
                <a:ext uri="{FF2B5EF4-FFF2-40B4-BE49-F238E27FC236}">
                  <a16:creationId xmlns:a16="http://schemas.microsoft.com/office/drawing/2014/main" id="{373FE4AF-C5F9-48B0-B8C1-987D7031D6CD}"/>
                </a:ext>
              </a:extLst>
            </p:cNvPr>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1" name="Oval 63">
              <a:extLst>
                <a:ext uri="{FF2B5EF4-FFF2-40B4-BE49-F238E27FC236}">
                  <a16:creationId xmlns:a16="http://schemas.microsoft.com/office/drawing/2014/main" id="{38C2A39F-2E32-408D-BE0C-8D89D13CB222}"/>
                </a:ext>
              </a:extLst>
            </p:cNvPr>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2" name="Oval 64">
              <a:extLst>
                <a:ext uri="{FF2B5EF4-FFF2-40B4-BE49-F238E27FC236}">
                  <a16:creationId xmlns:a16="http://schemas.microsoft.com/office/drawing/2014/main" id="{D93D24C5-7684-48A6-866F-108232F2A018}"/>
                </a:ext>
              </a:extLst>
            </p:cNvPr>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3" name="Oval 65">
              <a:extLst>
                <a:ext uri="{FF2B5EF4-FFF2-40B4-BE49-F238E27FC236}">
                  <a16:creationId xmlns:a16="http://schemas.microsoft.com/office/drawing/2014/main" id="{75C2DA68-0819-4152-8B33-3D7B5B2A1A90}"/>
                </a:ext>
              </a:extLst>
            </p:cNvPr>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4" name="Oval 66">
              <a:extLst>
                <a:ext uri="{FF2B5EF4-FFF2-40B4-BE49-F238E27FC236}">
                  <a16:creationId xmlns:a16="http://schemas.microsoft.com/office/drawing/2014/main" id="{8049158D-76FB-4235-B3F6-D01B0251E9A0}"/>
                </a:ext>
              </a:extLst>
            </p:cNvPr>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5" name="Oval 67">
              <a:extLst>
                <a:ext uri="{FF2B5EF4-FFF2-40B4-BE49-F238E27FC236}">
                  <a16:creationId xmlns:a16="http://schemas.microsoft.com/office/drawing/2014/main" id="{7B26698D-A088-4765-B77B-FCBC5266BE38}"/>
                </a:ext>
              </a:extLst>
            </p:cNvPr>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6" name="Oval 68">
              <a:extLst>
                <a:ext uri="{FF2B5EF4-FFF2-40B4-BE49-F238E27FC236}">
                  <a16:creationId xmlns:a16="http://schemas.microsoft.com/office/drawing/2014/main" id="{DB0C0A12-CF84-47F1-94E2-3755F0583E91}"/>
                </a:ext>
              </a:extLst>
            </p:cNvPr>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7" name="Oval 69">
              <a:extLst>
                <a:ext uri="{FF2B5EF4-FFF2-40B4-BE49-F238E27FC236}">
                  <a16:creationId xmlns:a16="http://schemas.microsoft.com/office/drawing/2014/main" id="{AAB1745A-DFA6-4500-A55A-D4F416197968}"/>
                </a:ext>
              </a:extLst>
            </p:cNvPr>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8" name="Oval 70">
              <a:extLst>
                <a:ext uri="{FF2B5EF4-FFF2-40B4-BE49-F238E27FC236}">
                  <a16:creationId xmlns:a16="http://schemas.microsoft.com/office/drawing/2014/main" id="{B8947FFB-9905-4BBA-B5F9-0CB041E52F36}"/>
                </a:ext>
              </a:extLst>
            </p:cNvPr>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sp>
          <p:nvSpPr>
            <p:cNvPr id="53319" name="Oval 71">
              <a:extLst>
                <a:ext uri="{FF2B5EF4-FFF2-40B4-BE49-F238E27FC236}">
                  <a16:creationId xmlns:a16="http://schemas.microsoft.com/office/drawing/2014/main" id="{7A5893E1-CD2E-4284-88EF-9422FB5853D4}"/>
                </a:ext>
              </a:extLst>
            </p:cNvPr>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sz="1800">
                <a:ea typeface="ＭＳ Ｐゴシック" pitchFamily="-112" charset="-128"/>
              </a:endParaRPr>
            </a:p>
          </p:txBody>
        </p:sp>
      </p:grpSp>
      <p:sp>
        <p:nvSpPr>
          <p:cNvPr id="53320" name="Rectangle 72">
            <a:extLst>
              <a:ext uri="{FF2B5EF4-FFF2-40B4-BE49-F238E27FC236}">
                <a16:creationId xmlns:a16="http://schemas.microsoft.com/office/drawing/2014/main" id="{7184F08D-C46D-4006-9B17-6DA70B135B5D}"/>
              </a:ext>
            </a:extLst>
          </p:cNvPr>
          <p:cNvSpPr>
            <a:spLocks noChangeArrowheads="1"/>
          </p:cNvSpPr>
          <p:nvPr/>
        </p:nvSpPr>
        <p:spPr bwMode="auto">
          <a:xfrm>
            <a:off x="406400" y="165100"/>
            <a:ext cx="1727200" cy="292100"/>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53321" name="Rectangle 73">
            <a:extLst>
              <a:ext uri="{FF2B5EF4-FFF2-40B4-BE49-F238E27FC236}">
                <a16:creationId xmlns:a16="http://schemas.microsoft.com/office/drawing/2014/main" id="{49E187E7-0744-4E2E-B969-33739C94F7B4}"/>
              </a:ext>
            </a:extLst>
          </p:cNvPr>
          <p:cNvSpPr>
            <a:spLocks noChangeArrowheads="1"/>
          </p:cNvSpPr>
          <p:nvPr/>
        </p:nvSpPr>
        <p:spPr bwMode="auto">
          <a:xfrm>
            <a:off x="101600" y="381000"/>
            <a:ext cx="508000" cy="6499225"/>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53322" name="Rectangle 74">
            <a:extLst>
              <a:ext uri="{FF2B5EF4-FFF2-40B4-BE49-F238E27FC236}">
                <a16:creationId xmlns:a16="http://schemas.microsoft.com/office/drawing/2014/main" id="{E9566473-8898-4EE6-A8FC-2F3E7790D4D7}"/>
              </a:ext>
            </a:extLst>
          </p:cNvPr>
          <p:cNvSpPr>
            <a:spLocks noChangeArrowheads="1"/>
          </p:cNvSpPr>
          <p:nvPr/>
        </p:nvSpPr>
        <p:spPr bwMode="auto">
          <a:xfrm>
            <a:off x="203200" y="1295400"/>
            <a:ext cx="406400" cy="152400"/>
          </a:xfrm>
          <a:prstGeom prst="rect">
            <a:avLst/>
          </a:prstGeom>
          <a:solidFill>
            <a:schemeClr val="hlink"/>
          </a:solidFill>
          <a:ln w="9525">
            <a:noFill/>
            <a:miter lim="800000"/>
            <a:headEnd/>
            <a:tailEnd/>
          </a:ln>
          <a:effectLst/>
        </p:spPr>
        <p:txBody>
          <a:bodyPr/>
          <a:lstStyle/>
          <a:p>
            <a:pPr>
              <a:defRPr/>
            </a:pPr>
            <a:endParaRPr lang="en-US" sz="1800">
              <a:ea typeface="ＭＳ Ｐゴシック" pitchFamily="-112" charset="-128"/>
            </a:endParaRPr>
          </a:p>
        </p:txBody>
      </p:sp>
      <p:sp>
        <p:nvSpPr>
          <p:cNvPr id="53323" name="Rectangle 75">
            <a:extLst>
              <a:ext uri="{FF2B5EF4-FFF2-40B4-BE49-F238E27FC236}">
                <a16:creationId xmlns:a16="http://schemas.microsoft.com/office/drawing/2014/main" id="{01E8909D-8C8A-4B73-A1E8-DE42E1A802CF}"/>
              </a:ext>
            </a:extLst>
          </p:cNvPr>
          <p:cNvSpPr>
            <a:spLocks noChangeArrowheads="1"/>
          </p:cNvSpPr>
          <p:nvPr/>
        </p:nvSpPr>
        <p:spPr bwMode="auto">
          <a:xfrm>
            <a:off x="406400" y="1676400"/>
            <a:ext cx="1727200" cy="292100"/>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53324" name="Rectangle 76">
            <a:extLst>
              <a:ext uri="{FF2B5EF4-FFF2-40B4-BE49-F238E27FC236}">
                <a16:creationId xmlns:a16="http://schemas.microsoft.com/office/drawing/2014/main" id="{0EE3AC6E-28CB-457A-94E6-29F81169B098}"/>
              </a:ext>
            </a:extLst>
          </p:cNvPr>
          <p:cNvSpPr>
            <a:spLocks noChangeArrowheads="1"/>
          </p:cNvSpPr>
          <p:nvPr/>
        </p:nvSpPr>
        <p:spPr bwMode="auto">
          <a:xfrm>
            <a:off x="2032000" y="304800"/>
            <a:ext cx="508000" cy="6586538"/>
          </a:xfrm>
          <a:prstGeom prst="rect">
            <a:avLst/>
          </a:prstGeom>
          <a:solidFill>
            <a:schemeClr val="bg1"/>
          </a:solidFill>
          <a:ln w="9525">
            <a:noFill/>
            <a:miter lim="800000"/>
            <a:headEnd/>
            <a:tailEnd/>
          </a:ln>
          <a:effectLst/>
        </p:spPr>
        <p:txBody>
          <a:bodyPr/>
          <a:lstStyle/>
          <a:p>
            <a:pPr>
              <a:defRPr/>
            </a:pPr>
            <a:endParaRPr lang="en-US" sz="1800">
              <a:ea typeface="ＭＳ Ｐゴシック" pitchFamily="-112" charset="-128"/>
            </a:endParaRPr>
          </a:p>
        </p:txBody>
      </p:sp>
      <p:sp>
        <p:nvSpPr>
          <p:cNvPr id="53325" name="Rectangle 77">
            <a:extLst>
              <a:ext uri="{FF2B5EF4-FFF2-40B4-BE49-F238E27FC236}">
                <a16:creationId xmlns:a16="http://schemas.microsoft.com/office/drawing/2014/main" id="{839FB663-DFBC-453D-8FB1-FC1CEFE5EFAE}"/>
              </a:ext>
            </a:extLst>
          </p:cNvPr>
          <p:cNvSpPr>
            <a:spLocks noChangeArrowheads="1"/>
          </p:cNvSpPr>
          <p:nvPr/>
        </p:nvSpPr>
        <p:spPr bwMode="auto">
          <a:xfrm>
            <a:off x="2032000" y="1295400"/>
            <a:ext cx="914400" cy="152400"/>
          </a:xfrm>
          <a:prstGeom prst="rect">
            <a:avLst/>
          </a:prstGeom>
          <a:solidFill>
            <a:schemeClr val="hlink"/>
          </a:solidFill>
          <a:ln w="9525">
            <a:noFill/>
            <a:miter lim="800000"/>
            <a:headEnd/>
            <a:tailEnd/>
          </a:ln>
          <a:effectLst/>
        </p:spPr>
        <p:txBody>
          <a:bodyPr/>
          <a:lstStyle/>
          <a:p>
            <a:pPr>
              <a:defRPr/>
            </a:pPr>
            <a:endParaRPr lang="en-US" sz="1800">
              <a:ea typeface="ＭＳ Ｐゴシック" pitchFamily="-112" charset="-128"/>
            </a:endParaRPr>
          </a:p>
        </p:txBody>
      </p:sp>
      <p:sp>
        <p:nvSpPr>
          <p:cNvPr id="53326" name="Rectangle 78">
            <a:extLst>
              <a:ext uri="{FF2B5EF4-FFF2-40B4-BE49-F238E27FC236}">
                <a16:creationId xmlns:a16="http://schemas.microsoft.com/office/drawing/2014/main" id="{F8C94DF1-ADD1-4805-B263-D326196F4C36}"/>
              </a:ext>
            </a:extLst>
          </p:cNvPr>
          <p:cNvSpPr>
            <a:spLocks noGrp="1" noChangeArrowheads="1"/>
          </p:cNvSpPr>
          <p:nvPr>
            <p:ph type="dt" sz="half" idx="2"/>
          </p:nvPr>
        </p:nvSpPr>
        <p:spPr bwMode="auto">
          <a:xfrm>
            <a:off x="3412067" y="6470650"/>
            <a:ext cx="1794933"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effectLst/>
                <a:latin typeface="+mj-lt"/>
                <a:ea typeface="ＭＳ Ｐゴシック" pitchFamily="-112" charset="-128"/>
              </a:defRPr>
            </a:lvl1pPr>
          </a:lstStyle>
          <a:p>
            <a:pPr>
              <a:defRPr/>
            </a:pPr>
            <a:endParaRPr lang="en-US"/>
          </a:p>
        </p:txBody>
      </p:sp>
      <p:sp>
        <p:nvSpPr>
          <p:cNvPr id="53327" name="Rectangle 79">
            <a:extLst>
              <a:ext uri="{FF2B5EF4-FFF2-40B4-BE49-F238E27FC236}">
                <a16:creationId xmlns:a16="http://schemas.microsoft.com/office/drawing/2014/main" id="{36807C43-B8E5-4357-8EBA-15DDC72D0F4E}"/>
              </a:ext>
            </a:extLst>
          </p:cNvPr>
          <p:cNvSpPr>
            <a:spLocks noGrp="1" noChangeArrowheads="1"/>
          </p:cNvSpPr>
          <p:nvPr>
            <p:ph type="ftr" sz="quarter" idx="3"/>
          </p:nvPr>
        </p:nvSpPr>
        <p:spPr bwMode="auto">
          <a:xfrm>
            <a:off x="5312834" y="6477001"/>
            <a:ext cx="4720167"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effectLst/>
                <a:latin typeface="+mj-lt"/>
                <a:ea typeface="ＭＳ Ｐゴシック" pitchFamily="-112" charset="-128"/>
              </a:defRPr>
            </a:lvl1pPr>
          </a:lstStyle>
          <a:p>
            <a:pPr>
              <a:defRPr/>
            </a:pPr>
            <a:endParaRPr lang="en-US"/>
          </a:p>
        </p:txBody>
      </p:sp>
      <p:sp>
        <p:nvSpPr>
          <p:cNvPr id="53328" name="Rectangle 80">
            <a:extLst>
              <a:ext uri="{FF2B5EF4-FFF2-40B4-BE49-F238E27FC236}">
                <a16:creationId xmlns:a16="http://schemas.microsoft.com/office/drawing/2014/main" id="{D36D19C5-5011-4AA4-8388-E0298A789E53}"/>
              </a:ext>
            </a:extLst>
          </p:cNvPr>
          <p:cNvSpPr>
            <a:spLocks noGrp="1" noChangeArrowheads="1"/>
          </p:cNvSpPr>
          <p:nvPr>
            <p:ph type="sldNum" sz="quarter" idx="4"/>
          </p:nvPr>
        </p:nvSpPr>
        <p:spPr bwMode="auto">
          <a:xfrm>
            <a:off x="10096500" y="6477001"/>
            <a:ext cx="1667933"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effectLst/>
                <a:latin typeface="Times New Roman" panose="02020603050405020304" pitchFamily="18" charset="0"/>
              </a:defRPr>
            </a:lvl1pPr>
          </a:lstStyle>
          <a:p>
            <a:fld id="{5559BA22-1DE8-460B-A3B1-81FCB37495D5}" type="slidenum">
              <a:rPr lang="en-US" altLang="en-US"/>
              <a:pPr/>
              <a:t>‹#›</a:t>
            </a:fld>
            <a:endParaRPr lang="en-US" altLang="en-US"/>
          </a:p>
        </p:txBody>
      </p:sp>
      <p:sp>
        <p:nvSpPr>
          <p:cNvPr id="53329" name="Rectangle 81">
            <a:extLst>
              <a:ext uri="{FF2B5EF4-FFF2-40B4-BE49-F238E27FC236}">
                <a16:creationId xmlns:a16="http://schemas.microsoft.com/office/drawing/2014/main" id="{C70FBC80-337B-467F-A886-56DC1E13AC0A}"/>
              </a:ext>
            </a:extLst>
          </p:cNvPr>
          <p:cNvSpPr>
            <a:spLocks noChangeArrowheads="1"/>
          </p:cNvSpPr>
          <p:nvPr/>
        </p:nvSpPr>
        <p:spPr bwMode="auto">
          <a:xfrm>
            <a:off x="3048000" y="6029325"/>
            <a:ext cx="296333" cy="827088"/>
          </a:xfrm>
          <a:prstGeom prst="rect">
            <a:avLst/>
          </a:prstGeom>
          <a:solidFill>
            <a:srgbClr val="B2B2B2">
              <a:alpha val="50000"/>
            </a:srgbClr>
          </a:solidFill>
          <a:ln w="9525">
            <a:noFill/>
            <a:miter lim="800000"/>
            <a:headEnd/>
            <a:tailEnd/>
          </a:ln>
          <a:effectLst/>
        </p:spPr>
        <p:txBody>
          <a:bodyPr/>
          <a:lstStyle/>
          <a:p>
            <a:pPr eaLnBrk="1" hangingPunct="1">
              <a:defRPr/>
            </a:pPr>
            <a:endParaRPr kumimoji="1" lang="en-US" sz="2400">
              <a:effectLst/>
              <a:latin typeface="Times New Roman" pitchFamily="18" charset="0"/>
              <a:ea typeface="ＭＳ Ｐゴシック" pitchFamily="-112" charset="-128"/>
            </a:endParaRPr>
          </a:p>
        </p:txBody>
      </p:sp>
    </p:spTree>
    <p:extLst>
      <p:ext uri="{BB962C8B-B14F-4D97-AF65-F5344CB8AC3E}">
        <p14:creationId xmlns:p14="http://schemas.microsoft.com/office/powerpoint/2010/main" val="1526151834"/>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00FFCC"/>
        </a:buClr>
        <a:buSzPct val="70000"/>
        <a:buFont typeface="Wingdings" panose="05000000000000000000"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defRPr>
      </a:lvl2pPr>
      <a:lvl3pPr marL="1143000" indent="-228600" algn="l" rtl="0" eaLnBrk="0" fontAlgn="base" hangingPunct="0">
        <a:spcBef>
          <a:spcPct val="20000"/>
        </a:spcBef>
        <a:spcAft>
          <a:spcPct val="0"/>
        </a:spcAft>
        <a:buClr>
          <a:srgbClr val="00FFCC"/>
        </a:buClr>
        <a:buSzPct val="65000"/>
        <a:buFont typeface="Wingdings" panose="05000000000000000000" pitchFamily="2" charset="2"/>
        <a:buChar char="t"/>
        <a:defRPr sz="2400">
          <a:solidFill>
            <a:schemeClr val="tx1"/>
          </a:solidFill>
          <a:latin typeface="+mn-lt"/>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defRPr>
      </a:lvl5pPr>
      <a:lvl6pPr marL="2514600" indent="-228600" algn="l" rtl="0" fontAlgn="base">
        <a:spcBef>
          <a:spcPct val="20000"/>
        </a:spcBef>
        <a:spcAft>
          <a:spcPct val="0"/>
        </a:spcAft>
        <a:buClr>
          <a:srgbClr val="00FFCC"/>
        </a:buClr>
        <a:buChar char="•"/>
        <a:defRPr sz="2000">
          <a:solidFill>
            <a:schemeClr val="tx1"/>
          </a:solidFill>
          <a:latin typeface="+mn-lt"/>
        </a:defRPr>
      </a:lvl6pPr>
      <a:lvl7pPr marL="2971800" indent="-228600" algn="l" rtl="0" fontAlgn="base">
        <a:spcBef>
          <a:spcPct val="20000"/>
        </a:spcBef>
        <a:spcAft>
          <a:spcPct val="0"/>
        </a:spcAft>
        <a:buClr>
          <a:srgbClr val="00FFCC"/>
        </a:buClr>
        <a:buChar char="•"/>
        <a:defRPr sz="2000">
          <a:solidFill>
            <a:schemeClr val="tx1"/>
          </a:solidFill>
          <a:latin typeface="+mn-lt"/>
        </a:defRPr>
      </a:lvl7pPr>
      <a:lvl8pPr marL="3429000" indent="-228600" algn="l" rtl="0" fontAlgn="base">
        <a:spcBef>
          <a:spcPct val="20000"/>
        </a:spcBef>
        <a:spcAft>
          <a:spcPct val="0"/>
        </a:spcAft>
        <a:buClr>
          <a:srgbClr val="00FFCC"/>
        </a:buClr>
        <a:buChar char="•"/>
        <a:defRPr sz="2000">
          <a:solidFill>
            <a:schemeClr val="tx1"/>
          </a:solidFill>
          <a:latin typeface="+mn-lt"/>
        </a:defRPr>
      </a:lvl8pPr>
      <a:lvl9pPr marL="3886200" indent="-228600" algn="l" rtl="0" fontAlgn="base">
        <a:spcBef>
          <a:spcPct val="20000"/>
        </a:spcBef>
        <a:spcAft>
          <a:spcPct val="0"/>
        </a:spcAft>
        <a:buClr>
          <a:srgbClr val="00FFCC"/>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CF0A7178-3B19-4E76-B2B5-D109FCA4FA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EDD28C16-E6B5-449D-B08C-82485EDAD79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3F121D7B-4174-4AB3-A2AC-5336691A59B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C3D0A231-1697-41E1-8F12-98B4BA8C058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445DC3B-1D13-4E36-B03A-BBC1591ADA7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41E5C8A9-8326-4E67-8E47-3217DC6F542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F18C99DF-F65B-4062-81CC-4D1608E867ED}" type="slidenum">
              <a:rPr lang="en-US" altLang="en-US"/>
              <a:pPr/>
              <a:t>‹#›</a:t>
            </a:fld>
            <a:endParaRPr lang="en-US" altLang="en-US"/>
          </a:p>
        </p:txBody>
      </p:sp>
    </p:spTree>
    <p:extLst>
      <p:ext uri="{BB962C8B-B14F-4D97-AF65-F5344CB8AC3E}">
        <p14:creationId xmlns:p14="http://schemas.microsoft.com/office/powerpoint/2010/main" val="3458440729"/>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CF0A7178-3B19-4E76-B2B5-D109FCA4FA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EDD28C16-E6B5-449D-B08C-82485EDAD79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3F121D7B-4174-4AB3-A2AC-5336691A59B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C3D0A231-1697-41E1-8F12-98B4BA8C058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445DC3B-1D13-4E36-B03A-BBC1591ADA7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41E5C8A9-8326-4E67-8E47-3217DC6F542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F18C99DF-F65B-4062-81CC-4D1608E867ED}" type="slidenum">
              <a:rPr lang="en-US" altLang="en-US"/>
              <a:pPr/>
              <a:t>‹#›</a:t>
            </a:fld>
            <a:endParaRPr lang="en-US" altLang="en-US"/>
          </a:p>
        </p:txBody>
      </p:sp>
    </p:spTree>
    <p:extLst>
      <p:ext uri="{BB962C8B-B14F-4D97-AF65-F5344CB8AC3E}">
        <p14:creationId xmlns:p14="http://schemas.microsoft.com/office/powerpoint/2010/main" val="50118174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A156FF4-DE57-4DDD-AD57-33782CB7082B}"/>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7D7F45EB-9BC5-481E-AC72-BCD4F71D2F17}"/>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AAEC6839-FEA4-47B5-97EB-75C8F2400CC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E6A1DD64-E75A-4EB8-A907-C54F5888514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BE92DB2-D762-4538-AE27-EC006F4BD78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93826677-67E4-4282-BC27-7082D0F9443A}" type="slidenum">
              <a:rPr lang="en-US" altLang="en-US"/>
              <a:pPr/>
              <a:t>‹#›</a:t>
            </a:fld>
            <a:endParaRPr lang="en-US" altLang="en-US"/>
          </a:p>
        </p:txBody>
      </p:sp>
    </p:spTree>
    <p:extLst>
      <p:ext uri="{BB962C8B-B14F-4D97-AF65-F5344CB8AC3E}">
        <p14:creationId xmlns:p14="http://schemas.microsoft.com/office/powerpoint/2010/main" val="1312826888"/>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98">
            <a:extLst>
              <a:ext uri="{FF2B5EF4-FFF2-40B4-BE49-F238E27FC236}">
                <a16:creationId xmlns:a16="http://schemas.microsoft.com/office/drawing/2014/main" id="{2F9FD3F2-7BAE-4E4C-98C6-00CE734A25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EB52D39A-A8D6-4606-883D-62912516CF5E}"/>
              </a:ext>
            </a:extLst>
          </p:cNvPr>
          <p:cNvSpPr>
            <a:spLocks noGrp="1" noChangeArrowheads="1"/>
          </p:cNvSpPr>
          <p:nvPr>
            <p:ph type="title"/>
          </p:nvPr>
        </p:nvSpPr>
        <p:spPr bwMode="auto">
          <a:xfrm>
            <a:off x="9144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20" name="Rectangle 4">
            <a:extLst>
              <a:ext uri="{FF2B5EF4-FFF2-40B4-BE49-F238E27FC236}">
                <a16:creationId xmlns:a16="http://schemas.microsoft.com/office/drawing/2014/main" id="{58E7BD20-4A21-4DC0-846E-6E9EEC855E3C}"/>
              </a:ext>
            </a:extLst>
          </p:cNvPr>
          <p:cNvSpPr>
            <a:spLocks noGrp="1" noChangeArrowheads="1"/>
          </p:cNvSpPr>
          <p:nvPr>
            <p:ph type="body" idx="1"/>
          </p:nvPr>
        </p:nvSpPr>
        <p:spPr bwMode="auto">
          <a:xfrm>
            <a:off x="914400" y="1600200"/>
            <a:ext cx="10363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08581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A156FF4-DE57-4DDD-AD57-33782CB7082B}"/>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7D7F45EB-9BC5-481E-AC72-BCD4F71D2F17}"/>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AAEC6839-FEA4-47B5-97EB-75C8F2400CC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E6A1DD64-E75A-4EB8-A907-C54F5888514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BE92DB2-D762-4538-AE27-EC006F4BD78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93826677-67E4-4282-BC27-7082D0F9443A}" type="slidenum">
              <a:rPr lang="en-US" altLang="en-US"/>
              <a:pPr/>
              <a:t>‹#›</a:t>
            </a:fld>
            <a:endParaRPr lang="en-US" altLang="en-US"/>
          </a:p>
        </p:txBody>
      </p:sp>
    </p:spTree>
    <p:extLst>
      <p:ext uri="{BB962C8B-B14F-4D97-AF65-F5344CB8AC3E}">
        <p14:creationId xmlns:p14="http://schemas.microsoft.com/office/powerpoint/2010/main" val="2336738237"/>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10">
            <a:extLst>
              <a:ext uri="{FF2B5EF4-FFF2-40B4-BE49-F238E27FC236}">
                <a16:creationId xmlns:a16="http://schemas.microsoft.com/office/drawing/2014/main" id="{5F5DA28D-2183-4F80-B49B-B9E13232A8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35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8B3613FF-E249-4030-8E1D-914F9BA5D78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A4540039-129A-4D1E-97EC-656EA787713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90306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a:extLst>
              <a:ext uri="{FF2B5EF4-FFF2-40B4-BE49-F238E27FC236}">
                <a16:creationId xmlns:a16="http://schemas.microsoft.com/office/drawing/2014/main" id="{285D1456-48DC-46C9-80CD-9FA8D89B7CA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720DE5CA-73A5-40C2-A036-21545617ED1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ABEFA1E9-2DF0-4DDB-B717-E8FEBC4F20D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ACEDC09E-72F6-4D59-9C68-59FAE3195A0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48134" name="Rectangle 6">
            <a:extLst>
              <a:ext uri="{FF2B5EF4-FFF2-40B4-BE49-F238E27FC236}">
                <a16:creationId xmlns:a16="http://schemas.microsoft.com/office/drawing/2014/main" id="{C634DA4C-F677-4C41-9E8E-246C9FA8CDE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01AC7AB8-D152-486C-8AA5-09AD26D3EB4C}" type="slidenum">
              <a:rPr lang="en-US" altLang="en-US"/>
              <a:pPr/>
              <a:t>‹#›</a:t>
            </a:fld>
            <a:endParaRPr lang="en-US" altLang="en-US"/>
          </a:p>
        </p:txBody>
      </p:sp>
    </p:spTree>
    <p:extLst>
      <p:ext uri="{BB962C8B-B14F-4D97-AF65-F5344CB8AC3E}">
        <p14:creationId xmlns:p14="http://schemas.microsoft.com/office/powerpoint/2010/main" val="2658178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a:extLst>
              <a:ext uri="{FF2B5EF4-FFF2-40B4-BE49-F238E27FC236}">
                <a16:creationId xmlns:a16="http://schemas.microsoft.com/office/drawing/2014/main" id="{481F2549-098D-41C0-ACC9-63034E9B7F8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8F00FD5-192A-4A4D-B6C4-91BCCB21F50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C86B8A80-300C-4A6B-B0E9-A6EB53D541C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B0D6800-964B-4C66-A067-F0E534E987C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09574" name="Rectangle 6">
            <a:extLst>
              <a:ext uri="{FF2B5EF4-FFF2-40B4-BE49-F238E27FC236}">
                <a16:creationId xmlns:a16="http://schemas.microsoft.com/office/drawing/2014/main" id="{AC288E18-813E-4136-A457-3008CBDC4C4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09575" name="Rectangle 7">
            <a:extLst>
              <a:ext uri="{FF2B5EF4-FFF2-40B4-BE49-F238E27FC236}">
                <a16:creationId xmlns:a16="http://schemas.microsoft.com/office/drawing/2014/main" id="{10C3892C-DDEB-41DE-A406-1FB02F40EE9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F6F19470-C58A-4FF1-9395-75989C639ED8}" type="slidenum">
              <a:rPr lang="en-US" altLang="en-US"/>
              <a:pPr/>
              <a:t>‹#›</a:t>
            </a:fld>
            <a:endParaRPr lang="en-US" altLang="en-US"/>
          </a:p>
        </p:txBody>
      </p:sp>
    </p:spTree>
    <p:extLst>
      <p:ext uri="{BB962C8B-B14F-4D97-AF65-F5344CB8AC3E}">
        <p14:creationId xmlns:p14="http://schemas.microsoft.com/office/powerpoint/2010/main" val="14718384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7">
            <a:extLst>
              <a:ext uri="{FF2B5EF4-FFF2-40B4-BE49-F238E27FC236}">
                <a16:creationId xmlns:a16="http://schemas.microsoft.com/office/drawing/2014/main" id="{664AE07B-122F-40E0-B246-C0694C42B751}"/>
              </a:ext>
            </a:extLst>
          </p:cNvPr>
          <p:cNvGrpSpPr>
            <a:grpSpLocks/>
          </p:cNvGrpSpPr>
          <p:nvPr userDrawn="1"/>
        </p:nvGrpSpPr>
        <p:grpSpPr bwMode="auto">
          <a:xfrm>
            <a:off x="0" y="0"/>
            <a:ext cx="12194117" cy="6880225"/>
            <a:chOff x="0" y="-2"/>
            <a:chExt cx="5761" cy="4334"/>
          </a:xfrm>
        </p:grpSpPr>
        <p:pic>
          <p:nvPicPr>
            <p:cNvPr id="39944" name="Picture 8">
              <a:extLst>
                <a:ext uri="{FF2B5EF4-FFF2-40B4-BE49-F238E27FC236}">
                  <a16:creationId xmlns:a16="http://schemas.microsoft.com/office/drawing/2014/main" id="{97E4C854-DC94-4D69-A0D5-4880582E23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
              <a:ext cx="5761" cy="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a:extLst>
                <a:ext uri="{FF2B5EF4-FFF2-40B4-BE49-F238E27FC236}">
                  <a16:creationId xmlns:a16="http://schemas.microsoft.com/office/drawing/2014/main" id="{72B425AD-534C-4831-9126-AD4F85DBBD36}"/>
                </a:ext>
              </a:extLst>
            </p:cNvPr>
            <p:cNvSpPr>
              <a:spLocks noChangeArrowheads="1"/>
            </p:cNvSpPr>
            <p:nvPr/>
          </p:nvSpPr>
          <p:spPr bwMode="auto">
            <a:xfrm>
              <a:off x="2362" y="4044"/>
              <a:ext cx="1094"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18" charset="0"/>
                  <a:ea typeface="ＭＳ Ｐゴシック" pitchFamily="34" charset="-128"/>
                </a:rPr>
                <a:t>Judea</a:t>
              </a:r>
            </a:p>
          </p:txBody>
        </p:sp>
        <p:sp>
          <p:nvSpPr>
            <p:cNvPr id="1034" name="Rectangle 10">
              <a:extLst>
                <a:ext uri="{FF2B5EF4-FFF2-40B4-BE49-F238E27FC236}">
                  <a16:creationId xmlns:a16="http://schemas.microsoft.com/office/drawing/2014/main" id="{5A317B02-1BC9-48AA-868A-B851474F3A49}"/>
                </a:ext>
              </a:extLst>
            </p:cNvPr>
            <p:cNvSpPr>
              <a:spLocks noChangeArrowheads="1"/>
            </p:cNvSpPr>
            <p:nvPr/>
          </p:nvSpPr>
          <p:spPr bwMode="auto">
            <a:xfrm>
              <a:off x="1210" y="4044"/>
              <a:ext cx="1094" cy="288"/>
            </a:xfrm>
            <a:prstGeom prst="rect">
              <a:avLst/>
            </a:prstGeom>
            <a:solidFill>
              <a:srgbClr val="18605A"/>
            </a:solidFill>
            <a:ln w="50800">
              <a:noFill/>
              <a:miter lim="800000"/>
              <a:headEnd/>
              <a:tailEnd/>
            </a:ln>
            <a:effectLst/>
          </p:spPr>
          <p:txBody>
            <a:bodyPr wrap="none" anchor="ctr"/>
            <a:lstStyle/>
            <a:p>
              <a:pPr algn="ctr">
                <a:defRPr/>
              </a:pPr>
              <a:r>
                <a:rPr lang="en-US" sz="3200" baseline="-4000">
                  <a:solidFill>
                    <a:srgbClr val="FFFFFF"/>
                  </a:solidFill>
                  <a:effectLst/>
                  <a:latin typeface="Times New Roman" pitchFamily="18" charset="0"/>
                  <a:ea typeface="ＭＳ Ｐゴシック" pitchFamily="34" charset="-128"/>
                </a:rPr>
                <a:t>Galilee</a:t>
              </a:r>
              <a:endParaRPr lang="en-US" sz="1800" baseline="-4000">
                <a:solidFill>
                  <a:srgbClr val="FFFFFF"/>
                </a:solidFill>
                <a:effectLst/>
                <a:latin typeface="Times New Roman" pitchFamily="18" charset="0"/>
                <a:ea typeface="ＭＳ Ｐゴシック" pitchFamily="34" charset="-128"/>
              </a:endParaRPr>
            </a:p>
          </p:txBody>
        </p:sp>
        <p:sp>
          <p:nvSpPr>
            <p:cNvPr id="1035" name="Rectangle 11">
              <a:extLst>
                <a:ext uri="{FF2B5EF4-FFF2-40B4-BE49-F238E27FC236}">
                  <a16:creationId xmlns:a16="http://schemas.microsoft.com/office/drawing/2014/main" id="{5B137F5A-ABD9-4822-A7B4-F157678F773E}"/>
                </a:ext>
              </a:extLst>
            </p:cNvPr>
            <p:cNvSpPr>
              <a:spLocks noChangeArrowheads="1"/>
            </p:cNvSpPr>
            <p:nvPr/>
          </p:nvSpPr>
          <p:spPr bwMode="auto">
            <a:xfrm>
              <a:off x="0" y="4044"/>
              <a:ext cx="1152"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18" charset="0"/>
                  <a:ea typeface="ＭＳ Ｐゴシック" pitchFamily="34" charset="-128"/>
                </a:rPr>
                <a:t>Childhood</a:t>
              </a:r>
            </a:p>
          </p:txBody>
        </p:sp>
        <p:sp>
          <p:nvSpPr>
            <p:cNvPr id="1036" name="Rectangle 12">
              <a:extLst>
                <a:ext uri="{FF2B5EF4-FFF2-40B4-BE49-F238E27FC236}">
                  <a16:creationId xmlns:a16="http://schemas.microsoft.com/office/drawing/2014/main" id="{A07CAE13-920C-45C3-AD62-C2E3CDDA0D1F}"/>
                </a:ext>
              </a:extLst>
            </p:cNvPr>
            <p:cNvSpPr>
              <a:spLocks noChangeArrowheads="1"/>
            </p:cNvSpPr>
            <p:nvPr/>
          </p:nvSpPr>
          <p:spPr bwMode="auto">
            <a:xfrm>
              <a:off x="3514" y="4044"/>
              <a:ext cx="1094"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18" charset="0"/>
                  <a:ea typeface="ＭＳ Ｐゴシック" pitchFamily="34" charset="-128"/>
                </a:rPr>
                <a:t>Perea</a:t>
              </a:r>
            </a:p>
          </p:txBody>
        </p:sp>
        <p:sp>
          <p:nvSpPr>
            <p:cNvPr id="1037" name="Rectangle 13">
              <a:extLst>
                <a:ext uri="{FF2B5EF4-FFF2-40B4-BE49-F238E27FC236}">
                  <a16:creationId xmlns:a16="http://schemas.microsoft.com/office/drawing/2014/main" id="{34DAC450-03CC-4748-91E5-A2D28DC52C4C}"/>
                </a:ext>
              </a:extLst>
            </p:cNvPr>
            <p:cNvSpPr>
              <a:spLocks noChangeArrowheads="1"/>
            </p:cNvSpPr>
            <p:nvPr/>
          </p:nvSpPr>
          <p:spPr bwMode="auto">
            <a:xfrm>
              <a:off x="4666" y="4044"/>
              <a:ext cx="1094"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18" charset="0"/>
                  <a:ea typeface="ＭＳ Ｐゴシック" pitchFamily="34" charset="-128"/>
                </a:rPr>
                <a:t>Jerusalem</a:t>
              </a:r>
            </a:p>
          </p:txBody>
        </p:sp>
      </p:grpSp>
      <p:sp>
        <p:nvSpPr>
          <p:cNvPr id="39939" name="Rectangle 2">
            <a:extLst>
              <a:ext uri="{FF2B5EF4-FFF2-40B4-BE49-F238E27FC236}">
                <a16:creationId xmlns:a16="http://schemas.microsoft.com/office/drawing/2014/main" id="{703FE4D6-538C-4857-82C1-DF956FBDADF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40" name="Rectangle 3">
            <a:extLst>
              <a:ext uri="{FF2B5EF4-FFF2-40B4-BE49-F238E27FC236}">
                <a16:creationId xmlns:a16="http://schemas.microsoft.com/office/drawing/2014/main" id="{E100A48C-9C30-400F-8BFF-E80CD783804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224BBDF-D661-4AEE-928C-AFE4C3228A6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pitchFamily="18" charset="0"/>
                <a:ea typeface="ＭＳ Ｐゴシック" pitchFamily="34" charset="-128"/>
              </a:defRPr>
            </a:lvl1pPr>
          </a:lstStyle>
          <a:p>
            <a:pPr>
              <a:defRPr/>
            </a:pPr>
            <a:endParaRPr lang="en-US"/>
          </a:p>
        </p:txBody>
      </p:sp>
      <p:sp>
        <p:nvSpPr>
          <p:cNvPr id="1029" name="Rectangle 5">
            <a:extLst>
              <a:ext uri="{FF2B5EF4-FFF2-40B4-BE49-F238E27FC236}">
                <a16:creationId xmlns:a16="http://schemas.microsoft.com/office/drawing/2014/main" id="{C8D2EF87-DAC9-47A0-BB27-FE04BC7D897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pitchFamily="18" charset="0"/>
                <a:ea typeface="ＭＳ Ｐゴシック" pitchFamily="34" charset="-128"/>
              </a:defRPr>
            </a:lvl1pPr>
          </a:lstStyle>
          <a:p>
            <a:pPr>
              <a:defRPr/>
            </a:pPr>
            <a:endParaRPr lang="en-US"/>
          </a:p>
        </p:txBody>
      </p:sp>
      <p:sp>
        <p:nvSpPr>
          <p:cNvPr id="1030" name="Rectangle 6">
            <a:extLst>
              <a:ext uri="{FF2B5EF4-FFF2-40B4-BE49-F238E27FC236}">
                <a16:creationId xmlns:a16="http://schemas.microsoft.com/office/drawing/2014/main" id="{D2C63380-9E24-443D-A3C3-0DCB5CA9EA9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Times New Roman" panose="02020603050405020304" pitchFamily="18" charset="0"/>
              </a:defRPr>
            </a:lvl1pPr>
          </a:lstStyle>
          <a:p>
            <a:fld id="{2547D0CD-C2F1-4568-9B0D-2D9FD0AB2028}" type="slidenum">
              <a:rPr lang="en-US" altLang="en-US"/>
              <a:pPr/>
              <a:t>‹#›</a:t>
            </a:fld>
            <a:endParaRPr lang="en-US" altLang="en-US"/>
          </a:p>
        </p:txBody>
      </p:sp>
    </p:spTree>
    <p:extLst>
      <p:ext uri="{BB962C8B-B14F-4D97-AF65-F5344CB8AC3E}">
        <p14:creationId xmlns:p14="http://schemas.microsoft.com/office/powerpoint/2010/main" val="5923988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5pPr>
      <a:lvl6pPr marL="457200" algn="ctr" rtl="0" fontAlgn="base">
        <a:spcBef>
          <a:spcPct val="0"/>
        </a:spcBef>
        <a:spcAft>
          <a:spcPct val="0"/>
        </a:spcAft>
        <a:defRPr sz="4400">
          <a:solidFill>
            <a:schemeClr val="tx2"/>
          </a:solidFill>
          <a:latin typeface="Times New Roman" pitchFamily="18" charset="0"/>
          <a:ea typeface="ＭＳ Ｐゴシック" pitchFamily="34" charset="-128"/>
        </a:defRPr>
      </a:lvl6pPr>
      <a:lvl7pPr marL="914400" algn="ctr" rtl="0" fontAlgn="base">
        <a:spcBef>
          <a:spcPct val="0"/>
        </a:spcBef>
        <a:spcAft>
          <a:spcPct val="0"/>
        </a:spcAft>
        <a:defRPr sz="4400">
          <a:solidFill>
            <a:schemeClr val="tx2"/>
          </a:solidFill>
          <a:latin typeface="Times New Roman" pitchFamily="18" charset="0"/>
          <a:ea typeface="ＭＳ Ｐゴシック" pitchFamily="34" charset="-128"/>
        </a:defRPr>
      </a:lvl7pPr>
      <a:lvl8pPr marL="1371600" algn="ctr" rtl="0" fontAlgn="base">
        <a:spcBef>
          <a:spcPct val="0"/>
        </a:spcBef>
        <a:spcAft>
          <a:spcPct val="0"/>
        </a:spcAft>
        <a:defRPr sz="4400">
          <a:solidFill>
            <a:schemeClr val="tx2"/>
          </a:solidFill>
          <a:latin typeface="Times New Roman" pitchFamily="18" charset="0"/>
          <a:ea typeface="ＭＳ Ｐゴシック" pitchFamily="34" charset="-128"/>
        </a:defRPr>
      </a:lvl8pPr>
      <a:lvl9pPr marL="1828800" algn="ctr" rtl="0" fontAlgn="base">
        <a:spcBef>
          <a:spcPct val="0"/>
        </a:spcBef>
        <a:spcAft>
          <a:spcPct val="0"/>
        </a:spcAft>
        <a:defRPr sz="44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04B6858-79C5-4E1F-A9C9-E62CE5E82B3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97BA7FD1-823E-42FE-82EA-31FDCE0449D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D42B72C-7F15-4F79-AD62-706CA71FEC6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84" charset="0"/>
                <a:ea typeface="+mn-ea"/>
              </a:defRPr>
            </a:lvl1pPr>
          </a:lstStyle>
          <a:p>
            <a:pPr>
              <a:defRPr/>
            </a:pPr>
            <a:endParaRPr lang="en-US"/>
          </a:p>
        </p:txBody>
      </p:sp>
      <p:sp>
        <p:nvSpPr>
          <p:cNvPr id="1029" name="Rectangle 5">
            <a:extLst>
              <a:ext uri="{FF2B5EF4-FFF2-40B4-BE49-F238E27FC236}">
                <a16:creationId xmlns:a16="http://schemas.microsoft.com/office/drawing/2014/main" id="{52DA0039-ECC7-4347-9808-D6ADD44ECF5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84" charset="0"/>
                <a:ea typeface="+mn-ea"/>
              </a:defRPr>
            </a:lvl1pPr>
          </a:lstStyle>
          <a:p>
            <a:pPr>
              <a:defRPr/>
            </a:pPr>
            <a:endParaRPr lang="en-US"/>
          </a:p>
        </p:txBody>
      </p:sp>
      <p:sp>
        <p:nvSpPr>
          <p:cNvPr id="1030" name="Rectangle 6">
            <a:extLst>
              <a:ext uri="{FF2B5EF4-FFF2-40B4-BE49-F238E27FC236}">
                <a16:creationId xmlns:a16="http://schemas.microsoft.com/office/drawing/2014/main" id="{D9E45A4F-F6FB-49CD-910C-312B5B4DDFF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outerShdw blurRad="38100" dist="38100" dir="2700000" algn="tl">
                    <a:srgbClr val="C0C0C0"/>
                  </a:outerShdw>
                </a:effectLst>
                <a:latin typeface="Times" panose="02020603050405020304" pitchFamily="18" charset="0"/>
              </a:defRPr>
            </a:lvl1pPr>
          </a:lstStyle>
          <a:p>
            <a:fld id="{CEDC781C-1812-4978-A426-DC9398EC23F9}" type="slidenum">
              <a:rPr lang="en-US" altLang="en-US"/>
              <a:pPr/>
              <a:t>‹#›</a:t>
            </a:fld>
            <a:endParaRPr lang="en-US" altLang="en-US"/>
          </a:p>
        </p:txBody>
      </p:sp>
    </p:spTree>
    <p:extLst>
      <p:ext uri="{BB962C8B-B14F-4D97-AF65-F5344CB8AC3E}">
        <p14:creationId xmlns:p14="http://schemas.microsoft.com/office/powerpoint/2010/main" val="93995263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84" charset="0"/>
        </a:defRPr>
      </a:lvl2pPr>
      <a:lvl3pPr algn="ctr" rtl="0" eaLnBrk="0" fontAlgn="base" hangingPunct="0">
        <a:spcBef>
          <a:spcPct val="0"/>
        </a:spcBef>
        <a:spcAft>
          <a:spcPct val="0"/>
        </a:spcAft>
        <a:defRPr sz="4400">
          <a:solidFill>
            <a:schemeClr val="tx2"/>
          </a:solidFill>
          <a:latin typeface="Times" pitchFamily="84" charset="0"/>
        </a:defRPr>
      </a:lvl3pPr>
      <a:lvl4pPr algn="ctr" rtl="0" eaLnBrk="0" fontAlgn="base" hangingPunct="0">
        <a:spcBef>
          <a:spcPct val="0"/>
        </a:spcBef>
        <a:spcAft>
          <a:spcPct val="0"/>
        </a:spcAft>
        <a:defRPr sz="4400">
          <a:solidFill>
            <a:schemeClr val="tx2"/>
          </a:solidFill>
          <a:latin typeface="Times" pitchFamily="84" charset="0"/>
        </a:defRPr>
      </a:lvl4pPr>
      <a:lvl5pPr algn="ctr" rtl="0" eaLnBrk="0" fontAlgn="base" hangingPunct="0">
        <a:spcBef>
          <a:spcPct val="0"/>
        </a:spcBef>
        <a:spcAft>
          <a:spcPct val="0"/>
        </a:spcAft>
        <a:defRPr sz="4400">
          <a:solidFill>
            <a:schemeClr val="tx2"/>
          </a:solidFill>
          <a:latin typeface="Times" pitchFamily="84"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7">
            <a:extLst>
              <a:ext uri="{FF2B5EF4-FFF2-40B4-BE49-F238E27FC236}">
                <a16:creationId xmlns:a16="http://schemas.microsoft.com/office/drawing/2014/main" id="{F509EFDC-735D-4874-A56F-9B58EF91745C}"/>
              </a:ext>
            </a:extLst>
          </p:cNvPr>
          <p:cNvGrpSpPr>
            <a:grpSpLocks/>
          </p:cNvGrpSpPr>
          <p:nvPr userDrawn="1"/>
        </p:nvGrpSpPr>
        <p:grpSpPr bwMode="auto">
          <a:xfrm>
            <a:off x="0" y="0"/>
            <a:ext cx="12194117" cy="6880225"/>
            <a:chOff x="0" y="-2"/>
            <a:chExt cx="5761" cy="4334"/>
          </a:xfrm>
        </p:grpSpPr>
        <p:pic>
          <p:nvPicPr>
            <p:cNvPr id="38920" name="Picture 8">
              <a:extLst>
                <a:ext uri="{FF2B5EF4-FFF2-40B4-BE49-F238E27FC236}">
                  <a16:creationId xmlns:a16="http://schemas.microsoft.com/office/drawing/2014/main" id="{F3C8CBCF-2B56-41EE-B4A5-670BD94653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
              <a:ext cx="5761" cy="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a:extLst>
                <a:ext uri="{FF2B5EF4-FFF2-40B4-BE49-F238E27FC236}">
                  <a16:creationId xmlns:a16="http://schemas.microsoft.com/office/drawing/2014/main" id="{A49A122F-1780-4055-87E1-80468FAC08F7}"/>
                </a:ext>
              </a:extLst>
            </p:cNvPr>
            <p:cNvSpPr>
              <a:spLocks noChangeArrowheads="1"/>
            </p:cNvSpPr>
            <p:nvPr/>
          </p:nvSpPr>
          <p:spPr bwMode="auto">
            <a:xfrm>
              <a:off x="2362" y="4044"/>
              <a:ext cx="1094"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52" charset="0"/>
                  <a:ea typeface="ＭＳ Ｐゴシック" pitchFamily="52" charset="-128"/>
                </a:rPr>
                <a:t>Judea</a:t>
              </a:r>
            </a:p>
          </p:txBody>
        </p:sp>
        <p:sp>
          <p:nvSpPr>
            <p:cNvPr id="1034" name="Rectangle 10">
              <a:extLst>
                <a:ext uri="{FF2B5EF4-FFF2-40B4-BE49-F238E27FC236}">
                  <a16:creationId xmlns:a16="http://schemas.microsoft.com/office/drawing/2014/main" id="{499FDF5C-0B57-4FFB-B803-5587F06A425F}"/>
                </a:ext>
              </a:extLst>
            </p:cNvPr>
            <p:cNvSpPr>
              <a:spLocks noChangeArrowheads="1"/>
            </p:cNvSpPr>
            <p:nvPr/>
          </p:nvSpPr>
          <p:spPr bwMode="auto">
            <a:xfrm>
              <a:off x="1210" y="4044"/>
              <a:ext cx="1094" cy="288"/>
            </a:xfrm>
            <a:prstGeom prst="rect">
              <a:avLst/>
            </a:prstGeom>
            <a:solidFill>
              <a:srgbClr val="18605A"/>
            </a:solidFill>
            <a:ln w="50800">
              <a:noFill/>
              <a:miter lim="800000"/>
              <a:headEnd/>
              <a:tailEnd/>
            </a:ln>
            <a:effectLst/>
          </p:spPr>
          <p:txBody>
            <a:bodyPr wrap="none" anchor="ctr"/>
            <a:lstStyle/>
            <a:p>
              <a:pPr algn="ctr">
                <a:defRPr/>
              </a:pPr>
              <a:r>
                <a:rPr lang="en-US" sz="3200" baseline="-4000">
                  <a:solidFill>
                    <a:srgbClr val="FFFFFF"/>
                  </a:solidFill>
                  <a:effectLst/>
                  <a:latin typeface="Times New Roman" pitchFamily="52" charset="0"/>
                  <a:ea typeface="ＭＳ Ｐゴシック" pitchFamily="52" charset="-128"/>
                </a:rPr>
                <a:t>Galilee</a:t>
              </a:r>
              <a:endParaRPr lang="en-US" sz="1800" baseline="-4000">
                <a:solidFill>
                  <a:srgbClr val="FFFFFF"/>
                </a:solidFill>
                <a:effectLst/>
                <a:latin typeface="Times New Roman" pitchFamily="52" charset="0"/>
                <a:ea typeface="ＭＳ Ｐゴシック" pitchFamily="52" charset="-128"/>
              </a:endParaRPr>
            </a:p>
          </p:txBody>
        </p:sp>
        <p:sp>
          <p:nvSpPr>
            <p:cNvPr id="1035" name="Rectangle 11">
              <a:extLst>
                <a:ext uri="{FF2B5EF4-FFF2-40B4-BE49-F238E27FC236}">
                  <a16:creationId xmlns:a16="http://schemas.microsoft.com/office/drawing/2014/main" id="{33F2D1B1-2027-49B4-9542-8BBFC90CF158}"/>
                </a:ext>
              </a:extLst>
            </p:cNvPr>
            <p:cNvSpPr>
              <a:spLocks noChangeArrowheads="1"/>
            </p:cNvSpPr>
            <p:nvPr/>
          </p:nvSpPr>
          <p:spPr bwMode="auto">
            <a:xfrm>
              <a:off x="0" y="4044"/>
              <a:ext cx="1152"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52" charset="0"/>
                  <a:ea typeface="ＭＳ Ｐゴシック" pitchFamily="52" charset="-128"/>
                </a:rPr>
                <a:t>Childhood</a:t>
              </a:r>
            </a:p>
          </p:txBody>
        </p:sp>
        <p:sp>
          <p:nvSpPr>
            <p:cNvPr id="1036" name="Rectangle 12">
              <a:extLst>
                <a:ext uri="{FF2B5EF4-FFF2-40B4-BE49-F238E27FC236}">
                  <a16:creationId xmlns:a16="http://schemas.microsoft.com/office/drawing/2014/main" id="{6F16F4EF-C27C-43D9-94CB-49A80F74924F}"/>
                </a:ext>
              </a:extLst>
            </p:cNvPr>
            <p:cNvSpPr>
              <a:spLocks noChangeArrowheads="1"/>
            </p:cNvSpPr>
            <p:nvPr/>
          </p:nvSpPr>
          <p:spPr bwMode="auto">
            <a:xfrm>
              <a:off x="3514" y="4044"/>
              <a:ext cx="1094"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52" charset="0"/>
                  <a:ea typeface="ＭＳ Ｐゴシック" pitchFamily="52" charset="-128"/>
                </a:rPr>
                <a:t>Perea</a:t>
              </a:r>
            </a:p>
          </p:txBody>
        </p:sp>
        <p:sp>
          <p:nvSpPr>
            <p:cNvPr id="1037" name="Rectangle 13">
              <a:extLst>
                <a:ext uri="{FF2B5EF4-FFF2-40B4-BE49-F238E27FC236}">
                  <a16:creationId xmlns:a16="http://schemas.microsoft.com/office/drawing/2014/main" id="{119D4AE5-293D-4D01-B986-69DDB2F213A4}"/>
                </a:ext>
              </a:extLst>
            </p:cNvPr>
            <p:cNvSpPr>
              <a:spLocks noChangeArrowheads="1"/>
            </p:cNvSpPr>
            <p:nvPr/>
          </p:nvSpPr>
          <p:spPr bwMode="auto">
            <a:xfrm>
              <a:off x="4666" y="4044"/>
              <a:ext cx="1094" cy="288"/>
            </a:xfrm>
            <a:prstGeom prst="rect">
              <a:avLst/>
            </a:prstGeom>
            <a:solidFill>
              <a:srgbClr val="18605A"/>
            </a:solidFill>
            <a:ln w="50800">
              <a:noFill/>
              <a:miter lim="800000"/>
              <a:headEnd/>
              <a:tailEnd/>
            </a:ln>
            <a:effectLst/>
          </p:spPr>
          <p:txBody>
            <a:bodyPr wrap="none" anchor="ctr"/>
            <a:lstStyle/>
            <a:p>
              <a:pPr algn="ctr">
                <a:defRPr/>
              </a:pPr>
              <a:r>
                <a:rPr lang="en-US" sz="2000">
                  <a:solidFill>
                    <a:srgbClr val="FFFFFF"/>
                  </a:solidFill>
                  <a:effectLst/>
                  <a:latin typeface="Times New Roman" pitchFamily="52" charset="0"/>
                  <a:ea typeface="ＭＳ Ｐゴシック" pitchFamily="52" charset="-128"/>
                </a:rPr>
                <a:t>Jerusalem</a:t>
              </a:r>
            </a:p>
          </p:txBody>
        </p:sp>
      </p:grpSp>
      <p:sp>
        <p:nvSpPr>
          <p:cNvPr id="38915" name="Rectangle 2">
            <a:extLst>
              <a:ext uri="{FF2B5EF4-FFF2-40B4-BE49-F238E27FC236}">
                <a16:creationId xmlns:a16="http://schemas.microsoft.com/office/drawing/2014/main" id="{21C93F85-DE6F-443D-B108-0AEA0EB498B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6" name="Rectangle 3">
            <a:extLst>
              <a:ext uri="{FF2B5EF4-FFF2-40B4-BE49-F238E27FC236}">
                <a16:creationId xmlns:a16="http://schemas.microsoft.com/office/drawing/2014/main" id="{16C80803-B431-4063-9919-FD35D657047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FD1B5C-7E49-41B6-96BC-491489B6546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pitchFamily="52" charset="0"/>
                <a:ea typeface="ＭＳ Ｐゴシック" pitchFamily="52" charset="-128"/>
              </a:defRPr>
            </a:lvl1pPr>
          </a:lstStyle>
          <a:p>
            <a:pPr>
              <a:defRPr/>
            </a:pPr>
            <a:endParaRPr lang="en-US"/>
          </a:p>
        </p:txBody>
      </p:sp>
      <p:sp>
        <p:nvSpPr>
          <p:cNvPr id="1029" name="Rectangle 5">
            <a:extLst>
              <a:ext uri="{FF2B5EF4-FFF2-40B4-BE49-F238E27FC236}">
                <a16:creationId xmlns:a16="http://schemas.microsoft.com/office/drawing/2014/main" id="{87D81C6E-ED05-47B1-90A9-3AF2F9AE406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pitchFamily="52" charset="0"/>
                <a:ea typeface="ＭＳ Ｐゴシック" pitchFamily="52" charset="-128"/>
              </a:defRPr>
            </a:lvl1pPr>
          </a:lstStyle>
          <a:p>
            <a:pPr>
              <a:defRPr/>
            </a:pPr>
            <a:endParaRPr lang="en-US"/>
          </a:p>
        </p:txBody>
      </p:sp>
      <p:sp>
        <p:nvSpPr>
          <p:cNvPr id="1030" name="Rectangle 6">
            <a:extLst>
              <a:ext uri="{FF2B5EF4-FFF2-40B4-BE49-F238E27FC236}">
                <a16:creationId xmlns:a16="http://schemas.microsoft.com/office/drawing/2014/main" id="{5F5AFE53-C28B-424E-A45C-6E4032BB973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Times New Roman" panose="02020603050405020304" pitchFamily="18" charset="0"/>
              </a:defRPr>
            </a:lvl1pPr>
          </a:lstStyle>
          <a:p>
            <a:fld id="{8DE04C76-BB79-4FAF-8014-A25CF18F6C91}" type="slidenum">
              <a:rPr lang="en-US" altLang="en-US"/>
              <a:pPr/>
              <a:t>‹#›</a:t>
            </a:fld>
            <a:endParaRPr lang="en-US" altLang="en-US"/>
          </a:p>
        </p:txBody>
      </p:sp>
    </p:spTree>
    <p:extLst>
      <p:ext uri="{BB962C8B-B14F-4D97-AF65-F5344CB8AC3E}">
        <p14:creationId xmlns:p14="http://schemas.microsoft.com/office/powerpoint/2010/main" val="139692271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52"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52"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52"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52" charset="0"/>
          <a:ea typeface="MS PGothic" pitchFamily="34" charset="-128"/>
        </a:defRPr>
      </a:lvl5pPr>
      <a:lvl6pPr marL="457200" algn="ctr" rtl="0" fontAlgn="base">
        <a:spcBef>
          <a:spcPct val="0"/>
        </a:spcBef>
        <a:spcAft>
          <a:spcPct val="0"/>
        </a:spcAft>
        <a:defRPr sz="4400">
          <a:solidFill>
            <a:schemeClr val="tx2"/>
          </a:solidFill>
          <a:latin typeface="Times New Roman" pitchFamily="52" charset="0"/>
          <a:ea typeface="ＭＳ Ｐゴシック" pitchFamily="52" charset="-128"/>
        </a:defRPr>
      </a:lvl6pPr>
      <a:lvl7pPr marL="914400" algn="ctr" rtl="0" fontAlgn="base">
        <a:spcBef>
          <a:spcPct val="0"/>
        </a:spcBef>
        <a:spcAft>
          <a:spcPct val="0"/>
        </a:spcAft>
        <a:defRPr sz="4400">
          <a:solidFill>
            <a:schemeClr val="tx2"/>
          </a:solidFill>
          <a:latin typeface="Times New Roman" pitchFamily="52" charset="0"/>
          <a:ea typeface="ＭＳ Ｐゴシック" pitchFamily="52" charset="-128"/>
        </a:defRPr>
      </a:lvl7pPr>
      <a:lvl8pPr marL="1371600" algn="ctr" rtl="0" fontAlgn="base">
        <a:spcBef>
          <a:spcPct val="0"/>
        </a:spcBef>
        <a:spcAft>
          <a:spcPct val="0"/>
        </a:spcAft>
        <a:defRPr sz="4400">
          <a:solidFill>
            <a:schemeClr val="tx2"/>
          </a:solidFill>
          <a:latin typeface="Times New Roman" pitchFamily="52" charset="0"/>
          <a:ea typeface="ＭＳ Ｐゴシック" pitchFamily="52" charset="-128"/>
        </a:defRPr>
      </a:lvl8pPr>
      <a:lvl9pPr marL="1828800" algn="ctr" rtl="0" fontAlgn="base">
        <a:spcBef>
          <a:spcPct val="0"/>
        </a:spcBef>
        <a:spcAft>
          <a:spcPct val="0"/>
        </a:spcAft>
        <a:defRPr sz="4400">
          <a:solidFill>
            <a:schemeClr val="tx2"/>
          </a:solidFill>
          <a:latin typeface="Times New Roman" pitchFamily="52" charset="0"/>
          <a:ea typeface="ＭＳ Ｐゴシック" pitchFamily="5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whites2">
            <a:extLst>
              <a:ext uri="{FF2B5EF4-FFF2-40B4-BE49-F238E27FC236}">
                <a16:creationId xmlns:a16="http://schemas.microsoft.com/office/drawing/2014/main" id="{F9E1ED2F-1BC8-495D-BBFF-23AF76549A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750"/>
            <a:ext cx="12192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02C5E9B0-8AEC-437C-BC3A-7CCEDFFCFBB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4">
            <a:extLst>
              <a:ext uri="{FF2B5EF4-FFF2-40B4-BE49-F238E27FC236}">
                <a16:creationId xmlns:a16="http://schemas.microsoft.com/office/drawing/2014/main" id="{CD2E5301-4282-4AA3-A37D-3E7243A52AF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7467204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7.xml"/><Relationship Id="rId1" Type="http://schemas.openxmlformats.org/officeDocument/2006/relationships/slideLayout" Target="../slideLayouts/slideLayout49.xml"/><Relationship Id="rId5" Type="http://schemas.openxmlformats.org/officeDocument/2006/relationships/image" Target="../media/image94.jpeg"/><Relationship Id="rId4" Type="http://schemas.openxmlformats.org/officeDocument/2006/relationships/image" Target="../media/image91.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6.png"/><Relationship Id="rId5" Type="http://schemas.openxmlformats.org/officeDocument/2006/relationships/image" Target="../media/image95.jpeg"/><Relationship Id="rId4" Type="http://schemas.openxmlformats.org/officeDocument/2006/relationships/notesSlide" Target="../notesSlides/notesSlide98.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9.xml"/><Relationship Id="rId1" Type="http://schemas.openxmlformats.org/officeDocument/2006/relationships/slideLayout" Target="../slideLayouts/slideLayout138.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138.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1.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2.xml"/><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8.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7.xml"/><Relationship Id="rId1" Type="http://schemas.openxmlformats.org/officeDocument/2006/relationships/slideLayout" Target="../slideLayouts/slideLayout48.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8.xml"/><Relationship Id="rId1" Type="http://schemas.openxmlformats.org/officeDocument/2006/relationships/slideLayout" Target="../slideLayouts/slideLayout137.xml"/><Relationship Id="rId4" Type="http://schemas.openxmlformats.org/officeDocument/2006/relationships/image" Target="../media/image10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21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0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0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0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0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07.xml"/></Relationships>
</file>

<file path=ppt/slides/_rels/slide1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7.xml"/><Relationship Id="rId1" Type="http://schemas.openxmlformats.org/officeDocument/2006/relationships/slideLayout" Target="../slideLayouts/slideLayout15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8.xml"/><Relationship Id="rId1" Type="http://schemas.openxmlformats.org/officeDocument/2006/relationships/slideLayout" Target="../slideLayouts/slideLayout23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9.xml"/><Relationship Id="rId1" Type="http://schemas.openxmlformats.org/officeDocument/2006/relationships/slideLayout" Target="../slideLayouts/slideLayout23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0.xml"/><Relationship Id="rId1" Type="http://schemas.openxmlformats.org/officeDocument/2006/relationships/slideLayout" Target="../slideLayouts/slideLayout23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1.xml"/><Relationship Id="rId1" Type="http://schemas.openxmlformats.org/officeDocument/2006/relationships/slideLayout" Target="../slideLayouts/slideLayout23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jpeg"/><Relationship Id="rId5" Type="http://schemas.openxmlformats.org/officeDocument/2006/relationships/audio" Target="../media/audio2.wav"/><Relationship Id="rId4" Type="http://schemas.openxmlformats.org/officeDocument/2006/relationships/notesSlide" Target="../notesSlides/notesSlide8.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2.xml"/><Relationship Id="rId1" Type="http://schemas.openxmlformats.org/officeDocument/2006/relationships/slideLayout" Target="../slideLayouts/slideLayout235.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6.png"/><Relationship Id="rId5" Type="http://schemas.openxmlformats.org/officeDocument/2006/relationships/image" Target="../media/image95.jpeg"/><Relationship Id="rId4" Type="http://schemas.openxmlformats.org/officeDocument/2006/relationships/notesSlide" Target="../notesSlides/notesSlide123.xml"/></Relationships>
</file>

<file path=ppt/slides/_rels/slide1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4.xml"/><Relationship Id="rId1" Type="http://schemas.openxmlformats.org/officeDocument/2006/relationships/slideLayout" Target="../slideLayouts/slideLayout251.xml"/><Relationship Id="rId6" Type="http://schemas.openxmlformats.org/officeDocument/2006/relationships/image" Target="../media/image58.jpeg"/><Relationship Id="rId5" Type="http://schemas.openxmlformats.org/officeDocument/2006/relationships/image" Target="../media/image109.jpeg"/><Relationship Id="rId4" Type="http://schemas.openxmlformats.org/officeDocument/2006/relationships/image" Target="../media/image108.jpeg"/></Relationships>
</file>

<file path=ppt/slides/_rels/slide1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5.xml"/><Relationship Id="rId1" Type="http://schemas.openxmlformats.org/officeDocument/2006/relationships/slideLayout" Target="../slideLayouts/slideLayout271.xml"/><Relationship Id="rId5" Type="http://schemas.openxmlformats.org/officeDocument/2006/relationships/image" Target="../media/image58.jpeg"/><Relationship Id="rId4" Type="http://schemas.openxmlformats.org/officeDocument/2006/relationships/image" Target="../media/image109.jpeg"/></Relationships>
</file>

<file path=ppt/slides/_rels/slide1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6.xml"/><Relationship Id="rId1" Type="http://schemas.openxmlformats.org/officeDocument/2006/relationships/slideLayout" Target="../slideLayouts/slideLayout251.xml"/><Relationship Id="rId6" Type="http://schemas.openxmlformats.org/officeDocument/2006/relationships/image" Target="../media/image58.jpeg"/><Relationship Id="rId5" Type="http://schemas.openxmlformats.org/officeDocument/2006/relationships/image" Target="../media/image109.jpeg"/><Relationship Id="rId4" Type="http://schemas.openxmlformats.org/officeDocument/2006/relationships/image" Target="../media/image108.jpeg"/></Relationships>
</file>

<file path=ppt/slides/_rels/slide1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7.xml"/><Relationship Id="rId1" Type="http://schemas.openxmlformats.org/officeDocument/2006/relationships/slideLayout" Target="../slideLayouts/slideLayout168.xml"/><Relationship Id="rId6" Type="http://schemas.openxmlformats.org/officeDocument/2006/relationships/image" Target="../media/image58.jpeg"/><Relationship Id="rId5" Type="http://schemas.openxmlformats.org/officeDocument/2006/relationships/image" Target="../media/image109.jpeg"/><Relationship Id="rId4" Type="http://schemas.openxmlformats.org/officeDocument/2006/relationships/image" Target="../media/image108.jpeg"/></Relationships>
</file>

<file path=ppt/slides/_rels/slide1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8.xml"/><Relationship Id="rId1" Type="http://schemas.openxmlformats.org/officeDocument/2006/relationships/slideLayout" Target="../slideLayouts/slideLayout168.xml"/><Relationship Id="rId6" Type="http://schemas.openxmlformats.org/officeDocument/2006/relationships/image" Target="../media/image58.jpeg"/><Relationship Id="rId5" Type="http://schemas.openxmlformats.org/officeDocument/2006/relationships/image" Target="../media/image109.jpeg"/><Relationship Id="rId4" Type="http://schemas.openxmlformats.org/officeDocument/2006/relationships/image" Target="../media/image108.jpeg"/></Relationships>
</file>

<file path=ppt/slides/_rels/slide1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9.xml"/><Relationship Id="rId1" Type="http://schemas.openxmlformats.org/officeDocument/2006/relationships/slideLayout" Target="../slideLayouts/slideLayout187.xml"/><Relationship Id="rId6" Type="http://schemas.openxmlformats.org/officeDocument/2006/relationships/image" Target="../media/image58.jpeg"/><Relationship Id="rId5" Type="http://schemas.openxmlformats.org/officeDocument/2006/relationships/image" Target="../media/image109.jpeg"/><Relationship Id="rId4" Type="http://schemas.openxmlformats.org/officeDocument/2006/relationships/image" Target="../media/image10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9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35.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59.xml"/><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9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43.gif"/></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45.gif"/></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2.xml"/><Relationship Id="rId1" Type="http://schemas.openxmlformats.org/officeDocument/2006/relationships/slideLayout" Target="../slideLayouts/slideLayout48.xml"/><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48.xml"/><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5.xml"/><Relationship Id="rId1" Type="http://schemas.openxmlformats.org/officeDocument/2006/relationships/slideLayout" Target="../slideLayouts/slideLayout5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39.xml"/><Relationship Id="rId5" Type="http://schemas.openxmlformats.org/officeDocument/2006/relationships/image" Target="../media/image61.jpe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59.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53.xml"/><Relationship Id="rId4" Type="http://schemas.openxmlformats.org/officeDocument/2006/relationships/image" Target="../media/image22.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hyperlink" Target="Rose_1674X.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4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3.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9.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0.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3.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90.xml"/><Relationship Id="rId4" Type="http://schemas.openxmlformats.org/officeDocument/2006/relationships/image" Target="../media/image79.jpe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102.xml"/><Relationship Id="rId5" Type="http://schemas.openxmlformats.org/officeDocument/2006/relationships/image" Target="../media/image65.png"/><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1.xml"/><Relationship Id="rId1" Type="http://schemas.openxmlformats.org/officeDocument/2006/relationships/slideLayout" Target="../slideLayouts/slideLayout49.xml"/><Relationship Id="rId5" Type="http://schemas.openxmlformats.org/officeDocument/2006/relationships/image" Target="../media/image29.jpeg"/><Relationship Id="rId4" Type="http://schemas.openxmlformats.org/officeDocument/2006/relationships/image" Target="../media/image86.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2.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53.xml"/><Relationship Id="rId4" Type="http://schemas.openxmlformats.org/officeDocument/2006/relationships/image" Target="../media/image88.jpeg"/></Relationships>
</file>

<file path=ppt/slides/_rels/slide9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4.xml"/><Relationship Id="rId1" Type="http://schemas.openxmlformats.org/officeDocument/2006/relationships/slideLayout" Target="../slideLayouts/slideLayout49.xml"/><Relationship Id="rId4" Type="http://schemas.openxmlformats.org/officeDocument/2006/relationships/image" Target="../media/image29.jpeg"/></Relationships>
</file>

<file path=ppt/slides/_rels/slide9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5.xml"/><Relationship Id="rId1" Type="http://schemas.openxmlformats.org/officeDocument/2006/relationships/slideLayout" Target="../slideLayouts/slideLayout49.xml"/><Relationship Id="rId5" Type="http://schemas.openxmlformats.org/officeDocument/2006/relationships/image" Target="../media/image29.jpeg"/><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35.xml"/><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35.xml"/><Relationship Id="rId4" Type="http://schemas.openxmlformats.org/officeDocument/2006/relationships/image" Target="../media/image91.jpeg"/></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174459"/>
            <a:ext cx="3793678" cy="3199049"/>
          </a:xfrm>
        </p:spPr>
        <p:txBody>
          <a:bodyPr>
            <a:normAutofit/>
          </a:bodyPr>
          <a:lstStyle/>
          <a:p>
            <a:r>
              <a:rPr lang="en-US" sz="3600" b="1" dirty="0">
                <a:latin typeface="Matura MT Script Capitals" panose="03020802060602070202" pitchFamily="66" charset="0"/>
              </a:rPr>
              <a:t>The Wilderness Temptation of Christ Within It’s Cultural Context</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p:txBody>
          <a:bodyPr>
            <a:normAutofit/>
          </a:bodyPr>
          <a:lstStyle/>
          <a:p>
            <a:r>
              <a:rPr lang="en-US" sz="2400" dirty="0">
                <a:latin typeface="Colonna MT" panose="04020805060202030203" pitchFamily="82" charset="0"/>
              </a:rPr>
              <a:t>By David Lee Burris</a:t>
            </a:r>
          </a:p>
        </p:txBody>
      </p:sp>
    </p:spTree>
    <p:extLst>
      <p:ext uri="{BB962C8B-B14F-4D97-AF65-F5344CB8AC3E}">
        <p14:creationId xmlns:p14="http://schemas.microsoft.com/office/powerpoint/2010/main" val="2764792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35F7DDF6-FCB9-4A63-9777-87E5007F0E32}"/>
              </a:ext>
            </a:extLst>
          </p:cNvPr>
          <p:cNvSpPr>
            <a:spLocks noGrp="1" noChangeArrowheads="1"/>
          </p:cNvSpPr>
          <p:nvPr>
            <p:ph type="title"/>
          </p:nvPr>
        </p:nvSpPr>
        <p:spPr/>
        <p:txBody>
          <a:bodyPr/>
          <a:lstStyle/>
          <a:p>
            <a:pPr eaLnBrk="1" hangingPunct="1"/>
            <a:endParaRPr lang="en-US" altLang="en-US"/>
          </a:p>
        </p:txBody>
      </p:sp>
      <p:sp>
        <p:nvSpPr>
          <p:cNvPr id="16886787" name="WordArt 3" descr="Paper bag">
            <a:extLst>
              <a:ext uri="{FF2B5EF4-FFF2-40B4-BE49-F238E27FC236}">
                <a16:creationId xmlns:a16="http://schemas.microsoft.com/office/drawing/2014/main" id="{A19F3F07-E0CB-41CA-ABD5-D162818A6D93}"/>
              </a:ext>
            </a:extLst>
          </p:cNvPr>
          <p:cNvSpPr>
            <a:spLocks noChangeArrowheads="1" noChangeShapeType="1" noTextEdit="1"/>
          </p:cNvSpPr>
          <p:nvPr/>
        </p:nvSpPr>
        <p:spPr bwMode="auto">
          <a:xfrm>
            <a:off x="4181475" y="2936875"/>
            <a:ext cx="3829050" cy="992188"/>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defTabSz="914400" eaLnBrk="0" fontAlgn="base" hangingPunct="0">
              <a:spcBef>
                <a:spcPct val="0"/>
              </a:spcBef>
              <a:spcAft>
                <a:spcPct val="0"/>
              </a:spcAft>
            </a:pPr>
            <a:r>
              <a:rPr lang="en-US" sz="3600" kern="10">
                <a:ln w="9525">
                  <a:round/>
                  <a:headEnd/>
                  <a:tailEnd/>
                </a:ln>
                <a:blipFill dpi="0" rotWithShape="0">
                  <a:blip r:embed="rId4"/>
                  <a:srcRect/>
                  <a:tile tx="0" ty="0" sx="100000" sy="100000" flip="none" algn="tl"/>
                </a:blip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The Wilderness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6886787"/>
                                        </p:tgtEl>
                                        <p:attrNameLst>
                                          <p:attrName>style.visibility</p:attrName>
                                        </p:attrNameLst>
                                      </p:cBhvr>
                                      <p:to>
                                        <p:strVal val="visible"/>
                                      </p:to>
                                    </p:set>
                                    <p:anim calcmode="lin" valueType="num">
                                      <p:cBhvr>
                                        <p:cTn id="7" dur="5000" fill="hold"/>
                                        <p:tgtEl>
                                          <p:spTgt spid="16886787"/>
                                        </p:tgtEl>
                                        <p:attrNameLst>
                                          <p:attrName>ppt_w</p:attrName>
                                        </p:attrNameLst>
                                      </p:cBhvr>
                                      <p:tavLst>
                                        <p:tav tm="0" fmla="#ppt_w*sin(2.5*pi*$)">
                                          <p:val>
                                            <p:fltVal val="0"/>
                                          </p:val>
                                        </p:tav>
                                        <p:tav tm="100000">
                                          <p:val>
                                            <p:fltVal val="1"/>
                                          </p:val>
                                        </p:tav>
                                      </p:tavLst>
                                    </p:anim>
                                    <p:anim calcmode="lin" valueType="num">
                                      <p:cBhvr>
                                        <p:cTn id="8" dur="5000" fill="hold"/>
                                        <p:tgtEl>
                                          <p:spTgt spid="168867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7778" name="Rectangle 2">
            <a:extLst>
              <a:ext uri="{FF2B5EF4-FFF2-40B4-BE49-F238E27FC236}">
                <a16:creationId xmlns:a16="http://schemas.microsoft.com/office/drawing/2014/main" id="{34CDAFE1-DB6B-43D6-AEF8-53D12007F6E3}"/>
              </a:ext>
            </a:extLst>
          </p:cNvPr>
          <p:cNvSpPr>
            <a:spLocks noGrp="1" noChangeArrowheads="1"/>
          </p:cNvSpPr>
          <p:nvPr>
            <p:ph type="title"/>
          </p:nvPr>
        </p:nvSpPr>
        <p:spPr>
          <a:xfrm>
            <a:off x="2895600" y="762000"/>
            <a:ext cx="7543800" cy="838200"/>
          </a:xfrm>
        </p:spPr>
        <p:txBody>
          <a:bodyPr/>
          <a:lstStyle/>
          <a:p>
            <a:pPr eaLnBrk="1" hangingPunct="1"/>
            <a:r>
              <a:rPr lang="en-US" altLang="en-US" b="1">
                <a:solidFill>
                  <a:schemeClr val="hlink"/>
                </a:solidFill>
                <a:latin typeface="Comic Sans MS" panose="030F0702030302020204" pitchFamily="66" charset="0"/>
              </a:rPr>
              <a:t>Ephesians 5: 9</a:t>
            </a:r>
          </a:p>
        </p:txBody>
      </p:sp>
      <p:sp>
        <p:nvSpPr>
          <p:cNvPr id="375811" name="Rectangle 3">
            <a:extLst>
              <a:ext uri="{FF2B5EF4-FFF2-40B4-BE49-F238E27FC236}">
                <a16:creationId xmlns:a16="http://schemas.microsoft.com/office/drawing/2014/main" id="{B49ABDAA-526C-4954-862D-2972DE12A061}"/>
              </a:ext>
            </a:extLst>
          </p:cNvPr>
          <p:cNvSpPr>
            <a:spLocks noGrp="1" noChangeArrowheads="1"/>
          </p:cNvSpPr>
          <p:nvPr>
            <p:ph type="body" idx="1"/>
          </p:nvPr>
        </p:nvSpPr>
        <p:spPr>
          <a:xfrm>
            <a:off x="3048000" y="1676400"/>
            <a:ext cx="7239000" cy="4876800"/>
          </a:xfrm>
          <a:solidFill>
            <a:schemeClr val="accent1"/>
          </a:solidFill>
        </p:spPr>
        <p:txBody>
          <a:bodyPr/>
          <a:lstStyle/>
          <a:p>
            <a:pPr eaLnBrk="1" hangingPunct="1">
              <a:lnSpc>
                <a:spcPct val="90000"/>
              </a:lnSpc>
              <a:defRPr/>
            </a:pPr>
            <a:r>
              <a:rPr lang="en-US" sz="6600" b="1">
                <a:solidFill>
                  <a:schemeClr val="bg1"/>
                </a:solidFill>
                <a:effectLst>
                  <a:outerShdw blurRad="38100" dist="38100" dir="2700000" algn="tl">
                    <a:srgbClr val="000000"/>
                  </a:outerShdw>
                </a:effectLst>
                <a:latin typeface="Comic Sans MS" pitchFamily="66" charset="0"/>
                <a:ea typeface="+mn-ea"/>
              </a:rPr>
              <a:t>“for the fruit of the Spirit is in all goodness, righteousness,   &amp; truth.” </a:t>
            </a:r>
            <a:r>
              <a:rPr lang="en-US" sz="48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1000" fill="hold"/>
                                        <p:tgtEl>
                                          <p:spTgt spid="3758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758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758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58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8802" name="Rectangle 2">
            <a:extLst>
              <a:ext uri="{FF2B5EF4-FFF2-40B4-BE49-F238E27FC236}">
                <a16:creationId xmlns:a16="http://schemas.microsoft.com/office/drawing/2014/main" id="{E040F1F6-F366-49D2-B55A-1D2F7374C8A0}"/>
              </a:ext>
            </a:extLst>
          </p:cNvPr>
          <p:cNvSpPr>
            <a:spLocks noGrp="1" noChangeArrowheads="1"/>
          </p:cNvSpPr>
          <p:nvPr>
            <p:ph type="title"/>
          </p:nvPr>
        </p:nvSpPr>
        <p:spPr>
          <a:xfrm>
            <a:off x="2895600" y="838200"/>
            <a:ext cx="7543800" cy="762000"/>
          </a:xfrm>
        </p:spPr>
        <p:txBody>
          <a:bodyPr/>
          <a:lstStyle/>
          <a:p>
            <a:pPr eaLnBrk="1" hangingPunct="1"/>
            <a:r>
              <a:rPr lang="en-US" altLang="en-US" b="1">
                <a:solidFill>
                  <a:schemeClr val="hlink"/>
                </a:solidFill>
                <a:latin typeface="Comic Sans MS" panose="030F0702030302020204" pitchFamily="66" charset="0"/>
              </a:rPr>
              <a:t>Ephesians 6: 14</a:t>
            </a:r>
          </a:p>
        </p:txBody>
      </p:sp>
      <p:sp>
        <p:nvSpPr>
          <p:cNvPr id="367619" name="Rectangle 3">
            <a:extLst>
              <a:ext uri="{FF2B5EF4-FFF2-40B4-BE49-F238E27FC236}">
                <a16:creationId xmlns:a16="http://schemas.microsoft.com/office/drawing/2014/main" id="{2D0AAF72-24F1-4CA6-825F-3AC2A4FD4570}"/>
              </a:ext>
            </a:extLst>
          </p:cNvPr>
          <p:cNvSpPr>
            <a:spLocks noGrp="1" noChangeArrowheads="1"/>
          </p:cNvSpPr>
          <p:nvPr>
            <p:ph type="body" idx="1"/>
          </p:nvPr>
        </p:nvSpPr>
        <p:spPr>
          <a:xfrm>
            <a:off x="3124200" y="1828800"/>
            <a:ext cx="7086600" cy="4648200"/>
          </a:xfrm>
          <a:solidFill>
            <a:schemeClr val="accent1"/>
          </a:solidFill>
        </p:spPr>
        <p:txBody>
          <a:bodyPr/>
          <a:lstStyle/>
          <a:p>
            <a:pPr eaLnBrk="1" hangingPunct="1">
              <a:lnSpc>
                <a:spcPct val="90000"/>
              </a:lnSpc>
              <a:defRPr/>
            </a:pPr>
            <a:r>
              <a:rPr lang="en-US" sz="5400" b="1">
                <a:solidFill>
                  <a:schemeClr val="bg1"/>
                </a:solidFill>
                <a:effectLst>
                  <a:outerShdw blurRad="38100" dist="38100" dir="2700000" algn="tl">
                    <a:srgbClr val="000000"/>
                  </a:outerShdw>
                </a:effectLst>
                <a:latin typeface="Comic Sans MS" pitchFamily="66" charset="0"/>
                <a:ea typeface="+mn-ea"/>
              </a:rPr>
              <a:t>“Stand therefore, having girded your waist with truth, having put on the breastplate of righteousness.”</a:t>
            </a:r>
            <a:r>
              <a:rPr lang="en-US" sz="36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 calcmode="lin" valueType="num">
                                      <p:cBhvr>
                                        <p:cTn id="7" dur="1000" fill="hold"/>
                                        <p:tgtEl>
                                          <p:spTgt spid="3676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76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676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76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9826" name="Rectangle 2">
            <a:extLst>
              <a:ext uri="{FF2B5EF4-FFF2-40B4-BE49-F238E27FC236}">
                <a16:creationId xmlns:a16="http://schemas.microsoft.com/office/drawing/2014/main" id="{B39DCDFC-2A89-4B64-9D1B-01A569368355}"/>
              </a:ext>
            </a:extLst>
          </p:cNvPr>
          <p:cNvSpPr>
            <a:spLocks noGrp="1" noChangeArrowheads="1"/>
          </p:cNvSpPr>
          <p:nvPr>
            <p:ph type="title"/>
          </p:nvPr>
        </p:nvSpPr>
        <p:spPr>
          <a:xfrm>
            <a:off x="2895600" y="762000"/>
            <a:ext cx="7543800" cy="838200"/>
          </a:xfrm>
        </p:spPr>
        <p:txBody>
          <a:bodyPr/>
          <a:lstStyle/>
          <a:p>
            <a:pPr eaLnBrk="1" hangingPunct="1"/>
            <a:r>
              <a:rPr lang="en-US" altLang="en-US" b="1">
                <a:solidFill>
                  <a:schemeClr val="hlink"/>
                </a:solidFill>
                <a:latin typeface="Comic Sans MS" panose="030F0702030302020204" pitchFamily="66" charset="0"/>
              </a:rPr>
              <a:t>John 8: 32</a:t>
            </a:r>
          </a:p>
        </p:txBody>
      </p:sp>
      <p:sp>
        <p:nvSpPr>
          <p:cNvPr id="363523" name="Rectangle 3">
            <a:extLst>
              <a:ext uri="{FF2B5EF4-FFF2-40B4-BE49-F238E27FC236}">
                <a16:creationId xmlns:a16="http://schemas.microsoft.com/office/drawing/2014/main" id="{708AE479-6735-4129-9BE5-B764FAC13D62}"/>
              </a:ext>
            </a:extLst>
          </p:cNvPr>
          <p:cNvSpPr>
            <a:spLocks noGrp="1" noChangeArrowheads="1"/>
          </p:cNvSpPr>
          <p:nvPr>
            <p:ph type="body" idx="1"/>
          </p:nvPr>
        </p:nvSpPr>
        <p:spPr>
          <a:xfrm>
            <a:off x="3276600" y="1828800"/>
            <a:ext cx="6705600" cy="4648200"/>
          </a:xfrm>
          <a:solidFill>
            <a:schemeClr val="accent1"/>
          </a:solidFill>
        </p:spPr>
        <p:txBody>
          <a:bodyPr/>
          <a:lstStyle/>
          <a:p>
            <a:pPr eaLnBrk="1" hangingPunct="1">
              <a:lnSpc>
                <a:spcPct val="90000"/>
              </a:lnSpc>
              <a:defRPr/>
            </a:pPr>
            <a:r>
              <a:rPr lang="en-US" sz="6000" b="1">
                <a:solidFill>
                  <a:schemeClr val="bg1"/>
                </a:solidFill>
                <a:effectLst>
                  <a:outerShdw blurRad="38100" dist="38100" dir="2700000" algn="tl">
                    <a:srgbClr val="000000"/>
                  </a:outerShdw>
                </a:effectLst>
                <a:latin typeface="Comic Sans MS" pitchFamily="66" charset="0"/>
                <a:ea typeface="+mn-ea"/>
              </a:rPr>
              <a:t>“And you shall know the truth, and the truth shall make you free.”  (NKJ)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 calcmode="lin" valueType="num">
                                      <p:cBhvr>
                                        <p:cTn id="7" dur="1000" fill="hold"/>
                                        <p:tgtEl>
                                          <p:spTgt spid="3635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35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635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35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D53B533E-2794-46FF-A77D-E9A904DBFF80}"/>
              </a:ext>
            </a:extLst>
          </p:cNvPr>
          <p:cNvSpPr>
            <a:spLocks noGrp="1" noChangeArrowheads="1"/>
          </p:cNvSpPr>
          <p:nvPr>
            <p:ph type="title"/>
          </p:nvPr>
        </p:nvSpPr>
        <p:spPr>
          <a:xfrm>
            <a:off x="2895600" y="762000"/>
            <a:ext cx="7543800" cy="838200"/>
          </a:xfrm>
        </p:spPr>
        <p:txBody>
          <a:bodyPr/>
          <a:lstStyle/>
          <a:p>
            <a:pPr eaLnBrk="1" hangingPunct="1"/>
            <a:r>
              <a:rPr lang="en-US" altLang="en-US" b="1">
                <a:solidFill>
                  <a:schemeClr val="hlink"/>
                </a:solidFill>
                <a:latin typeface="Comic Sans MS" panose="030F0702030302020204" pitchFamily="66" charset="0"/>
              </a:rPr>
              <a:t>John 14: 6</a:t>
            </a:r>
          </a:p>
        </p:txBody>
      </p:sp>
      <p:sp>
        <p:nvSpPr>
          <p:cNvPr id="373763" name="Rectangle 3">
            <a:extLst>
              <a:ext uri="{FF2B5EF4-FFF2-40B4-BE49-F238E27FC236}">
                <a16:creationId xmlns:a16="http://schemas.microsoft.com/office/drawing/2014/main" id="{BEE95067-CDEC-4C1A-B61F-33F2FD7353B2}"/>
              </a:ext>
            </a:extLst>
          </p:cNvPr>
          <p:cNvSpPr>
            <a:spLocks noGrp="1" noChangeArrowheads="1"/>
          </p:cNvSpPr>
          <p:nvPr>
            <p:ph type="body" idx="1"/>
          </p:nvPr>
        </p:nvSpPr>
        <p:spPr>
          <a:xfrm>
            <a:off x="2971800" y="1828800"/>
            <a:ext cx="7315200" cy="4648200"/>
          </a:xfrm>
          <a:solidFill>
            <a:schemeClr val="accent1"/>
          </a:solidFill>
        </p:spPr>
        <p:txBody>
          <a:bodyPr/>
          <a:lstStyle/>
          <a:p>
            <a:pPr eaLnBrk="1" hangingPunct="1">
              <a:lnSpc>
                <a:spcPct val="90000"/>
              </a:lnSpc>
              <a:defRPr/>
            </a:pPr>
            <a:r>
              <a:rPr lang="en-US" sz="5400">
                <a:solidFill>
                  <a:schemeClr val="bg1"/>
                </a:solidFill>
                <a:effectLst>
                  <a:outerShdw blurRad="38100" dist="38100" dir="2700000" algn="tl">
                    <a:srgbClr val="000000"/>
                  </a:outerShdw>
                </a:effectLst>
                <a:latin typeface="Comic Sans MS" pitchFamily="66" charset="0"/>
                <a:ea typeface="+mn-ea"/>
              </a:rPr>
              <a:t>Jesus said to him,</a:t>
            </a:r>
            <a:r>
              <a:rPr lang="en-US" sz="5400" b="1">
                <a:solidFill>
                  <a:schemeClr val="bg1"/>
                </a:solidFill>
                <a:effectLst>
                  <a:outerShdw blurRad="38100" dist="38100" dir="2700000" algn="tl">
                    <a:srgbClr val="000000"/>
                  </a:outerShdw>
                </a:effectLst>
                <a:latin typeface="Comic Sans MS" pitchFamily="66" charset="0"/>
                <a:ea typeface="+mn-ea"/>
              </a:rPr>
              <a:t>  </a:t>
            </a:r>
            <a:r>
              <a:rPr lang="en-US" sz="5400">
                <a:solidFill>
                  <a:srgbClr val="CC3300"/>
                </a:solidFill>
                <a:effectLst>
                  <a:outerShdw blurRad="38100" dist="38100" dir="2700000" algn="tl">
                    <a:srgbClr val="000000"/>
                  </a:outerShdw>
                </a:effectLst>
                <a:latin typeface="Comic Sans MS" pitchFamily="66" charset="0"/>
                <a:ea typeface="+mn-ea"/>
              </a:rPr>
              <a:t>‘I am the way, the </a:t>
            </a:r>
            <a:r>
              <a:rPr lang="en-US" sz="5400" b="1">
                <a:solidFill>
                  <a:srgbClr val="CC3300"/>
                </a:solidFill>
                <a:effectLst>
                  <a:outerShdw blurRad="38100" dist="38100" dir="2700000" algn="tl">
                    <a:srgbClr val="000000"/>
                  </a:outerShdw>
                </a:effectLst>
                <a:latin typeface="Comic Sans MS" pitchFamily="66" charset="0"/>
                <a:ea typeface="+mn-ea"/>
              </a:rPr>
              <a:t>truth</a:t>
            </a:r>
            <a:r>
              <a:rPr lang="en-US" sz="5400">
                <a:solidFill>
                  <a:srgbClr val="CC3300"/>
                </a:solidFill>
                <a:effectLst>
                  <a:outerShdw blurRad="38100" dist="38100" dir="2700000" algn="tl">
                    <a:srgbClr val="000000"/>
                  </a:outerShdw>
                </a:effectLst>
                <a:latin typeface="Comic Sans MS" pitchFamily="66" charset="0"/>
                <a:ea typeface="+mn-ea"/>
              </a:rPr>
              <a:t>, and the life.</a:t>
            </a:r>
            <a:r>
              <a:rPr lang="en-US" sz="5400" b="1">
                <a:solidFill>
                  <a:srgbClr val="CC3300"/>
                </a:solidFill>
                <a:effectLst>
                  <a:outerShdw blurRad="38100" dist="38100" dir="2700000" algn="tl">
                    <a:srgbClr val="000000"/>
                  </a:outerShdw>
                </a:effectLst>
                <a:latin typeface="Comic Sans MS" pitchFamily="66" charset="0"/>
                <a:ea typeface="+mn-ea"/>
              </a:rPr>
              <a:t>  </a:t>
            </a:r>
            <a:r>
              <a:rPr lang="en-US" sz="5400" b="1">
                <a:solidFill>
                  <a:schemeClr val="bg1"/>
                </a:solidFill>
                <a:effectLst>
                  <a:outerShdw blurRad="38100" dist="38100" dir="2700000" algn="tl">
                    <a:srgbClr val="000000"/>
                  </a:outerShdw>
                </a:effectLst>
                <a:latin typeface="Comic Sans MS" pitchFamily="66" charset="0"/>
                <a:ea typeface="+mn-ea"/>
              </a:rPr>
              <a:t>No one comes to the Father except through Me.’ </a:t>
            </a:r>
            <a:r>
              <a:rPr lang="en-US" sz="48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73763">
                                            <p:txEl>
                                              <p:pRg st="0" end="0"/>
                                            </p:txEl>
                                          </p:spTgt>
                                        </p:tgtEl>
                                        <p:attrNameLst>
                                          <p:attrName>style.visibility</p:attrName>
                                        </p:attrNameLst>
                                      </p:cBhvr>
                                      <p:to>
                                        <p:strVal val="visible"/>
                                      </p:to>
                                    </p:set>
                                    <p:anim calcmode="lin" valueType="num">
                                      <p:cBhvr>
                                        <p:cTn id="7" dur="1000" fill="hold"/>
                                        <p:tgtEl>
                                          <p:spTgt spid="37376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7376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737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37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1874" name="Rectangle 2">
            <a:extLst>
              <a:ext uri="{FF2B5EF4-FFF2-40B4-BE49-F238E27FC236}">
                <a16:creationId xmlns:a16="http://schemas.microsoft.com/office/drawing/2014/main" id="{3EE4D665-1F52-432E-9130-9F5D63492541}"/>
              </a:ext>
            </a:extLst>
          </p:cNvPr>
          <p:cNvSpPr>
            <a:spLocks noGrp="1" noChangeArrowheads="1"/>
          </p:cNvSpPr>
          <p:nvPr>
            <p:ph type="title"/>
          </p:nvPr>
        </p:nvSpPr>
        <p:spPr>
          <a:xfrm>
            <a:off x="2895600" y="685800"/>
            <a:ext cx="7543800" cy="914400"/>
          </a:xfrm>
        </p:spPr>
        <p:txBody>
          <a:bodyPr/>
          <a:lstStyle/>
          <a:p>
            <a:pPr eaLnBrk="1" hangingPunct="1"/>
            <a:r>
              <a:rPr lang="en-US" altLang="en-US" b="1">
                <a:solidFill>
                  <a:schemeClr val="hlink"/>
                </a:solidFill>
                <a:latin typeface="Comic Sans MS" panose="030F0702030302020204" pitchFamily="66" charset="0"/>
              </a:rPr>
              <a:t>Psalms 108: 4</a:t>
            </a:r>
          </a:p>
        </p:txBody>
      </p:sp>
      <p:sp>
        <p:nvSpPr>
          <p:cNvPr id="379907" name="Rectangle 3">
            <a:extLst>
              <a:ext uri="{FF2B5EF4-FFF2-40B4-BE49-F238E27FC236}">
                <a16:creationId xmlns:a16="http://schemas.microsoft.com/office/drawing/2014/main" id="{4F74FA70-CE30-40C7-A30F-ABD21884D33D}"/>
              </a:ext>
            </a:extLst>
          </p:cNvPr>
          <p:cNvSpPr>
            <a:spLocks noGrp="1" noChangeArrowheads="1"/>
          </p:cNvSpPr>
          <p:nvPr>
            <p:ph type="body" idx="1"/>
          </p:nvPr>
        </p:nvSpPr>
        <p:spPr>
          <a:xfrm>
            <a:off x="3048000" y="1600200"/>
            <a:ext cx="7162800" cy="4953000"/>
          </a:xfrm>
          <a:solidFill>
            <a:schemeClr val="accent1"/>
          </a:solidFill>
        </p:spPr>
        <p:txBody>
          <a:bodyPr/>
          <a:lstStyle/>
          <a:p>
            <a:pPr eaLnBrk="1" hangingPunct="1">
              <a:lnSpc>
                <a:spcPct val="90000"/>
              </a:lnSpc>
              <a:buFontTx/>
              <a:buNone/>
              <a:defRPr/>
            </a:pPr>
            <a:r>
              <a:rPr lang="en-US" sz="4400" b="1">
                <a:solidFill>
                  <a:srgbClr val="CC3300"/>
                </a:solidFill>
                <a:latin typeface="Comic Sans MS" pitchFamily="66" charset="0"/>
                <a:ea typeface="+mn-ea"/>
              </a:rPr>
              <a:t>“For Your mercy is great</a:t>
            </a:r>
          </a:p>
          <a:p>
            <a:pPr eaLnBrk="1" hangingPunct="1">
              <a:lnSpc>
                <a:spcPct val="90000"/>
              </a:lnSpc>
              <a:buFontTx/>
              <a:buNone/>
              <a:defRPr/>
            </a:pPr>
            <a:r>
              <a:rPr lang="en-US" sz="4000" b="1">
                <a:solidFill>
                  <a:schemeClr val="bg2"/>
                </a:solidFill>
                <a:latin typeface="Comic Sans MS" pitchFamily="66" charset="0"/>
                <a:ea typeface="+mn-ea"/>
              </a:rPr>
              <a:t> </a:t>
            </a:r>
            <a:r>
              <a:rPr lang="en-US" sz="5400" b="1">
                <a:solidFill>
                  <a:srgbClr val="FF9900"/>
                </a:solidFill>
                <a:latin typeface="Comic Sans MS" pitchFamily="66" charset="0"/>
                <a:ea typeface="+mn-ea"/>
              </a:rPr>
              <a:t>above the heavens,</a:t>
            </a:r>
          </a:p>
          <a:p>
            <a:pPr eaLnBrk="1" hangingPunct="1">
              <a:lnSpc>
                <a:spcPct val="90000"/>
              </a:lnSpc>
              <a:buFontTx/>
              <a:buNone/>
              <a:defRPr/>
            </a:pPr>
            <a:r>
              <a:rPr lang="en-US" sz="4800" b="1">
                <a:solidFill>
                  <a:schemeClr val="bg1"/>
                </a:solidFill>
                <a:effectLst>
                  <a:outerShdw blurRad="38100" dist="38100" dir="2700000" algn="tl">
                    <a:srgbClr val="000000"/>
                  </a:outerShdw>
                </a:effectLst>
                <a:latin typeface="Comic Sans MS" pitchFamily="66" charset="0"/>
                <a:ea typeface="+mn-ea"/>
              </a:rPr>
              <a:t> </a:t>
            </a:r>
            <a:r>
              <a:rPr lang="en-US" sz="6600" b="1">
                <a:solidFill>
                  <a:srgbClr val="969696"/>
                </a:solidFill>
                <a:effectLst>
                  <a:outerShdw blurRad="38100" dist="38100" dir="2700000" algn="tl">
                    <a:srgbClr val="000000"/>
                  </a:outerShdw>
                </a:effectLst>
                <a:latin typeface="Comic Sans MS" pitchFamily="66" charset="0"/>
                <a:ea typeface="+mn-ea"/>
              </a:rPr>
              <a:t>And Your truth</a:t>
            </a:r>
          </a:p>
          <a:p>
            <a:pPr eaLnBrk="1" hangingPunct="1">
              <a:lnSpc>
                <a:spcPct val="90000"/>
              </a:lnSpc>
              <a:buFontTx/>
              <a:buNone/>
              <a:defRPr/>
            </a:pPr>
            <a:r>
              <a:rPr lang="en-US" sz="6600" b="1">
                <a:solidFill>
                  <a:schemeClr val="bg1"/>
                </a:solidFill>
                <a:effectLst>
                  <a:outerShdw blurRad="38100" dist="38100" dir="2700000" algn="tl">
                    <a:srgbClr val="000000"/>
                  </a:outerShdw>
                </a:effectLst>
                <a:latin typeface="Comic Sans MS" pitchFamily="66" charset="0"/>
                <a:ea typeface="+mn-ea"/>
              </a:rPr>
              <a:t> </a:t>
            </a:r>
            <a:r>
              <a:rPr lang="en-US" sz="6600" b="1">
                <a:solidFill>
                  <a:srgbClr val="B2B2B2"/>
                </a:solidFill>
                <a:effectLst>
                  <a:outerShdw blurRad="38100" dist="38100" dir="2700000" algn="tl">
                    <a:srgbClr val="000000"/>
                  </a:outerShdw>
                </a:effectLst>
                <a:latin typeface="Comic Sans MS" pitchFamily="66" charset="0"/>
                <a:ea typeface="+mn-ea"/>
              </a:rPr>
              <a:t>reaches to the</a:t>
            </a:r>
          </a:p>
          <a:p>
            <a:pPr eaLnBrk="1" hangingPunct="1">
              <a:lnSpc>
                <a:spcPct val="90000"/>
              </a:lnSpc>
              <a:buFontTx/>
              <a:buNone/>
              <a:defRPr/>
            </a:pPr>
            <a:r>
              <a:rPr lang="en-US" sz="6600" b="1">
                <a:solidFill>
                  <a:schemeClr val="bg1"/>
                </a:solidFill>
                <a:effectLst>
                  <a:outerShdw blurRad="38100" dist="38100" dir="2700000" algn="tl">
                    <a:srgbClr val="000000"/>
                  </a:outerShdw>
                </a:effectLst>
                <a:latin typeface="Comic Sans MS" pitchFamily="66" charset="0"/>
                <a:ea typeface="+mn-ea"/>
              </a:rPr>
              <a:t> </a:t>
            </a:r>
            <a:r>
              <a:rPr lang="en-US" sz="6600" b="1">
                <a:solidFill>
                  <a:srgbClr val="DDDDDD"/>
                </a:solidFill>
                <a:effectLst>
                  <a:outerShdw blurRad="38100" dist="38100" dir="2700000" algn="tl">
                    <a:srgbClr val="000000"/>
                  </a:outerShdw>
                </a:effectLst>
                <a:latin typeface="Comic Sans MS" pitchFamily="66" charset="0"/>
                <a:ea typeface="+mn-ea"/>
              </a:rPr>
              <a:t>clouds.”</a:t>
            </a:r>
            <a:r>
              <a:rPr lang="en-US" sz="6600" b="1">
                <a:solidFill>
                  <a:schemeClr val="bg1"/>
                </a:solidFill>
                <a:effectLst>
                  <a:outerShdw blurRad="38100" dist="38100" dir="2700000" algn="tl">
                    <a:srgbClr val="000000"/>
                  </a:outerShdw>
                </a:effectLst>
                <a:latin typeface="Comic Sans MS" pitchFamily="66" charset="0"/>
                <a:ea typeface="+mn-ea"/>
              </a:rPr>
              <a:t>  </a:t>
            </a:r>
            <a:r>
              <a:rPr lang="en-US" sz="60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79907">
                                            <p:txEl>
                                              <p:pRg st="0" end="0"/>
                                            </p:txEl>
                                          </p:spTgt>
                                        </p:tgtEl>
                                        <p:attrNameLst>
                                          <p:attrName>style.visibility</p:attrName>
                                        </p:attrNameLst>
                                      </p:cBhvr>
                                      <p:to>
                                        <p:strVal val="visible"/>
                                      </p:to>
                                    </p:set>
                                    <p:anim calcmode="lin" valueType="num">
                                      <p:cBhvr>
                                        <p:cTn id="7" dur="1000" fill="hold"/>
                                        <p:tgtEl>
                                          <p:spTgt spid="3799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7990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7990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990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79907">
                                            <p:txEl>
                                              <p:pRg st="1" end="1"/>
                                            </p:txEl>
                                          </p:spTgt>
                                        </p:tgtEl>
                                        <p:attrNameLst>
                                          <p:attrName>style.visibility</p:attrName>
                                        </p:attrNameLst>
                                      </p:cBhvr>
                                      <p:to>
                                        <p:strVal val="visible"/>
                                      </p:to>
                                    </p:set>
                                    <p:anim calcmode="lin" valueType="num">
                                      <p:cBhvr>
                                        <p:cTn id="15" dur="1000" fill="hold"/>
                                        <p:tgtEl>
                                          <p:spTgt spid="37990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7990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7990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7990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79907">
                                            <p:txEl>
                                              <p:pRg st="2" end="2"/>
                                            </p:txEl>
                                          </p:spTgt>
                                        </p:tgtEl>
                                        <p:attrNameLst>
                                          <p:attrName>style.visibility</p:attrName>
                                        </p:attrNameLst>
                                      </p:cBhvr>
                                      <p:to>
                                        <p:strVal val="visible"/>
                                      </p:to>
                                    </p:set>
                                    <p:anim calcmode="lin" valueType="num">
                                      <p:cBhvr>
                                        <p:cTn id="23" dur="1000" fill="hold"/>
                                        <p:tgtEl>
                                          <p:spTgt spid="37990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7990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7990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7990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79907">
                                            <p:txEl>
                                              <p:pRg st="3" end="3"/>
                                            </p:txEl>
                                          </p:spTgt>
                                        </p:tgtEl>
                                        <p:attrNameLst>
                                          <p:attrName>style.visibility</p:attrName>
                                        </p:attrNameLst>
                                      </p:cBhvr>
                                      <p:to>
                                        <p:strVal val="visible"/>
                                      </p:to>
                                    </p:set>
                                    <p:anim calcmode="lin" valueType="num">
                                      <p:cBhvr>
                                        <p:cTn id="31" dur="1000" fill="hold"/>
                                        <p:tgtEl>
                                          <p:spTgt spid="37990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7990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7990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7990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79907">
                                            <p:txEl>
                                              <p:pRg st="4" end="4"/>
                                            </p:txEl>
                                          </p:spTgt>
                                        </p:tgtEl>
                                        <p:attrNameLst>
                                          <p:attrName>style.visibility</p:attrName>
                                        </p:attrNameLst>
                                      </p:cBhvr>
                                      <p:to>
                                        <p:strVal val="visible"/>
                                      </p:to>
                                    </p:set>
                                    <p:anim calcmode="lin" valueType="num">
                                      <p:cBhvr>
                                        <p:cTn id="39" dur="1000" fill="hold"/>
                                        <p:tgtEl>
                                          <p:spTgt spid="37990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7990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7990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7990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2480898" name="Rectangle 2">
            <a:extLst>
              <a:ext uri="{FF2B5EF4-FFF2-40B4-BE49-F238E27FC236}">
                <a16:creationId xmlns:a16="http://schemas.microsoft.com/office/drawing/2014/main" id="{0C10D7E4-7F07-459A-889F-F7430F81DE88}"/>
              </a:ext>
            </a:extLst>
          </p:cNvPr>
          <p:cNvSpPr>
            <a:spLocks noGrp="1" noChangeArrowheads="1"/>
          </p:cNvSpPr>
          <p:nvPr>
            <p:ph type="title"/>
          </p:nvPr>
        </p:nvSpPr>
        <p:spPr>
          <a:xfrm>
            <a:off x="1524000" y="0"/>
            <a:ext cx="9144000" cy="838200"/>
          </a:xfrm>
        </p:spPr>
        <p:txBody>
          <a:bodyPr/>
          <a:lstStyle/>
          <a:p>
            <a:pPr eaLnBrk="1" hangingPunct="1">
              <a:defRPr/>
            </a:pPr>
            <a:r>
              <a:rPr lang="en-US" b="1" u="sng">
                <a:solidFill>
                  <a:srgbClr val="CCFF33"/>
                </a:solidFill>
                <a:effectLst>
                  <a:outerShdw blurRad="38100" dist="38100" dir="2700000" algn="tl">
                    <a:srgbClr val="000000"/>
                  </a:outerShdw>
                </a:effectLst>
                <a:ea typeface="+mj-ea"/>
              </a:rPr>
              <a:t>C. S. Lewis On Inherited Religion</a:t>
            </a:r>
          </a:p>
        </p:txBody>
      </p:sp>
      <p:sp>
        <p:nvSpPr>
          <p:cNvPr id="22480899" name="Rectangle 3">
            <a:extLst>
              <a:ext uri="{FF2B5EF4-FFF2-40B4-BE49-F238E27FC236}">
                <a16:creationId xmlns:a16="http://schemas.microsoft.com/office/drawing/2014/main" id="{9851D76E-2CB3-492D-9D8B-A1D3E3AAA6A7}"/>
              </a:ext>
            </a:extLst>
          </p:cNvPr>
          <p:cNvSpPr>
            <a:spLocks noGrp="1" noChangeArrowheads="1"/>
          </p:cNvSpPr>
          <p:nvPr>
            <p:ph type="body" idx="1"/>
          </p:nvPr>
        </p:nvSpPr>
        <p:spPr>
          <a:xfrm>
            <a:off x="1676400" y="1295400"/>
            <a:ext cx="8839200" cy="5410200"/>
          </a:xfrm>
        </p:spPr>
        <p:txBody>
          <a:bodyPr/>
          <a:lstStyle/>
          <a:p>
            <a:pPr eaLnBrk="1" hangingPunct="1">
              <a:lnSpc>
                <a:spcPct val="90000"/>
              </a:lnSpc>
              <a:buClr>
                <a:srgbClr val="FFFF00"/>
              </a:buClr>
              <a:buFont typeface="Wingdings" pitchFamily="2" charset="2"/>
              <a:buChar char="v"/>
              <a:defRPr/>
            </a:pPr>
            <a:r>
              <a:rPr lang="en-US" sz="4000" b="1" dirty="0">
                <a:solidFill>
                  <a:srgbClr val="FF6600"/>
                </a:solidFill>
                <a:effectLst>
                  <a:outerShdw blurRad="38100" dist="38100" dir="2700000" algn="tl">
                    <a:srgbClr val="000000"/>
                  </a:outerShdw>
                </a:effectLst>
                <a:ea typeface="+mn-ea"/>
              </a:rPr>
              <a:t> </a:t>
            </a:r>
            <a:r>
              <a:rPr lang="en-US" sz="4000" b="1" i="1" dirty="0">
                <a:solidFill>
                  <a:srgbClr val="FF6600"/>
                </a:solidFill>
                <a:effectLst>
                  <a:outerShdw blurRad="38100" dist="38100" dir="2700000" algn="tl">
                    <a:srgbClr val="000000"/>
                  </a:outerShdw>
                </a:effectLst>
                <a:ea typeface="+mn-ea"/>
              </a:rPr>
              <a:t>“This very obvious fact that –</a:t>
            </a:r>
            <a:r>
              <a:rPr lang="en-US" sz="2800" dirty="0">
                <a:solidFill>
                  <a:srgbClr val="FF6600"/>
                </a:solidFill>
                <a:effectLst>
                  <a:outerShdw blurRad="38100" dist="38100" dir="2700000" algn="tl">
                    <a:srgbClr val="000000"/>
                  </a:outerShdw>
                </a:effectLst>
                <a:ea typeface="+mn-ea"/>
              </a:rPr>
              <a:t>                 - </a:t>
            </a:r>
            <a:r>
              <a:rPr lang="en-US" dirty="0">
                <a:solidFill>
                  <a:srgbClr val="FF6600"/>
                </a:solidFill>
                <a:effectLst>
                  <a:outerShdw blurRad="38100" dist="38100" dir="2700000" algn="tl">
                    <a:srgbClr val="000000"/>
                  </a:outerShdw>
                </a:effectLst>
                <a:ea typeface="+mn-ea"/>
              </a:rPr>
              <a:t>each generation is taught by an earlier generation  –  must be kept very firmly in mind.  No generation can bequeath to the next generation what it has not got.              </a:t>
            </a:r>
            <a:r>
              <a:rPr lang="en-US" b="1" dirty="0">
                <a:solidFill>
                  <a:srgbClr val="FF6600"/>
                </a:solidFill>
                <a:effectLst>
                  <a:outerShdw blurRad="38100" dist="38100" dir="2700000" algn="tl">
                    <a:srgbClr val="000000"/>
                  </a:outerShdw>
                </a:effectLst>
                <a:ea typeface="+mn-ea"/>
              </a:rPr>
              <a:t> </a:t>
            </a:r>
            <a:r>
              <a:rPr lang="en-US" dirty="0">
                <a:solidFill>
                  <a:srgbClr val="FF6600"/>
                </a:solidFill>
                <a:effectLst>
                  <a:outerShdw blurRad="38100" dist="38100" dir="2700000" algn="tl">
                    <a:srgbClr val="000000"/>
                  </a:outerShdw>
                </a:effectLst>
                <a:ea typeface="+mn-ea"/>
              </a:rPr>
              <a:t>… If we are skeptical we shall only teach skepticism to our pupils, if fools only folly,       if vulgar only vulgarity,  if saints sanctity,        if heroes heroism.</a:t>
            </a:r>
            <a:r>
              <a:rPr lang="en-US" b="1" dirty="0">
                <a:solidFill>
                  <a:srgbClr val="FF6600"/>
                </a:solidFill>
                <a:effectLst>
                  <a:outerShdw blurRad="38100" dist="38100" dir="2700000" algn="tl">
                    <a:srgbClr val="000000"/>
                  </a:outerShdw>
                </a:effectLst>
                <a:ea typeface="+mn-ea"/>
              </a:rPr>
              <a:t>  </a:t>
            </a:r>
            <a:r>
              <a:rPr lang="en-US" dirty="0">
                <a:solidFill>
                  <a:srgbClr val="FF6600"/>
                </a:solidFill>
                <a:effectLst>
                  <a:outerShdw blurRad="38100" dist="38100" dir="2700000" algn="tl">
                    <a:srgbClr val="000000"/>
                  </a:outerShdw>
                </a:effectLst>
                <a:ea typeface="+mn-ea"/>
              </a:rPr>
              <a:t>Education is only the   most</a:t>
            </a:r>
            <a:r>
              <a:rPr lang="en-US" b="1" dirty="0">
                <a:solidFill>
                  <a:srgbClr val="FF6600"/>
                </a:solidFill>
                <a:effectLst>
                  <a:outerShdw blurRad="38100" dist="38100" dir="2700000" algn="tl">
                    <a:srgbClr val="000000"/>
                  </a:outerShdw>
                </a:effectLst>
                <a:ea typeface="+mn-ea"/>
              </a:rPr>
              <a:t> </a:t>
            </a:r>
            <a:r>
              <a:rPr lang="en-US" dirty="0">
                <a:solidFill>
                  <a:srgbClr val="FF6600"/>
                </a:solidFill>
                <a:effectLst>
                  <a:outerShdw blurRad="38100" dist="38100" dir="2700000" algn="tl">
                    <a:srgbClr val="000000"/>
                  </a:outerShdw>
                </a:effectLst>
                <a:ea typeface="+mn-ea"/>
              </a:rPr>
              <a:t>fully conscious of channels whereby each generation influences the next.”</a:t>
            </a:r>
            <a:r>
              <a:rPr lang="en-US" sz="2800" dirty="0">
                <a:ea typeface="+mn-ea"/>
              </a:rPr>
              <a:t> </a:t>
            </a:r>
          </a:p>
        </p:txBody>
      </p:sp>
      <p:pic>
        <p:nvPicPr>
          <p:cNvPr id="7" name="Content Placeholder 3" descr="Against_the_Titan_Teachers_by_resenhista.jpg">
            <a:extLst>
              <a:ext uri="{FF2B5EF4-FFF2-40B4-BE49-F238E27FC236}">
                <a16:creationId xmlns:a16="http://schemas.microsoft.com/office/drawing/2014/main" id="{34A12015-CF4E-4816-A000-51735AEFDD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22480899">
                                            <p:txEl>
                                              <p:pRg st="0" end="0"/>
                                            </p:txEl>
                                          </p:spTgt>
                                        </p:tgtEl>
                                        <p:attrNameLst>
                                          <p:attrName>style.visibility</p:attrName>
                                        </p:attrNameLst>
                                      </p:cBhvr>
                                      <p:to>
                                        <p:strVal val="visible"/>
                                      </p:to>
                                    </p:set>
                                    <p:anim calcmode="lin" valueType="num">
                                      <p:cBhvr additive="base">
                                        <p:cTn id="7" dur="75" fill="hold"/>
                                        <p:tgtEl>
                                          <p:spTgt spid="22480899">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2248089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5"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089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4592002" name="Rectangle 1026">
            <a:extLst>
              <a:ext uri="{FF2B5EF4-FFF2-40B4-BE49-F238E27FC236}">
                <a16:creationId xmlns:a16="http://schemas.microsoft.com/office/drawing/2014/main" id="{58773784-2145-49FD-8F7A-18BD9BB1A2CA}"/>
              </a:ext>
            </a:extLst>
          </p:cNvPr>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4592003" name="Rectangle 1027">
            <a:extLst>
              <a:ext uri="{FF2B5EF4-FFF2-40B4-BE49-F238E27FC236}">
                <a16:creationId xmlns:a16="http://schemas.microsoft.com/office/drawing/2014/main" id="{727309E6-F316-419A-B663-8EFE6C641B50}"/>
              </a:ext>
            </a:extLst>
          </p:cNvPr>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4592004" name="Picture 1028">
            <a:hlinkClick r:id="" action="ppaction://media"/>
            <a:extLst>
              <a:ext uri="{FF2B5EF4-FFF2-40B4-BE49-F238E27FC236}">
                <a16:creationId xmlns:a16="http://schemas.microsoft.com/office/drawing/2014/main" id="{80AB9CCE-41BF-4C9D-A655-70E8F4A5BBD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92005" name="Comment 1029">
            <a:extLst>
              <a:ext uri="{FF2B5EF4-FFF2-40B4-BE49-F238E27FC236}">
                <a16:creationId xmlns:a16="http://schemas.microsoft.com/office/drawing/2014/main" id="{2D073DC0-AA0D-4984-B03B-33EA5C69AE06}"/>
              </a:ext>
            </a:extLst>
          </p:cNvPr>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Notice  -  Jewish Leaders Are To Pilate Being Both Obsequious &amp; Appealing Pandectic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4592003">
                                            <p:txEl>
                                              <p:pRg st="0" end="0"/>
                                            </p:txEl>
                                          </p:spTgt>
                                        </p:tgtEl>
                                        <p:attrNameLst>
                                          <p:attrName>style.visibility</p:attrName>
                                        </p:attrNameLst>
                                      </p:cBhvr>
                                      <p:to>
                                        <p:strVal val="visible"/>
                                      </p:to>
                                    </p:set>
                                    <p:anim calcmode="lin" valueType="num">
                                      <p:cBhvr>
                                        <p:cTn id="7" dur="5000" fill="hold"/>
                                        <p:tgtEl>
                                          <p:spTgt spid="1459200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4592003">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 presetClass="mediacall" presetSubtype="0" fill="hold" nodeType="afterEffect">
                                  <p:stCondLst>
                                    <p:cond delay="0"/>
                                  </p:stCondLst>
                                  <p:childTnLst>
                                    <p:cmd type="call" cmd="playFrom(0.0)">
                                      <p:cBhvr>
                                        <p:cTn id="11" dur="10026" fill="hold"/>
                                        <p:tgtEl>
                                          <p:spTgt spid="145920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4592004"/>
                </p:tgtEl>
              </p:cMediaNode>
            </p:audio>
          </p:childTnLst>
        </p:cTn>
      </p:par>
    </p:tnLst>
    <p:bldLst>
      <p:bldP spid="14592003" grpId="0" build="p" bldLvl="3"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8930" name="Rectangle 2">
            <a:extLst>
              <a:ext uri="{FF2B5EF4-FFF2-40B4-BE49-F238E27FC236}">
                <a16:creationId xmlns:a16="http://schemas.microsoft.com/office/drawing/2014/main" id="{4CA598EE-7A2C-4CB3-A93D-5DC9D204B8D3}"/>
              </a:ext>
            </a:extLst>
          </p:cNvPr>
          <p:cNvSpPr>
            <a:spLocks noGrp="1" noChangeArrowheads="1"/>
          </p:cNvSpPr>
          <p:nvPr>
            <p:ph type="title"/>
          </p:nvPr>
        </p:nvSpPr>
        <p:spPr>
          <a:xfrm>
            <a:off x="1524000" y="152400"/>
            <a:ext cx="6248400" cy="685800"/>
          </a:xfrm>
        </p:spPr>
        <p:txBody>
          <a:bodyPr/>
          <a:lstStyle/>
          <a:p>
            <a:pPr eaLnBrk="1" hangingPunct="1">
              <a:defRPr/>
            </a:pPr>
            <a:r>
              <a:rPr lang="en-US" sz="5400" b="1">
                <a:solidFill>
                  <a:srgbClr val="FF9966"/>
                </a:solidFill>
                <a:effectLst>
                  <a:outerShdw blurRad="38100" dist="38100" dir="2700000" algn="tl">
                    <a:srgbClr val="C0C0C0"/>
                  </a:outerShdw>
                </a:effectLst>
                <a:latin typeface="Comic Sans MS" pitchFamily="66" charset="0"/>
              </a:rPr>
              <a:t>Jesus Christ</a:t>
            </a:r>
          </a:p>
        </p:txBody>
      </p:sp>
      <p:sp>
        <p:nvSpPr>
          <p:cNvPr id="508931" name="Rectangle 3">
            <a:extLst>
              <a:ext uri="{FF2B5EF4-FFF2-40B4-BE49-F238E27FC236}">
                <a16:creationId xmlns:a16="http://schemas.microsoft.com/office/drawing/2014/main" id="{89EF2D8E-1BEE-4100-BA2A-D177F73CD2BD}"/>
              </a:ext>
            </a:extLst>
          </p:cNvPr>
          <p:cNvSpPr>
            <a:spLocks noGrp="1" noChangeArrowheads="1"/>
          </p:cNvSpPr>
          <p:nvPr>
            <p:ph type="body" idx="1"/>
          </p:nvPr>
        </p:nvSpPr>
        <p:spPr>
          <a:xfrm>
            <a:off x="2057400" y="1143000"/>
            <a:ext cx="6019800" cy="5410200"/>
          </a:xfrm>
        </p:spPr>
        <p:txBody>
          <a:bodyPr/>
          <a:lstStyle/>
          <a:p>
            <a:pPr eaLnBrk="1" hangingPunct="1">
              <a:defRPr/>
            </a:pPr>
            <a:r>
              <a:rPr lang="en-US" sz="3600" b="1">
                <a:effectLst>
                  <a:outerShdw blurRad="38100" dist="38100" dir="2700000" algn="tl">
                    <a:srgbClr val="C0C0C0"/>
                  </a:outerShdw>
                </a:effectLst>
                <a:latin typeface="Comic Sans MS" pitchFamily="66" charset="0"/>
              </a:rPr>
              <a:t>In John 4: 40, 41</a:t>
            </a:r>
            <a:r>
              <a:rPr lang="en-US" sz="3600" b="1">
                <a:solidFill>
                  <a:srgbClr val="FF9966"/>
                </a:solidFill>
                <a:effectLst>
                  <a:outerShdw blurRad="38100" dist="38100" dir="2700000" algn="tl">
                    <a:srgbClr val="C0C0C0"/>
                  </a:outerShdw>
                </a:effectLst>
                <a:latin typeface="Comic Sans MS" pitchFamily="66" charset="0"/>
              </a:rPr>
              <a:t> </a:t>
            </a:r>
          </a:p>
          <a:p>
            <a:pPr eaLnBrk="1" hangingPunct="1">
              <a:defRPr/>
            </a:pPr>
            <a:r>
              <a:rPr lang="en-US" sz="3600" b="1">
                <a:effectLst>
                  <a:outerShdw blurRad="38100" dist="38100" dir="2700000" algn="tl">
                    <a:srgbClr val="C0C0C0"/>
                  </a:outerShdw>
                </a:effectLst>
                <a:latin typeface="Comic Sans MS" pitchFamily="66" charset="0"/>
              </a:rPr>
              <a:t>“But you are not willing to come to  Me that you might have life,</a:t>
            </a:r>
          </a:p>
          <a:p>
            <a:pPr eaLnBrk="1" hangingPunct="1">
              <a:defRPr/>
            </a:pPr>
            <a:r>
              <a:rPr lang="en-US" sz="5400" b="1">
                <a:solidFill>
                  <a:srgbClr val="FF0000"/>
                </a:solidFill>
                <a:effectLst>
                  <a:outerShdw blurRad="38100" dist="38100" dir="2700000" algn="tl">
                    <a:srgbClr val="C0C0C0"/>
                  </a:outerShdw>
                </a:effectLst>
                <a:latin typeface="Comic Sans MS" pitchFamily="66" charset="0"/>
              </a:rPr>
              <a:t>I do not receive honor from men.”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08931">
                                            <p:txEl>
                                              <p:pRg st="0" end="0"/>
                                            </p:txEl>
                                          </p:spTgt>
                                        </p:tgtEl>
                                        <p:attrNameLst>
                                          <p:attrName>style.visibility</p:attrName>
                                        </p:attrNameLst>
                                      </p:cBhvr>
                                      <p:to>
                                        <p:strVal val="visible"/>
                                      </p:to>
                                    </p:set>
                                    <p:anim calcmode="lin" valueType="num">
                                      <p:cBhvr additive="base">
                                        <p:cTn id="7" dur="5000" fill="hold"/>
                                        <p:tgtEl>
                                          <p:spTgt spid="50893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08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08931">
                                            <p:txEl>
                                              <p:pRg st="1" end="1"/>
                                            </p:txEl>
                                          </p:spTgt>
                                        </p:tgtEl>
                                        <p:attrNameLst>
                                          <p:attrName>style.visibility</p:attrName>
                                        </p:attrNameLst>
                                      </p:cBhvr>
                                      <p:to>
                                        <p:strVal val="visible"/>
                                      </p:to>
                                    </p:set>
                                    <p:anim calcmode="lin" valueType="num">
                                      <p:cBhvr additive="base">
                                        <p:cTn id="13" dur="5000" fill="hold"/>
                                        <p:tgtEl>
                                          <p:spTgt spid="50893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08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08931">
                                            <p:txEl>
                                              <p:pRg st="2" end="2"/>
                                            </p:txEl>
                                          </p:spTgt>
                                        </p:tgtEl>
                                        <p:attrNameLst>
                                          <p:attrName>style.visibility</p:attrName>
                                        </p:attrNameLst>
                                      </p:cBhvr>
                                      <p:to>
                                        <p:strVal val="visible"/>
                                      </p:to>
                                    </p:set>
                                    <p:anim calcmode="lin" valueType="num">
                                      <p:cBhvr additive="base">
                                        <p:cTn id="19" dur="5000" fill="hold"/>
                                        <p:tgtEl>
                                          <p:spTgt spid="508931">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08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1" grpId="0" build="p" bldLvl="3"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34434" name="Rectangle 2">
            <a:extLst>
              <a:ext uri="{FF2B5EF4-FFF2-40B4-BE49-F238E27FC236}">
                <a16:creationId xmlns:a16="http://schemas.microsoft.com/office/drawing/2014/main" id="{5C0E9ED7-19AE-4D79-9782-6D1A8DFD9DBA}"/>
              </a:ext>
            </a:extLst>
          </p:cNvPr>
          <p:cNvSpPr>
            <a:spLocks noGrp="1" noChangeArrowheads="1"/>
          </p:cNvSpPr>
          <p:nvPr>
            <p:ph type="title"/>
          </p:nvPr>
        </p:nvSpPr>
        <p:spPr>
          <a:xfrm>
            <a:off x="1676400" y="152400"/>
            <a:ext cx="6324600" cy="685800"/>
          </a:xfrm>
        </p:spPr>
        <p:txBody>
          <a:bodyPr/>
          <a:lstStyle/>
          <a:p>
            <a:pPr eaLnBrk="1" hangingPunct="1">
              <a:defRPr/>
            </a:pPr>
            <a:r>
              <a:rPr lang="en-US" sz="5400" b="1">
                <a:solidFill>
                  <a:srgbClr val="FF9966"/>
                </a:solidFill>
                <a:effectLst>
                  <a:outerShdw blurRad="38100" dist="38100" dir="2700000" algn="tl">
                    <a:srgbClr val="C0C0C0"/>
                  </a:outerShdw>
                </a:effectLst>
                <a:latin typeface="Comic Sans MS" pitchFamily="66" charset="0"/>
              </a:rPr>
              <a:t>Savior’s Rejection</a:t>
            </a:r>
          </a:p>
        </p:txBody>
      </p:sp>
      <p:sp>
        <p:nvSpPr>
          <p:cNvPr id="2834435" name="Rectangle 3">
            <a:extLst>
              <a:ext uri="{FF2B5EF4-FFF2-40B4-BE49-F238E27FC236}">
                <a16:creationId xmlns:a16="http://schemas.microsoft.com/office/drawing/2014/main" id="{2237671D-6A52-432D-88FC-909593B9B1B9}"/>
              </a:ext>
            </a:extLst>
          </p:cNvPr>
          <p:cNvSpPr>
            <a:spLocks noGrp="1" noChangeArrowheads="1"/>
          </p:cNvSpPr>
          <p:nvPr>
            <p:ph type="body" idx="1"/>
          </p:nvPr>
        </p:nvSpPr>
        <p:spPr>
          <a:xfrm>
            <a:off x="1524000" y="1295400"/>
            <a:ext cx="6781800" cy="5257800"/>
          </a:xfrm>
        </p:spPr>
        <p:txBody>
          <a:bodyPr/>
          <a:lstStyle/>
          <a:p>
            <a:pPr eaLnBrk="1" hangingPunct="1">
              <a:defRPr/>
            </a:pPr>
            <a:r>
              <a:rPr lang="en-US" sz="3600" b="1">
                <a:effectLst>
                  <a:outerShdw blurRad="38100" dist="38100" dir="2700000" algn="tl">
                    <a:srgbClr val="C0C0C0"/>
                  </a:outerShdw>
                </a:effectLst>
                <a:latin typeface="Comic Sans MS" pitchFamily="66" charset="0"/>
              </a:rPr>
              <a:t>Explained In John 12: 43</a:t>
            </a:r>
          </a:p>
          <a:p>
            <a:pPr eaLnBrk="1" hangingPunct="1">
              <a:defRPr/>
            </a:pPr>
            <a:r>
              <a:rPr lang="en-US" sz="4800" b="1">
                <a:solidFill>
                  <a:srgbClr val="CC3300"/>
                </a:solidFill>
                <a:effectLst>
                  <a:outerShdw blurRad="38100" dist="38100" dir="2700000" algn="tl">
                    <a:srgbClr val="C0C0C0"/>
                  </a:outerShdw>
                </a:effectLst>
                <a:latin typeface="Comic Sans MS" pitchFamily="66" charset="0"/>
              </a:rPr>
              <a:t>“For they loved the</a:t>
            </a:r>
          </a:p>
          <a:p>
            <a:pPr eaLnBrk="1" hangingPunct="1">
              <a:buFontTx/>
              <a:buNone/>
              <a:defRPr/>
            </a:pPr>
            <a:r>
              <a:rPr lang="en-US" sz="6600" b="1">
                <a:solidFill>
                  <a:srgbClr val="FF0000"/>
                </a:solidFill>
                <a:effectLst>
                  <a:outerShdw blurRad="38100" dist="38100" dir="2700000" algn="tl">
                    <a:srgbClr val="C0C0C0"/>
                  </a:outerShdw>
                </a:effectLst>
                <a:latin typeface="Comic Sans MS" pitchFamily="66" charset="0"/>
              </a:rPr>
              <a:t> praise of men more than the praise of God.”</a:t>
            </a:r>
          </a:p>
          <a:p>
            <a:pPr eaLnBrk="1" hangingPunct="1">
              <a:defRPr/>
            </a:pPr>
            <a:endParaRPr lang="en-US" sz="440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834435">
                                            <p:txEl>
                                              <p:pRg st="0" end="0"/>
                                            </p:txEl>
                                          </p:spTgt>
                                        </p:tgtEl>
                                        <p:attrNameLst>
                                          <p:attrName>style.visibility</p:attrName>
                                        </p:attrNameLst>
                                      </p:cBhvr>
                                      <p:to>
                                        <p:strVal val="visible"/>
                                      </p:to>
                                    </p:set>
                                    <p:anim calcmode="lin" valueType="num">
                                      <p:cBhvr additive="base">
                                        <p:cTn id="7" dur="5000" fill="hold"/>
                                        <p:tgtEl>
                                          <p:spTgt spid="283443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834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834435">
                                            <p:txEl>
                                              <p:pRg st="1" end="1"/>
                                            </p:txEl>
                                          </p:spTgt>
                                        </p:tgtEl>
                                        <p:attrNameLst>
                                          <p:attrName>style.visibility</p:attrName>
                                        </p:attrNameLst>
                                      </p:cBhvr>
                                      <p:to>
                                        <p:strVal val="visible"/>
                                      </p:to>
                                    </p:set>
                                    <p:anim calcmode="lin" valueType="num">
                                      <p:cBhvr additive="base">
                                        <p:cTn id="13" dur="5000" fill="hold"/>
                                        <p:tgtEl>
                                          <p:spTgt spid="283443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834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834435">
                                            <p:txEl>
                                              <p:pRg st="2" end="2"/>
                                            </p:txEl>
                                          </p:spTgt>
                                        </p:tgtEl>
                                        <p:attrNameLst>
                                          <p:attrName>style.visibility</p:attrName>
                                        </p:attrNameLst>
                                      </p:cBhvr>
                                      <p:to>
                                        <p:strVal val="visible"/>
                                      </p:to>
                                    </p:set>
                                    <p:anim calcmode="lin" valueType="num">
                                      <p:cBhvr additive="base">
                                        <p:cTn id="19" dur="5000" fill="hold"/>
                                        <p:tgtEl>
                                          <p:spTgt spid="283443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834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4435" grpId="0" build="p" bldLvl="3"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2834" name="Rectangle 2">
            <a:extLst>
              <a:ext uri="{FF2B5EF4-FFF2-40B4-BE49-F238E27FC236}">
                <a16:creationId xmlns:a16="http://schemas.microsoft.com/office/drawing/2014/main" id="{6891EED5-CA19-4BC8-B4D8-0ED900FBFDAC}"/>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22520835" name="Rectangle 3">
            <a:extLst>
              <a:ext uri="{FF2B5EF4-FFF2-40B4-BE49-F238E27FC236}">
                <a16:creationId xmlns:a16="http://schemas.microsoft.com/office/drawing/2014/main" id="{5FA8840E-E28A-41A0-A40B-372C891D3C36}"/>
              </a:ext>
            </a:extLst>
          </p:cNvPr>
          <p:cNvSpPr>
            <a:spLocks noGrp="1" noChangeArrowheads="1"/>
          </p:cNvSpPr>
          <p:nvPr>
            <p:ph type="subTitle" idx="1"/>
          </p:nvPr>
        </p:nvSpPr>
        <p:spPr>
          <a:xfrm>
            <a:off x="1524000" y="6096000"/>
            <a:ext cx="9144000" cy="457200"/>
          </a:xfrm>
          <a:solidFill>
            <a:srgbClr val="FFCC99"/>
          </a:solidFill>
        </p:spPr>
        <p:txBody>
          <a:bodyPr/>
          <a:lstStyle/>
          <a:p>
            <a:pPr eaLnBrk="1" hangingPunct="1">
              <a:defRPr/>
            </a:pPr>
            <a:r>
              <a:rPr lang="en-US" sz="2800">
                <a:effectLst>
                  <a:outerShdw blurRad="38100" dist="38100" dir="2700000" algn="tl">
                    <a:srgbClr val="FFFFFF"/>
                  </a:outerShdw>
                </a:effectLst>
                <a:ea typeface="+mn-ea"/>
              </a:rPr>
              <a:t>EDEN’S LOST SHAME ENDS NAKED ON THE CROSS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22520835">
                                            <p:txEl>
                                              <p:pRg st="0" end="0"/>
                                            </p:txEl>
                                          </p:spTgt>
                                        </p:tgtEl>
                                        <p:attrNameLst>
                                          <p:attrName>style.visibility</p:attrName>
                                        </p:attrNameLst>
                                      </p:cBhvr>
                                      <p:to>
                                        <p:strVal val="visible"/>
                                      </p:to>
                                    </p:set>
                                    <p:anim calcmode="lin" valueType="num">
                                      <p:cBhvr>
                                        <p:cTn id="7" dur="300" fill="hold"/>
                                        <p:tgtEl>
                                          <p:spTgt spid="22520835">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22520835">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22520835">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22520835">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083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20291" name="Rectangle 1027">
            <a:extLst>
              <a:ext uri="{FF2B5EF4-FFF2-40B4-BE49-F238E27FC236}">
                <a16:creationId xmlns:a16="http://schemas.microsoft.com/office/drawing/2014/main" id="{0ADA17ED-2310-4BB7-B3C1-24CDF3EED5B5}"/>
              </a:ext>
            </a:extLst>
          </p:cNvPr>
          <p:cNvSpPr>
            <a:spLocks noGrp="1" noChangeArrowheads="1"/>
          </p:cNvSpPr>
          <p:nvPr>
            <p:ph type="subTitle" idx="1"/>
          </p:nvPr>
        </p:nvSpPr>
        <p:spPr>
          <a:xfrm>
            <a:off x="1524000" y="6096000"/>
            <a:ext cx="9144000" cy="762000"/>
          </a:xfrm>
        </p:spPr>
        <p:txBody>
          <a:bodyPr/>
          <a:lstStyle/>
          <a:p>
            <a:pPr eaLnBrk="1" hangingPunct="1">
              <a:defRPr/>
            </a:pPr>
            <a:r>
              <a:rPr lang="en-US" sz="4800" b="1">
                <a:solidFill>
                  <a:srgbClr val="FF5050"/>
                </a:solidFill>
                <a:effectLst>
                  <a:outerShdw blurRad="38100" dist="38100" dir="2700000" algn="tl">
                    <a:srgbClr val="C0C0C0"/>
                  </a:outerShdw>
                </a:effectLst>
                <a:ea typeface="+mn-ea"/>
              </a:rPr>
              <a:t>Modern Art:     The Temptation</a:t>
            </a:r>
            <a:r>
              <a:rPr lang="en-US">
                <a:ea typeface="+mn-ea"/>
              </a:rPr>
              <a:t> </a:t>
            </a:r>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1266" name="Rectangle 2">
            <a:extLst>
              <a:ext uri="{FF2B5EF4-FFF2-40B4-BE49-F238E27FC236}">
                <a16:creationId xmlns:a16="http://schemas.microsoft.com/office/drawing/2014/main" id="{EAA4CC91-154E-44DB-B376-CF502C75238E}"/>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C02C73FD-4AE1-4F4B-9F5D-CAA50AEC5604}"/>
              </a:ext>
            </a:extLst>
          </p:cNvPr>
          <p:cNvSpPr>
            <a:spLocks noGrp="1" noChangeArrowheads="1"/>
          </p:cNvSpPr>
          <p:nvPr>
            <p:ph type="title"/>
          </p:nvPr>
        </p:nvSpPr>
        <p:spPr>
          <a:xfrm>
            <a:off x="1676400" y="304800"/>
            <a:ext cx="6248400" cy="838200"/>
          </a:xfrm>
        </p:spPr>
        <p:txBody>
          <a:bodyPr/>
          <a:lstStyle/>
          <a:p>
            <a:pPr eaLnBrk="1" hangingPunct="1"/>
            <a:r>
              <a:rPr lang="en-US" altLang="en-US" b="1">
                <a:solidFill>
                  <a:srgbClr val="942A1E"/>
                </a:solidFill>
                <a:latin typeface="Comic Sans MS" panose="030F0702030302020204" pitchFamily="66" charset="0"/>
              </a:rPr>
              <a:t>Pythagorus</a:t>
            </a:r>
          </a:p>
        </p:txBody>
      </p:sp>
      <p:sp>
        <p:nvSpPr>
          <p:cNvPr id="332803" name="Rectangle 3">
            <a:extLst>
              <a:ext uri="{FF2B5EF4-FFF2-40B4-BE49-F238E27FC236}">
                <a16:creationId xmlns:a16="http://schemas.microsoft.com/office/drawing/2014/main" id="{5928F516-30F1-45DB-AF82-F3A875D0DDB2}"/>
              </a:ext>
            </a:extLst>
          </p:cNvPr>
          <p:cNvSpPr>
            <a:spLocks noGrp="1" noChangeArrowheads="1"/>
          </p:cNvSpPr>
          <p:nvPr>
            <p:ph type="body" idx="1"/>
          </p:nvPr>
        </p:nvSpPr>
        <p:spPr>
          <a:xfrm>
            <a:off x="2057400" y="1371600"/>
            <a:ext cx="6019800" cy="5181600"/>
          </a:xfrm>
        </p:spPr>
        <p:txBody>
          <a:bodyPr/>
          <a:lstStyle/>
          <a:p>
            <a:pPr eaLnBrk="1" hangingPunct="1"/>
            <a:r>
              <a:rPr lang="en-US" altLang="en-US" sz="2800" b="1">
                <a:solidFill>
                  <a:srgbClr val="CC3300"/>
                </a:solidFill>
                <a:latin typeface="Comic Sans MS" panose="030F0702030302020204" pitchFamily="66" charset="0"/>
              </a:rPr>
              <a:t>In Sixth Century B.C. Wrote:</a:t>
            </a:r>
          </a:p>
          <a:p>
            <a:pPr eaLnBrk="1" hangingPunct="1"/>
            <a:r>
              <a:rPr lang="en-US" altLang="en-US" sz="4000" b="1">
                <a:solidFill>
                  <a:schemeClr val="bg1"/>
                </a:solidFill>
                <a:latin typeface="Comic Sans MS" panose="030F0702030302020204" pitchFamily="66" charset="0"/>
              </a:rPr>
              <a:t>“Truth is so great a perfection,  that if God would render Himself visible to men, He would chose light for His body &amp; truth for His soul.”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2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28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bldLvl="3"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6" name="Rectangle 2">
            <a:extLst>
              <a:ext uri="{FF2B5EF4-FFF2-40B4-BE49-F238E27FC236}">
                <a16:creationId xmlns:a16="http://schemas.microsoft.com/office/drawing/2014/main" id="{41629F2E-2898-4B73-B938-67D23C0BB5DA}"/>
              </a:ext>
            </a:extLst>
          </p:cNvPr>
          <p:cNvSpPr>
            <a:spLocks noGrp="1" noChangeArrowheads="1"/>
          </p:cNvSpPr>
          <p:nvPr>
            <p:ph type="title"/>
          </p:nvPr>
        </p:nvSpPr>
        <p:spPr>
          <a:xfrm>
            <a:off x="1676400" y="304800"/>
            <a:ext cx="6248400" cy="838200"/>
          </a:xfrm>
        </p:spPr>
        <p:txBody>
          <a:bodyPr/>
          <a:lstStyle/>
          <a:p>
            <a:pPr eaLnBrk="1" hangingPunct="1"/>
            <a:r>
              <a:rPr lang="en-US" altLang="en-US" b="1">
                <a:solidFill>
                  <a:srgbClr val="942A1E"/>
                </a:solidFill>
                <a:latin typeface="Comic Sans MS" panose="030F0702030302020204" pitchFamily="66" charset="0"/>
              </a:rPr>
              <a:t>George Orwell</a:t>
            </a:r>
          </a:p>
        </p:txBody>
      </p:sp>
      <p:sp>
        <p:nvSpPr>
          <p:cNvPr id="13723651" name="Rectangle 3">
            <a:extLst>
              <a:ext uri="{FF2B5EF4-FFF2-40B4-BE49-F238E27FC236}">
                <a16:creationId xmlns:a16="http://schemas.microsoft.com/office/drawing/2014/main" id="{3D823429-0549-46D4-BEF5-B00FDFD2B5F0}"/>
              </a:ext>
            </a:extLst>
          </p:cNvPr>
          <p:cNvSpPr>
            <a:spLocks noGrp="1" noChangeArrowheads="1"/>
          </p:cNvSpPr>
          <p:nvPr>
            <p:ph type="body" idx="1"/>
          </p:nvPr>
        </p:nvSpPr>
        <p:spPr>
          <a:xfrm>
            <a:off x="1524000" y="1447800"/>
            <a:ext cx="6629400" cy="5410200"/>
          </a:xfrm>
        </p:spPr>
        <p:txBody>
          <a:bodyPr/>
          <a:lstStyle/>
          <a:p>
            <a:pPr eaLnBrk="1" hangingPunct="1">
              <a:buFontTx/>
              <a:buNone/>
            </a:pPr>
            <a:r>
              <a:rPr lang="en-US" altLang="en-US" sz="6000" b="1">
                <a:solidFill>
                  <a:schemeClr val="bg1"/>
                </a:solidFill>
                <a:latin typeface="Comic Sans MS" panose="030F0702030302020204" pitchFamily="66" charset="0"/>
              </a:rPr>
              <a:t>“In a time of universal deceit, telling the truth becomes an act of rebellion.”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7236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651" grpId="0" build="p" bldLvl="3"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3618" name="Rectangle 2">
            <a:extLst>
              <a:ext uri="{FF2B5EF4-FFF2-40B4-BE49-F238E27FC236}">
                <a16:creationId xmlns:a16="http://schemas.microsoft.com/office/drawing/2014/main" id="{F903BF14-0F45-436C-BDFB-64D86AEB2BE0}"/>
              </a:ext>
            </a:extLst>
          </p:cNvPr>
          <p:cNvSpPr>
            <a:spLocks noGrp="1" noChangeArrowheads="1"/>
          </p:cNvSpPr>
          <p:nvPr>
            <p:ph type="title"/>
          </p:nvPr>
        </p:nvSpPr>
        <p:spPr>
          <a:xfrm>
            <a:off x="1676400" y="304800"/>
            <a:ext cx="6248400" cy="838200"/>
          </a:xfrm>
        </p:spPr>
        <p:txBody>
          <a:bodyPr/>
          <a:lstStyle/>
          <a:p>
            <a:pPr eaLnBrk="1" hangingPunct="1"/>
            <a:r>
              <a:rPr lang="en-US" altLang="en-US" b="1">
                <a:solidFill>
                  <a:srgbClr val="942A1E"/>
                </a:solidFill>
                <a:latin typeface="Comic Sans MS" panose="030F0702030302020204" pitchFamily="66" charset="0"/>
              </a:rPr>
              <a:t>Joseph Sobran</a:t>
            </a:r>
          </a:p>
        </p:txBody>
      </p:sp>
      <p:sp>
        <p:nvSpPr>
          <p:cNvPr id="496643" name="Rectangle 3">
            <a:extLst>
              <a:ext uri="{FF2B5EF4-FFF2-40B4-BE49-F238E27FC236}">
                <a16:creationId xmlns:a16="http://schemas.microsoft.com/office/drawing/2014/main" id="{B41B9AC8-9EE2-45D4-82F9-13D17ED57253}"/>
              </a:ext>
            </a:extLst>
          </p:cNvPr>
          <p:cNvSpPr>
            <a:spLocks noGrp="1" noChangeArrowheads="1"/>
          </p:cNvSpPr>
          <p:nvPr>
            <p:ph type="body" idx="1"/>
          </p:nvPr>
        </p:nvSpPr>
        <p:spPr>
          <a:xfrm>
            <a:off x="2057400" y="1371600"/>
            <a:ext cx="5867400" cy="5181600"/>
          </a:xfrm>
        </p:spPr>
        <p:txBody>
          <a:bodyPr/>
          <a:lstStyle/>
          <a:p>
            <a:pPr eaLnBrk="1" hangingPunct="1">
              <a:lnSpc>
                <a:spcPct val="90000"/>
              </a:lnSpc>
            </a:pPr>
            <a:r>
              <a:rPr lang="en-US" altLang="en-US" sz="4000" b="1">
                <a:solidFill>
                  <a:srgbClr val="FF3300"/>
                </a:solidFill>
                <a:latin typeface="Comic Sans MS" panose="030F0702030302020204" pitchFamily="66" charset="0"/>
              </a:rPr>
              <a:t>“The attempt to silence a man is the greatest honor you can bestow on him.  </a:t>
            </a:r>
            <a:r>
              <a:rPr lang="en-US" altLang="en-US" sz="4800" b="1">
                <a:solidFill>
                  <a:srgbClr val="FF3300"/>
                </a:solidFill>
                <a:latin typeface="Comic Sans MS" panose="030F0702030302020204" pitchFamily="66" charset="0"/>
              </a:rPr>
              <a:t>It means you recognize his superiority to yourself.”</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66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3" grpId="0" build="p" bldLvl="3"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1570" name="Rectangle 2">
            <a:extLst>
              <a:ext uri="{FF2B5EF4-FFF2-40B4-BE49-F238E27FC236}">
                <a16:creationId xmlns:a16="http://schemas.microsoft.com/office/drawing/2014/main" id="{D02C36C8-373D-4675-BC44-BC080076A5BF}"/>
              </a:ext>
            </a:extLst>
          </p:cNvPr>
          <p:cNvSpPr>
            <a:spLocks noGrp="1" noChangeArrowheads="1"/>
          </p:cNvSpPr>
          <p:nvPr>
            <p:ph type="title"/>
          </p:nvPr>
        </p:nvSpPr>
        <p:spPr>
          <a:xfrm>
            <a:off x="1676400" y="304800"/>
            <a:ext cx="6248400" cy="838200"/>
          </a:xfrm>
        </p:spPr>
        <p:txBody>
          <a:bodyPr/>
          <a:lstStyle/>
          <a:p>
            <a:pPr eaLnBrk="1" hangingPunct="1"/>
            <a:r>
              <a:rPr lang="en-US" altLang="en-US" b="1">
                <a:solidFill>
                  <a:srgbClr val="942A1E"/>
                </a:solidFill>
                <a:latin typeface="Comic Sans MS" panose="030F0702030302020204" pitchFamily="66" charset="0"/>
              </a:rPr>
              <a:t>Thomas Sowell</a:t>
            </a:r>
          </a:p>
        </p:txBody>
      </p:sp>
      <p:sp>
        <p:nvSpPr>
          <p:cNvPr id="334851" name="Rectangle 3">
            <a:extLst>
              <a:ext uri="{FF2B5EF4-FFF2-40B4-BE49-F238E27FC236}">
                <a16:creationId xmlns:a16="http://schemas.microsoft.com/office/drawing/2014/main" id="{DF56AFEF-58DB-41B6-8F91-2BB55795DC84}"/>
              </a:ext>
            </a:extLst>
          </p:cNvPr>
          <p:cNvSpPr>
            <a:spLocks noGrp="1" noChangeArrowheads="1"/>
          </p:cNvSpPr>
          <p:nvPr>
            <p:ph type="body" idx="1"/>
          </p:nvPr>
        </p:nvSpPr>
        <p:spPr>
          <a:xfrm>
            <a:off x="1828800" y="1371600"/>
            <a:ext cx="6096000" cy="5181600"/>
          </a:xfrm>
        </p:spPr>
        <p:txBody>
          <a:bodyPr/>
          <a:lstStyle/>
          <a:p>
            <a:pPr eaLnBrk="1" hangingPunct="1">
              <a:buFontTx/>
              <a:buNone/>
            </a:pPr>
            <a:r>
              <a:rPr lang="en-US" altLang="en-US" sz="5400" b="1">
                <a:solidFill>
                  <a:schemeClr val="bg1"/>
                </a:solidFill>
                <a:latin typeface="Comic Sans MS" panose="030F0702030302020204" pitchFamily="66" charset="0"/>
              </a:rPr>
              <a:t>“</a:t>
            </a:r>
            <a:r>
              <a:rPr lang="en-US" altLang="en-US" sz="5400" b="1">
                <a:solidFill>
                  <a:srgbClr val="FFFF00"/>
                </a:solidFill>
                <a:latin typeface="Comic Sans MS" panose="030F0702030302020204" pitchFamily="66" charset="0"/>
              </a:rPr>
              <a:t>There are only two ways of telling the complete truth – anonymously &amp; posthumously.”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4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build="p" bldLvl="3"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84994" name="Rectangle 2" descr="Recycled paper">
            <a:extLst>
              <a:ext uri="{FF2B5EF4-FFF2-40B4-BE49-F238E27FC236}">
                <a16:creationId xmlns:a16="http://schemas.microsoft.com/office/drawing/2014/main" id="{0A10A058-80B0-4429-80A1-0286972D3F51}"/>
              </a:ext>
            </a:extLst>
          </p:cNvPr>
          <p:cNvSpPr>
            <a:spLocks noGrp="1" noChangeArrowheads="1"/>
          </p:cNvSpPr>
          <p:nvPr>
            <p:ph type="ctrTitle"/>
          </p:nvPr>
        </p:nvSpPr>
        <p:spPr>
          <a:xfrm>
            <a:off x="1524000" y="0"/>
            <a:ext cx="9144000" cy="1447800"/>
          </a:xfrm>
          <a:blipFill dpi="0" rotWithShape="0">
            <a:blip r:embed="rId4" cstate="print"/>
            <a:srcRect/>
            <a:tile tx="0" ty="0" sx="100000" sy="100000" flip="none" algn="tl"/>
          </a:blipFill>
        </p:spPr>
        <p:txBody>
          <a:bodyPr/>
          <a:lstStyle/>
          <a:p>
            <a:pPr eaLnBrk="1" hangingPunct="1">
              <a:defRPr/>
            </a:pPr>
            <a:r>
              <a:rPr lang="en-US" sz="4800" b="1" u="sng">
                <a:effectLst>
                  <a:outerShdw blurRad="38100" dist="38100" dir="2700000" algn="tl">
                    <a:srgbClr val="C0C0C0"/>
                  </a:outerShdw>
                </a:effectLst>
              </a:rPr>
              <a:t>Truth Does Not Count Legally.</a:t>
            </a:r>
            <a:br>
              <a:rPr lang="en-US" sz="4800" b="1" u="sng">
                <a:effectLst>
                  <a:outerShdw blurRad="38100" dist="38100" dir="2700000" algn="tl">
                    <a:srgbClr val="C0C0C0"/>
                  </a:outerShdw>
                </a:effectLst>
              </a:rPr>
            </a:br>
            <a:r>
              <a:rPr lang="en-US" sz="4800" b="1" u="sng">
                <a:effectLst>
                  <a:outerShdw blurRad="38100" dist="38100" dir="2700000" algn="tl">
                    <a:srgbClr val="C0C0C0"/>
                  </a:outerShdw>
                </a:effectLst>
              </a:rPr>
              <a:t>The Concern Of Law Is Proof.</a:t>
            </a:r>
          </a:p>
        </p:txBody>
      </p:sp>
      <p:sp>
        <p:nvSpPr>
          <p:cNvPr id="6484995" name="Rectangle 3" descr="Recycled paper">
            <a:extLst>
              <a:ext uri="{FF2B5EF4-FFF2-40B4-BE49-F238E27FC236}">
                <a16:creationId xmlns:a16="http://schemas.microsoft.com/office/drawing/2014/main" id="{303403AA-C7FF-4FE1-8065-46D965F247A5}"/>
              </a:ext>
            </a:extLst>
          </p:cNvPr>
          <p:cNvSpPr>
            <a:spLocks noGrp="1" noChangeArrowheads="1"/>
          </p:cNvSpPr>
          <p:nvPr>
            <p:ph type="subTitle" idx="1"/>
          </p:nvPr>
        </p:nvSpPr>
        <p:spPr>
          <a:xfrm>
            <a:off x="1524000" y="5334000"/>
            <a:ext cx="8991600" cy="1524000"/>
          </a:xfrm>
          <a:blipFill dpi="0" rotWithShape="0">
            <a:blip r:embed="rId4" cstate="print"/>
            <a:srcRect/>
            <a:tile tx="0" ty="0" sx="100000" sy="100000" flip="none" algn="tl"/>
          </a:blipFill>
        </p:spPr>
        <p:txBody>
          <a:bodyPr/>
          <a:lstStyle/>
          <a:p>
            <a:pPr eaLnBrk="1" hangingPunct="1">
              <a:defRPr/>
            </a:pPr>
            <a:r>
              <a:rPr lang="en-US" sz="4400" b="1" u="sng">
                <a:solidFill>
                  <a:srgbClr val="990033"/>
                </a:solidFill>
                <a:effectLst>
                  <a:outerShdw blurRad="38100" dist="38100" dir="2700000" algn="tl">
                    <a:srgbClr val="C0C0C0"/>
                  </a:outerShdw>
                </a:effectLst>
              </a:rPr>
              <a:t>Christ’s Death On Calvary’s Tree</a:t>
            </a:r>
          </a:p>
          <a:p>
            <a:pPr eaLnBrk="1" hangingPunct="1">
              <a:defRPr/>
            </a:pPr>
            <a:r>
              <a:rPr lang="en-US" sz="4400" b="1" u="sng">
                <a:solidFill>
                  <a:srgbClr val="990033"/>
                </a:solidFill>
                <a:effectLst>
                  <a:outerShdw blurRad="38100" dist="38100" dir="2700000" algn="tl">
                    <a:srgbClr val="C0C0C0"/>
                  </a:outerShdw>
                </a:effectLst>
              </a:rPr>
              <a:t>Is Proof Of Gods Love For Man</a:t>
            </a:r>
            <a:r>
              <a:rPr lang="en-US"/>
              <a:t> </a:t>
            </a:r>
          </a:p>
        </p:txBody>
      </p:sp>
      <p:sp>
        <p:nvSpPr>
          <p:cNvPr id="6485000" name="WordArt 8">
            <a:extLst>
              <a:ext uri="{FF2B5EF4-FFF2-40B4-BE49-F238E27FC236}">
                <a16:creationId xmlns:a16="http://schemas.microsoft.com/office/drawing/2014/main" id="{92F58659-0746-402C-B239-346DF2512F71}"/>
              </a:ext>
            </a:extLst>
          </p:cNvPr>
          <p:cNvSpPr>
            <a:spLocks noChangeArrowheads="1" noChangeShapeType="1" noTextEdit="1"/>
          </p:cNvSpPr>
          <p:nvPr/>
        </p:nvSpPr>
        <p:spPr bwMode="auto">
          <a:xfrm rot="5400000">
            <a:off x="4305300" y="2990850"/>
            <a:ext cx="3581400" cy="6477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contourClr>
                <a:srgbClr val="CC0000"/>
              </a:contour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CC0000"/>
                </a:solid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THE  TREE</a:t>
            </a:r>
          </a:p>
        </p:txBody>
      </p:sp>
      <p:sp>
        <p:nvSpPr>
          <p:cNvPr id="6485001" name="WordArt 9">
            <a:extLst>
              <a:ext uri="{FF2B5EF4-FFF2-40B4-BE49-F238E27FC236}">
                <a16:creationId xmlns:a16="http://schemas.microsoft.com/office/drawing/2014/main" id="{7648FB6C-0E07-4F4F-AE0A-2DEC6B9D3BB9}"/>
              </a:ext>
            </a:extLst>
          </p:cNvPr>
          <p:cNvSpPr>
            <a:spLocks noChangeArrowheads="1" noChangeShapeType="1" noTextEdit="1"/>
          </p:cNvSpPr>
          <p:nvPr/>
        </p:nvSpPr>
        <p:spPr bwMode="auto">
          <a:xfrm>
            <a:off x="4267200" y="2971800"/>
            <a:ext cx="36576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Of God's Love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485000"/>
                                        </p:tgtEl>
                                        <p:attrNameLst>
                                          <p:attrName>style.visibility</p:attrName>
                                        </p:attrNameLst>
                                      </p:cBhvr>
                                      <p:to>
                                        <p:strVal val="visible"/>
                                      </p:to>
                                    </p:set>
                                    <p:anim calcmode="lin" valueType="num">
                                      <p:cBhvr>
                                        <p:cTn id="7" dur="5000" fill="hold"/>
                                        <p:tgtEl>
                                          <p:spTgt spid="6485000"/>
                                        </p:tgtEl>
                                        <p:attrNameLst>
                                          <p:attrName>ppt_w</p:attrName>
                                        </p:attrNameLst>
                                      </p:cBhvr>
                                      <p:tavLst>
                                        <p:tav tm="0" fmla="#ppt_w*sin(2.5*pi*$)">
                                          <p:val>
                                            <p:fltVal val="0"/>
                                          </p:val>
                                        </p:tav>
                                        <p:tav tm="100000">
                                          <p:val>
                                            <p:fltVal val="1"/>
                                          </p:val>
                                        </p:tav>
                                      </p:tavLst>
                                    </p:anim>
                                    <p:anim calcmode="lin" valueType="num">
                                      <p:cBhvr>
                                        <p:cTn id="8" dur="5000" fill="hold"/>
                                        <p:tgtEl>
                                          <p:spTgt spid="648500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6485001"/>
                                        </p:tgtEl>
                                        <p:attrNameLst>
                                          <p:attrName>style.visibility</p:attrName>
                                        </p:attrNameLst>
                                      </p:cBhvr>
                                      <p:to>
                                        <p:strVal val="visible"/>
                                      </p:to>
                                    </p:set>
                                    <p:anim calcmode="lin" valueType="num">
                                      <p:cBhvr>
                                        <p:cTn id="13" dur="5000" fill="hold"/>
                                        <p:tgtEl>
                                          <p:spTgt spid="6485001"/>
                                        </p:tgtEl>
                                        <p:attrNameLst>
                                          <p:attrName>ppt_w</p:attrName>
                                        </p:attrNameLst>
                                      </p:cBhvr>
                                      <p:tavLst>
                                        <p:tav tm="0" fmla="#ppt_w*sin(2.5*pi*$)">
                                          <p:val>
                                            <p:fltVal val="0"/>
                                          </p:val>
                                        </p:tav>
                                        <p:tav tm="100000">
                                          <p:val>
                                            <p:fltVal val="1"/>
                                          </p:val>
                                        </p:tav>
                                      </p:tavLst>
                                    </p:anim>
                                    <p:anim calcmode="lin" valueType="num">
                                      <p:cBhvr>
                                        <p:cTn id="14" dur="5000" fill="hold"/>
                                        <p:tgtEl>
                                          <p:spTgt spid="6485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19366" name="Rectangle 6">
            <a:extLst>
              <a:ext uri="{FF2B5EF4-FFF2-40B4-BE49-F238E27FC236}">
                <a16:creationId xmlns:a16="http://schemas.microsoft.com/office/drawing/2014/main" id="{5D1B9DC4-7BED-429C-8B07-4CD800020CE1}"/>
              </a:ext>
            </a:extLst>
          </p:cNvPr>
          <p:cNvSpPr>
            <a:spLocks noGrp="1" noChangeArrowheads="1"/>
          </p:cNvSpPr>
          <p:nvPr>
            <p:ph type="body" idx="1"/>
          </p:nvPr>
        </p:nvSpPr>
        <p:spPr>
          <a:xfrm>
            <a:off x="2209800" y="2133600"/>
            <a:ext cx="7772400" cy="2057400"/>
          </a:xfrm>
          <a:solidFill>
            <a:srgbClr val="FFCC99"/>
          </a:solidFill>
        </p:spPr>
        <p:txBody>
          <a:bodyPr/>
          <a:lstStyle/>
          <a:p>
            <a:pPr eaLnBrk="1" hangingPunct="1">
              <a:lnSpc>
                <a:spcPct val="90000"/>
              </a:lnSpc>
              <a:buFontTx/>
              <a:buNone/>
              <a:defRPr/>
            </a:pPr>
            <a:r>
              <a:rPr lang="en-US" sz="5400" b="1" u="sng">
                <a:solidFill>
                  <a:schemeClr val="bg1"/>
                </a:solidFill>
                <a:effectLst>
                  <a:outerShdw blurRad="38100" dist="38100" dir="2700000" algn="tl">
                    <a:srgbClr val="000000"/>
                  </a:outerShdw>
                </a:effectLst>
                <a:ea typeface="+mn-ea"/>
              </a:rPr>
              <a:t>Today’s Honor System</a:t>
            </a:r>
          </a:p>
          <a:p>
            <a:pPr eaLnBrk="1" hangingPunct="1">
              <a:lnSpc>
                <a:spcPct val="90000"/>
              </a:lnSpc>
              <a:defRPr/>
            </a:pPr>
            <a:r>
              <a:rPr lang="en-US" i="1">
                <a:effectLst>
                  <a:outerShdw blurRad="38100" dist="38100" dir="2700000" algn="tl">
                    <a:srgbClr val="FFFFFF"/>
                  </a:outerShdw>
                </a:effectLst>
                <a:ea typeface="+mn-ea"/>
              </a:rPr>
              <a:t>Our Era’s Equivalent To Honor Is Ethics</a:t>
            </a:r>
          </a:p>
          <a:p>
            <a:pPr eaLnBrk="1" hangingPunct="1">
              <a:lnSpc>
                <a:spcPct val="90000"/>
              </a:lnSpc>
              <a:defRPr/>
            </a:pPr>
            <a:r>
              <a:rPr lang="en-US" i="1">
                <a:effectLst>
                  <a:outerShdw blurRad="38100" dist="38100" dir="2700000" algn="tl">
                    <a:srgbClr val="FFFFFF"/>
                  </a:outerShdw>
                </a:effectLst>
                <a:ea typeface="+mn-ea"/>
              </a:rPr>
              <a:t>Our Era’s Equivalent To Truth Is Morals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19366">
                                            <p:txEl>
                                              <p:pRg st="0" end="0"/>
                                            </p:txEl>
                                          </p:spTgt>
                                        </p:tgtEl>
                                        <p:attrNameLst>
                                          <p:attrName>style.visibility</p:attrName>
                                        </p:attrNameLst>
                                      </p:cBhvr>
                                      <p:to>
                                        <p:strVal val="visible"/>
                                      </p:to>
                                    </p:set>
                                    <p:anim calcmode="lin" valueType="num">
                                      <p:cBhvr>
                                        <p:cTn id="7" dur="500" fill="hold"/>
                                        <p:tgtEl>
                                          <p:spTgt spid="231936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1936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319366">
                                            <p:txEl>
                                              <p:pRg st="1" end="1"/>
                                            </p:txEl>
                                          </p:spTgt>
                                        </p:tgtEl>
                                        <p:attrNameLst>
                                          <p:attrName>style.visibility</p:attrName>
                                        </p:attrNameLst>
                                      </p:cBhvr>
                                      <p:to>
                                        <p:strVal val="visible"/>
                                      </p:to>
                                    </p:set>
                                    <p:anim calcmode="lin" valueType="num">
                                      <p:cBhvr>
                                        <p:cTn id="13" dur="500" fill="hold"/>
                                        <p:tgtEl>
                                          <p:spTgt spid="231936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31936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319366">
                                            <p:txEl>
                                              <p:pRg st="2" end="2"/>
                                            </p:txEl>
                                          </p:spTgt>
                                        </p:tgtEl>
                                        <p:attrNameLst>
                                          <p:attrName>style.visibility</p:attrName>
                                        </p:attrNameLst>
                                      </p:cBhvr>
                                      <p:to>
                                        <p:strVal val="visible"/>
                                      </p:to>
                                    </p:set>
                                    <p:anim calcmode="lin" valueType="num">
                                      <p:cBhvr>
                                        <p:cTn id="19" dur="500" fill="hold"/>
                                        <p:tgtEl>
                                          <p:spTgt spid="231936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31936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9366"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FC5CCCFB-5986-439C-9FC4-39F3C5808C38}"/>
              </a:ext>
            </a:extLst>
          </p:cNvPr>
          <p:cNvSpPr>
            <a:spLocks noGrp="1" noChangeArrowheads="1"/>
          </p:cNvSpPr>
          <p:nvPr>
            <p:ph type="title"/>
          </p:nvPr>
        </p:nvSpPr>
        <p:spPr/>
        <p:txBody>
          <a:bodyPr/>
          <a:lstStyle/>
          <a:p>
            <a:pPr eaLnBrk="1" hangingPunct="1"/>
            <a:r>
              <a:rPr lang="en-US" altLang="en-US" b="1">
                <a:latin typeface="Comic Sans MS" panose="030F0702030302020204" pitchFamily="66" charset="0"/>
              </a:rPr>
              <a:t>Psalm 49: 20</a:t>
            </a:r>
          </a:p>
        </p:txBody>
      </p:sp>
      <p:sp>
        <p:nvSpPr>
          <p:cNvPr id="510979" name="Rectangle 3">
            <a:extLst>
              <a:ext uri="{FF2B5EF4-FFF2-40B4-BE49-F238E27FC236}">
                <a16:creationId xmlns:a16="http://schemas.microsoft.com/office/drawing/2014/main" id="{30ADC06A-7465-4A1F-B673-F096D45A67F0}"/>
              </a:ext>
            </a:extLst>
          </p:cNvPr>
          <p:cNvSpPr>
            <a:spLocks noGrp="1" noChangeArrowheads="1"/>
          </p:cNvSpPr>
          <p:nvPr>
            <p:ph type="body" idx="1"/>
          </p:nvPr>
        </p:nvSpPr>
        <p:spPr>
          <a:xfrm>
            <a:off x="3429000" y="1981200"/>
            <a:ext cx="7239000" cy="4876800"/>
          </a:xfrm>
        </p:spPr>
        <p:txBody>
          <a:bodyPr/>
          <a:lstStyle/>
          <a:p>
            <a:pPr eaLnBrk="1" hangingPunct="1"/>
            <a:r>
              <a:rPr lang="en-US" altLang="en-US" sz="6000" b="1">
                <a:latin typeface="Comic Sans MS" panose="030F0702030302020204" pitchFamily="66" charset="0"/>
              </a:rPr>
              <a:t>“Man who is in honor, yet does not understand, is like the beasts that perish.”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09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0D99835C-30AB-44B8-8F24-7808D2C753F6}"/>
              </a:ext>
            </a:extLst>
          </p:cNvPr>
          <p:cNvSpPr>
            <a:spLocks noGrp="1" noChangeArrowheads="1"/>
          </p:cNvSpPr>
          <p:nvPr>
            <p:ph type="title"/>
          </p:nvPr>
        </p:nvSpPr>
        <p:spPr/>
        <p:txBody>
          <a:bodyPr/>
          <a:lstStyle/>
          <a:p>
            <a:pPr eaLnBrk="1" hangingPunct="1"/>
            <a:r>
              <a:rPr lang="en-US" altLang="en-US" b="1">
                <a:latin typeface="Comic Sans MS" panose="030F0702030302020204" pitchFamily="66" charset="0"/>
              </a:rPr>
              <a:t>Roger Anderson</a:t>
            </a:r>
          </a:p>
        </p:txBody>
      </p:sp>
      <p:sp>
        <p:nvSpPr>
          <p:cNvPr id="16387" name="Rectangle 3">
            <a:extLst>
              <a:ext uri="{FF2B5EF4-FFF2-40B4-BE49-F238E27FC236}">
                <a16:creationId xmlns:a16="http://schemas.microsoft.com/office/drawing/2014/main" id="{AA8229C4-684F-43F0-B569-26B64B381EC9}"/>
              </a:ext>
            </a:extLst>
          </p:cNvPr>
          <p:cNvSpPr>
            <a:spLocks noGrp="1" noChangeArrowheads="1"/>
          </p:cNvSpPr>
          <p:nvPr>
            <p:ph type="body" idx="1"/>
          </p:nvPr>
        </p:nvSpPr>
        <p:spPr>
          <a:xfrm>
            <a:off x="3429000" y="2133600"/>
            <a:ext cx="7239000" cy="4724400"/>
          </a:xfrm>
        </p:spPr>
        <p:txBody>
          <a:bodyPr/>
          <a:lstStyle/>
          <a:p>
            <a:pPr eaLnBrk="1" hangingPunct="1">
              <a:lnSpc>
                <a:spcPct val="90000"/>
              </a:lnSpc>
            </a:pPr>
            <a:r>
              <a:rPr lang="en-US" altLang="en-US" sz="5400" b="1">
                <a:latin typeface="Comic Sans MS" panose="030F0702030302020204" pitchFamily="66" charset="0"/>
              </a:rPr>
              <a:t>“The world has a problem;  it seeks to honor, uphold, exonerate and generally praise itself.”</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Scale>
                                      <p:cBhvr>
                                        <p:cTn id="7" dur="1000" decel="50000" fill="hold">
                                          <p:stCondLst>
                                            <p:cond delay="0"/>
                                          </p:stCondLst>
                                        </p:cTn>
                                        <p:tgtEl>
                                          <p:spTgt spid="1638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387">
                                            <p:txEl>
                                              <p:pRg st="0" end="0"/>
                                            </p:txEl>
                                          </p:spTgt>
                                        </p:tgtEl>
                                        <p:attrNameLst>
                                          <p:attrName>ppt_x</p:attrName>
                                          <p:attrName>ppt_y</p:attrName>
                                        </p:attrNameLst>
                                      </p:cBhvr>
                                    </p:animMotion>
                                    <p:animEffect transition="in" filter="fade">
                                      <p:cBhvr>
                                        <p:cTn id="9" dur="10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BECA5DBE-B349-46A3-A096-17F8B3357911}"/>
              </a:ext>
            </a:extLst>
          </p:cNvPr>
          <p:cNvSpPr>
            <a:spLocks noGrp="1" noChangeArrowheads="1"/>
          </p:cNvSpPr>
          <p:nvPr>
            <p:ph type="ctrTitle"/>
          </p:nvPr>
        </p:nvSpPr>
        <p:spPr>
          <a:xfrm>
            <a:off x="2743200" y="6019800"/>
            <a:ext cx="6629400" cy="685800"/>
          </a:xfrm>
          <a:solidFill>
            <a:srgbClr val="000000"/>
          </a:solidFill>
        </p:spPr>
        <p:txBody>
          <a:bodyPr/>
          <a:lstStyle/>
          <a:p>
            <a:pPr eaLnBrk="1" hangingPunct="1"/>
            <a:r>
              <a:rPr lang="en-US" altLang="en-US" sz="4800">
                <a:solidFill>
                  <a:schemeClr val="bg1"/>
                </a:solidFill>
              </a:rPr>
              <a:t>Satan’s Strategy Of 3D</a:t>
            </a:r>
          </a:p>
        </p:txBody>
      </p:sp>
      <p:sp>
        <p:nvSpPr>
          <p:cNvPr id="561156" name="Comment 4">
            <a:extLst>
              <a:ext uri="{FF2B5EF4-FFF2-40B4-BE49-F238E27FC236}">
                <a16:creationId xmlns:a16="http://schemas.microsoft.com/office/drawing/2014/main" id="{0756E07E-397F-4478-BA55-3C0738F58154}"/>
              </a:ext>
            </a:extLst>
          </p:cNvPr>
          <p:cNvSpPr>
            <a:spLocks noChangeArrowheads="1"/>
          </p:cNvSpPr>
          <p:nvPr/>
        </p:nvSpPr>
        <p:spPr bwMode="auto">
          <a:xfrm>
            <a:off x="1524000" y="-762000"/>
            <a:ext cx="37338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Insight Into Satan’s ‘Modus Operandi’ </a:t>
            </a: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F0932B80-EE21-48AB-8A77-B82397330455}"/>
              </a:ext>
            </a:extLst>
          </p:cNvPr>
          <p:cNvSpPr>
            <a:spLocks noGrp="1" noChangeArrowheads="1"/>
          </p:cNvSpPr>
          <p:nvPr>
            <p:ph type="title"/>
          </p:nvPr>
        </p:nvSpPr>
        <p:spPr/>
        <p:txBody>
          <a:bodyPr/>
          <a:lstStyle/>
          <a:p>
            <a:pPr eaLnBrk="1" hangingPunct="1"/>
            <a:r>
              <a:rPr lang="en-US" altLang="en-US" b="1">
                <a:latin typeface="Comic Sans MS" panose="030F0702030302020204" pitchFamily="66" charset="0"/>
              </a:rPr>
              <a:t>Midori Koto</a:t>
            </a:r>
          </a:p>
        </p:txBody>
      </p:sp>
      <p:sp>
        <p:nvSpPr>
          <p:cNvPr id="502787" name="Rectangle 3">
            <a:extLst>
              <a:ext uri="{FF2B5EF4-FFF2-40B4-BE49-F238E27FC236}">
                <a16:creationId xmlns:a16="http://schemas.microsoft.com/office/drawing/2014/main" id="{B3EF19A9-59ED-4170-9BAB-C7A4475905DE}"/>
              </a:ext>
            </a:extLst>
          </p:cNvPr>
          <p:cNvSpPr>
            <a:spLocks noGrp="1" noChangeArrowheads="1"/>
          </p:cNvSpPr>
          <p:nvPr>
            <p:ph type="body" idx="1"/>
          </p:nvPr>
        </p:nvSpPr>
        <p:spPr>
          <a:xfrm>
            <a:off x="3429000" y="1981200"/>
            <a:ext cx="7239000" cy="4876800"/>
          </a:xfrm>
        </p:spPr>
        <p:txBody>
          <a:bodyPr/>
          <a:lstStyle/>
          <a:p>
            <a:pPr eaLnBrk="1" hangingPunct="1"/>
            <a:r>
              <a:rPr lang="en-US" altLang="en-US" sz="5400" b="1">
                <a:latin typeface="Comic Sans MS" panose="030F0702030302020204" pitchFamily="66" charset="0"/>
              </a:rPr>
              <a:t>“Honor isn’t about making the right choices. It’s about dealing with the consequences.”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7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EB6CF802-693F-40FF-892A-8340CC0A7337}"/>
              </a:ext>
            </a:extLst>
          </p:cNvPr>
          <p:cNvSpPr>
            <a:spLocks noGrp="1" noChangeArrowheads="1"/>
          </p:cNvSpPr>
          <p:nvPr>
            <p:ph type="title"/>
          </p:nvPr>
        </p:nvSpPr>
        <p:spPr/>
        <p:txBody>
          <a:bodyPr/>
          <a:lstStyle/>
          <a:p>
            <a:pPr eaLnBrk="1" hangingPunct="1"/>
            <a:r>
              <a:rPr lang="en-US" altLang="en-US" b="1">
                <a:latin typeface="Comic Sans MS" panose="030F0702030302020204" pitchFamily="66" charset="0"/>
              </a:rPr>
              <a:t>Andrew Carnegie</a:t>
            </a:r>
          </a:p>
        </p:txBody>
      </p:sp>
      <p:sp>
        <p:nvSpPr>
          <p:cNvPr id="500739" name="Rectangle 3">
            <a:extLst>
              <a:ext uri="{FF2B5EF4-FFF2-40B4-BE49-F238E27FC236}">
                <a16:creationId xmlns:a16="http://schemas.microsoft.com/office/drawing/2014/main" id="{5A1AD355-042A-40E0-B5AD-9231BBEAC9B9}"/>
              </a:ext>
            </a:extLst>
          </p:cNvPr>
          <p:cNvSpPr>
            <a:spLocks noGrp="1" noChangeArrowheads="1"/>
          </p:cNvSpPr>
          <p:nvPr>
            <p:ph type="body" idx="1"/>
          </p:nvPr>
        </p:nvSpPr>
        <p:spPr>
          <a:xfrm>
            <a:off x="3429000" y="2286000"/>
            <a:ext cx="7239000" cy="4572000"/>
          </a:xfrm>
        </p:spPr>
        <p:txBody>
          <a:bodyPr/>
          <a:lstStyle/>
          <a:p>
            <a:pPr eaLnBrk="1" hangingPunct="1"/>
            <a:r>
              <a:rPr lang="en-US" altLang="en-US" sz="7200" b="1">
                <a:latin typeface="Comic Sans MS" panose="030F0702030302020204" pitchFamily="66" charset="0"/>
              </a:rPr>
              <a:t>“All honor’s wounds are self-inflicted.”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07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9BBB5AA8-6553-4E88-BAB4-A1A341C83401}"/>
              </a:ext>
            </a:extLst>
          </p:cNvPr>
          <p:cNvSpPr>
            <a:spLocks noGrp="1" noChangeArrowheads="1"/>
          </p:cNvSpPr>
          <p:nvPr>
            <p:ph type="title"/>
          </p:nvPr>
        </p:nvSpPr>
        <p:spPr/>
        <p:txBody>
          <a:bodyPr/>
          <a:lstStyle/>
          <a:p>
            <a:pPr eaLnBrk="1" hangingPunct="1"/>
            <a:r>
              <a:rPr lang="en-US" altLang="en-US" b="1">
                <a:latin typeface="Comic Sans MS" panose="030F0702030302020204" pitchFamily="66" charset="0"/>
              </a:rPr>
              <a:t>African Proverb</a:t>
            </a:r>
          </a:p>
        </p:txBody>
      </p:sp>
      <p:sp>
        <p:nvSpPr>
          <p:cNvPr id="498691" name="Rectangle 3">
            <a:extLst>
              <a:ext uri="{FF2B5EF4-FFF2-40B4-BE49-F238E27FC236}">
                <a16:creationId xmlns:a16="http://schemas.microsoft.com/office/drawing/2014/main" id="{4214581C-0B3E-4EB8-AC9C-A37C40099EED}"/>
              </a:ext>
            </a:extLst>
          </p:cNvPr>
          <p:cNvSpPr>
            <a:spLocks noGrp="1" noChangeArrowheads="1"/>
          </p:cNvSpPr>
          <p:nvPr>
            <p:ph type="body" idx="1"/>
          </p:nvPr>
        </p:nvSpPr>
        <p:spPr>
          <a:xfrm>
            <a:off x="3429000" y="2133600"/>
            <a:ext cx="7239000" cy="4724400"/>
          </a:xfrm>
        </p:spPr>
        <p:txBody>
          <a:bodyPr/>
          <a:lstStyle/>
          <a:p>
            <a:pPr eaLnBrk="1" hangingPunct="1"/>
            <a:r>
              <a:rPr lang="en-US" altLang="en-US" sz="6600" b="1">
                <a:latin typeface="Comic Sans MS" panose="030F0702030302020204" pitchFamily="66" charset="0"/>
              </a:rPr>
              <a:t>“Where there is no shame,  there is no honor.”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86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1"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7170">
            <a:extLst>
              <a:ext uri="{FF2B5EF4-FFF2-40B4-BE49-F238E27FC236}">
                <a16:creationId xmlns:a16="http://schemas.microsoft.com/office/drawing/2014/main" id="{F5EDB626-642E-4E9D-BED1-40172D830BAA}"/>
              </a:ext>
            </a:extLst>
          </p:cNvPr>
          <p:cNvSpPr>
            <a:spLocks noGrp="1" noChangeArrowheads="1"/>
          </p:cNvSpPr>
          <p:nvPr>
            <p:ph type="title"/>
          </p:nvPr>
        </p:nvSpPr>
        <p:spPr/>
        <p:txBody>
          <a:bodyPr/>
          <a:lstStyle/>
          <a:p>
            <a:pPr eaLnBrk="1" hangingPunct="1"/>
            <a:r>
              <a:rPr lang="en-US" altLang="en-US" b="1">
                <a:latin typeface="Comic Sans MS" panose="030F0702030302020204" pitchFamily="66" charset="0"/>
              </a:rPr>
              <a:t>Philippians 3: 18,19</a:t>
            </a:r>
          </a:p>
        </p:txBody>
      </p:sp>
      <p:sp>
        <p:nvSpPr>
          <p:cNvPr id="11622403" name="Rectangle 7171">
            <a:extLst>
              <a:ext uri="{FF2B5EF4-FFF2-40B4-BE49-F238E27FC236}">
                <a16:creationId xmlns:a16="http://schemas.microsoft.com/office/drawing/2014/main" id="{3DF1434F-8DB6-4D9B-BCD6-604C7F867AC0}"/>
              </a:ext>
            </a:extLst>
          </p:cNvPr>
          <p:cNvSpPr>
            <a:spLocks noGrp="1" noChangeArrowheads="1"/>
          </p:cNvSpPr>
          <p:nvPr>
            <p:ph type="body" idx="1"/>
          </p:nvPr>
        </p:nvSpPr>
        <p:spPr>
          <a:xfrm>
            <a:off x="3429000" y="1981200"/>
            <a:ext cx="7239000" cy="4876800"/>
          </a:xfrm>
        </p:spPr>
        <p:txBody>
          <a:bodyPr/>
          <a:lstStyle/>
          <a:p>
            <a:pPr eaLnBrk="1" hangingPunct="1">
              <a:lnSpc>
                <a:spcPct val="90000"/>
              </a:lnSpc>
            </a:pPr>
            <a:r>
              <a:rPr lang="en-US" altLang="en-US" sz="5400" b="1">
                <a:latin typeface="Comic Sans MS" panose="030F0702030302020204" pitchFamily="66" charset="0"/>
              </a:rPr>
              <a:t>“They are the enemies of the cross of Christ:  whose god is their belly, whose glory is in their shame.”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224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03"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6" name="Rectangle 2050">
            <a:extLst>
              <a:ext uri="{FF2B5EF4-FFF2-40B4-BE49-F238E27FC236}">
                <a16:creationId xmlns:a16="http://schemas.microsoft.com/office/drawing/2014/main" id="{C67D58C7-376F-47E2-A308-D4EA2768A344}"/>
              </a:ext>
            </a:extLst>
          </p:cNvPr>
          <p:cNvSpPr>
            <a:spLocks noGrp="1" noChangeArrowheads="1"/>
          </p:cNvSpPr>
          <p:nvPr>
            <p:ph type="title"/>
          </p:nvPr>
        </p:nvSpPr>
        <p:spPr/>
        <p:txBody>
          <a:bodyPr/>
          <a:lstStyle/>
          <a:p>
            <a:pPr eaLnBrk="1" hangingPunct="1"/>
            <a:r>
              <a:rPr lang="en-US" altLang="en-US" b="1">
                <a:latin typeface="Comic Sans MS" panose="030F0702030302020204" pitchFamily="66" charset="0"/>
              </a:rPr>
              <a:t>Scripture Proverbial</a:t>
            </a:r>
          </a:p>
        </p:txBody>
      </p:sp>
      <p:sp>
        <p:nvSpPr>
          <p:cNvPr id="2966531" name="Rectangle 2051">
            <a:extLst>
              <a:ext uri="{FF2B5EF4-FFF2-40B4-BE49-F238E27FC236}">
                <a16:creationId xmlns:a16="http://schemas.microsoft.com/office/drawing/2014/main" id="{29D8FD57-DB3B-4532-BF16-6A25FC8C251D}"/>
              </a:ext>
            </a:extLst>
          </p:cNvPr>
          <p:cNvSpPr>
            <a:spLocks noGrp="1" noChangeArrowheads="1"/>
          </p:cNvSpPr>
          <p:nvPr>
            <p:ph type="body" idx="1"/>
          </p:nvPr>
        </p:nvSpPr>
        <p:spPr>
          <a:xfrm>
            <a:off x="3429000" y="2133600"/>
            <a:ext cx="7239000" cy="4724400"/>
          </a:xfrm>
        </p:spPr>
        <p:txBody>
          <a:bodyPr/>
          <a:lstStyle/>
          <a:p>
            <a:pPr eaLnBrk="1" hangingPunct="1">
              <a:lnSpc>
                <a:spcPct val="90000"/>
              </a:lnSpc>
            </a:pPr>
            <a:r>
              <a:rPr lang="en-US" altLang="en-US" sz="9600" b="1">
                <a:latin typeface="Comic Sans MS" panose="030F0702030302020204" pitchFamily="66" charset="0"/>
              </a:rPr>
              <a:t>SINFUL   SORROW</a:t>
            </a:r>
            <a:r>
              <a:rPr lang="en-US" altLang="en-US" sz="6600" b="1">
                <a:latin typeface="Comic Sans MS" panose="030F0702030302020204" pitchFamily="66" charset="0"/>
              </a:rPr>
              <a:t> </a:t>
            </a:r>
            <a:r>
              <a:rPr lang="en-US" altLang="en-US" sz="7200" b="1">
                <a:latin typeface="Comic Sans MS" panose="030F0702030302020204" pitchFamily="66" charset="0"/>
              </a:rPr>
              <a:t>SUPERSEDES</a:t>
            </a:r>
            <a:r>
              <a:rPr lang="en-US" altLang="en-US" sz="6600" b="1">
                <a:latin typeface="Comic Sans MS" panose="030F0702030302020204" pitchFamily="66" charset="0"/>
              </a:rPr>
              <a:t> </a:t>
            </a:r>
            <a:r>
              <a:rPr lang="en-US" altLang="en-US" sz="6000" b="1">
                <a:latin typeface="Comic Sans MS" panose="030F0702030302020204" pitchFamily="66" charset="0"/>
              </a:rPr>
              <a:t>SOCIAL SHAME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6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653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258692" name="Picture 4" descr="C:\Documents and Settings\Owner\My Documents\One_Vision_by_Callu.jpg">
            <a:extLst>
              <a:ext uri="{FF2B5EF4-FFF2-40B4-BE49-F238E27FC236}">
                <a16:creationId xmlns:a16="http://schemas.microsoft.com/office/drawing/2014/main" id="{C971E103-C4C9-420F-A099-06DEF1E83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8693" name="WordArt 5">
            <a:extLst>
              <a:ext uri="{FF2B5EF4-FFF2-40B4-BE49-F238E27FC236}">
                <a16:creationId xmlns:a16="http://schemas.microsoft.com/office/drawing/2014/main" id="{10C00BE0-729B-4610-918C-D1E992588D19}"/>
              </a:ext>
            </a:extLst>
          </p:cNvPr>
          <p:cNvSpPr>
            <a:spLocks noChangeArrowheads="1" noChangeShapeType="1" noTextEdit="1"/>
          </p:cNvSpPr>
          <p:nvPr/>
        </p:nvSpPr>
        <p:spPr bwMode="auto">
          <a:xfrm>
            <a:off x="5562600" y="5867400"/>
            <a:ext cx="4876800" cy="9906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NEW VISION</a:t>
            </a:r>
          </a:p>
        </p:txBody>
      </p:sp>
      <p:sp>
        <p:nvSpPr>
          <p:cNvPr id="6258694" name="WordArt 6">
            <a:extLst>
              <a:ext uri="{FF2B5EF4-FFF2-40B4-BE49-F238E27FC236}">
                <a16:creationId xmlns:a16="http://schemas.microsoft.com/office/drawing/2014/main" id="{447EDF7B-0FEA-497F-85C9-92174021F562}"/>
              </a:ext>
            </a:extLst>
          </p:cNvPr>
          <p:cNvSpPr>
            <a:spLocks noChangeArrowheads="1" noChangeShapeType="1" noTextEdit="1"/>
          </p:cNvSpPr>
          <p:nvPr/>
        </p:nvSpPr>
        <p:spPr bwMode="auto">
          <a:xfrm>
            <a:off x="2209800" y="228600"/>
            <a:ext cx="7620000" cy="1371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defTabSz="914400" eaLnBrk="0" fontAlgn="base" hangingPunct="0">
              <a:spcBef>
                <a:spcPct val="0"/>
              </a:spcBef>
              <a:spcAft>
                <a:spcPct val="0"/>
              </a:spcAft>
            </a:pPr>
            <a:r>
              <a:rPr lang="en-US" sz="3600" kern="10">
                <a:gradFill rotWithShape="1">
                  <a:gsLst>
                    <a:gs pos="0">
                      <a:srgbClr val="9999FF"/>
                    </a:gs>
                    <a:gs pos="100000">
                      <a:srgbClr val="009999"/>
                    </a:gs>
                  </a:gsLst>
                  <a:lin ang="5400000" scaled="1"/>
                </a:gradFill>
                <a:effectLst>
                  <a:outerShdw dist="53882" dir="2700000" algn="ctr" rotWithShape="0">
                    <a:srgbClr val="C0C0C0"/>
                  </a:outerShdw>
                </a:effectLst>
                <a:latin typeface="Times New Roman" panose="02020603050405020304" pitchFamily="18" charset="0"/>
                <a:ea typeface="MS PGothic" panose="020B0600070205080204" pitchFamily="34" charset="-128"/>
                <a:cs typeface="Times New Roman" panose="02020603050405020304" pitchFamily="18" charset="0"/>
              </a:rPr>
              <a:t>Different Perspective</a:t>
            </a:r>
          </a:p>
        </p:txBody>
      </p:sp>
      <p:pic>
        <p:nvPicPr>
          <p:cNvPr id="6258695" name="Picture 7" descr="C:\Documents and Settings\Owner\My Documents\Educational Illustrations\Edvard-Munchs-R.article.jpg">
            <a:extLst>
              <a:ext uri="{FF2B5EF4-FFF2-40B4-BE49-F238E27FC236}">
                <a16:creationId xmlns:a16="http://schemas.microsoft.com/office/drawing/2014/main" id="{DC7479B7-BB9B-4688-8E8F-B264CBF2A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589998"/>
            <a:ext cx="4793381" cy="426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258692"/>
                                        </p:tgtEl>
                                        <p:attrNameLst>
                                          <p:attrName>style.visibility</p:attrName>
                                        </p:attrNameLst>
                                      </p:cBhvr>
                                      <p:to>
                                        <p:strVal val="visible"/>
                                      </p:to>
                                    </p:set>
                                    <p:anim calcmode="lin" valueType="num">
                                      <p:cBhvr>
                                        <p:cTn id="7" dur="500" fill="hold"/>
                                        <p:tgtEl>
                                          <p:spTgt spid="6258692"/>
                                        </p:tgtEl>
                                        <p:attrNameLst>
                                          <p:attrName>ppt_w</p:attrName>
                                        </p:attrNameLst>
                                      </p:cBhvr>
                                      <p:tavLst>
                                        <p:tav tm="0">
                                          <p:val>
                                            <p:fltVal val="0"/>
                                          </p:val>
                                        </p:tav>
                                        <p:tav tm="100000">
                                          <p:val>
                                            <p:strVal val="#ppt_w"/>
                                          </p:val>
                                        </p:tav>
                                      </p:tavLst>
                                    </p:anim>
                                    <p:anim calcmode="lin" valueType="num">
                                      <p:cBhvr>
                                        <p:cTn id="8" dur="500" fill="hold"/>
                                        <p:tgtEl>
                                          <p:spTgt spid="6258692"/>
                                        </p:tgtEl>
                                        <p:attrNameLst>
                                          <p:attrName>ppt_h</p:attrName>
                                        </p:attrNameLst>
                                      </p:cBhvr>
                                      <p:tavLst>
                                        <p:tav tm="0">
                                          <p:val>
                                            <p:fltVal val="0"/>
                                          </p:val>
                                        </p:tav>
                                        <p:tav tm="100000">
                                          <p:val>
                                            <p:strVal val="#ppt_h"/>
                                          </p:val>
                                        </p:tav>
                                      </p:tavLst>
                                    </p:anim>
                                    <p:anim calcmode="lin" valueType="num">
                                      <p:cBhvr>
                                        <p:cTn id="9" dur="500" fill="hold"/>
                                        <p:tgtEl>
                                          <p:spTgt spid="6258692"/>
                                        </p:tgtEl>
                                        <p:attrNameLst>
                                          <p:attrName>ppt_x</p:attrName>
                                        </p:attrNameLst>
                                      </p:cBhvr>
                                      <p:tavLst>
                                        <p:tav tm="0">
                                          <p:val>
                                            <p:fltVal val="0.5"/>
                                          </p:val>
                                        </p:tav>
                                        <p:tav tm="100000">
                                          <p:val>
                                            <p:strVal val="#ppt_x"/>
                                          </p:val>
                                        </p:tav>
                                      </p:tavLst>
                                    </p:anim>
                                    <p:anim calcmode="lin" valueType="num">
                                      <p:cBhvr>
                                        <p:cTn id="10" dur="500" fill="hold"/>
                                        <p:tgtEl>
                                          <p:spTgt spid="625869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6258694"/>
                                        </p:tgtEl>
                                        <p:attrNameLst>
                                          <p:attrName>style.visibility</p:attrName>
                                        </p:attrNameLst>
                                      </p:cBhvr>
                                      <p:to>
                                        <p:strVal val="visible"/>
                                      </p:to>
                                    </p:set>
                                    <p:anim calcmode="lin" valueType="num">
                                      <p:cBhvr>
                                        <p:cTn id="15" dur="5000" fill="hold"/>
                                        <p:tgtEl>
                                          <p:spTgt spid="6258694"/>
                                        </p:tgtEl>
                                        <p:attrNameLst>
                                          <p:attrName>ppt_w</p:attrName>
                                        </p:attrNameLst>
                                      </p:cBhvr>
                                      <p:tavLst>
                                        <p:tav tm="0" fmla="#ppt_w*sin(2.5*pi*$)">
                                          <p:val>
                                            <p:fltVal val="0"/>
                                          </p:val>
                                        </p:tav>
                                        <p:tav tm="100000">
                                          <p:val>
                                            <p:fltVal val="1"/>
                                          </p:val>
                                        </p:tav>
                                      </p:tavLst>
                                    </p:anim>
                                    <p:anim calcmode="lin" valueType="num">
                                      <p:cBhvr>
                                        <p:cTn id="16" dur="5000" fill="hold"/>
                                        <p:tgtEl>
                                          <p:spTgt spid="6258694"/>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8" fill="hold" nodeType="clickEffect">
                                  <p:stCondLst>
                                    <p:cond delay="0"/>
                                  </p:stCondLst>
                                  <p:childTnLst>
                                    <p:set>
                                      <p:cBhvr>
                                        <p:cTn id="20" dur="1" fill="hold">
                                          <p:stCondLst>
                                            <p:cond delay="0"/>
                                          </p:stCondLst>
                                        </p:cTn>
                                        <p:tgtEl>
                                          <p:spTgt spid="6258693"/>
                                        </p:tgtEl>
                                        <p:attrNameLst>
                                          <p:attrName>style.visibility</p:attrName>
                                        </p:attrNameLst>
                                      </p:cBhvr>
                                      <p:to>
                                        <p:strVal val="visible"/>
                                      </p:to>
                                    </p:set>
                                    <p:anim calcmode="lin" valueType="num">
                                      <p:cBhvr additive="base">
                                        <p:cTn id="21" dur="5000" fill="hold"/>
                                        <p:tgtEl>
                                          <p:spTgt spid="6258693"/>
                                        </p:tgtEl>
                                        <p:attrNameLst>
                                          <p:attrName>ppt_x</p:attrName>
                                        </p:attrNameLst>
                                      </p:cBhvr>
                                      <p:tavLst>
                                        <p:tav tm="0">
                                          <p:val>
                                            <p:strVal val="0-#ppt_w/2"/>
                                          </p:val>
                                        </p:tav>
                                        <p:tav tm="100000">
                                          <p:val>
                                            <p:strVal val="#ppt_x"/>
                                          </p:val>
                                        </p:tav>
                                      </p:tavLst>
                                    </p:anim>
                                    <p:anim calcmode="lin" valueType="num">
                                      <p:cBhvr additive="base">
                                        <p:cTn id="22" dur="5000" fill="hold"/>
                                        <p:tgtEl>
                                          <p:spTgt spid="625869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6258695"/>
                                        </p:tgtEl>
                                        <p:attrNameLst>
                                          <p:attrName>style.visibility</p:attrName>
                                        </p:attrNameLst>
                                      </p:cBhvr>
                                      <p:to>
                                        <p:strVal val="visible"/>
                                      </p:to>
                                    </p:set>
                                    <p:anim calcmode="lin" valueType="num">
                                      <p:cBhvr>
                                        <p:cTn id="27" dur="500" fill="hold"/>
                                        <p:tgtEl>
                                          <p:spTgt spid="6258695"/>
                                        </p:tgtEl>
                                        <p:attrNameLst>
                                          <p:attrName>ppt_w</p:attrName>
                                        </p:attrNameLst>
                                      </p:cBhvr>
                                      <p:tavLst>
                                        <p:tav tm="0">
                                          <p:val>
                                            <p:fltVal val="0"/>
                                          </p:val>
                                        </p:tav>
                                        <p:tav tm="100000">
                                          <p:val>
                                            <p:strVal val="#ppt_w"/>
                                          </p:val>
                                        </p:tav>
                                      </p:tavLst>
                                    </p:anim>
                                    <p:anim calcmode="lin" valueType="num">
                                      <p:cBhvr>
                                        <p:cTn id="28" dur="500" fill="hold"/>
                                        <p:tgtEl>
                                          <p:spTgt spid="6258695"/>
                                        </p:tgtEl>
                                        <p:attrNameLst>
                                          <p:attrName>ppt_h</p:attrName>
                                        </p:attrNameLst>
                                      </p:cBhvr>
                                      <p:tavLst>
                                        <p:tav tm="0">
                                          <p:val>
                                            <p:fltVal val="0"/>
                                          </p:val>
                                        </p:tav>
                                        <p:tav tm="100000">
                                          <p:val>
                                            <p:strVal val="#ppt_h"/>
                                          </p:val>
                                        </p:tav>
                                      </p:tavLst>
                                    </p:anim>
                                    <p:anim calcmode="lin" valueType="num">
                                      <p:cBhvr>
                                        <p:cTn id="29" dur="500" fill="hold"/>
                                        <p:tgtEl>
                                          <p:spTgt spid="6258695"/>
                                        </p:tgtEl>
                                        <p:attrNameLst>
                                          <p:attrName>ppt_x</p:attrName>
                                        </p:attrNameLst>
                                      </p:cBhvr>
                                      <p:tavLst>
                                        <p:tav tm="0">
                                          <p:val>
                                            <p:fltVal val="0.5"/>
                                          </p:val>
                                        </p:tav>
                                        <p:tav tm="100000">
                                          <p:val>
                                            <p:strVal val="#ppt_x"/>
                                          </p:val>
                                        </p:tav>
                                      </p:tavLst>
                                    </p:anim>
                                    <p:anim calcmode="lin" valueType="num">
                                      <p:cBhvr>
                                        <p:cTn id="30" dur="500" fill="hold"/>
                                        <p:tgtEl>
                                          <p:spTgt spid="62586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0114" name="Rectangle 2">
            <a:extLst>
              <a:ext uri="{FF2B5EF4-FFF2-40B4-BE49-F238E27FC236}">
                <a16:creationId xmlns:a16="http://schemas.microsoft.com/office/drawing/2014/main" id="{304C728F-48ED-4D34-9471-B94F0886DDD6}"/>
              </a:ext>
            </a:extLst>
          </p:cNvPr>
          <p:cNvSpPr>
            <a:spLocks noGrp="1" noChangeArrowheads="1"/>
          </p:cNvSpPr>
          <p:nvPr>
            <p:ph type="ctrTitle"/>
          </p:nvPr>
        </p:nvSpPr>
        <p:spPr>
          <a:xfrm>
            <a:off x="2209800" y="914400"/>
            <a:ext cx="7772400" cy="685800"/>
          </a:xfrm>
          <a:solidFill>
            <a:srgbClr val="666699"/>
          </a:solidFill>
        </p:spPr>
        <p:txBody>
          <a:bodyPr/>
          <a:lstStyle/>
          <a:p>
            <a:pPr eaLnBrk="1" hangingPunct="1">
              <a:defRPr/>
            </a:pPr>
            <a:r>
              <a:rPr lang="en-US" sz="4000">
                <a:effectLst>
                  <a:outerShdw blurRad="38100" dist="38100" dir="2700000" algn="tl">
                    <a:srgbClr val="FFFFFF"/>
                  </a:outerShdw>
                </a:effectLst>
                <a:ea typeface="+mj-ea"/>
              </a:rPr>
              <a:t>Lord Took On Himself Legal Guilt</a:t>
            </a:r>
          </a:p>
        </p:txBody>
      </p:sp>
      <p:sp>
        <p:nvSpPr>
          <p:cNvPr id="730115" name="Rectangle 3">
            <a:extLst>
              <a:ext uri="{FF2B5EF4-FFF2-40B4-BE49-F238E27FC236}">
                <a16:creationId xmlns:a16="http://schemas.microsoft.com/office/drawing/2014/main" id="{40FA8206-125B-4F2A-85E9-406BBD6E04EA}"/>
              </a:ext>
            </a:extLst>
          </p:cNvPr>
          <p:cNvSpPr>
            <a:spLocks noGrp="1" noChangeArrowheads="1"/>
          </p:cNvSpPr>
          <p:nvPr>
            <p:ph type="subTitle" idx="1"/>
          </p:nvPr>
        </p:nvSpPr>
        <p:spPr>
          <a:xfrm>
            <a:off x="2019300" y="2286000"/>
            <a:ext cx="8153400" cy="609600"/>
          </a:xfrm>
          <a:solidFill>
            <a:srgbClr val="666699"/>
          </a:solidFill>
        </p:spPr>
        <p:txBody>
          <a:bodyPr/>
          <a:lstStyle/>
          <a:p>
            <a:pPr eaLnBrk="1" hangingPunct="1">
              <a:defRPr/>
            </a:pPr>
            <a:r>
              <a:rPr lang="en-US" sz="3600">
                <a:effectLst>
                  <a:outerShdw blurRad="38100" dist="38100" dir="2700000" algn="tl">
                    <a:srgbClr val="FFFFFF"/>
                  </a:outerShdw>
                </a:effectLst>
                <a:ea typeface="+mn-ea"/>
              </a:rPr>
              <a:t>Savior Took On Himself Social Shame</a:t>
            </a:r>
          </a:p>
        </p:txBody>
      </p:sp>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7586" name="Rectangle 2">
            <a:extLst>
              <a:ext uri="{FF2B5EF4-FFF2-40B4-BE49-F238E27FC236}">
                <a16:creationId xmlns:a16="http://schemas.microsoft.com/office/drawing/2014/main" id="{E8470710-A7B7-48F3-BD5F-8D42AB1B2896}"/>
              </a:ext>
            </a:extLst>
          </p:cNvPr>
          <p:cNvSpPr>
            <a:spLocks noGrp="1" noChangeArrowheads="1"/>
          </p:cNvSpPr>
          <p:nvPr>
            <p:ph type="ctrTitle"/>
          </p:nvPr>
        </p:nvSpPr>
        <p:spPr>
          <a:xfrm>
            <a:off x="1524000" y="457200"/>
            <a:ext cx="9144000" cy="914400"/>
          </a:xfrm>
          <a:solidFill>
            <a:srgbClr val="666699"/>
          </a:solidFill>
        </p:spPr>
        <p:txBody>
          <a:bodyPr/>
          <a:lstStyle/>
          <a:p>
            <a:pPr eaLnBrk="1" hangingPunct="1">
              <a:defRPr/>
            </a:pPr>
            <a:r>
              <a:rPr lang="en-US" b="1">
                <a:solidFill>
                  <a:srgbClr val="B2B2B2"/>
                </a:solidFill>
                <a:effectLst>
                  <a:outerShdw blurRad="38100" dist="38100" dir="2700000" algn="tl">
                    <a:srgbClr val="000000"/>
                  </a:outerShdw>
                </a:effectLst>
                <a:ea typeface="+mj-ea"/>
              </a:rPr>
              <a:t>Cost Of The Lie “Paid In Full” …</a:t>
            </a:r>
          </a:p>
        </p:txBody>
      </p:sp>
      <p:sp>
        <p:nvSpPr>
          <p:cNvPr id="333827" name="Rectangle 3">
            <a:extLst>
              <a:ext uri="{FF2B5EF4-FFF2-40B4-BE49-F238E27FC236}">
                <a16:creationId xmlns:a16="http://schemas.microsoft.com/office/drawing/2014/main" id="{460A4D81-BFD5-41AC-BB26-85BA5D139ADC}"/>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71938" name="Rectangle 1026">
            <a:extLst>
              <a:ext uri="{FF2B5EF4-FFF2-40B4-BE49-F238E27FC236}">
                <a16:creationId xmlns:a16="http://schemas.microsoft.com/office/drawing/2014/main" id="{1FB2FFEB-E5CE-43FE-9819-597305691249}"/>
              </a:ext>
            </a:extLst>
          </p:cNvPr>
          <p:cNvSpPr>
            <a:spLocks noGrp="1" noChangeArrowheads="1"/>
          </p:cNvSpPr>
          <p:nvPr>
            <p:ph type="ctrTitle"/>
          </p:nvPr>
        </p:nvSpPr>
        <p:spPr>
          <a:xfrm>
            <a:off x="3810000" y="457200"/>
            <a:ext cx="6858000" cy="914400"/>
          </a:xfrm>
          <a:solidFill>
            <a:srgbClr val="666699"/>
          </a:solidFill>
        </p:spPr>
        <p:txBody>
          <a:bodyPr/>
          <a:lstStyle/>
          <a:p>
            <a:pPr eaLnBrk="1" hangingPunct="1">
              <a:defRPr/>
            </a:pPr>
            <a:r>
              <a:rPr lang="en-US" sz="4000" b="1">
                <a:solidFill>
                  <a:srgbClr val="B2B2B2"/>
                </a:solidFill>
                <a:effectLst>
                  <a:outerShdw blurRad="38100" dist="38100" dir="2700000" algn="tl">
                    <a:srgbClr val="000000"/>
                  </a:outerShdw>
                </a:effectLst>
                <a:ea typeface="+mj-ea"/>
              </a:rPr>
              <a:t>That We Might Become…</a:t>
            </a:r>
          </a:p>
        </p:txBody>
      </p:sp>
      <p:sp>
        <p:nvSpPr>
          <p:cNvPr id="334851" name="Rectangle 1027">
            <a:extLst>
              <a:ext uri="{FF2B5EF4-FFF2-40B4-BE49-F238E27FC236}">
                <a16:creationId xmlns:a16="http://schemas.microsoft.com/office/drawing/2014/main" id="{64EA63F0-250A-491D-98AF-F9B2089BC6A0}"/>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970370" name="Rectangle 2">
            <a:extLst>
              <a:ext uri="{FF2B5EF4-FFF2-40B4-BE49-F238E27FC236}">
                <a16:creationId xmlns:a16="http://schemas.microsoft.com/office/drawing/2014/main" id="{670A8C96-5451-4883-AA6D-762E8E9AAFBE}"/>
              </a:ext>
            </a:extLst>
          </p:cNvPr>
          <p:cNvSpPr>
            <a:spLocks noGrp="1" noChangeArrowheads="1"/>
          </p:cNvSpPr>
          <p:nvPr>
            <p:ph type="body" idx="1"/>
          </p:nvPr>
        </p:nvSpPr>
        <p:spPr>
          <a:xfrm>
            <a:off x="2209800" y="914400"/>
            <a:ext cx="7772400" cy="4267200"/>
          </a:xfrm>
          <a:solidFill>
            <a:srgbClr val="FFCC00"/>
          </a:solidFill>
        </p:spPr>
        <p:txBody>
          <a:bodyPr/>
          <a:lstStyle/>
          <a:p>
            <a:pPr eaLnBrk="1" hangingPunct="1">
              <a:lnSpc>
                <a:spcPct val="90000"/>
              </a:lnSpc>
              <a:buFont typeface="Wingdings" pitchFamily="2" charset="2"/>
              <a:buChar char="Ø"/>
              <a:defRPr/>
            </a:pPr>
            <a:r>
              <a:rPr lang="en-US" sz="6600" b="1">
                <a:solidFill>
                  <a:srgbClr val="FF9900"/>
                </a:solidFill>
                <a:effectLst>
                  <a:outerShdw blurRad="38100" dist="38100" dir="2700000" algn="tl">
                    <a:srgbClr val="000000"/>
                  </a:outerShdw>
                </a:effectLst>
                <a:ea typeface="+mn-ea"/>
              </a:rPr>
              <a:t> Change Of Heart</a:t>
            </a:r>
          </a:p>
          <a:p>
            <a:pPr eaLnBrk="1" hangingPunct="1">
              <a:lnSpc>
                <a:spcPct val="90000"/>
              </a:lnSpc>
              <a:buFont typeface="Wingdings" pitchFamily="2" charset="2"/>
              <a:buChar char="Ø"/>
              <a:defRPr/>
            </a:pPr>
            <a:r>
              <a:rPr lang="en-US" sz="6600" b="1">
                <a:solidFill>
                  <a:srgbClr val="FF9900"/>
                </a:solidFill>
                <a:effectLst>
                  <a:outerShdw blurRad="38100" dist="38100" dir="2700000" algn="tl">
                    <a:srgbClr val="000000"/>
                  </a:outerShdw>
                </a:effectLst>
                <a:ea typeface="+mn-ea"/>
              </a:rPr>
              <a:t> Changes Of Life</a:t>
            </a:r>
          </a:p>
          <a:p>
            <a:pPr eaLnBrk="1" hangingPunct="1">
              <a:lnSpc>
                <a:spcPct val="90000"/>
              </a:lnSpc>
              <a:buFont typeface="Wingdings" pitchFamily="2" charset="2"/>
              <a:buChar char="Ø"/>
              <a:defRPr/>
            </a:pPr>
            <a:r>
              <a:rPr lang="en-US" sz="6600" b="1">
                <a:solidFill>
                  <a:srgbClr val="FF9900"/>
                </a:solidFill>
                <a:effectLst>
                  <a:outerShdw blurRad="38100" dist="38100" dir="2700000" algn="tl">
                    <a:srgbClr val="000000"/>
                  </a:outerShdw>
                </a:effectLst>
                <a:ea typeface="+mn-ea"/>
              </a:rPr>
              <a:t> Critical Change Of Relationships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70370">
                                            <p:txEl>
                                              <p:pRg st="0" end="0"/>
                                            </p:txEl>
                                          </p:spTgt>
                                        </p:tgtEl>
                                        <p:attrNameLst>
                                          <p:attrName>style.visibility</p:attrName>
                                        </p:attrNameLst>
                                      </p:cBhvr>
                                      <p:to>
                                        <p:strVal val="visible"/>
                                      </p:to>
                                    </p:set>
                                    <p:anim calcmode="lin" valueType="num">
                                      <p:cBhvr>
                                        <p:cTn id="7" dur="1000" fill="hold"/>
                                        <p:tgtEl>
                                          <p:spTgt spid="2297037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97037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9703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703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70370">
                                            <p:txEl>
                                              <p:pRg st="1" end="1"/>
                                            </p:txEl>
                                          </p:spTgt>
                                        </p:tgtEl>
                                        <p:attrNameLst>
                                          <p:attrName>style.visibility</p:attrName>
                                        </p:attrNameLst>
                                      </p:cBhvr>
                                      <p:to>
                                        <p:strVal val="visible"/>
                                      </p:to>
                                    </p:set>
                                    <p:anim calcmode="lin" valueType="num">
                                      <p:cBhvr>
                                        <p:cTn id="15" dur="1000" fill="hold"/>
                                        <p:tgtEl>
                                          <p:spTgt spid="2297037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297037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29703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703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70370">
                                            <p:txEl>
                                              <p:pRg st="2" end="2"/>
                                            </p:txEl>
                                          </p:spTgt>
                                        </p:tgtEl>
                                        <p:attrNameLst>
                                          <p:attrName>style.visibility</p:attrName>
                                        </p:attrNameLst>
                                      </p:cBhvr>
                                      <p:to>
                                        <p:strVal val="visible"/>
                                      </p:to>
                                    </p:set>
                                    <p:anim calcmode="lin" valueType="num">
                                      <p:cBhvr>
                                        <p:cTn id="23" dur="1000" fill="hold"/>
                                        <p:tgtEl>
                                          <p:spTgt spid="2297037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297037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29703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703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70370"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231874" name="Rectangle 2">
            <a:extLst>
              <a:ext uri="{FF2B5EF4-FFF2-40B4-BE49-F238E27FC236}">
                <a16:creationId xmlns:a16="http://schemas.microsoft.com/office/drawing/2014/main" id="{827CC2A2-940E-4723-B87A-5C340E2F51F6}"/>
              </a:ext>
            </a:extLst>
          </p:cNvPr>
          <p:cNvSpPr>
            <a:spLocks noGrp="1" noChangeArrowheads="1"/>
          </p:cNvSpPr>
          <p:nvPr>
            <p:ph type="ctrTitle"/>
          </p:nvPr>
        </p:nvSpPr>
        <p:spPr>
          <a:xfrm>
            <a:off x="5562600" y="5715000"/>
            <a:ext cx="4953000" cy="685800"/>
          </a:xfrm>
          <a:solidFill>
            <a:schemeClr val="bg1"/>
          </a:solidFill>
        </p:spPr>
        <p:txBody>
          <a:bodyPr/>
          <a:lstStyle/>
          <a:p>
            <a:pPr eaLnBrk="1" hangingPunct="1">
              <a:defRPr/>
            </a:pPr>
            <a:r>
              <a:rPr lang="en-US" sz="4000" b="1">
                <a:solidFill>
                  <a:srgbClr val="FF5050"/>
                </a:solidFill>
                <a:effectLst>
                  <a:outerShdw blurRad="38100" dist="38100" dir="2700000" algn="tl">
                    <a:srgbClr val="C0C0C0"/>
                  </a:outerShdw>
                </a:effectLst>
                <a:ea typeface="+mj-ea"/>
              </a:rPr>
              <a:t>Let’s Make A Deal!</a:t>
            </a:r>
          </a:p>
        </p:txBody>
      </p:sp>
      <p:pic>
        <p:nvPicPr>
          <p:cNvPr id="1231876" name="Picture 4">
            <a:hlinkClick r:id="" action="ppaction://media"/>
            <a:extLst>
              <a:ext uri="{FF2B5EF4-FFF2-40B4-BE49-F238E27FC236}">
                <a16:creationId xmlns:a16="http://schemas.microsoft.com/office/drawing/2014/main" id="{C6A49942-0750-4E3D-BDA2-27FCA7C201E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iterate type="lt">
                                    <p:tmPct val="100000"/>
                                  </p:iterate>
                                  <p:childTnLst>
                                    <p:set>
                                      <p:cBhvr>
                                        <p:cTn id="6" dur="1" fill="hold">
                                          <p:stCondLst>
                                            <p:cond delay="0"/>
                                          </p:stCondLst>
                                        </p:cTn>
                                        <p:tgtEl>
                                          <p:spTgt spid="1231874"/>
                                        </p:tgtEl>
                                        <p:attrNameLst>
                                          <p:attrName>style.visibility</p:attrName>
                                        </p:attrNameLst>
                                      </p:cBhvr>
                                      <p:to>
                                        <p:strVal val="visible"/>
                                      </p:to>
                                    </p:set>
                                    <p:anim calcmode="lin" valueType="num">
                                      <p:cBhvr additive="base">
                                        <p:cTn id="7" dur="75" fill="hold"/>
                                        <p:tgtEl>
                                          <p:spTgt spid="1231874"/>
                                        </p:tgtEl>
                                        <p:attrNameLst>
                                          <p:attrName>ppt_x</p:attrName>
                                        </p:attrNameLst>
                                      </p:cBhvr>
                                      <p:tavLst>
                                        <p:tav tm="0">
                                          <p:val>
                                            <p:strVal val="0-#ppt_w/2"/>
                                          </p:val>
                                        </p:tav>
                                        <p:tav tm="100000">
                                          <p:val>
                                            <p:strVal val="#ppt_x"/>
                                          </p:val>
                                        </p:tav>
                                      </p:tavLst>
                                    </p:anim>
                                    <p:anim calcmode="lin" valueType="num">
                                      <p:cBhvr additive="base">
                                        <p:cTn id="8" dur="75" fill="hold"/>
                                        <p:tgtEl>
                                          <p:spTgt spid="12318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par>
                          <p:cTn id="9" fill="hold" nodeType="afterGroup">
                            <p:stCondLst>
                              <p:cond delay="1125"/>
                            </p:stCondLst>
                            <p:childTnLst>
                              <p:par>
                                <p:cTn id="10" presetID="1" presetClass="mediacall" presetSubtype="0" fill="hold" nodeType="afterEffect">
                                  <p:stCondLst>
                                    <p:cond delay="0"/>
                                  </p:stCondLst>
                                  <p:childTnLst>
                                    <p:cmd type="call" cmd="playFrom(0.0)">
                                      <p:cBhvr>
                                        <p:cTn id="11" dur="10577" fill="hold"/>
                                        <p:tgtEl>
                                          <p:spTgt spid="12318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31876"/>
                </p:tgtEl>
              </p:cMediaNode>
            </p:audio>
          </p:childTnLst>
        </p:cTn>
      </p:par>
    </p:tnLst>
    <p:bldLst>
      <p:bldP spid="1231874"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0852" name="Rectangle 4">
            <a:extLst>
              <a:ext uri="{FF2B5EF4-FFF2-40B4-BE49-F238E27FC236}">
                <a16:creationId xmlns:a16="http://schemas.microsoft.com/office/drawing/2014/main" id="{9A71813B-4B93-466A-A705-6D4E51BA6C97}"/>
              </a:ext>
            </a:extLst>
          </p:cNvPr>
          <p:cNvSpPr>
            <a:spLocks noGrp="1" noChangeArrowheads="1"/>
          </p:cNvSpPr>
          <p:nvPr>
            <p:ph type="body" idx="1"/>
          </p:nvPr>
        </p:nvSpPr>
        <p:spPr>
          <a:xfrm>
            <a:off x="2209800" y="762000"/>
            <a:ext cx="7772400" cy="4800600"/>
          </a:xfrm>
          <a:solidFill>
            <a:srgbClr val="FFCC00"/>
          </a:solidFill>
        </p:spPr>
        <p:txBody>
          <a:bodyPr/>
          <a:lstStyle/>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In Antiquity Public Speakers Had To Be Authorized To Speak Under The Bible World’s Stratified System Of Honor Ranking. </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Moreover, The Ancient Audience Of The Marketplace Or Public Square Could Only Be Maintained By Speaking With Authority.</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Speakers Had To Withstand Questions Both Topical &amp; Personal.</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Our Lord Here Was An Example Of An Exceptional Speaker.</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The Gospels Were Written Record Of His Oral Communications,   The Audience Questions, &amp; His Detailed Answers Of Deep Truth.</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They Were Read As Treatises Of Deliberation &amp; Conversation Including Instruction In Story Parables &amp; Socratic Dialogue.</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Our Lord Here Was An Example Of An Extraordinary Teacher.</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Because Christ Additionally Asked Questions Of His Audience   He Would Have Been Regarded Highly As A </a:t>
            </a:r>
            <a:r>
              <a:rPr lang="en-US" sz="1800" b="1" i="1" dirty="0">
                <a:solidFill>
                  <a:srgbClr val="FF9900"/>
                </a:solidFill>
                <a:effectLst>
                  <a:outerShdw blurRad="38100" dist="38100" dir="2700000" algn="tl">
                    <a:srgbClr val="000000"/>
                  </a:outerShdw>
                </a:effectLst>
                <a:ea typeface="+mn-ea"/>
              </a:rPr>
              <a:t>Master Teacher.</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Because His Questions Continue To Resonate With Relevancy &amp; To Work Within Our Hearts Current – He Is In His Own Category!</a:t>
            </a:r>
          </a:p>
          <a:p>
            <a:pPr eaLnBrk="1" hangingPunct="1">
              <a:lnSpc>
                <a:spcPct val="90000"/>
              </a:lnSpc>
              <a:buFont typeface="Wingdings" pitchFamily="2" charset="2"/>
              <a:buChar char="v"/>
              <a:defRPr/>
            </a:pPr>
            <a:r>
              <a:rPr lang="en-US" sz="1800" b="1" dirty="0">
                <a:solidFill>
                  <a:srgbClr val="FF9900"/>
                </a:solidFill>
                <a:effectLst>
                  <a:outerShdw blurRad="38100" dist="38100" dir="2700000" algn="tl">
                    <a:srgbClr val="000000"/>
                  </a:outerShdw>
                </a:effectLst>
                <a:ea typeface="+mn-ea"/>
              </a:rPr>
              <a:t>However,  These Instances Are Included As Tools For Today,  Ensamples For Edification &amp; Instruction In Our Own Mission!</a:t>
            </a:r>
          </a:p>
          <a:p>
            <a:pPr eaLnBrk="1" hangingPunct="1">
              <a:lnSpc>
                <a:spcPct val="90000"/>
              </a:lnSpc>
              <a:buFontTx/>
              <a:buNone/>
              <a:defRPr/>
            </a:pPr>
            <a:r>
              <a:rPr lang="en-US" sz="8000" b="1" dirty="0">
                <a:solidFill>
                  <a:srgbClr val="FF9900"/>
                </a:solidFill>
                <a:effectLst>
                  <a:outerShdw blurRad="38100" dist="38100" dir="2700000" algn="tl">
                    <a:srgbClr val="000000"/>
                  </a:outerShdw>
                </a:effectLst>
                <a:ea typeface="+mn-ea"/>
              </a:rPr>
              <a:t>     </a:t>
            </a:r>
          </a:p>
          <a:p>
            <a:pPr eaLnBrk="1" hangingPunct="1">
              <a:lnSpc>
                <a:spcPct val="90000"/>
              </a:lnSpc>
              <a:defRPr/>
            </a:pPr>
            <a:endParaRPr lang="en-US" sz="8000" b="1" dirty="0">
              <a:solidFill>
                <a:srgbClr val="FF9900"/>
              </a:solidFill>
              <a:effectLst>
                <a:outerShdw blurRad="38100" dist="38100" dir="2700000" algn="tl">
                  <a:srgbClr val="000000"/>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0" fill="hold"/>
                                        <p:tgtEl>
                                          <p:spTgt spid="59085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908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90852">
                                            <p:txEl>
                                              <p:pRg st="1" end="1"/>
                                            </p:txEl>
                                          </p:spTgt>
                                        </p:tgtEl>
                                        <p:attrNameLst>
                                          <p:attrName>style.visibility</p:attrName>
                                        </p:attrNameLst>
                                      </p:cBhvr>
                                      <p:to>
                                        <p:strVal val="visible"/>
                                      </p:to>
                                    </p:set>
                                    <p:anim calcmode="lin" valueType="num">
                                      <p:cBhvr additive="base">
                                        <p:cTn id="13" dur="5000" fill="hold"/>
                                        <p:tgtEl>
                                          <p:spTgt spid="590852">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908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90852">
                                            <p:txEl>
                                              <p:pRg st="2" end="2"/>
                                            </p:txEl>
                                          </p:spTgt>
                                        </p:tgtEl>
                                        <p:attrNameLst>
                                          <p:attrName>style.visibility</p:attrName>
                                        </p:attrNameLst>
                                      </p:cBhvr>
                                      <p:to>
                                        <p:strVal val="visible"/>
                                      </p:to>
                                    </p:set>
                                    <p:anim calcmode="lin" valueType="num">
                                      <p:cBhvr additive="base">
                                        <p:cTn id="19" dur="5000" fill="hold"/>
                                        <p:tgtEl>
                                          <p:spTgt spid="590852">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908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90852">
                                            <p:txEl>
                                              <p:pRg st="3" end="3"/>
                                            </p:txEl>
                                          </p:spTgt>
                                        </p:tgtEl>
                                        <p:attrNameLst>
                                          <p:attrName>style.visibility</p:attrName>
                                        </p:attrNameLst>
                                      </p:cBhvr>
                                      <p:to>
                                        <p:strVal val="visible"/>
                                      </p:to>
                                    </p:set>
                                    <p:anim calcmode="lin" valueType="num">
                                      <p:cBhvr additive="base">
                                        <p:cTn id="25" dur="5000" fill="hold"/>
                                        <p:tgtEl>
                                          <p:spTgt spid="590852">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908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590852">
                                            <p:txEl>
                                              <p:pRg st="4" end="4"/>
                                            </p:txEl>
                                          </p:spTgt>
                                        </p:tgtEl>
                                        <p:attrNameLst>
                                          <p:attrName>style.visibility</p:attrName>
                                        </p:attrNameLst>
                                      </p:cBhvr>
                                      <p:to>
                                        <p:strVal val="visible"/>
                                      </p:to>
                                    </p:set>
                                    <p:anim calcmode="lin" valueType="num">
                                      <p:cBhvr additive="base">
                                        <p:cTn id="31" dur="5000" fill="hold"/>
                                        <p:tgtEl>
                                          <p:spTgt spid="590852">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5908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590852">
                                            <p:txEl>
                                              <p:pRg st="5" end="5"/>
                                            </p:txEl>
                                          </p:spTgt>
                                        </p:tgtEl>
                                        <p:attrNameLst>
                                          <p:attrName>style.visibility</p:attrName>
                                        </p:attrNameLst>
                                      </p:cBhvr>
                                      <p:to>
                                        <p:strVal val="visible"/>
                                      </p:to>
                                    </p:set>
                                    <p:anim calcmode="lin" valueType="num">
                                      <p:cBhvr additive="base">
                                        <p:cTn id="37" dur="5000" fill="hold"/>
                                        <p:tgtEl>
                                          <p:spTgt spid="590852">
                                            <p:txEl>
                                              <p:pRg st="5" end="5"/>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5908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590852">
                                            <p:txEl>
                                              <p:pRg st="6" end="6"/>
                                            </p:txEl>
                                          </p:spTgt>
                                        </p:tgtEl>
                                        <p:attrNameLst>
                                          <p:attrName>style.visibility</p:attrName>
                                        </p:attrNameLst>
                                      </p:cBhvr>
                                      <p:to>
                                        <p:strVal val="visible"/>
                                      </p:to>
                                    </p:set>
                                    <p:anim calcmode="lin" valueType="num">
                                      <p:cBhvr additive="base">
                                        <p:cTn id="43" dur="5000" fill="hold"/>
                                        <p:tgtEl>
                                          <p:spTgt spid="590852">
                                            <p:txEl>
                                              <p:pRg st="6" end="6"/>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59085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590852">
                                            <p:txEl>
                                              <p:pRg st="7" end="7"/>
                                            </p:txEl>
                                          </p:spTgt>
                                        </p:tgtEl>
                                        <p:attrNameLst>
                                          <p:attrName>style.visibility</p:attrName>
                                        </p:attrNameLst>
                                      </p:cBhvr>
                                      <p:to>
                                        <p:strVal val="visible"/>
                                      </p:to>
                                    </p:set>
                                    <p:anim calcmode="lin" valueType="num">
                                      <p:cBhvr additive="base">
                                        <p:cTn id="49" dur="5000" fill="hold"/>
                                        <p:tgtEl>
                                          <p:spTgt spid="590852">
                                            <p:txEl>
                                              <p:pRg st="7" end="7"/>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59085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grpId="0" nodeType="clickEffect">
                                  <p:stCondLst>
                                    <p:cond delay="0"/>
                                  </p:stCondLst>
                                  <p:childTnLst>
                                    <p:set>
                                      <p:cBhvr>
                                        <p:cTn id="54" dur="1" fill="hold">
                                          <p:stCondLst>
                                            <p:cond delay="0"/>
                                          </p:stCondLst>
                                        </p:cTn>
                                        <p:tgtEl>
                                          <p:spTgt spid="590852">
                                            <p:txEl>
                                              <p:pRg st="8" end="8"/>
                                            </p:txEl>
                                          </p:spTgt>
                                        </p:tgtEl>
                                        <p:attrNameLst>
                                          <p:attrName>style.visibility</p:attrName>
                                        </p:attrNameLst>
                                      </p:cBhvr>
                                      <p:to>
                                        <p:strVal val="visible"/>
                                      </p:to>
                                    </p:set>
                                    <p:anim calcmode="lin" valueType="num">
                                      <p:cBhvr additive="base">
                                        <p:cTn id="55" dur="5000" fill="hold"/>
                                        <p:tgtEl>
                                          <p:spTgt spid="590852">
                                            <p:txEl>
                                              <p:pRg st="8" end="8"/>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59085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7" presetClass="entr" presetSubtype="4" fill="hold" grpId="0" nodeType="clickEffect">
                                  <p:stCondLst>
                                    <p:cond delay="0"/>
                                  </p:stCondLst>
                                  <p:childTnLst>
                                    <p:set>
                                      <p:cBhvr>
                                        <p:cTn id="60" dur="1" fill="hold">
                                          <p:stCondLst>
                                            <p:cond delay="0"/>
                                          </p:stCondLst>
                                        </p:cTn>
                                        <p:tgtEl>
                                          <p:spTgt spid="590852">
                                            <p:txEl>
                                              <p:pRg st="9" end="9"/>
                                            </p:txEl>
                                          </p:spTgt>
                                        </p:tgtEl>
                                        <p:attrNameLst>
                                          <p:attrName>style.visibility</p:attrName>
                                        </p:attrNameLst>
                                      </p:cBhvr>
                                      <p:to>
                                        <p:strVal val="visible"/>
                                      </p:to>
                                    </p:set>
                                    <p:anim calcmode="lin" valueType="num">
                                      <p:cBhvr additive="base">
                                        <p:cTn id="61" dur="5000" fill="hold"/>
                                        <p:tgtEl>
                                          <p:spTgt spid="590852">
                                            <p:txEl>
                                              <p:pRg st="9" end="9"/>
                                            </p:txEl>
                                          </p:spTgt>
                                        </p:tgtEl>
                                        <p:attrNameLst>
                                          <p:attrName>ppt_x</p:attrName>
                                        </p:attrNameLst>
                                      </p:cBhvr>
                                      <p:tavLst>
                                        <p:tav tm="0">
                                          <p:val>
                                            <p:strVal val="#ppt_x"/>
                                          </p:val>
                                        </p:tav>
                                        <p:tav tm="100000">
                                          <p:val>
                                            <p:strVal val="#ppt_x"/>
                                          </p:val>
                                        </p:tav>
                                      </p:tavLst>
                                    </p:anim>
                                    <p:anim calcmode="lin" valueType="num">
                                      <p:cBhvr additive="base">
                                        <p:cTn id="62" dur="5000" fill="hold"/>
                                        <p:tgtEl>
                                          <p:spTgt spid="59085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7" presetClass="entr" presetSubtype="4" fill="hold" grpId="0" nodeType="clickEffect">
                                  <p:stCondLst>
                                    <p:cond delay="0"/>
                                  </p:stCondLst>
                                  <p:childTnLst>
                                    <p:set>
                                      <p:cBhvr>
                                        <p:cTn id="66" dur="1" fill="hold">
                                          <p:stCondLst>
                                            <p:cond delay="0"/>
                                          </p:stCondLst>
                                        </p:cTn>
                                        <p:tgtEl>
                                          <p:spTgt spid="590852">
                                            <p:txEl>
                                              <p:pRg st="10" end="10"/>
                                            </p:txEl>
                                          </p:spTgt>
                                        </p:tgtEl>
                                        <p:attrNameLst>
                                          <p:attrName>style.visibility</p:attrName>
                                        </p:attrNameLst>
                                      </p:cBhvr>
                                      <p:to>
                                        <p:strVal val="visible"/>
                                      </p:to>
                                    </p:set>
                                    <p:anim calcmode="lin" valueType="num">
                                      <p:cBhvr additive="base">
                                        <p:cTn id="67" dur="5000" fill="hold"/>
                                        <p:tgtEl>
                                          <p:spTgt spid="590852">
                                            <p:txEl>
                                              <p:pRg st="10" end="10"/>
                                            </p:txEl>
                                          </p:spTgt>
                                        </p:tgtEl>
                                        <p:attrNameLst>
                                          <p:attrName>ppt_x</p:attrName>
                                        </p:attrNameLst>
                                      </p:cBhvr>
                                      <p:tavLst>
                                        <p:tav tm="0">
                                          <p:val>
                                            <p:strVal val="#ppt_x"/>
                                          </p:val>
                                        </p:tav>
                                        <p:tav tm="100000">
                                          <p:val>
                                            <p:strVal val="#ppt_x"/>
                                          </p:val>
                                        </p:tav>
                                      </p:tavLst>
                                    </p:anim>
                                    <p:anim calcmode="lin" valueType="num">
                                      <p:cBhvr additive="base">
                                        <p:cTn id="68" dur="5000" fill="hold"/>
                                        <p:tgtEl>
                                          <p:spTgt spid="59085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7478658" name="Rectangle 2050">
            <a:extLst>
              <a:ext uri="{FF2B5EF4-FFF2-40B4-BE49-F238E27FC236}">
                <a16:creationId xmlns:a16="http://schemas.microsoft.com/office/drawing/2014/main" id="{77D38D6A-0AC0-4577-99E3-5D7E771A7191}"/>
              </a:ext>
            </a:extLst>
          </p:cNvPr>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7478659" name="Rectangle 2051">
            <a:extLst>
              <a:ext uri="{FF2B5EF4-FFF2-40B4-BE49-F238E27FC236}">
                <a16:creationId xmlns:a16="http://schemas.microsoft.com/office/drawing/2014/main" id="{0DD15234-6A3B-4872-9EDA-3952A67DAEF6}"/>
              </a:ext>
            </a:extLst>
          </p:cNvPr>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a:extLst>
              <a:ext uri="{FF2B5EF4-FFF2-40B4-BE49-F238E27FC236}">
                <a16:creationId xmlns:a16="http://schemas.microsoft.com/office/drawing/2014/main" id="{96637E9C-7701-4DE1-A5B5-8C35B5A5E14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8661" name="Comment 2053">
            <a:extLst>
              <a:ext uri="{FF2B5EF4-FFF2-40B4-BE49-F238E27FC236}">
                <a16:creationId xmlns:a16="http://schemas.microsoft.com/office/drawing/2014/main" id="{2ABFD949-A69E-487B-8527-968518DD7BB4}"/>
              </a:ext>
            </a:extLst>
          </p:cNvPr>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Notice  -  Jewish Leaders Are To Pilate Being Both Obsequious &amp; Appealing Pandectic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60546" name="Rectangle 2" descr="Oak">
            <a:extLst>
              <a:ext uri="{FF2B5EF4-FFF2-40B4-BE49-F238E27FC236}">
                <a16:creationId xmlns:a16="http://schemas.microsoft.com/office/drawing/2014/main" id="{8FBB1597-B04C-4738-A4B9-4F3AB4EEE52F}"/>
              </a:ext>
            </a:extLst>
          </p:cNvPr>
          <p:cNvSpPr>
            <a:spLocks noGrp="1" noChangeArrowheads="1"/>
          </p:cNvSpPr>
          <p:nvPr>
            <p:ph type="ctrTitle"/>
          </p:nvPr>
        </p:nvSpPr>
        <p:spPr>
          <a:xfrm>
            <a:off x="2095500" y="381000"/>
            <a:ext cx="7886700" cy="1143000"/>
          </a:xfrm>
          <a:blipFill dpi="0" rotWithShape="0">
            <a:blip r:embed="rId5" cstate="print"/>
            <a:srcRect/>
            <a:tile tx="0" ty="0" sx="100000" sy="100000" flip="none" algn="tl"/>
          </a:blipFill>
        </p:spPr>
        <p:txBody>
          <a:bodyPr/>
          <a:lstStyle/>
          <a:p>
            <a:pPr eaLnBrk="1" hangingPunct="1">
              <a:defRPr/>
            </a:pPr>
            <a:r>
              <a:rPr lang="en-US" sz="4000">
                <a:solidFill>
                  <a:srgbClr val="FF0066"/>
                </a:solidFill>
                <a:effectLst>
                  <a:outerShdw blurRad="38100" dist="38100" dir="2700000" algn="tl">
                    <a:srgbClr val="000000"/>
                  </a:outerShdw>
                </a:effectLst>
                <a:ea typeface="+mj-ea"/>
              </a:rPr>
              <a:t>MANKIND MADE IN HIS IMAGE</a:t>
            </a:r>
          </a:p>
        </p:txBody>
      </p:sp>
      <p:sp>
        <p:nvSpPr>
          <p:cNvPr id="1260547" name="Rectangle 3" descr="Papyrus">
            <a:extLst>
              <a:ext uri="{FF2B5EF4-FFF2-40B4-BE49-F238E27FC236}">
                <a16:creationId xmlns:a16="http://schemas.microsoft.com/office/drawing/2014/main" id="{BA2693D1-E212-4CD3-81C1-91F0A4A1BA4C}"/>
              </a:ext>
            </a:extLst>
          </p:cNvPr>
          <p:cNvSpPr>
            <a:spLocks noGrp="1" noChangeArrowheads="1"/>
          </p:cNvSpPr>
          <p:nvPr>
            <p:ph type="subTitle" idx="1"/>
          </p:nvPr>
        </p:nvSpPr>
        <p:spPr>
          <a:xfrm>
            <a:off x="2133600" y="1828800"/>
            <a:ext cx="7848600" cy="4495800"/>
          </a:xfrm>
          <a:blipFill dpi="0" rotWithShape="0">
            <a:blip r:embed="rId6" cstate="print"/>
            <a:srcRect/>
            <a:tile tx="0" ty="0" sx="100000" sy="100000" flip="none" algn="tl"/>
          </a:blipFill>
        </p:spPr>
        <p:txBody>
          <a:bodyPr/>
          <a:lstStyle/>
          <a:p>
            <a:pPr eaLnBrk="1" hangingPunct="1">
              <a:defRPr/>
            </a:pPr>
            <a:r>
              <a:rPr lang="en-US" sz="3600" b="1" u="sng">
                <a:solidFill>
                  <a:srgbClr val="000000"/>
                </a:solidFill>
                <a:effectLst>
                  <a:outerShdw blurRad="38100" dist="38100" dir="2700000" algn="tl">
                    <a:srgbClr val="FFFFFF"/>
                  </a:outerShdw>
                </a:effectLst>
                <a:ea typeface="+mn-ea"/>
              </a:rPr>
              <a:t>Genesis Chapter One,  Verse 26</a:t>
            </a:r>
          </a:p>
          <a:p>
            <a:pPr eaLnBrk="1" hangingPunct="1">
              <a:defRPr/>
            </a:pPr>
            <a:endParaRPr lang="en-US" sz="3600" b="1" u="sng">
              <a:solidFill>
                <a:srgbClr val="000000"/>
              </a:solidFill>
              <a:effectLst>
                <a:outerShdw blurRad="38100" dist="38100" dir="2700000" algn="tl">
                  <a:srgbClr val="FFFFFF"/>
                </a:outerShdw>
              </a:effectLst>
              <a:ea typeface="+mn-ea"/>
            </a:endParaRPr>
          </a:p>
          <a:p>
            <a:pPr eaLnBrk="1" hangingPunct="1">
              <a:defRPr/>
            </a:pPr>
            <a:r>
              <a:rPr lang="en-US" sz="4800" b="1" i="1">
                <a:solidFill>
                  <a:srgbClr val="FF0066"/>
                </a:solidFill>
                <a:effectLst>
                  <a:outerShdw blurRad="38100" dist="38100" dir="2700000" algn="tl">
                    <a:srgbClr val="000000"/>
                  </a:outerShdw>
                </a:effectLst>
                <a:ea typeface="+mn-ea"/>
              </a:rPr>
              <a:t>“And God Said,  Let Us Make Man In Our Image,  After Our Likeness…”</a:t>
            </a:r>
          </a:p>
          <a:p>
            <a:pPr eaLnBrk="1" hangingPunct="1">
              <a:defRPr/>
            </a:pPr>
            <a:r>
              <a:rPr lang="en-US" sz="2800" b="1" u="sng">
                <a:solidFill>
                  <a:srgbClr val="000000"/>
                </a:solidFill>
                <a:effectLst>
                  <a:outerShdw blurRad="38100" dist="38100" dir="2700000" algn="tl">
                    <a:srgbClr val="FFFFFF"/>
                  </a:outerShdw>
                </a:effectLst>
                <a:ea typeface="+mn-ea"/>
              </a:rPr>
              <a:t>   </a:t>
            </a:r>
          </a:p>
          <a:p>
            <a:pPr eaLnBrk="1" hangingPunct="1">
              <a:defRPr/>
            </a:pPr>
            <a:r>
              <a:rPr lang="en-US" sz="2800" b="1" u="sng">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419138" name="Rectangle 2" descr="Oak">
            <a:extLst>
              <a:ext uri="{FF2B5EF4-FFF2-40B4-BE49-F238E27FC236}">
                <a16:creationId xmlns:a16="http://schemas.microsoft.com/office/drawing/2014/main" id="{FA693FC6-FDFC-4988-B4E6-4AE90D678ADE}"/>
              </a:ext>
            </a:extLst>
          </p:cNvPr>
          <p:cNvSpPr>
            <a:spLocks noGrp="1" noChangeArrowheads="1"/>
          </p:cNvSpPr>
          <p:nvPr>
            <p:ph type="title"/>
          </p:nvPr>
        </p:nvSpPr>
        <p:spPr>
          <a:xfrm>
            <a:off x="2209800" y="381000"/>
            <a:ext cx="7696200" cy="685800"/>
          </a:xfrm>
          <a:blipFill dpi="0" rotWithShape="0">
            <a:blip r:embed="rId4" cstate="print"/>
            <a:srcRect/>
            <a:tile tx="0" ty="0" sx="100000" sy="100000" flip="none" algn="tl"/>
          </a:blipFill>
        </p:spPr>
        <p:txBody>
          <a:bodyPr/>
          <a:lstStyle/>
          <a:p>
            <a:pPr eaLnBrk="1" hangingPunct="1">
              <a:defRPr/>
            </a:pPr>
            <a:r>
              <a:rPr lang="en-US" b="1">
                <a:effectLst>
                  <a:outerShdw blurRad="38100" dist="38100" dir="2700000" algn="tl">
                    <a:srgbClr val="000000"/>
                  </a:outerShdw>
                </a:effectLst>
                <a:ea typeface="+mj-ea"/>
              </a:rPr>
              <a:t>Imago Dei:  In His Image</a:t>
            </a:r>
          </a:p>
        </p:txBody>
      </p:sp>
      <p:sp>
        <p:nvSpPr>
          <p:cNvPr id="3419139" name="Rectangle 3" descr="Papyrus">
            <a:extLst>
              <a:ext uri="{FF2B5EF4-FFF2-40B4-BE49-F238E27FC236}">
                <a16:creationId xmlns:a16="http://schemas.microsoft.com/office/drawing/2014/main" id="{9FBD200D-ADF2-46DB-B09F-0C1A343AB1ED}"/>
              </a:ext>
            </a:extLst>
          </p:cNvPr>
          <p:cNvSpPr>
            <a:spLocks noGrp="1" noChangeArrowheads="1"/>
          </p:cNvSpPr>
          <p:nvPr>
            <p:ph type="body" idx="1"/>
          </p:nvPr>
        </p:nvSpPr>
        <p:spPr>
          <a:xfrm>
            <a:off x="2133600" y="1371600"/>
            <a:ext cx="7848600" cy="5105400"/>
          </a:xfrm>
          <a:blipFill dpi="0" rotWithShape="0">
            <a:blip r:embed="rId5" cstate="print"/>
            <a:srcRect/>
            <a:tile tx="0" ty="0" sx="100000" sy="100000" flip="none" algn="tl"/>
          </a:blipFill>
        </p:spPr>
        <p:txBody>
          <a:bodyPr/>
          <a:lstStyle/>
          <a:p>
            <a:pPr eaLnBrk="1" hangingPunct="1">
              <a:lnSpc>
                <a:spcPct val="90000"/>
              </a:lnSpc>
              <a:buClr>
                <a:srgbClr val="FF0066"/>
              </a:buClr>
              <a:buFont typeface="Wingdings" panose="05000000000000000000" pitchFamily="2" charset="2"/>
              <a:buChar char="v"/>
              <a:defRPr/>
            </a:pPr>
            <a:r>
              <a:rPr lang="en-US" sz="3600" b="1">
                <a:solidFill>
                  <a:srgbClr val="000000"/>
                </a:solidFill>
                <a:effectLst>
                  <a:outerShdw blurRad="38100" dist="38100" dir="2700000" algn="tl">
                    <a:srgbClr val="FFFFFF"/>
                  </a:outerShdw>
                </a:effectLst>
                <a:ea typeface="+mn-ea"/>
              </a:rPr>
              <a:t>“According to Genesis 1: 26-27</a:t>
            </a:r>
            <a:r>
              <a:rPr lang="en-US" b="1">
                <a:solidFill>
                  <a:srgbClr val="000000"/>
                </a:solidFill>
                <a:effectLst>
                  <a:outerShdw blurRad="38100" dist="38100" dir="2700000" algn="tl">
                    <a:srgbClr val="FFFFFF"/>
                  </a:outerShdw>
                </a:effectLst>
                <a:ea typeface="+mn-ea"/>
              </a:rPr>
              <a:t> </a:t>
            </a:r>
            <a:r>
              <a:rPr lang="en-US" i="1">
                <a:solidFill>
                  <a:srgbClr val="000000"/>
                </a:solidFill>
                <a:effectLst>
                  <a:outerShdw blurRad="38100" dist="38100" dir="2700000" algn="tl">
                    <a:srgbClr val="FFFFFF"/>
                  </a:outerShdw>
                </a:effectLst>
                <a:ea typeface="+mn-ea"/>
              </a:rPr>
              <a:t>[mankind was made]</a:t>
            </a:r>
            <a:r>
              <a:rPr lang="en-US" b="1">
                <a:solidFill>
                  <a:srgbClr val="000000"/>
                </a:solidFill>
                <a:effectLst>
                  <a:outerShdw blurRad="38100" dist="38100" dir="2700000" algn="tl">
                    <a:srgbClr val="FFFFFF"/>
                  </a:outerShdw>
                </a:effectLst>
                <a:ea typeface="+mn-ea"/>
              </a:rPr>
              <a:t>  in God’s image.</a:t>
            </a:r>
            <a:r>
              <a:rPr lang="en-US" sz="2800">
                <a:solidFill>
                  <a:srgbClr val="000000"/>
                </a:solidFill>
                <a:effectLst>
                  <a:outerShdw blurRad="38100" dist="38100" dir="2700000" algn="tl">
                    <a:srgbClr val="FFFFFF"/>
                  </a:outerShdw>
                </a:effectLst>
                <a:ea typeface="+mn-ea"/>
              </a:rPr>
              <a:t>  </a:t>
            </a:r>
            <a:r>
              <a:rPr lang="en-US" sz="2800" b="1">
                <a:solidFill>
                  <a:srgbClr val="000000"/>
                </a:solidFill>
                <a:effectLst>
                  <a:outerShdw blurRad="38100" dist="38100" dir="2700000" algn="tl">
                    <a:srgbClr val="FFFFFF"/>
                  </a:outerShdw>
                </a:effectLst>
                <a:ea typeface="+mn-ea"/>
              </a:rPr>
              <a:t>As the crown of God’s creation humanity uniquely displays the image of God by his rational capacities,  moral volition, relational distinctives, spiritual qualities,  &amp; dominion over nature.  Humans reflect the splendor of their Maker,  yet in finite expression.  As image-bearers humans possess inherent dignity &amp; moral worth and should be treated with respect…”</a:t>
            </a:r>
            <a:r>
              <a:rPr lang="en-US" sz="2800">
                <a:effectLst>
                  <a:outerShdw blurRad="38100" dist="38100" dir="2700000" algn="tl">
                    <a:srgbClr val="000000"/>
                  </a:outerShdw>
                </a:effectLst>
                <a:ea typeface="+mn-ea"/>
              </a:rPr>
              <a:t> </a:t>
            </a:r>
          </a:p>
          <a:p>
            <a:pPr eaLnBrk="1" hangingPunct="1">
              <a:lnSpc>
                <a:spcPct val="90000"/>
              </a:lnSpc>
              <a:buFont typeface="Wingdings" panose="05000000000000000000" pitchFamily="2" charset="2"/>
              <a:buNone/>
              <a:defRPr/>
            </a:pPr>
            <a:r>
              <a:rPr lang="en-US" sz="2800">
                <a:solidFill>
                  <a:srgbClr val="CC0066"/>
                </a:solidFill>
                <a:effectLst>
                  <a:outerShdw blurRad="38100" dist="38100" dir="2700000" algn="tl">
                    <a:srgbClr val="000000"/>
                  </a:outerShdw>
                </a:effectLst>
                <a:ea typeface="+mn-ea"/>
              </a:rPr>
              <a:t>   Hugh Ross, Reasons To Believe, reasons.com</a:t>
            </a:r>
            <a:r>
              <a:rPr lang="en-US" sz="2800">
                <a:ea typeface="+mn-ea"/>
              </a:rPr>
              <a:t>  </a:t>
            </a:r>
          </a:p>
        </p:txBody>
      </p:sp>
    </p:spTree>
  </p:cSld>
  <p:clrMapOvr>
    <a:masterClrMapping/>
  </p:clrMapOvr>
  <p:transition spd="slow" advTm="16000">
    <p:comb/>
    <p:sndAc>
      <p:stSnd>
        <p:snd r:embed="rId3" name="projctor.wav"/>
      </p:stSnd>
    </p:sndAc>
  </p:transition>
</p:sld>
</file>

<file path=ppt/slides/slide13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790402" name="Rectangle 2" descr="Oak">
            <a:extLst>
              <a:ext uri="{FF2B5EF4-FFF2-40B4-BE49-F238E27FC236}">
                <a16:creationId xmlns:a16="http://schemas.microsoft.com/office/drawing/2014/main" id="{7F541878-3889-4485-A4D9-0B5B1A7A5363}"/>
              </a:ext>
            </a:extLst>
          </p:cNvPr>
          <p:cNvSpPr>
            <a:spLocks noGrp="1" noChangeArrowheads="1"/>
          </p:cNvSpPr>
          <p:nvPr>
            <p:ph type="ctrTitle"/>
          </p:nvPr>
        </p:nvSpPr>
        <p:spPr>
          <a:xfrm>
            <a:off x="2095500" y="381000"/>
            <a:ext cx="7886700" cy="1143000"/>
          </a:xfrm>
          <a:blipFill dpi="0" rotWithShape="0">
            <a:blip r:embed="rId5" cstate="print"/>
            <a:srcRect/>
            <a:tile tx="0" ty="0" sx="100000" sy="100000" flip="none" algn="tl"/>
          </a:blipFill>
        </p:spPr>
        <p:txBody>
          <a:bodyPr/>
          <a:lstStyle/>
          <a:p>
            <a:pPr eaLnBrk="1" hangingPunct="1">
              <a:defRPr/>
            </a:pPr>
            <a:r>
              <a:rPr lang="en-US" sz="4000">
                <a:solidFill>
                  <a:srgbClr val="FF0066"/>
                </a:solidFill>
                <a:effectLst>
                  <a:outerShdw blurRad="38100" dist="38100" dir="2700000" algn="tl">
                    <a:srgbClr val="000000"/>
                  </a:outerShdw>
                </a:effectLst>
                <a:ea typeface="+mj-ea"/>
              </a:rPr>
              <a:t>MANKIND ACTED AS AN ENEMY</a:t>
            </a:r>
          </a:p>
        </p:txBody>
      </p:sp>
      <p:sp>
        <p:nvSpPr>
          <p:cNvPr id="2790403" name="Rectangle 3" descr="Papyrus">
            <a:extLst>
              <a:ext uri="{FF2B5EF4-FFF2-40B4-BE49-F238E27FC236}">
                <a16:creationId xmlns:a16="http://schemas.microsoft.com/office/drawing/2014/main" id="{2596BFF7-DD66-4EF5-83C5-C9A2D8910442}"/>
              </a:ext>
            </a:extLst>
          </p:cNvPr>
          <p:cNvSpPr>
            <a:spLocks noGrp="1" noChangeArrowheads="1"/>
          </p:cNvSpPr>
          <p:nvPr>
            <p:ph type="subTitle" idx="1"/>
          </p:nvPr>
        </p:nvSpPr>
        <p:spPr>
          <a:xfrm>
            <a:off x="2133600" y="1828800"/>
            <a:ext cx="7848600" cy="4495800"/>
          </a:xfrm>
          <a:blipFill dpi="0" rotWithShape="0">
            <a:blip r:embed="rId6" cstate="print"/>
            <a:srcRect/>
            <a:tile tx="0" ty="0" sx="100000" sy="100000" flip="none" algn="tl"/>
          </a:blipFill>
        </p:spPr>
        <p:txBody>
          <a:bodyPr/>
          <a:lstStyle/>
          <a:p>
            <a:pPr eaLnBrk="1" hangingPunct="1">
              <a:defRPr/>
            </a:pPr>
            <a:r>
              <a:rPr lang="en-US" sz="2800" b="1" u="sng">
                <a:solidFill>
                  <a:srgbClr val="000000"/>
                </a:solidFill>
                <a:effectLst>
                  <a:outerShdw blurRad="38100" dist="38100" dir="2700000" algn="tl">
                    <a:srgbClr val="FFFFFF"/>
                  </a:outerShdw>
                </a:effectLst>
                <a:ea typeface="+mn-ea"/>
              </a:rPr>
              <a:t>Romans Chapter Five,  Verses  7 thru 10</a:t>
            </a:r>
          </a:p>
          <a:p>
            <a:pPr eaLnBrk="1" hangingPunct="1">
              <a:defRPr/>
            </a:pPr>
            <a:endParaRPr lang="en-US" sz="1400" b="1" u="sng">
              <a:solidFill>
                <a:srgbClr val="000000"/>
              </a:solidFill>
              <a:effectLst>
                <a:outerShdw blurRad="38100" dist="38100" dir="2700000" algn="tl">
                  <a:srgbClr val="FFFFFF"/>
                </a:outerShdw>
              </a:effectLst>
              <a:ea typeface="+mn-ea"/>
            </a:endParaRPr>
          </a:p>
          <a:p>
            <a:pPr eaLnBrk="1" hangingPunct="1">
              <a:defRPr/>
            </a:pPr>
            <a:r>
              <a:rPr lang="en-US" sz="2000" b="1" i="1">
                <a:solidFill>
                  <a:srgbClr val="000000"/>
                </a:solidFill>
                <a:effectLst>
                  <a:outerShdw blurRad="38100" dist="38100" dir="2700000" algn="tl">
                    <a:srgbClr val="FFFFFF"/>
                  </a:outerShdw>
                </a:effectLst>
                <a:ea typeface="+mn-ea"/>
              </a:rPr>
              <a:t>“For scarcely for a righteous man will one die:  yet peradventure for a good man some would even dare to die.</a:t>
            </a:r>
          </a:p>
          <a:p>
            <a:pPr eaLnBrk="1" hangingPunct="1">
              <a:defRPr/>
            </a:pPr>
            <a:r>
              <a:rPr lang="en-US" sz="2000" b="1" i="1">
                <a:solidFill>
                  <a:srgbClr val="000000"/>
                </a:solidFill>
                <a:effectLst>
                  <a:outerShdw blurRad="38100" dist="38100" dir="2700000" algn="tl">
                    <a:srgbClr val="FFFFFF"/>
                  </a:outerShdw>
                </a:effectLst>
                <a:ea typeface="+mn-ea"/>
              </a:rPr>
              <a:t> …But God commendeth his love toward us,  in that,     while we were yet sinners,  Christ died for us. (8)</a:t>
            </a:r>
          </a:p>
          <a:p>
            <a:pPr eaLnBrk="1" hangingPunct="1">
              <a:defRPr/>
            </a:pPr>
            <a:r>
              <a:rPr lang="en-US" sz="2000" b="1" i="1">
                <a:solidFill>
                  <a:srgbClr val="000000"/>
                </a:solidFill>
                <a:effectLst>
                  <a:outerShdw blurRad="38100" dist="38100" dir="2700000" algn="tl">
                    <a:srgbClr val="FFFFFF"/>
                  </a:outerShdw>
                </a:effectLst>
                <a:ea typeface="+mn-ea"/>
              </a:rPr>
              <a:t>…Much more then,  being now justified by his blood,        we shall be saved from wrath through him. (9)</a:t>
            </a:r>
          </a:p>
          <a:p>
            <a:pPr eaLnBrk="1" hangingPunct="1">
              <a:defRPr/>
            </a:pPr>
            <a:r>
              <a:rPr lang="en-US" sz="2400" b="1" i="1">
                <a:solidFill>
                  <a:srgbClr val="FF0066"/>
                </a:solidFill>
                <a:effectLst>
                  <a:outerShdw blurRad="38100" dist="38100" dir="2700000" algn="tl">
                    <a:srgbClr val="000000"/>
                  </a:outerShdw>
                </a:effectLst>
                <a:ea typeface="+mn-ea"/>
              </a:rPr>
              <a:t>For if,  when we were enemies,  we were reconciled to God by the death of his Son,      much more,  being reconciled,                              we shall be saved by his life.”</a:t>
            </a:r>
          </a:p>
          <a:p>
            <a:pPr eaLnBrk="1" hangingPunct="1">
              <a:defRPr/>
            </a:pPr>
            <a:r>
              <a:rPr lang="en-US" sz="2800" b="1" u="sng">
                <a:solidFill>
                  <a:srgbClr val="000000"/>
                </a:solidFill>
                <a:effectLst>
                  <a:outerShdw blurRad="38100" dist="38100" dir="2700000" algn="tl">
                    <a:srgbClr val="FFFFFF"/>
                  </a:outerShdw>
                </a:effectLst>
                <a:ea typeface="+mn-ea"/>
              </a:rPr>
              <a:t>   </a:t>
            </a:r>
          </a:p>
          <a:p>
            <a:pPr eaLnBrk="1" hangingPunct="1">
              <a:defRPr/>
            </a:pPr>
            <a:r>
              <a:rPr lang="en-US" sz="2800" b="1" u="sng">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790402"/>
                                        </p:tgtEl>
                                        <p:attrNameLst>
                                          <p:attrName>style.visibility</p:attrName>
                                        </p:attrNameLst>
                                      </p:cBhvr>
                                      <p:to>
                                        <p:strVal val="visible"/>
                                      </p:to>
                                    </p:set>
                                    <p:anim calcmode="lin" valueType="num">
                                      <p:cBhvr>
                                        <p:cTn id="7" dur="500" fill="hold"/>
                                        <p:tgtEl>
                                          <p:spTgt spid="2790402"/>
                                        </p:tgtEl>
                                        <p:attrNameLst>
                                          <p:attrName>ppt_w</p:attrName>
                                        </p:attrNameLst>
                                      </p:cBhvr>
                                      <p:tavLst>
                                        <p:tav tm="0">
                                          <p:val>
                                            <p:strVal val="(6*min(max(#ppt_w*#ppt_h,.3),1)-7.4)/-.7*#ppt_w"/>
                                          </p:val>
                                        </p:tav>
                                        <p:tav tm="100000">
                                          <p:val>
                                            <p:strVal val="#ppt_w"/>
                                          </p:val>
                                        </p:tav>
                                      </p:tavLst>
                                    </p:anim>
                                    <p:anim calcmode="lin" valueType="num">
                                      <p:cBhvr>
                                        <p:cTn id="8" dur="500" fill="hold"/>
                                        <p:tgtEl>
                                          <p:spTgt spid="2790402"/>
                                        </p:tgtEl>
                                        <p:attrNameLst>
                                          <p:attrName>ppt_h</p:attrName>
                                        </p:attrNameLst>
                                      </p:cBhvr>
                                      <p:tavLst>
                                        <p:tav tm="0">
                                          <p:val>
                                            <p:strVal val="(6*min(max(#ppt_w*#ppt_h,.3),1)-7.4)/-.7*#ppt_h"/>
                                          </p:val>
                                        </p:tav>
                                        <p:tav tm="100000">
                                          <p:val>
                                            <p:strVal val="#ppt_h"/>
                                          </p:val>
                                        </p:tav>
                                      </p:tavLst>
                                    </p:anim>
                                    <p:anim calcmode="lin" valueType="num">
                                      <p:cBhvr>
                                        <p:cTn id="9" dur="500" fill="hold"/>
                                        <p:tgtEl>
                                          <p:spTgt spid="2790402"/>
                                        </p:tgtEl>
                                        <p:attrNameLst>
                                          <p:attrName>ppt_x</p:attrName>
                                        </p:attrNameLst>
                                      </p:cBhvr>
                                      <p:tavLst>
                                        <p:tav tm="0">
                                          <p:val>
                                            <p:fltVal val="0.5"/>
                                          </p:val>
                                        </p:tav>
                                        <p:tav tm="100000">
                                          <p:val>
                                            <p:strVal val="#ppt_x"/>
                                          </p:val>
                                        </p:tav>
                                      </p:tavLst>
                                    </p:anim>
                                    <p:anim calcmode="lin" valueType="num">
                                      <p:cBhvr>
                                        <p:cTn id="10" dur="500" fill="hold"/>
                                        <p:tgtEl>
                                          <p:spTgt spid="27904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0402"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789378" name="Rectangle 2" descr="Oak">
            <a:extLst>
              <a:ext uri="{FF2B5EF4-FFF2-40B4-BE49-F238E27FC236}">
                <a16:creationId xmlns:a16="http://schemas.microsoft.com/office/drawing/2014/main" id="{F0C39A46-8A5F-4705-B218-B0941F6C802A}"/>
              </a:ext>
            </a:extLst>
          </p:cNvPr>
          <p:cNvSpPr>
            <a:spLocks noGrp="1" noChangeArrowheads="1"/>
          </p:cNvSpPr>
          <p:nvPr>
            <p:ph type="ctrTitle"/>
          </p:nvPr>
        </p:nvSpPr>
        <p:spPr>
          <a:xfrm>
            <a:off x="2095500" y="381000"/>
            <a:ext cx="7886700" cy="1143000"/>
          </a:xfrm>
          <a:blipFill dpi="0" rotWithShape="0">
            <a:blip r:embed="rId5" cstate="print"/>
            <a:srcRect/>
            <a:tile tx="0" ty="0" sx="100000" sy="100000" flip="none" algn="tl"/>
          </a:blipFill>
        </p:spPr>
        <p:txBody>
          <a:bodyPr/>
          <a:lstStyle/>
          <a:p>
            <a:pPr eaLnBrk="1" hangingPunct="1">
              <a:defRPr/>
            </a:pPr>
            <a:r>
              <a:rPr lang="en-US" sz="4000">
                <a:solidFill>
                  <a:srgbClr val="FF0066"/>
                </a:solidFill>
                <a:effectLst>
                  <a:outerShdw blurRad="38100" dist="38100" dir="2700000" algn="tl">
                    <a:srgbClr val="000000"/>
                  </a:outerShdw>
                </a:effectLst>
                <a:ea typeface="+mj-ea"/>
              </a:rPr>
              <a:t>MANKIND TREATED AS FAMILY</a:t>
            </a:r>
          </a:p>
        </p:txBody>
      </p:sp>
      <p:sp>
        <p:nvSpPr>
          <p:cNvPr id="2789379" name="Rectangle 3" descr="Papyrus">
            <a:extLst>
              <a:ext uri="{FF2B5EF4-FFF2-40B4-BE49-F238E27FC236}">
                <a16:creationId xmlns:a16="http://schemas.microsoft.com/office/drawing/2014/main" id="{9A835344-EFEE-48F1-A6CF-E8D360327A97}"/>
              </a:ext>
            </a:extLst>
          </p:cNvPr>
          <p:cNvSpPr>
            <a:spLocks noGrp="1" noChangeArrowheads="1"/>
          </p:cNvSpPr>
          <p:nvPr>
            <p:ph type="subTitle" idx="1"/>
          </p:nvPr>
        </p:nvSpPr>
        <p:spPr>
          <a:xfrm>
            <a:off x="2133600" y="1828800"/>
            <a:ext cx="7848600" cy="4495800"/>
          </a:xfrm>
          <a:blipFill dpi="0" rotWithShape="0">
            <a:blip r:embed="rId6" cstate="print"/>
            <a:srcRect/>
            <a:tile tx="0" ty="0" sx="100000" sy="100000" flip="none" algn="tl"/>
          </a:blipFill>
        </p:spPr>
        <p:txBody>
          <a:bodyPr/>
          <a:lstStyle/>
          <a:p>
            <a:pPr eaLnBrk="1" hangingPunct="1">
              <a:defRPr/>
            </a:pPr>
            <a:r>
              <a:rPr lang="en-US" sz="2800" b="1" u="sng">
                <a:solidFill>
                  <a:srgbClr val="000000"/>
                </a:solidFill>
                <a:effectLst>
                  <a:outerShdw blurRad="38100" dist="38100" dir="2700000" algn="tl">
                    <a:srgbClr val="FFFFFF"/>
                  </a:outerShdw>
                </a:effectLst>
                <a:ea typeface="+mn-ea"/>
              </a:rPr>
              <a:t>Romans Chapter Five,  Verses  7 thru 10</a:t>
            </a:r>
          </a:p>
          <a:p>
            <a:pPr eaLnBrk="1" hangingPunct="1">
              <a:defRPr/>
            </a:pPr>
            <a:endParaRPr lang="en-US" sz="1400" b="1" u="sng">
              <a:solidFill>
                <a:srgbClr val="000000"/>
              </a:solidFill>
              <a:effectLst>
                <a:outerShdw blurRad="38100" dist="38100" dir="2700000" algn="tl">
                  <a:srgbClr val="FFFFFF"/>
                </a:outerShdw>
              </a:effectLst>
              <a:ea typeface="+mn-ea"/>
            </a:endParaRPr>
          </a:p>
          <a:p>
            <a:pPr eaLnBrk="1" hangingPunct="1">
              <a:defRPr/>
            </a:pPr>
            <a:r>
              <a:rPr lang="en-US" sz="2000" b="1" i="1">
                <a:solidFill>
                  <a:srgbClr val="000000"/>
                </a:solidFill>
                <a:effectLst>
                  <a:outerShdw blurRad="38100" dist="38100" dir="2700000" algn="tl">
                    <a:srgbClr val="FFFFFF"/>
                  </a:outerShdw>
                </a:effectLst>
                <a:ea typeface="+mn-ea"/>
              </a:rPr>
              <a:t>“For scarcely for a righteous man will one die:  yet peradventure for a good man some would even dare to die.</a:t>
            </a:r>
          </a:p>
          <a:p>
            <a:pPr eaLnBrk="1" hangingPunct="1">
              <a:defRPr/>
            </a:pPr>
            <a:r>
              <a:rPr lang="en-US" sz="2000" b="1" i="1">
                <a:solidFill>
                  <a:srgbClr val="000000"/>
                </a:solidFill>
                <a:effectLst>
                  <a:outerShdw blurRad="38100" dist="38100" dir="2700000" algn="tl">
                    <a:srgbClr val="FFFFFF"/>
                  </a:outerShdw>
                </a:effectLst>
                <a:ea typeface="+mn-ea"/>
              </a:rPr>
              <a:t> </a:t>
            </a:r>
            <a:r>
              <a:rPr lang="en-US" sz="2000" b="1" i="1">
                <a:solidFill>
                  <a:srgbClr val="FF0066"/>
                </a:solidFill>
                <a:effectLst>
                  <a:outerShdw blurRad="38100" dist="38100" dir="2700000" algn="tl">
                    <a:srgbClr val="000000"/>
                  </a:outerShdw>
                </a:effectLst>
                <a:ea typeface="+mn-ea"/>
              </a:rPr>
              <a:t>…But God commendeth his love toward us,  in that,     while we were yet sinners,  Christ died for us. (8)</a:t>
            </a:r>
          </a:p>
          <a:p>
            <a:pPr eaLnBrk="1" hangingPunct="1">
              <a:defRPr/>
            </a:pPr>
            <a:r>
              <a:rPr lang="en-US" sz="2000" b="1" i="1">
                <a:solidFill>
                  <a:srgbClr val="000000"/>
                </a:solidFill>
                <a:effectLst>
                  <a:outerShdw blurRad="38100" dist="38100" dir="2700000" algn="tl">
                    <a:srgbClr val="FFFFFF"/>
                  </a:outerShdw>
                </a:effectLst>
                <a:ea typeface="+mn-ea"/>
              </a:rPr>
              <a:t>…Much more then,  being now justified by his blood,        we shall be saved from wrath through him. (9)</a:t>
            </a:r>
          </a:p>
          <a:p>
            <a:pPr eaLnBrk="1" hangingPunct="1">
              <a:defRPr/>
            </a:pPr>
            <a:r>
              <a:rPr lang="en-US" sz="2400" b="1" i="1">
                <a:solidFill>
                  <a:srgbClr val="000000"/>
                </a:solidFill>
                <a:effectLst>
                  <a:outerShdw blurRad="38100" dist="38100" dir="2700000" algn="tl">
                    <a:srgbClr val="FFFFFF"/>
                  </a:outerShdw>
                </a:effectLst>
                <a:ea typeface="+mn-ea"/>
              </a:rPr>
              <a:t>For if,  when we were enemies,  we were</a:t>
            </a:r>
            <a:r>
              <a:rPr lang="en-US" sz="2400" b="1" i="1">
                <a:solidFill>
                  <a:srgbClr val="FF0066"/>
                </a:solidFill>
                <a:effectLst>
                  <a:outerShdw blurRad="38100" dist="38100" dir="2700000" algn="tl">
                    <a:srgbClr val="000000"/>
                  </a:outerShdw>
                </a:effectLst>
                <a:ea typeface="+mn-ea"/>
              </a:rPr>
              <a:t> </a:t>
            </a:r>
            <a:r>
              <a:rPr lang="en-US" sz="2400" b="1" i="1">
                <a:solidFill>
                  <a:srgbClr val="000000"/>
                </a:solidFill>
                <a:effectLst>
                  <a:outerShdw blurRad="38100" dist="38100" dir="2700000" algn="tl">
                    <a:srgbClr val="FFFFFF"/>
                  </a:outerShdw>
                </a:effectLst>
                <a:ea typeface="+mn-ea"/>
              </a:rPr>
              <a:t>reconciled to God by the death of his Son,      much more,  being reconciled,                              we shall be saved by his life.”</a:t>
            </a:r>
          </a:p>
          <a:p>
            <a:pPr eaLnBrk="1" hangingPunct="1">
              <a:defRPr/>
            </a:pPr>
            <a:r>
              <a:rPr lang="en-US" sz="2800" b="1" u="sng">
                <a:solidFill>
                  <a:srgbClr val="000000"/>
                </a:solidFill>
                <a:effectLst>
                  <a:outerShdw blurRad="38100" dist="38100" dir="2700000" algn="tl">
                    <a:srgbClr val="FFFFFF"/>
                  </a:outerShdw>
                </a:effectLst>
                <a:ea typeface="+mn-ea"/>
              </a:rPr>
              <a:t>   </a:t>
            </a:r>
          </a:p>
          <a:p>
            <a:pPr eaLnBrk="1" hangingPunct="1">
              <a:defRPr/>
            </a:pPr>
            <a:r>
              <a:rPr lang="en-US" sz="2800" b="1" u="sng">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789378"/>
                                        </p:tgtEl>
                                        <p:attrNameLst>
                                          <p:attrName>style.visibility</p:attrName>
                                        </p:attrNameLst>
                                      </p:cBhvr>
                                      <p:to>
                                        <p:strVal val="visible"/>
                                      </p:to>
                                    </p:set>
                                    <p:anim calcmode="lin" valueType="num">
                                      <p:cBhvr>
                                        <p:cTn id="7" dur="500" fill="hold"/>
                                        <p:tgtEl>
                                          <p:spTgt spid="2789378"/>
                                        </p:tgtEl>
                                        <p:attrNameLst>
                                          <p:attrName>ppt_w</p:attrName>
                                        </p:attrNameLst>
                                      </p:cBhvr>
                                      <p:tavLst>
                                        <p:tav tm="0">
                                          <p:val>
                                            <p:strVal val="(6*min(max(#ppt_w*#ppt_h,.3),1)-7.4)/-.7*#ppt_w"/>
                                          </p:val>
                                        </p:tav>
                                        <p:tav tm="100000">
                                          <p:val>
                                            <p:strVal val="#ppt_w"/>
                                          </p:val>
                                        </p:tav>
                                      </p:tavLst>
                                    </p:anim>
                                    <p:anim calcmode="lin" valueType="num">
                                      <p:cBhvr>
                                        <p:cTn id="8" dur="500" fill="hold"/>
                                        <p:tgtEl>
                                          <p:spTgt spid="2789378"/>
                                        </p:tgtEl>
                                        <p:attrNameLst>
                                          <p:attrName>ppt_h</p:attrName>
                                        </p:attrNameLst>
                                      </p:cBhvr>
                                      <p:tavLst>
                                        <p:tav tm="0">
                                          <p:val>
                                            <p:strVal val="(6*min(max(#ppt_w*#ppt_h,.3),1)-7.4)/-.7*#ppt_h"/>
                                          </p:val>
                                        </p:tav>
                                        <p:tav tm="100000">
                                          <p:val>
                                            <p:strVal val="#ppt_h"/>
                                          </p:val>
                                        </p:tav>
                                      </p:tavLst>
                                    </p:anim>
                                    <p:anim calcmode="lin" valueType="num">
                                      <p:cBhvr>
                                        <p:cTn id="9" dur="500" fill="hold"/>
                                        <p:tgtEl>
                                          <p:spTgt spid="2789378"/>
                                        </p:tgtEl>
                                        <p:attrNameLst>
                                          <p:attrName>ppt_x</p:attrName>
                                        </p:attrNameLst>
                                      </p:cBhvr>
                                      <p:tavLst>
                                        <p:tav tm="0">
                                          <p:val>
                                            <p:fltVal val="0.5"/>
                                          </p:val>
                                        </p:tav>
                                        <p:tav tm="100000">
                                          <p:val>
                                            <p:strVal val="#ppt_x"/>
                                          </p:val>
                                        </p:tav>
                                      </p:tavLst>
                                    </p:anim>
                                    <p:anim calcmode="lin" valueType="num">
                                      <p:cBhvr>
                                        <p:cTn id="10" dur="500" fill="hold"/>
                                        <p:tgtEl>
                                          <p:spTgt spid="278937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9378"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64642" name="Rectangle 2" descr="Oak">
            <a:extLst>
              <a:ext uri="{FF2B5EF4-FFF2-40B4-BE49-F238E27FC236}">
                <a16:creationId xmlns:a16="http://schemas.microsoft.com/office/drawing/2014/main" id="{27489DB5-21D4-4B47-AA6B-D205D97CFBB6}"/>
              </a:ext>
            </a:extLst>
          </p:cNvPr>
          <p:cNvSpPr>
            <a:spLocks noGrp="1" noChangeArrowheads="1"/>
          </p:cNvSpPr>
          <p:nvPr>
            <p:ph type="ctrTitle"/>
          </p:nvPr>
        </p:nvSpPr>
        <p:spPr>
          <a:xfrm>
            <a:off x="2095500" y="381000"/>
            <a:ext cx="8039100" cy="1143000"/>
          </a:xfrm>
          <a:blipFill dpi="0" rotWithShape="0">
            <a:blip r:embed="rId5" cstate="print"/>
            <a:srcRect/>
            <a:tile tx="0" ty="0" sx="100000" sy="100000" flip="none" algn="tl"/>
          </a:blipFill>
        </p:spPr>
        <p:txBody>
          <a:bodyPr/>
          <a:lstStyle/>
          <a:p>
            <a:pPr eaLnBrk="1" hangingPunct="1">
              <a:defRPr/>
            </a:pPr>
            <a:r>
              <a:rPr lang="en-US" sz="4000">
                <a:solidFill>
                  <a:srgbClr val="FF0066"/>
                </a:solidFill>
                <a:effectLst>
                  <a:outerShdw blurRad="38100" dist="38100" dir="2700000" algn="tl">
                    <a:srgbClr val="000000"/>
                  </a:outerShdw>
                </a:effectLst>
                <a:ea typeface="+mj-ea"/>
              </a:rPr>
              <a:t>MANKIND TREATED AS FAMILY</a:t>
            </a:r>
          </a:p>
        </p:txBody>
      </p:sp>
      <p:sp>
        <p:nvSpPr>
          <p:cNvPr id="1264643" name="Rectangle 3" descr="Papyrus">
            <a:extLst>
              <a:ext uri="{FF2B5EF4-FFF2-40B4-BE49-F238E27FC236}">
                <a16:creationId xmlns:a16="http://schemas.microsoft.com/office/drawing/2014/main" id="{43DFE700-B913-4E35-8472-F19D481C11FF}"/>
              </a:ext>
            </a:extLst>
          </p:cNvPr>
          <p:cNvSpPr>
            <a:spLocks noGrp="1" noChangeArrowheads="1"/>
          </p:cNvSpPr>
          <p:nvPr>
            <p:ph type="subTitle" idx="1"/>
          </p:nvPr>
        </p:nvSpPr>
        <p:spPr>
          <a:xfrm>
            <a:off x="2019300" y="1828800"/>
            <a:ext cx="8191500" cy="4495800"/>
          </a:xfrm>
          <a:blipFill dpi="0" rotWithShape="0">
            <a:blip r:embed="rId6" cstate="print"/>
            <a:srcRect/>
            <a:tile tx="0" ty="0" sx="100000" sy="100000" flip="none" algn="tl"/>
          </a:blipFill>
        </p:spPr>
        <p:txBody>
          <a:bodyPr/>
          <a:lstStyle/>
          <a:p>
            <a:pPr eaLnBrk="1" hangingPunct="1">
              <a:defRPr/>
            </a:pPr>
            <a:r>
              <a:rPr lang="en-US" sz="2800" b="1" u="sng">
                <a:solidFill>
                  <a:srgbClr val="000000"/>
                </a:solidFill>
                <a:effectLst>
                  <a:outerShdw blurRad="38100" dist="38100" dir="2700000" algn="tl">
                    <a:srgbClr val="FFFFFF"/>
                  </a:outerShdw>
                </a:effectLst>
                <a:ea typeface="+mn-ea"/>
              </a:rPr>
              <a:t>Romans Chapter Eight,  Verses 14 thru 17</a:t>
            </a:r>
            <a:r>
              <a:rPr lang="en-US" sz="3600" b="1" u="sng">
                <a:solidFill>
                  <a:srgbClr val="000000"/>
                </a:solidFill>
                <a:effectLst>
                  <a:outerShdw blurRad="38100" dist="38100" dir="2700000" algn="tl">
                    <a:srgbClr val="FFFFFF"/>
                  </a:outerShdw>
                </a:effectLst>
                <a:ea typeface="+mn-ea"/>
              </a:rPr>
              <a:t> </a:t>
            </a:r>
          </a:p>
          <a:p>
            <a:pPr eaLnBrk="1" hangingPunct="1">
              <a:defRPr/>
            </a:pPr>
            <a:endParaRPr lang="en-US" sz="800" b="1" u="sng">
              <a:solidFill>
                <a:srgbClr val="000000"/>
              </a:solidFill>
              <a:effectLst>
                <a:outerShdw blurRad="38100" dist="38100" dir="2700000" algn="tl">
                  <a:srgbClr val="FFFFFF"/>
                </a:outerShdw>
              </a:effectLst>
              <a:ea typeface="+mn-ea"/>
            </a:endParaRPr>
          </a:p>
          <a:p>
            <a:pPr eaLnBrk="1" hangingPunct="1">
              <a:defRPr/>
            </a:pPr>
            <a:r>
              <a:rPr lang="en-US" sz="4000" b="1" i="1">
                <a:solidFill>
                  <a:srgbClr val="000000"/>
                </a:solidFill>
                <a:effectLst>
                  <a:outerShdw blurRad="38100" dist="38100" dir="2700000" algn="tl">
                    <a:srgbClr val="FFFFFF"/>
                  </a:outerShdw>
                </a:effectLst>
                <a:ea typeface="+mn-ea"/>
              </a:rPr>
              <a:t>“For you did not receive the spirit of bondage again to fear, but you received the Spirit of adoption by whom we cry out,</a:t>
            </a:r>
            <a:r>
              <a:rPr lang="en-US" sz="2000" b="1" i="1">
                <a:solidFill>
                  <a:srgbClr val="000000"/>
                </a:solidFill>
                <a:effectLst>
                  <a:outerShdw blurRad="38100" dist="38100" dir="2700000" algn="tl">
                    <a:srgbClr val="FFFFFF"/>
                  </a:outerShdw>
                </a:effectLst>
                <a:ea typeface="+mn-ea"/>
              </a:rPr>
              <a:t>    </a:t>
            </a:r>
          </a:p>
          <a:p>
            <a:pPr eaLnBrk="1" hangingPunct="1">
              <a:defRPr/>
            </a:pPr>
            <a:r>
              <a:rPr lang="en-US" sz="4800" b="1" i="1">
                <a:solidFill>
                  <a:srgbClr val="CC0066"/>
                </a:solidFill>
                <a:effectLst>
                  <a:outerShdw blurRad="38100" dist="38100" dir="2700000" algn="tl">
                    <a:srgbClr val="000000"/>
                  </a:outerShdw>
                </a:effectLst>
                <a:ea typeface="+mn-ea"/>
              </a:rPr>
              <a:t>‘Abba (Daddy),  Father’ ”</a:t>
            </a:r>
            <a:r>
              <a:rPr lang="en-US" sz="4800" b="1" i="1">
                <a:solidFill>
                  <a:srgbClr val="000000"/>
                </a:solidFill>
                <a:effectLst>
                  <a:outerShdw blurRad="38100" dist="38100" dir="2700000" algn="tl">
                    <a:srgbClr val="FFFFFF"/>
                  </a:outerShdw>
                </a:effectLst>
                <a:ea typeface="+mn-ea"/>
              </a:rPr>
              <a:t> </a:t>
            </a:r>
            <a:endParaRPr lang="en-US" sz="4800" b="1" i="1">
              <a:solidFill>
                <a:srgbClr val="FF0066"/>
              </a:solidFill>
              <a:effectLst>
                <a:outerShdw blurRad="38100" dist="38100" dir="2700000" algn="tl">
                  <a:srgbClr val="000000"/>
                </a:outerShdw>
              </a:effectLst>
              <a:ea typeface="+mn-ea"/>
            </a:endParaRPr>
          </a:p>
          <a:p>
            <a:pPr eaLnBrk="1" hangingPunct="1">
              <a:defRPr/>
            </a:pPr>
            <a:r>
              <a:rPr lang="en-US" sz="2800" b="1" u="sng">
                <a:solidFill>
                  <a:srgbClr val="000000"/>
                </a:solidFill>
                <a:effectLst>
                  <a:outerShdw blurRad="38100" dist="38100" dir="2700000" algn="tl">
                    <a:srgbClr val="FFFFFF"/>
                  </a:outerShdw>
                </a:effectLst>
                <a:ea typeface="+mn-ea"/>
              </a:rPr>
              <a:t>   </a:t>
            </a:r>
          </a:p>
          <a:p>
            <a:pPr eaLnBrk="1" hangingPunct="1">
              <a:defRPr/>
            </a:pPr>
            <a:r>
              <a:rPr lang="en-US" sz="2800" b="1" u="sng">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792450" name="Rectangle 2" descr="Oak">
            <a:extLst>
              <a:ext uri="{FF2B5EF4-FFF2-40B4-BE49-F238E27FC236}">
                <a16:creationId xmlns:a16="http://schemas.microsoft.com/office/drawing/2014/main" id="{209662F8-6B1C-4015-B47F-79FA6584DA69}"/>
              </a:ext>
            </a:extLst>
          </p:cNvPr>
          <p:cNvSpPr>
            <a:spLocks noGrp="1" noChangeArrowheads="1"/>
          </p:cNvSpPr>
          <p:nvPr>
            <p:ph type="ctrTitle"/>
          </p:nvPr>
        </p:nvSpPr>
        <p:spPr>
          <a:xfrm>
            <a:off x="2095500" y="381000"/>
            <a:ext cx="8039100" cy="1143000"/>
          </a:xfrm>
          <a:blipFill dpi="0" rotWithShape="0">
            <a:blip r:embed="rId5" cstate="print"/>
            <a:srcRect/>
            <a:tile tx="0" ty="0" sx="100000" sy="100000" flip="none" algn="tl"/>
          </a:blipFill>
        </p:spPr>
        <p:txBody>
          <a:bodyPr/>
          <a:lstStyle/>
          <a:p>
            <a:pPr eaLnBrk="1" hangingPunct="1">
              <a:defRPr/>
            </a:pPr>
            <a:r>
              <a:rPr lang="en-US" sz="4000">
                <a:solidFill>
                  <a:srgbClr val="FF0066"/>
                </a:solidFill>
                <a:effectLst>
                  <a:outerShdw blurRad="38100" dist="38100" dir="2700000" algn="tl">
                    <a:srgbClr val="000000"/>
                  </a:outerShdw>
                </a:effectLst>
                <a:ea typeface="+mj-ea"/>
              </a:rPr>
              <a:t>MANKIND TREATED AS FAMILY</a:t>
            </a:r>
          </a:p>
        </p:txBody>
      </p:sp>
      <p:sp>
        <p:nvSpPr>
          <p:cNvPr id="2792451" name="Rectangle 3" descr="Papyrus">
            <a:extLst>
              <a:ext uri="{FF2B5EF4-FFF2-40B4-BE49-F238E27FC236}">
                <a16:creationId xmlns:a16="http://schemas.microsoft.com/office/drawing/2014/main" id="{C2C04D52-B5F1-44FE-8726-CAF65FC1ABB8}"/>
              </a:ext>
            </a:extLst>
          </p:cNvPr>
          <p:cNvSpPr>
            <a:spLocks noGrp="1" noChangeArrowheads="1"/>
          </p:cNvSpPr>
          <p:nvPr>
            <p:ph type="subTitle" idx="1"/>
          </p:nvPr>
        </p:nvSpPr>
        <p:spPr>
          <a:xfrm>
            <a:off x="1981200" y="1828800"/>
            <a:ext cx="8229600" cy="4495800"/>
          </a:xfrm>
          <a:blipFill dpi="0" rotWithShape="0">
            <a:blip r:embed="rId6" cstate="print"/>
            <a:srcRect/>
            <a:tile tx="0" ty="0" sx="100000" sy="100000" flip="none" algn="tl"/>
          </a:blipFill>
        </p:spPr>
        <p:txBody>
          <a:bodyPr/>
          <a:lstStyle/>
          <a:p>
            <a:pPr eaLnBrk="1" hangingPunct="1">
              <a:defRPr/>
            </a:pPr>
            <a:r>
              <a:rPr lang="en-US" b="1" u="sng">
                <a:solidFill>
                  <a:srgbClr val="000000"/>
                </a:solidFill>
                <a:effectLst>
                  <a:outerShdw blurRad="38100" dist="38100" dir="2700000" algn="tl">
                    <a:srgbClr val="FFFFFF"/>
                  </a:outerShdw>
                </a:effectLst>
                <a:ea typeface="+mn-ea"/>
              </a:rPr>
              <a:t>Galatians Chapter Four, Verses 4 thru 7</a:t>
            </a:r>
            <a:r>
              <a:rPr lang="en-US" sz="3600" b="1" u="sng">
                <a:solidFill>
                  <a:srgbClr val="000000"/>
                </a:solidFill>
                <a:effectLst>
                  <a:outerShdw blurRad="38100" dist="38100" dir="2700000" algn="tl">
                    <a:srgbClr val="FFFFFF"/>
                  </a:outerShdw>
                </a:effectLst>
                <a:ea typeface="+mn-ea"/>
              </a:rPr>
              <a:t> </a:t>
            </a:r>
          </a:p>
          <a:p>
            <a:pPr eaLnBrk="1" hangingPunct="1">
              <a:defRPr/>
            </a:pPr>
            <a:endParaRPr lang="en-US" sz="800" b="1" u="sng">
              <a:solidFill>
                <a:srgbClr val="000000"/>
              </a:solidFill>
              <a:effectLst>
                <a:outerShdw blurRad="38100" dist="38100" dir="2700000" algn="tl">
                  <a:srgbClr val="FFFFFF"/>
                </a:outerShdw>
              </a:effectLst>
              <a:ea typeface="+mn-ea"/>
            </a:endParaRPr>
          </a:p>
          <a:p>
            <a:pPr eaLnBrk="1" hangingPunct="1">
              <a:defRPr/>
            </a:pPr>
            <a:r>
              <a:rPr lang="en-US" sz="4400" b="1" i="1">
                <a:solidFill>
                  <a:srgbClr val="000000"/>
                </a:solidFill>
                <a:effectLst>
                  <a:outerShdw blurRad="38100" dist="38100" dir="2700000" algn="tl">
                    <a:srgbClr val="FFFFFF"/>
                  </a:outerShdw>
                </a:effectLst>
                <a:ea typeface="+mn-ea"/>
              </a:rPr>
              <a:t>“And because you are sons,  God has sent forth the Spirit of His Son into your hearts,  crying out,</a:t>
            </a:r>
            <a:r>
              <a:rPr lang="en-US" sz="4000" b="1" i="1">
                <a:solidFill>
                  <a:srgbClr val="000000"/>
                </a:solidFill>
                <a:effectLst>
                  <a:outerShdw blurRad="38100" dist="38100" dir="2700000" algn="tl">
                    <a:srgbClr val="FFFFFF"/>
                  </a:outerShdw>
                </a:effectLst>
                <a:ea typeface="+mn-ea"/>
              </a:rPr>
              <a:t> </a:t>
            </a:r>
            <a:r>
              <a:rPr lang="en-US" sz="2000" b="1" i="1">
                <a:solidFill>
                  <a:srgbClr val="000000"/>
                </a:solidFill>
                <a:effectLst>
                  <a:outerShdw blurRad="38100" dist="38100" dir="2700000" algn="tl">
                    <a:srgbClr val="FFFFFF"/>
                  </a:outerShdw>
                </a:effectLst>
                <a:ea typeface="+mn-ea"/>
              </a:rPr>
              <a:t>    </a:t>
            </a:r>
          </a:p>
          <a:p>
            <a:pPr eaLnBrk="1" hangingPunct="1">
              <a:defRPr/>
            </a:pPr>
            <a:r>
              <a:rPr lang="en-US" sz="4800" b="1" i="1">
                <a:solidFill>
                  <a:srgbClr val="CC0066"/>
                </a:solidFill>
                <a:effectLst>
                  <a:outerShdw blurRad="38100" dist="38100" dir="2700000" algn="tl">
                    <a:srgbClr val="000000"/>
                  </a:outerShdw>
                </a:effectLst>
                <a:ea typeface="+mn-ea"/>
              </a:rPr>
              <a:t>‘Abba (Daddy),  Father’ ”</a:t>
            </a:r>
            <a:r>
              <a:rPr lang="en-US" sz="4800" b="1" i="1">
                <a:solidFill>
                  <a:srgbClr val="000000"/>
                </a:solidFill>
                <a:effectLst>
                  <a:outerShdw blurRad="38100" dist="38100" dir="2700000" algn="tl">
                    <a:srgbClr val="FFFFFF"/>
                  </a:outerShdw>
                </a:effectLst>
                <a:ea typeface="+mn-ea"/>
              </a:rPr>
              <a:t> </a:t>
            </a:r>
            <a:endParaRPr lang="en-US" sz="4800" b="1" i="1">
              <a:solidFill>
                <a:srgbClr val="FF0066"/>
              </a:solidFill>
              <a:effectLst>
                <a:outerShdw blurRad="38100" dist="38100" dir="2700000" algn="tl">
                  <a:srgbClr val="000000"/>
                </a:outerShdw>
              </a:effectLst>
              <a:ea typeface="+mn-ea"/>
            </a:endParaRPr>
          </a:p>
          <a:p>
            <a:pPr eaLnBrk="1" hangingPunct="1">
              <a:defRPr/>
            </a:pPr>
            <a:r>
              <a:rPr lang="en-US" sz="2800" b="1" u="sng">
                <a:solidFill>
                  <a:srgbClr val="000000"/>
                </a:solidFill>
                <a:effectLst>
                  <a:outerShdw blurRad="38100" dist="38100" dir="2700000" algn="tl">
                    <a:srgbClr val="FFFFFF"/>
                  </a:outerShdw>
                </a:effectLst>
                <a:ea typeface="+mn-ea"/>
              </a:rPr>
              <a:t>   </a:t>
            </a:r>
          </a:p>
          <a:p>
            <a:pPr eaLnBrk="1" hangingPunct="1">
              <a:defRPr/>
            </a:pPr>
            <a:r>
              <a:rPr lang="en-US" sz="2800" b="1" u="sng">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sld>
</file>

<file path=ppt/slides/slide13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28322" name="Rectangle 2">
            <a:extLst>
              <a:ext uri="{FF2B5EF4-FFF2-40B4-BE49-F238E27FC236}">
                <a16:creationId xmlns:a16="http://schemas.microsoft.com/office/drawing/2014/main" id="{33B9EB06-3E49-4BF9-9C66-576A8B73E378}"/>
              </a:ext>
            </a:extLst>
          </p:cNvPr>
          <p:cNvSpPr>
            <a:spLocks noGrp="1" noChangeArrowheads="1"/>
          </p:cNvSpPr>
          <p:nvPr>
            <p:ph type="ctrTitle"/>
          </p:nvPr>
        </p:nvSpPr>
        <p:spPr>
          <a:xfrm>
            <a:off x="1524000" y="0"/>
            <a:ext cx="9144000" cy="762000"/>
          </a:xfrm>
          <a:solidFill>
            <a:srgbClr val="FFCC99"/>
          </a:solidFill>
        </p:spPr>
        <p:txBody>
          <a:bodyPr/>
          <a:lstStyle/>
          <a:p>
            <a:pPr eaLnBrk="1" hangingPunct="1">
              <a:defRPr/>
            </a:pPr>
            <a:r>
              <a:rPr lang="en-US" sz="4800" b="1">
                <a:effectLst>
                  <a:outerShdw blurRad="38100" dist="38100" dir="2700000" algn="tl">
                    <a:srgbClr val="FFFFFF"/>
                  </a:outerShdw>
                </a:effectLst>
                <a:latin typeface="Flat Brush" pitchFamily="2" charset="0"/>
              </a:rPr>
              <a:t>Piercing Through To The Truth!</a:t>
            </a:r>
          </a:p>
        </p:txBody>
      </p:sp>
      <p:sp>
        <p:nvSpPr>
          <p:cNvPr id="689155" name="Rectangle 3">
            <a:extLst>
              <a:ext uri="{FF2B5EF4-FFF2-40B4-BE49-F238E27FC236}">
                <a16:creationId xmlns:a16="http://schemas.microsoft.com/office/drawing/2014/main" id="{97529A22-E662-45BE-B751-15CB53C82532}"/>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128322"/>
                                        </p:tgtEl>
                                        <p:attrNameLst>
                                          <p:attrName>style.visibility</p:attrName>
                                        </p:attrNameLst>
                                      </p:cBhvr>
                                      <p:to>
                                        <p:strVal val="visible"/>
                                      </p:to>
                                    </p:set>
                                    <p:anim calcmode="lin" valueType="num">
                                      <p:cBhvr>
                                        <p:cTn id="7" dur="500" fill="hold"/>
                                        <p:tgtEl>
                                          <p:spTgt spid="3128322"/>
                                        </p:tgtEl>
                                        <p:attrNameLst>
                                          <p:attrName>ppt_w</p:attrName>
                                        </p:attrNameLst>
                                      </p:cBhvr>
                                      <p:tavLst>
                                        <p:tav tm="0">
                                          <p:val>
                                            <p:strVal val="(6*min(max(#ppt_w*#ppt_h,.3),1)-7.4)/-.7*#ppt_w"/>
                                          </p:val>
                                        </p:tav>
                                        <p:tav tm="100000">
                                          <p:val>
                                            <p:strVal val="#ppt_w"/>
                                          </p:val>
                                        </p:tav>
                                      </p:tavLst>
                                    </p:anim>
                                    <p:anim calcmode="lin" valueType="num">
                                      <p:cBhvr>
                                        <p:cTn id="8" dur="500" fill="hold"/>
                                        <p:tgtEl>
                                          <p:spTgt spid="3128322"/>
                                        </p:tgtEl>
                                        <p:attrNameLst>
                                          <p:attrName>ppt_h</p:attrName>
                                        </p:attrNameLst>
                                      </p:cBhvr>
                                      <p:tavLst>
                                        <p:tav tm="0">
                                          <p:val>
                                            <p:strVal val="(6*min(max(#ppt_w*#ppt_h,.3),1)-7.4)/-.7*#ppt_h"/>
                                          </p:val>
                                        </p:tav>
                                        <p:tav tm="100000">
                                          <p:val>
                                            <p:strVal val="#ppt_h"/>
                                          </p:val>
                                        </p:tav>
                                      </p:tavLst>
                                    </p:anim>
                                    <p:anim calcmode="lin" valueType="num">
                                      <p:cBhvr>
                                        <p:cTn id="9" dur="500" fill="hold"/>
                                        <p:tgtEl>
                                          <p:spTgt spid="3128322"/>
                                        </p:tgtEl>
                                        <p:attrNameLst>
                                          <p:attrName>ppt_x</p:attrName>
                                        </p:attrNameLst>
                                      </p:cBhvr>
                                      <p:tavLst>
                                        <p:tav tm="0">
                                          <p:val>
                                            <p:fltVal val="0.5"/>
                                          </p:val>
                                        </p:tav>
                                        <p:tav tm="100000">
                                          <p:val>
                                            <p:strVal val="#ppt_x"/>
                                          </p:val>
                                        </p:tav>
                                      </p:tavLst>
                                    </p:anim>
                                    <p:anim calcmode="lin" valueType="num">
                                      <p:cBhvr>
                                        <p:cTn id="10" dur="500" fill="hold"/>
                                        <p:tgtEl>
                                          <p:spTgt spid="312832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8322"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9651" name="Rectangle 3">
            <a:extLst>
              <a:ext uri="{FF2B5EF4-FFF2-40B4-BE49-F238E27FC236}">
                <a16:creationId xmlns:a16="http://schemas.microsoft.com/office/drawing/2014/main" id="{950D8117-C50A-486A-AF34-369776839E1E}"/>
              </a:ext>
            </a:extLst>
          </p:cNvPr>
          <p:cNvSpPr>
            <a:spLocks noGrp="1" noChangeArrowheads="1"/>
          </p:cNvSpPr>
          <p:nvPr>
            <p:ph type="subTitle" idx="1"/>
          </p:nvPr>
        </p:nvSpPr>
        <p:spPr>
          <a:xfrm>
            <a:off x="1752600" y="152400"/>
            <a:ext cx="8686800" cy="1676400"/>
          </a:xfrm>
        </p:spPr>
        <p:txBody>
          <a:bodyPr/>
          <a:lstStyle/>
          <a:p>
            <a:pPr eaLnBrk="1" hangingPunct="1">
              <a:defRPr/>
            </a:pPr>
            <a:r>
              <a:rPr lang="en-US" sz="4400">
                <a:solidFill>
                  <a:srgbClr val="FFFF00"/>
                </a:solidFill>
                <a:effectLst>
                  <a:outerShdw blurRad="38100" dist="38100" dir="2700000" algn="tl">
                    <a:srgbClr val="C0C0C0"/>
                  </a:outerShdw>
                </a:effectLst>
                <a:ea typeface="+mn-ea"/>
              </a:rPr>
              <a:t> </a:t>
            </a:r>
            <a:r>
              <a:rPr lang="en-US" sz="5400">
                <a:solidFill>
                  <a:srgbClr val="FFFF00"/>
                </a:solidFill>
                <a:effectLst>
                  <a:outerShdw blurRad="38100" dist="38100" dir="2700000" algn="tl">
                    <a:srgbClr val="C0C0C0"/>
                  </a:outerShdw>
                </a:effectLst>
                <a:ea typeface="+mn-ea"/>
              </a:rPr>
              <a:t>Saturating Surface Tactics:</a:t>
            </a:r>
            <a:r>
              <a:rPr lang="en-US" sz="4400" b="1">
                <a:solidFill>
                  <a:srgbClr val="FFFF00"/>
                </a:solidFill>
                <a:effectLst>
                  <a:outerShdw blurRad="38100" dist="38100" dir="2700000" algn="tl">
                    <a:srgbClr val="C0C0C0"/>
                  </a:outerShdw>
                </a:effectLst>
                <a:ea typeface="+mn-ea"/>
              </a:rPr>
              <a:t>  </a:t>
            </a:r>
            <a:r>
              <a:rPr lang="en-US" sz="3600" b="1">
                <a:solidFill>
                  <a:srgbClr val="FFFF00"/>
                </a:solidFill>
                <a:effectLst>
                  <a:outerShdw blurRad="38100" dist="38100" dir="2700000" algn="tl">
                    <a:srgbClr val="C0C0C0"/>
                  </a:outerShdw>
                </a:effectLst>
                <a:ea typeface="+mn-ea"/>
              </a:rPr>
              <a:t>Human Drives &amp; Hierarchy Of Needs</a:t>
            </a:r>
            <a:r>
              <a:rPr lang="en-US">
                <a:solidFill>
                  <a:srgbClr val="FFFF00"/>
                </a:solidFill>
                <a:ea typeface="+mn-ea"/>
              </a:rPr>
              <a:t>  </a:t>
            </a:r>
          </a:p>
        </p:txBody>
      </p:sp>
      <p:sp>
        <p:nvSpPr>
          <p:cNvPr id="539652" name="Comment 4">
            <a:extLst>
              <a:ext uri="{FF2B5EF4-FFF2-40B4-BE49-F238E27FC236}">
                <a16:creationId xmlns:a16="http://schemas.microsoft.com/office/drawing/2014/main" id="{7C58E769-45A8-401F-87A3-273F456A092B}"/>
              </a:ext>
            </a:extLst>
          </p:cNvPr>
          <p:cNvSpPr>
            <a:spLocks noChangeArrowheads="1"/>
          </p:cNvSpPr>
          <p:nvPr/>
        </p:nvSpPr>
        <p:spPr bwMode="auto">
          <a:xfrm>
            <a:off x="1539876" y="-1143000"/>
            <a:ext cx="4632325" cy="10795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Mankind In The Garden – The Devil Point Blank</a:t>
            </a: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Jesus In The Wilderness – The Devil Point Blank</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9651">
                                            <p:txEl>
                                              <p:pRg st="0" end="0"/>
                                            </p:txEl>
                                          </p:spTgt>
                                        </p:tgtEl>
                                        <p:attrNameLst>
                                          <p:attrName>style.visibility</p:attrName>
                                        </p:attrNameLst>
                                      </p:cBhvr>
                                      <p:to>
                                        <p:strVal val="visible"/>
                                      </p:to>
                                    </p:set>
                                    <p:animEffect transition="in" filter="wipe(left)">
                                      <p:cBhvr>
                                        <p:cTn id="7" dur="500"/>
                                        <p:tgtEl>
                                          <p:spTgt spid="539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1" grpId="0" build="p" autoUpdateAnimBg="0" rev="1"/>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9266" name="Rectangle 2" descr="Medium wood">
            <a:extLst>
              <a:ext uri="{FF2B5EF4-FFF2-40B4-BE49-F238E27FC236}">
                <a16:creationId xmlns:a16="http://schemas.microsoft.com/office/drawing/2014/main" id="{CF3F3613-C92C-4ED2-B7BF-1C28A93067E0}"/>
              </a:ext>
            </a:extLst>
          </p:cNvPr>
          <p:cNvSpPr>
            <a:spLocks noGrp="1" noChangeArrowheads="1"/>
          </p:cNvSpPr>
          <p:nvPr>
            <p:ph type="title"/>
          </p:nvPr>
        </p:nvSpPr>
        <p:spPr>
          <a:xfrm>
            <a:off x="0" y="0"/>
            <a:ext cx="6174297" cy="1066800"/>
          </a:xfrm>
          <a:blipFill dpi="0" rotWithShape="0">
            <a:blip r:embed="rId4" cstate="print"/>
            <a:srcRect/>
            <a:tile tx="0" ty="0" sx="100000" sy="100000" flip="none" algn="tl"/>
          </a:blipFill>
        </p:spPr>
        <p:txBody>
          <a:bodyPr/>
          <a:lstStyle/>
          <a:p>
            <a:pPr eaLnBrk="1" hangingPunct="1">
              <a:defRPr/>
            </a:pPr>
            <a:r>
              <a:rPr lang="en-US" sz="4000" b="1" dirty="0">
                <a:solidFill>
                  <a:schemeClr val="tx1"/>
                </a:solidFill>
                <a:effectLst>
                  <a:outerShdw blurRad="38100" dist="38100" dir="2700000" algn="tl">
                    <a:srgbClr val="FFFFFF"/>
                  </a:outerShdw>
                </a:effectLst>
                <a:ea typeface="+mj-ea"/>
              </a:rPr>
              <a:t>Expository Commentary</a:t>
            </a:r>
          </a:p>
        </p:txBody>
      </p:sp>
      <p:sp>
        <p:nvSpPr>
          <p:cNvPr id="779267" name="Rectangle 3">
            <a:extLst>
              <a:ext uri="{FF2B5EF4-FFF2-40B4-BE49-F238E27FC236}">
                <a16:creationId xmlns:a16="http://schemas.microsoft.com/office/drawing/2014/main" id="{49544605-51BE-423C-9CAA-477E41E53E9D}"/>
              </a:ext>
            </a:extLst>
          </p:cNvPr>
          <p:cNvSpPr>
            <a:spLocks noGrp="1" noChangeArrowheads="1"/>
          </p:cNvSpPr>
          <p:nvPr>
            <p:ph type="body" idx="1"/>
          </p:nvPr>
        </p:nvSpPr>
        <p:spPr>
          <a:xfrm>
            <a:off x="-1" y="1143000"/>
            <a:ext cx="6174297"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3600" u="sng" dirty="0">
                <a:effectLst>
                  <a:outerShdw blurRad="38100" dist="38100" dir="2700000" algn="tl">
                    <a:srgbClr val="FFFFFF"/>
                  </a:outerShdw>
                </a:effectLst>
                <a:ea typeface="+mn-ea"/>
              </a:rPr>
              <a:t>Jamieson – Fausset – Brown</a:t>
            </a:r>
          </a:p>
          <a:p>
            <a:pPr eaLnBrk="1" hangingPunct="1">
              <a:lnSpc>
                <a:spcPct val="90000"/>
              </a:lnSpc>
              <a:buFontTx/>
              <a:buNone/>
              <a:defRPr/>
            </a:pPr>
            <a:endParaRPr lang="en-US" sz="800" u="sng" dirty="0">
              <a:effectLst>
                <a:outerShdw blurRad="38100" dist="38100" dir="2700000" algn="tl">
                  <a:srgbClr val="FFFFFF"/>
                </a:outerShdw>
              </a:effectLst>
              <a:ea typeface="+mn-ea"/>
            </a:endParaRPr>
          </a:p>
          <a:p>
            <a:pPr eaLnBrk="1" hangingPunct="1">
              <a:lnSpc>
                <a:spcPct val="90000"/>
              </a:lnSpc>
              <a:defRPr/>
            </a:pPr>
            <a:r>
              <a:rPr lang="en-US" sz="1800" dirty="0">
                <a:solidFill>
                  <a:schemeClr val="bg1"/>
                </a:solidFill>
                <a:effectLst>
                  <a:outerShdw blurRad="38100" dist="38100" dir="2700000" algn="tl">
                    <a:srgbClr val="000000"/>
                  </a:outerShdw>
                </a:effectLst>
                <a:ea typeface="+mn-ea"/>
              </a:rPr>
              <a:t>1. Mark’s Word (1:12) Links After Christ’s Baptism &amp; Flows With Luke’s Word (4:1) That Jesus Was ‘Led   Up Of The Spirit’</a:t>
            </a:r>
          </a:p>
          <a:p>
            <a:pPr eaLnBrk="1" hangingPunct="1">
              <a:lnSpc>
                <a:spcPct val="90000"/>
              </a:lnSpc>
              <a:defRPr/>
            </a:pPr>
            <a:r>
              <a:rPr lang="en-US" sz="1800" dirty="0">
                <a:solidFill>
                  <a:schemeClr val="bg1"/>
                </a:solidFill>
                <a:effectLst>
                  <a:outerShdw blurRad="38100" dist="38100" dir="2700000" algn="tl">
                    <a:srgbClr val="000000"/>
                  </a:outerShdw>
                </a:effectLst>
                <a:ea typeface="+mn-ea"/>
              </a:rPr>
              <a:t> 2. </a:t>
            </a:r>
            <a:r>
              <a:rPr lang="en-US" sz="1800" b="1" dirty="0">
                <a:solidFill>
                  <a:schemeClr val="bg1"/>
                </a:solidFill>
                <a:effectLst>
                  <a:outerShdw blurRad="38100" dist="38100" dir="2700000" algn="tl">
                    <a:srgbClr val="000000"/>
                  </a:outerShdw>
                </a:effectLst>
                <a:ea typeface="+mn-ea"/>
              </a:rPr>
              <a:t>“To Be Tempted”</a:t>
            </a:r>
            <a:r>
              <a:rPr lang="en-US" sz="1800" dirty="0">
                <a:solidFill>
                  <a:schemeClr val="bg1"/>
                </a:solidFill>
                <a:effectLst>
                  <a:outerShdw blurRad="38100" dist="38100" dir="2700000" algn="tl">
                    <a:srgbClr val="000000"/>
                  </a:outerShdw>
                </a:effectLst>
                <a:ea typeface="+mn-ea"/>
              </a:rPr>
              <a:t> – The </a:t>
            </a:r>
            <a:r>
              <a:rPr lang="en-US" sz="1800" i="1" dirty="0">
                <a:solidFill>
                  <a:schemeClr val="bg1"/>
                </a:solidFill>
                <a:effectLst>
                  <a:outerShdw blurRad="38100" dist="38100" dir="2700000" algn="tl">
                    <a:srgbClr val="000000"/>
                  </a:outerShdw>
                </a:effectLst>
                <a:ea typeface="+mn-ea"/>
              </a:rPr>
              <a:t>Greek</a:t>
            </a:r>
            <a:r>
              <a:rPr lang="en-US" sz="1800" dirty="0">
                <a:solidFill>
                  <a:schemeClr val="bg1"/>
                </a:solidFill>
                <a:effectLst>
                  <a:outerShdw blurRad="38100" dist="38100" dir="2700000" algn="tl">
                    <a:srgbClr val="000000"/>
                  </a:outerShdw>
                </a:effectLst>
                <a:ea typeface="+mn-ea"/>
              </a:rPr>
              <a:t> Word (</a:t>
            </a:r>
            <a:r>
              <a:rPr lang="en-US" sz="1800" i="1" dirty="0" err="1">
                <a:solidFill>
                  <a:schemeClr val="bg1"/>
                </a:solidFill>
                <a:effectLst>
                  <a:outerShdw blurRad="38100" dist="38100" dir="2700000" algn="tl">
                    <a:srgbClr val="000000"/>
                  </a:outerShdw>
                </a:effectLst>
                <a:ea typeface="+mn-ea"/>
              </a:rPr>
              <a:t>peirazein</a:t>
            </a:r>
            <a:r>
              <a:rPr lang="en-US" sz="1800" dirty="0">
                <a:solidFill>
                  <a:schemeClr val="bg1"/>
                </a:solidFill>
                <a:effectLst>
                  <a:outerShdw blurRad="38100" dist="38100" dir="2700000" algn="tl">
                    <a:srgbClr val="000000"/>
                  </a:outerShdw>
                </a:effectLst>
                <a:ea typeface="+mn-ea"/>
              </a:rPr>
              <a:t>) means simply to try or make proof of.  The Spirit conducted Him into the wilderness simply to have His faith </a:t>
            </a:r>
            <a:r>
              <a:rPr lang="en-US" sz="1800" i="1" dirty="0">
                <a:solidFill>
                  <a:schemeClr val="bg1"/>
                </a:solidFill>
                <a:effectLst>
                  <a:outerShdw blurRad="38100" dist="38100" dir="2700000" algn="tl">
                    <a:srgbClr val="000000"/>
                  </a:outerShdw>
                </a:effectLst>
                <a:ea typeface="+mn-ea"/>
              </a:rPr>
              <a:t>tried</a:t>
            </a:r>
            <a:r>
              <a:rPr lang="en-US" sz="1800" dirty="0">
                <a:solidFill>
                  <a:schemeClr val="bg1"/>
                </a:solidFill>
                <a:effectLst>
                  <a:outerShdw blurRad="38100" dist="38100" dir="2700000" algn="tl">
                    <a:srgbClr val="000000"/>
                  </a:outerShdw>
                </a:effectLst>
                <a:ea typeface="+mn-ea"/>
              </a:rPr>
              <a:t>;  but as the agent in this trial was to be the wicked one,  whose whole object would be to seduce Him from His allegiance to God,  it was a temptation    in the bad sense of the term.</a:t>
            </a:r>
          </a:p>
          <a:p>
            <a:pPr eaLnBrk="1" hangingPunct="1">
              <a:lnSpc>
                <a:spcPct val="90000"/>
              </a:lnSpc>
              <a:defRPr/>
            </a:pPr>
            <a:r>
              <a:rPr lang="en-US" sz="1800" dirty="0">
                <a:solidFill>
                  <a:schemeClr val="bg1"/>
                </a:solidFill>
                <a:effectLst>
                  <a:outerShdw blurRad="38100" dist="38100" dir="2700000" algn="tl">
                    <a:srgbClr val="000000"/>
                  </a:outerShdw>
                </a:effectLst>
                <a:ea typeface="+mn-ea"/>
              </a:rPr>
              <a:t>3. </a:t>
            </a:r>
            <a:r>
              <a:rPr lang="en-US" sz="1800" b="1" dirty="0">
                <a:solidFill>
                  <a:schemeClr val="bg1"/>
                </a:solidFill>
                <a:effectLst>
                  <a:outerShdw blurRad="38100" dist="38100" dir="2700000" algn="tl">
                    <a:srgbClr val="000000"/>
                  </a:outerShdw>
                </a:effectLst>
                <a:ea typeface="+mn-ea"/>
              </a:rPr>
              <a:t>“He Afterward Hungered”</a:t>
            </a:r>
            <a:r>
              <a:rPr lang="en-US" sz="1800" dirty="0">
                <a:solidFill>
                  <a:schemeClr val="bg1"/>
                </a:solidFill>
                <a:effectLst>
                  <a:outerShdw blurRad="38100" dist="38100" dir="2700000" algn="tl">
                    <a:srgbClr val="000000"/>
                  </a:outerShdw>
                </a:effectLst>
                <a:ea typeface="+mn-ea"/>
              </a:rPr>
              <a:t> – Links To Moses (Exodus 34: 28)  &amp;  Elijah (1KIngs 19: 8) For The  Same Period.  The tempter’s whole object during the forty days was to generally dislodge from His breast  the consciousness of His Sonship.</a:t>
            </a:r>
          </a:p>
          <a:p>
            <a:pPr eaLnBrk="1" hangingPunct="1">
              <a:lnSpc>
                <a:spcPct val="90000"/>
              </a:lnSpc>
              <a:defRPr/>
            </a:pPr>
            <a:r>
              <a:rPr lang="en-US" sz="1800" dirty="0">
                <a:solidFill>
                  <a:schemeClr val="bg1"/>
                </a:solidFill>
                <a:effectLst>
                  <a:outerShdw blurRad="38100" dist="38100" dir="2700000" algn="tl">
                    <a:srgbClr val="000000"/>
                  </a:outerShdw>
                </a:effectLst>
                <a:ea typeface="+mn-ea"/>
              </a:rPr>
              <a:t>3. In Mark’s brief notice of the temptation there is one expressive particular not given either by Matthew or by Luke – that  “He was with the wild beasts,”  no doubt to add terror to the solitude.</a:t>
            </a: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779268" name="Comment 4">
            <a:extLst>
              <a:ext uri="{FF2B5EF4-FFF2-40B4-BE49-F238E27FC236}">
                <a16:creationId xmlns:a16="http://schemas.microsoft.com/office/drawing/2014/main" id="{244A9B5B-66A3-4EDD-9661-205D227E7872}"/>
              </a:ext>
            </a:extLst>
          </p:cNvPr>
          <p:cNvSpPr>
            <a:spLocks noChangeArrowheads="1"/>
          </p:cNvSpPr>
          <p:nvPr/>
        </p:nvSpPr>
        <p:spPr bwMode="auto">
          <a:xfrm>
            <a:off x="1539876" y="-990600"/>
            <a:ext cx="3032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Structural &amp; Stylistic Analysis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79267">
                                            <p:txEl>
                                              <p:pRg st="0" end="0"/>
                                            </p:txEl>
                                          </p:spTgt>
                                        </p:tgtEl>
                                        <p:attrNameLst>
                                          <p:attrName>style.visibility</p:attrName>
                                        </p:attrNameLst>
                                      </p:cBhvr>
                                      <p:to>
                                        <p:strVal val="visible"/>
                                      </p:to>
                                    </p:set>
                                    <p:anim calcmode="lin" valueType="num">
                                      <p:cBhvr>
                                        <p:cTn id="7" dur="1000" fill="hold"/>
                                        <p:tgtEl>
                                          <p:spTgt spid="7792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792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792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792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79267">
                                            <p:txEl>
                                              <p:pRg st="2" end="2"/>
                                            </p:txEl>
                                          </p:spTgt>
                                        </p:tgtEl>
                                        <p:attrNameLst>
                                          <p:attrName>style.visibility</p:attrName>
                                        </p:attrNameLst>
                                      </p:cBhvr>
                                      <p:to>
                                        <p:strVal val="visible"/>
                                      </p:to>
                                    </p:set>
                                    <p:anim calcmode="lin" valueType="num">
                                      <p:cBhvr>
                                        <p:cTn id="15" dur="1000" fill="hold"/>
                                        <p:tgtEl>
                                          <p:spTgt spid="77926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7926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792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792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79267">
                                            <p:txEl>
                                              <p:pRg st="3" end="3"/>
                                            </p:txEl>
                                          </p:spTgt>
                                        </p:tgtEl>
                                        <p:attrNameLst>
                                          <p:attrName>style.visibility</p:attrName>
                                        </p:attrNameLst>
                                      </p:cBhvr>
                                      <p:to>
                                        <p:strVal val="visible"/>
                                      </p:to>
                                    </p:set>
                                    <p:anim calcmode="lin" valueType="num">
                                      <p:cBhvr>
                                        <p:cTn id="23" dur="1000" fill="hold"/>
                                        <p:tgtEl>
                                          <p:spTgt spid="77926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77926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7792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792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79267">
                                            <p:txEl>
                                              <p:pRg st="4" end="4"/>
                                            </p:txEl>
                                          </p:spTgt>
                                        </p:tgtEl>
                                        <p:attrNameLst>
                                          <p:attrName>style.visibility</p:attrName>
                                        </p:attrNameLst>
                                      </p:cBhvr>
                                      <p:to>
                                        <p:strVal val="visible"/>
                                      </p:to>
                                    </p:set>
                                    <p:anim calcmode="lin" valueType="num">
                                      <p:cBhvr>
                                        <p:cTn id="31" dur="1000" fill="hold"/>
                                        <p:tgtEl>
                                          <p:spTgt spid="77926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77926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7792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792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79267">
                                            <p:txEl>
                                              <p:pRg st="5" end="5"/>
                                            </p:txEl>
                                          </p:spTgt>
                                        </p:tgtEl>
                                        <p:attrNameLst>
                                          <p:attrName>style.visibility</p:attrName>
                                        </p:attrNameLst>
                                      </p:cBhvr>
                                      <p:to>
                                        <p:strVal val="visible"/>
                                      </p:to>
                                    </p:set>
                                    <p:anim calcmode="lin" valueType="num">
                                      <p:cBhvr>
                                        <p:cTn id="39" dur="1000" fill="hold"/>
                                        <p:tgtEl>
                                          <p:spTgt spid="779267">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779267">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7792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792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79267">
                                            <p:txEl>
                                              <p:pRg st="6" end="6"/>
                                            </p:txEl>
                                          </p:spTgt>
                                        </p:tgtEl>
                                        <p:attrNameLst>
                                          <p:attrName>style.visibility</p:attrName>
                                        </p:attrNameLst>
                                      </p:cBhvr>
                                      <p:to>
                                        <p:strVal val="visible"/>
                                      </p:to>
                                    </p:set>
                                    <p:anim calcmode="lin" valueType="num">
                                      <p:cBhvr>
                                        <p:cTn id="47" dur="1000" fill="hold"/>
                                        <p:tgtEl>
                                          <p:spTgt spid="779267">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779267">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77926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7926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6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86210" name="Rectangle 1026" descr="Medium wood">
            <a:extLst>
              <a:ext uri="{FF2B5EF4-FFF2-40B4-BE49-F238E27FC236}">
                <a16:creationId xmlns:a16="http://schemas.microsoft.com/office/drawing/2014/main" id="{ACD8D3B3-9620-4F43-939E-F70C3ABC4E56}"/>
              </a:ext>
            </a:extLst>
          </p:cNvPr>
          <p:cNvSpPr>
            <a:spLocks noGrp="1" noChangeArrowheads="1"/>
          </p:cNvSpPr>
          <p:nvPr>
            <p:ph type="title"/>
          </p:nvPr>
        </p:nvSpPr>
        <p:spPr>
          <a:xfrm>
            <a:off x="1" y="0"/>
            <a:ext cx="6095999" cy="1066800"/>
          </a:xfrm>
          <a:blipFill dpi="0" rotWithShape="0">
            <a:blip r:embed="rId4" cstate="print"/>
            <a:srcRect/>
            <a:tile tx="0" ty="0" sx="100000" sy="100000" flip="none" algn="tl"/>
          </a:blipFill>
        </p:spPr>
        <p:txBody>
          <a:bodyPr/>
          <a:lstStyle/>
          <a:p>
            <a:pPr eaLnBrk="1" hangingPunct="1">
              <a:defRPr/>
            </a:pPr>
            <a:r>
              <a:rPr lang="en-US" sz="4000" b="1">
                <a:solidFill>
                  <a:schemeClr val="tx1"/>
                </a:solidFill>
                <a:effectLst>
                  <a:outerShdw blurRad="38100" dist="38100" dir="2700000" algn="tl">
                    <a:srgbClr val="FFFFFF"/>
                  </a:outerShdw>
                </a:effectLst>
                <a:ea typeface="+mj-ea"/>
              </a:rPr>
              <a:t>Expository Commentary</a:t>
            </a:r>
          </a:p>
        </p:txBody>
      </p:sp>
      <p:sp>
        <p:nvSpPr>
          <p:cNvPr id="1886211" name="Rectangle 1027">
            <a:extLst>
              <a:ext uri="{FF2B5EF4-FFF2-40B4-BE49-F238E27FC236}">
                <a16:creationId xmlns:a16="http://schemas.microsoft.com/office/drawing/2014/main" id="{76225EED-3B84-4228-94E5-DADD2661E4B3}"/>
              </a:ext>
            </a:extLst>
          </p:cNvPr>
          <p:cNvSpPr>
            <a:spLocks noGrp="1" noChangeArrowheads="1"/>
          </p:cNvSpPr>
          <p:nvPr>
            <p:ph type="body" idx="1"/>
          </p:nvPr>
        </p:nvSpPr>
        <p:spPr>
          <a:xfrm>
            <a:off x="0" y="1143000"/>
            <a:ext cx="6095999"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3600" u="sng" dirty="0">
                <a:effectLst>
                  <a:outerShdw blurRad="38100" dist="38100" dir="2700000" algn="tl">
                    <a:srgbClr val="FFFFFF"/>
                  </a:outerShdw>
                </a:effectLst>
                <a:ea typeface="+mn-ea"/>
              </a:rPr>
              <a:t>Jamieson – Fausset – Brown</a:t>
            </a:r>
          </a:p>
          <a:p>
            <a:pPr eaLnBrk="1" hangingPunct="1">
              <a:lnSpc>
                <a:spcPct val="90000"/>
              </a:lnSpc>
              <a:buFontTx/>
              <a:buNone/>
              <a:defRPr/>
            </a:pPr>
            <a:endParaRPr lang="en-US" sz="1200" u="sng" dirty="0">
              <a:effectLst>
                <a:outerShdw blurRad="38100" dist="38100" dir="2700000" algn="tl">
                  <a:srgbClr val="FFFFFF"/>
                </a:outerShdw>
              </a:effectLst>
              <a:ea typeface="+mn-ea"/>
            </a:endParaRPr>
          </a:p>
          <a:p>
            <a:pPr eaLnBrk="1" hangingPunct="1">
              <a:lnSpc>
                <a:spcPct val="90000"/>
              </a:lnSpc>
              <a:defRPr/>
            </a:pPr>
            <a:r>
              <a:rPr lang="en-US" sz="2400" dirty="0">
                <a:solidFill>
                  <a:schemeClr val="bg1"/>
                </a:solidFill>
                <a:effectLst>
                  <a:outerShdw blurRad="38100" dist="38100" dir="2700000" algn="tl">
                    <a:srgbClr val="000000"/>
                  </a:outerShdw>
                </a:effectLst>
                <a:ea typeface="+mn-ea"/>
              </a:rPr>
              <a:t>3. </a:t>
            </a:r>
            <a:r>
              <a:rPr lang="en-US" sz="2400" b="1" dirty="0">
                <a:solidFill>
                  <a:schemeClr val="bg1"/>
                </a:solidFill>
                <a:effectLst>
                  <a:outerShdw blurRad="38100" dist="38100" dir="2700000" algn="tl">
                    <a:srgbClr val="000000"/>
                  </a:outerShdw>
                </a:effectLst>
                <a:ea typeface="+mn-ea"/>
              </a:rPr>
              <a:t>“And When The Tempter Came To Him”</a:t>
            </a:r>
            <a:r>
              <a:rPr lang="en-US" sz="2400" dirty="0">
                <a:solidFill>
                  <a:schemeClr val="bg1"/>
                </a:solidFill>
                <a:effectLst>
                  <a:outerShdw blurRad="38100" dist="38100" dir="2700000" algn="tl">
                    <a:srgbClr val="000000"/>
                  </a:outerShdw>
                </a:effectLst>
                <a:ea typeface="+mn-ea"/>
              </a:rPr>
              <a:t> – Evidently we have a new scene.</a:t>
            </a:r>
          </a:p>
          <a:p>
            <a:pPr eaLnBrk="1" hangingPunct="1">
              <a:lnSpc>
                <a:spcPct val="90000"/>
              </a:lnSpc>
              <a:defRPr/>
            </a:pPr>
            <a:r>
              <a:rPr lang="en-US" sz="2400" dirty="0">
                <a:solidFill>
                  <a:schemeClr val="bg1"/>
                </a:solidFill>
                <a:effectLst>
                  <a:outerShdw blurRad="38100" dist="38100" dir="2700000" algn="tl">
                    <a:srgbClr val="000000"/>
                  </a:outerShdw>
                </a:effectLst>
                <a:ea typeface="+mn-ea"/>
              </a:rPr>
              <a:t>3. </a:t>
            </a:r>
            <a:r>
              <a:rPr lang="en-US" sz="2400" b="1" dirty="0">
                <a:solidFill>
                  <a:schemeClr val="bg1"/>
                </a:solidFill>
                <a:effectLst>
                  <a:outerShdw blurRad="38100" dist="38100" dir="2700000" algn="tl">
                    <a:srgbClr val="000000"/>
                  </a:outerShdw>
                </a:effectLst>
                <a:ea typeface="+mn-ea"/>
              </a:rPr>
              <a:t>“He Said,  If Thou Be The Son  Of God,  Command This Stone That It Be Made Bread”</a:t>
            </a:r>
            <a:r>
              <a:rPr lang="en-US" sz="2400" dirty="0">
                <a:solidFill>
                  <a:schemeClr val="bg1"/>
                </a:solidFill>
                <a:effectLst>
                  <a:outerShdw blurRad="38100" dist="38100" dir="2700000" algn="tl">
                    <a:srgbClr val="000000"/>
                  </a:outerShdw>
                </a:effectLst>
                <a:ea typeface="+mn-ea"/>
              </a:rPr>
              <a:t> - Why linger for weeks in this desert,  wandering among the wild beasts &amp; craggy rocks, </a:t>
            </a:r>
            <a:r>
              <a:rPr lang="en-US" sz="2400" dirty="0" err="1">
                <a:solidFill>
                  <a:schemeClr val="bg1"/>
                </a:solidFill>
                <a:effectLst>
                  <a:outerShdw blurRad="38100" dist="38100" dir="2700000" algn="tl">
                    <a:srgbClr val="000000"/>
                  </a:outerShdw>
                </a:effectLst>
                <a:ea typeface="+mn-ea"/>
              </a:rPr>
              <a:t>unhonored</a:t>
            </a:r>
            <a:r>
              <a:rPr lang="en-US" sz="2400" dirty="0">
                <a:solidFill>
                  <a:schemeClr val="bg1"/>
                </a:solidFill>
                <a:effectLst>
                  <a:outerShdw blurRad="38100" dist="38100" dir="2700000" algn="tl">
                    <a:srgbClr val="000000"/>
                  </a:outerShdw>
                </a:effectLst>
                <a:ea typeface="+mn-ea"/>
              </a:rPr>
              <a:t>, unattended,  unpitied,  ready to starve  for want of the necessaries of life?                       Is this befitting ‘the Son of God’?</a:t>
            </a:r>
          </a:p>
          <a:p>
            <a:pPr eaLnBrk="1" hangingPunct="1">
              <a:lnSpc>
                <a:spcPct val="90000"/>
              </a:lnSpc>
              <a:defRPr/>
            </a:pPr>
            <a:r>
              <a:rPr lang="en-US" sz="2400" dirty="0">
                <a:solidFill>
                  <a:schemeClr val="bg1"/>
                </a:solidFill>
                <a:effectLst>
                  <a:outerShdw blurRad="38100" dist="38100" dir="2700000" algn="tl">
                    <a:srgbClr val="000000"/>
                  </a:outerShdw>
                </a:effectLst>
                <a:ea typeface="+mn-ea"/>
              </a:rPr>
              <a:t>4. </a:t>
            </a:r>
            <a:r>
              <a:rPr lang="en-US" sz="2400" b="1" dirty="0">
                <a:solidFill>
                  <a:schemeClr val="bg1"/>
                </a:solidFill>
                <a:effectLst>
                  <a:outerShdw blurRad="38100" dist="38100" dir="2700000" algn="tl">
                    <a:srgbClr val="000000"/>
                  </a:outerShdw>
                </a:effectLst>
                <a:ea typeface="+mn-ea"/>
              </a:rPr>
              <a:t>“And Jesus Answered Him,  Saying,  It</a:t>
            </a:r>
            <a:r>
              <a:rPr lang="en-US" sz="2400" dirty="0">
                <a:solidFill>
                  <a:schemeClr val="bg1"/>
                </a:solidFill>
                <a:effectLst>
                  <a:outerShdw blurRad="38100" dist="38100" dir="2700000" algn="tl">
                    <a:srgbClr val="000000"/>
                  </a:outerShdw>
                </a:effectLst>
                <a:ea typeface="+mn-ea"/>
              </a:rPr>
              <a:t> </a:t>
            </a:r>
            <a:r>
              <a:rPr lang="en-US" sz="2400" b="1" dirty="0">
                <a:solidFill>
                  <a:schemeClr val="bg1"/>
                </a:solidFill>
                <a:effectLst>
                  <a:outerShdw blurRad="38100" dist="38100" dir="2700000" algn="tl">
                    <a:srgbClr val="000000"/>
                  </a:outerShdw>
                </a:effectLst>
                <a:ea typeface="+mn-ea"/>
              </a:rPr>
              <a:t>Is Written  (Deut. 8: 3),  That Man Shall Not Live By Bread Alone,  But By Every Word Of God”</a:t>
            </a: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endParaRPr lang="en-US" sz="2400" dirty="0">
              <a:effectLst>
                <a:outerShdw blurRad="38100" dist="38100" dir="2700000" algn="tl">
                  <a:srgbClr val="FFFFFF"/>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86211">
                                            <p:txEl>
                                              <p:pRg st="0" end="0"/>
                                            </p:txEl>
                                          </p:spTgt>
                                        </p:tgtEl>
                                        <p:attrNameLst>
                                          <p:attrName>style.visibility</p:attrName>
                                        </p:attrNameLst>
                                      </p:cBhvr>
                                      <p:to>
                                        <p:strVal val="visible"/>
                                      </p:to>
                                    </p:set>
                                    <p:anim calcmode="lin" valueType="num">
                                      <p:cBhvr>
                                        <p:cTn id="7" dur="1000" fill="hold"/>
                                        <p:tgtEl>
                                          <p:spTgt spid="18862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862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862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862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86211">
                                            <p:txEl>
                                              <p:pRg st="2" end="2"/>
                                            </p:txEl>
                                          </p:spTgt>
                                        </p:tgtEl>
                                        <p:attrNameLst>
                                          <p:attrName>style.visibility</p:attrName>
                                        </p:attrNameLst>
                                      </p:cBhvr>
                                      <p:to>
                                        <p:strVal val="visible"/>
                                      </p:to>
                                    </p:set>
                                    <p:anim calcmode="lin" valueType="num">
                                      <p:cBhvr>
                                        <p:cTn id="15" dur="1000" fill="hold"/>
                                        <p:tgtEl>
                                          <p:spTgt spid="188621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88621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88621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8621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86211">
                                            <p:txEl>
                                              <p:pRg st="3" end="3"/>
                                            </p:txEl>
                                          </p:spTgt>
                                        </p:tgtEl>
                                        <p:attrNameLst>
                                          <p:attrName>style.visibility</p:attrName>
                                        </p:attrNameLst>
                                      </p:cBhvr>
                                      <p:to>
                                        <p:strVal val="visible"/>
                                      </p:to>
                                    </p:set>
                                    <p:anim calcmode="lin" valueType="num">
                                      <p:cBhvr>
                                        <p:cTn id="23" dur="1000" fill="hold"/>
                                        <p:tgtEl>
                                          <p:spTgt spid="188621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88621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88621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8621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886211">
                                            <p:txEl>
                                              <p:pRg st="4" end="4"/>
                                            </p:txEl>
                                          </p:spTgt>
                                        </p:tgtEl>
                                        <p:attrNameLst>
                                          <p:attrName>style.visibility</p:attrName>
                                        </p:attrNameLst>
                                      </p:cBhvr>
                                      <p:to>
                                        <p:strVal val="visible"/>
                                      </p:to>
                                    </p:set>
                                    <p:anim calcmode="lin" valueType="num">
                                      <p:cBhvr>
                                        <p:cTn id="31" dur="1000" fill="hold"/>
                                        <p:tgtEl>
                                          <p:spTgt spid="188621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88621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88621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88621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621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0EFE6684-F63B-43F1-8AF7-B1AD6C049F4A}"/>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4130" name="Rectangle 1026">
            <a:extLst>
              <a:ext uri="{FF2B5EF4-FFF2-40B4-BE49-F238E27FC236}">
                <a16:creationId xmlns:a16="http://schemas.microsoft.com/office/drawing/2014/main" id="{6A599FC7-45A6-4AE1-BDF1-982A88001383}"/>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87234" name="Rectangle 2" descr="Medium wood">
            <a:extLst>
              <a:ext uri="{FF2B5EF4-FFF2-40B4-BE49-F238E27FC236}">
                <a16:creationId xmlns:a16="http://schemas.microsoft.com/office/drawing/2014/main" id="{63899AAD-A0B6-495B-A886-A65087926435}"/>
              </a:ext>
            </a:extLst>
          </p:cNvPr>
          <p:cNvSpPr>
            <a:spLocks noGrp="1" noChangeArrowheads="1"/>
          </p:cNvSpPr>
          <p:nvPr>
            <p:ph type="title"/>
          </p:nvPr>
        </p:nvSpPr>
        <p:spPr>
          <a:xfrm>
            <a:off x="0" y="0"/>
            <a:ext cx="6324600" cy="1066800"/>
          </a:xfrm>
          <a:blipFill dpi="0" rotWithShape="0">
            <a:blip r:embed="rId4" cstate="print"/>
            <a:srcRect/>
            <a:tile tx="0" ty="0" sx="100000" sy="100000" flip="none" algn="tl"/>
          </a:blipFill>
        </p:spPr>
        <p:txBody>
          <a:bodyPr/>
          <a:lstStyle/>
          <a:p>
            <a:pPr eaLnBrk="1" hangingPunct="1">
              <a:defRPr/>
            </a:pPr>
            <a:r>
              <a:rPr lang="en-US" sz="4000" b="1">
                <a:solidFill>
                  <a:schemeClr val="tx1"/>
                </a:solidFill>
                <a:effectLst>
                  <a:outerShdw blurRad="38100" dist="38100" dir="2700000" algn="tl">
                    <a:srgbClr val="FFFFFF"/>
                  </a:outerShdw>
                </a:effectLst>
                <a:ea typeface="+mj-ea"/>
              </a:rPr>
              <a:t>Expository Commentary</a:t>
            </a:r>
          </a:p>
        </p:txBody>
      </p:sp>
      <p:sp>
        <p:nvSpPr>
          <p:cNvPr id="1887235" name="Rectangle 3">
            <a:extLst>
              <a:ext uri="{FF2B5EF4-FFF2-40B4-BE49-F238E27FC236}">
                <a16:creationId xmlns:a16="http://schemas.microsoft.com/office/drawing/2014/main" id="{F8261128-2D18-4F5C-B0E1-ED8B004D40C1}"/>
              </a:ext>
            </a:extLst>
          </p:cNvPr>
          <p:cNvSpPr>
            <a:spLocks noGrp="1" noChangeArrowheads="1"/>
          </p:cNvSpPr>
          <p:nvPr>
            <p:ph type="body" idx="1"/>
          </p:nvPr>
        </p:nvSpPr>
        <p:spPr>
          <a:xfrm>
            <a:off x="0" y="1143000"/>
            <a:ext cx="6324600"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800" u="sng" dirty="0">
                <a:effectLst>
                  <a:outerShdw blurRad="38100" dist="38100" dir="2700000" algn="tl">
                    <a:srgbClr val="FFFFFF"/>
                  </a:outerShdw>
                </a:effectLst>
                <a:ea typeface="+mn-ea"/>
              </a:rPr>
              <a:t>    </a:t>
            </a:r>
          </a:p>
          <a:p>
            <a:pPr eaLnBrk="1" hangingPunct="1">
              <a:lnSpc>
                <a:spcPct val="90000"/>
              </a:lnSpc>
              <a:buFontTx/>
              <a:buNone/>
              <a:defRPr/>
            </a:pPr>
            <a:r>
              <a:rPr lang="en-US" sz="2800" b="1" dirty="0">
                <a:solidFill>
                  <a:schemeClr val="bg1"/>
                </a:solidFill>
                <a:effectLst>
                  <a:outerShdw blurRad="38100" dist="38100" dir="2700000" algn="tl">
                    <a:srgbClr val="FFFFFF"/>
                  </a:outerShdw>
                </a:effectLst>
                <a:ea typeface="+mn-ea"/>
              </a:rPr>
              <a:t>   </a:t>
            </a:r>
            <a:r>
              <a:rPr lang="en-US" sz="2000" b="1" dirty="0">
                <a:solidFill>
                  <a:schemeClr val="bg1"/>
                </a:solidFill>
                <a:effectLst>
                  <a:outerShdw blurRad="38100" dist="38100" dir="2700000" algn="tl">
                    <a:srgbClr val="000000"/>
                  </a:outerShdw>
                </a:effectLst>
                <a:ea typeface="+mn-ea"/>
              </a:rPr>
              <a:t>Now,  if Israel spent,  not forty days,  but forty years in a waste,  howling wilderness,  where there were no means of human subsistence,  not starving,  but divinely provided for,   on purpose to prove to every age that human support depends not upon bread,  but upon God’s unfailing word of promise &amp; pledge of   all needful providential care,  am I,  distrusting this word of God,  and despairing of relief,  to take the law into My own hand?   As Israel’s condition in the wilderness didn’t justify their unbelieving murmurings or their frequent desperation,  so neither would mine warrant  the exercise of the power of the Son of God in snatching despairingly at unwarranted relief.     As man,  therefore,  I will await divine supply, nothing doubting that at the fitting time it will arrive.</a:t>
            </a:r>
            <a:r>
              <a:rPr lang="en-US" sz="2000" dirty="0">
                <a:solidFill>
                  <a:schemeClr val="bg1"/>
                </a:solidFill>
                <a:effectLst>
                  <a:outerShdw blurRad="38100" dist="38100" dir="2700000" algn="tl">
                    <a:srgbClr val="000000"/>
                  </a:outerShdw>
                </a:effectLst>
                <a:ea typeface="+mn-ea"/>
              </a:rPr>
              <a:t>    </a:t>
            </a: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013826" name="Rectangle 2">
            <a:extLst>
              <a:ext uri="{FF2B5EF4-FFF2-40B4-BE49-F238E27FC236}">
                <a16:creationId xmlns:a16="http://schemas.microsoft.com/office/drawing/2014/main" id="{EE98DEA8-3A61-43CA-84B0-91E7C8AF9298}"/>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5122" name="Rectangle 2" descr="Medium wood">
            <a:extLst>
              <a:ext uri="{FF2B5EF4-FFF2-40B4-BE49-F238E27FC236}">
                <a16:creationId xmlns:a16="http://schemas.microsoft.com/office/drawing/2014/main" id="{C025B29A-56F2-4057-84B4-69A0E34ADA2A}"/>
              </a:ext>
            </a:extLst>
          </p:cNvPr>
          <p:cNvSpPr>
            <a:spLocks noGrp="1" noChangeArrowheads="1"/>
          </p:cNvSpPr>
          <p:nvPr>
            <p:ph type="title"/>
          </p:nvPr>
        </p:nvSpPr>
        <p:spPr>
          <a:xfrm>
            <a:off x="0" y="0"/>
            <a:ext cx="6417577" cy="1066800"/>
          </a:xfrm>
          <a:blipFill dpi="0" rotWithShape="0">
            <a:blip r:embed="rId4" cstate="print"/>
            <a:srcRect/>
            <a:tile tx="0" ty="0" sx="100000" sy="100000" flip="none" algn="tl"/>
          </a:blipFill>
        </p:spPr>
        <p:txBody>
          <a:bodyPr/>
          <a:lstStyle/>
          <a:p>
            <a:pPr eaLnBrk="1" hangingPunct="1">
              <a:defRPr/>
            </a:pPr>
            <a:r>
              <a:rPr lang="en-US" sz="4000" b="1" dirty="0">
                <a:solidFill>
                  <a:schemeClr val="tx1"/>
                </a:solidFill>
                <a:effectLst>
                  <a:outerShdw blurRad="38100" dist="38100" dir="2700000" algn="tl">
                    <a:srgbClr val="FFFFFF"/>
                  </a:outerShdw>
                </a:effectLst>
                <a:ea typeface="+mj-ea"/>
              </a:rPr>
              <a:t>Expository Commentary</a:t>
            </a:r>
          </a:p>
        </p:txBody>
      </p:sp>
      <p:sp>
        <p:nvSpPr>
          <p:cNvPr id="1925123" name="Rectangle 3">
            <a:extLst>
              <a:ext uri="{FF2B5EF4-FFF2-40B4-BE49-F238E27FC236}">
                <a16:creationId xmlns:a16="http://schemas.microsoft.com/office/drawing/2014/main" id="{113F7DFC-2567-4828-9078-35FEED887001}"/>
              </a:ext>
            </a:extLst>
          </p:cNvPr>
          <p:cNvSpPr>
            <a:spLocks noGrp="1" noChangeArrowheads="1"/>
          </p:cNvSpPr>
          <p:nvPr>
            <p:ph type="body" idx="1"/>
          </p:nvPr>
        </p:nvSpPr>
        <p:spPr>
          <a:xfrm>
            <a:off x="1" y="1143000"/>
            <a:ext cx="6417578"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2400" b="1" u="sng" dirty="0">
                <a:solidFill>
                  <a:srgbClr val="FFFF00"/>
                </a:solidFill>
                <a:effectLst>
                  <a:outerShdw blurRad="38100" dist="38100" dir="2700000" algn="tl">
                    <a:srgbClr val="000000"/>
                  </a:outerShdw>
                </a:effectLst>
                <a:ea typeface="+mn-ea"/>
              </a:rPr>
              <a:t>Expository Expounds On Purposed Intent:</a:t>
            </a:r>
          </a:p>
          <a:p>
            <a:pPr eaLnBrk="1" hangingPunct="1">
              <a:lnSpc>
                <a:spcPct val="90000"/>
              </a:lnSpc>
              <a:buFontTx/>
              <a:buNone/>
              <a:defRPr/>
            </a:pPr>
            <a:endParaRPr lang="en-US" sz="800" b="1" u="sng" dirty="0">
              <a:solidFill>
                <a:srgbClr val="FFFF00"/>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a typeface="+mn-ea"/>
              </a:rPr>
              <a:t>What was the high design of this?</a:t>
            </a:r>
            <a:r>
              <a:rPr lang="en-US" sz="2000" dirty="0">
                <a:solidFill>
                  <a:schemeClr val="bg1"/>
                </a:solidFill>
                <a:ea typeface="+mn-ea"/>
              </a:rPr>
              <a:t>  First,  as      we judge to give our Lord a taste of what lay before Him in the work He had undertaken;  next,  to make trial of the glorious equipment  (3 for 3)  for it which He had just received;  reaching further, to give Him encouragement,  by the victory now to be won,  to go forward spoiling principalities and powers,  until at length He should make a show of them openly,  triumphing over them in His cross: that the tempter,  too, might get a taste, at the very outset, of the new kind of material in man which he would find he had here to deal with;  finally, that Jesus might acquire experimental ability in order ‘to succor them that are tempted’  (Hebrews 2: 18). The temptation evidently embraced two distinct stages:  the one continuing throughout the forty days’ fast and the other, at the conclusion of that period.</a:t>
            </a:r>
          </a:p>
          <a:p>
            <a:pPr eaLnBrk="1" hangingPunct="1">
              <a:lnSpc>
                <a:spcPct val="90000"/>
              </a:lnSpc>
              <a:buFont typeface="Wingdings" pitchFamily="2" charset="2"/>
              <a:buNone/>
              <a:defRPr/>
            </a:pPr>
            <a:endParaRPr lang="en-US" sz="1800" dirty="0">
              <a:solidFill>
                <a:schemeClr val="bg1"/>
              </a:solidFill>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1925124" name="Comment 4">
            <a:extLst>
              <a:ext uri="{FF2B5EF4-FFF2-40B4-BE49-F238E27FC236}">
                <a16:creationId xmlns:a16="http://schemas.microsoft.com/office/drawing/2014/main" id="{1FA10962-4269-48BD-A4AF-768E81A5E1B4}"/>
              </a:ext>
            </a:extLst>
          </p:cNvPr>
          <p:cNvSpPr>
            <a:spLocks noChangeArrowheads="1"/>
          </p:cNvSpPr>
          <p:nvPr/>
        </p:nvSpPr>
        <p:spPr bwMode="auto">
          <a:xfrm>
            <a:off x="1539876" y="-2743200"/>
            <a:ext cx="9128125" cy="24241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    </a:t>
            </a:r>
            <a:r>
              <a:rPr lang="en-US" sz="1600" b="1" i="1">
                <a:solidFill>
                  <a:srgbClr val="000000"/>
                </a:solidFill>
                <a:latin typeface="Arial" pitchFamily="34" charset="0"/>
                <a:ea typeface="ＭＳ Ｐゴシック" pitchFamily="34" charset="-128"/>
              </a:rPr>
              <a:t>Isaiah 35:  1</a:t>
            </a:r>
            <a:endParaRPr lang="en-US" sz="1600" i="1">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The Lonely Or Isolated Experience Equipped Several Significant Old &amp; New Testament Figures;    It Is One Of Options In God’s Arsenal Today - An Efficacious Instrument To Prepare The Pliable!</a:t>
            </a:r>
          </a:p>
          <a:p>
            <a:pPr defTabSz="914400" eaLnBrk="0" fontAlgn="base" hangingPunct="0">
              <a:spcBef>
                <a:spcPct val="50000"/>
              </a:spcBef>
              <a:spcAft>
                <a:spcPct val="0"/>
              </a:spcAft>
              <a:defRPr/>
            </a:pP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For The Ages: </a:t>
            </a:r>
          </a:p>
          <a:p>
            <a:pPr defTabSz="914400" eaLnBrk="0" fontAlgn="base" hangingPunct="0">
              <a:spcBef>
                <a:spcPct val="50000"/>
              </a:spcBef>
              <a:spcAft>
                <a:spcPct val="0"/>
              </a:spcAft>
              <a:defRPr/>
            </a:pP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1</a:t>
            </a:r>
            <a:r>
              <a:rPr lang="en-US" sz="1600" b="1" baseline="30000">
                <a:solidFill>
                  <a:srgbClr val="000000"/>
                </a:solidFill>
                <a:effectLst>
                  <a:outerShdw blurRad="38100" dist="38100" dir="2700000" algn="tl">
                    <a:srgbClr val="FFFFFF"/>
                  </a:outerShdw>
                </a:effectLst>
                <a:latin typeface="Arial" pitchFamily="34" charset="0"/>
                <a:ea typeface="ＭＳ Ｐゴシック" pitchFamily="34" charset="-128"/>
              </a:rPr>
              <a:t>st</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 Temp – Inappropriate Claims On The Power &amp; Promises Of God!</a:t>
            </a:r>
          </a:p>
          <a:p>
            <a:pPr defTabSz="914400" eaLnBrk="0" fontAlgn="base" hangingPunct="0">
              <a:spcBef>
                <a:spcPct val="50000"/>
              </a:spcBef>
              <a:spcAft>
                <a:spcPct val="0"/>
              </a:spcAft>
              <a:defRPr/>
            </a:pP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2</a:t>
            </a:r>
            <a:r>
              <a:rPr lang="en-US" sz="1600" b="1" baseline="30000">
                <a:solidFill>
                  <a:srgbClr val="000000"/>
                </a:solidFill>
                <a:effectLst>
                  <a:outerShdw blurRad="38100" dist="38100" dir="2700000" algn="tl">
                    <a:srgbClr val="FFFFFF"/>
                  </a:outerShdw>
                </a:effectLst>
                <a:latin typeface="Arial" pitchFamily="34" charset="0"/>
                <a:ea typeface="ＭＳ Ｐゴシック" pitchFamily="34" charset="-128"/>
              </a:rPr>
              <a:t>nd</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 Temp – Denial Of Or </a:t>
            </a:r>
            <a:r>
              <a:rPr lang="en-US" sz="1600" b="1" i="1">
                <a:solidFill>
                  <a:srgbClr val="000000"/>
                </a:solidFill>
                <a:effectLst>
                  <a:outerShdw blurRad="38100" dist="38100" dir="2700000" algn="tl">
                    <a:srgbClr val="FFFFFF"/>
                  </a:outerShdw>
                </a:effectLst>
                <a:latin typeface="Arial" pitchFamily="34" charset="0"/>
                <a:ea typeface="ＭＳ Ｐゴシック" pitchFamily="34" charset="-128"/>
              </a:rPr>
              <a:t>Theft Of Our Identity</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 As Children Of God!</a:t>
            </a:r>
          </a:p>
          <a:p>
            <a:pPr defTabSz="914400" eaLnBrk="0" fontAlgn="base" hangingPunct="0">
              <a:spcBef>
                <a:spcPct val="50000"/>
              </a:spcBef>
              <a:spcAft>
                <a:spcPct val="0"/>
              </a:spcAft>
              <a:defRPr/>
            </a:pP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3</a:t>
            </a:r>
            <a:r>
              <a:rPr lang="en-US" sz="1600" b="1" baseline="30000">
                <a:solidFill>
                  <a:srgbClr val="000000"/>
                </a:solidFill>
                <a:effectLst>
                  <a:outerShdw blurRad="38100" dist="38100" dir="2700000" algn="tl">
                    <a:srgbClr val="FFFFFF"/>
                  </a:outerShdw>
                </a:effectLst>
                <a:latin typeface="Arial" pitchFamily="34" charset="0"/>
                <a:ea typeface="ＭＳ Ｐゴシック" pitchFamily="34" charset="-128"/>
              </a:rPr>
              <a:t>rd</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 Temp – Use Of Unsuitable Means To Achieve Our Goals! </a:t>
            </a: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8226" name="Rectangle 4">
            <a:extLst>
              <a:ext uri="{FF2B5EF4-FFF2-40B4-BE49-F238E27FC236}">
                <a16:creationId xmlns:a16="http://schemas.microsoft.com/office/drawing/2014/main" id="{F87C4574-8524-44AF-BAF9-03B28770FE8B}"/>
              </a:ext>
            </a:extLst>
          </p:cNvPr>
          <p:cNvSpPr>
            <a:spLocks noGrp="1" noChangeArrowheads="1"/>
          </p:cNvSpPr>
          <p:nvPr>
            <p:ph type="ctrTitle"/>
          </p:nvPr>
        </p:nvSpPr>
        <p:spPr>
          <a:xfrm>
            <a:off x="9966121" y="176169"/>
            <a:ext cx="2049710" cy="1084277"/>
          </a:xfrm>
          <a:ln>
            <a:solidFill>
              <a:schemeClr val="accent1"/>
            </a:solidFill>
            <a:miter lim="800000"/>
            <a:headEnd/>
            <a:tailEnd/>
          </a:ln>
        </p:spPr>
        <p:txBody>
          <a:bodyPr/>
          <a:lstStyle/>
          <a:p>
            <a:pPr eaLnBrk="1" hangingPunct="1"/>
            <a:r>
              <a:rPr lang="en-US" altLang="en-US" dirty="0">
                <a:solidFill>
                  <a:srgbClr val="EAEAEA"/>
                </a:solidFill>
              </a:rPr>
              <a:t>ii.</a:t>
            </a:r>
          </a:p>
        </p:txBody>
      </p:sp>
      <p:sp>
        <p:nvSpPr>
          <p:cNvPr id="780293" name="Rectangle 5">
            <a:extLst>
              <a:ext uri="{FF2B5EF4-FFF2-40B4-BE49-F238E27FC236}">
                <a16:creationId xmlns:a16="http://schemas.microsoft.com/office/drawing/2014/main" id="{B6AB6BB7-7022-46BC-AF3E-CC8C272F95BA}"/>
              </a:ext>
            </a:extLst>
          </p:cNvPr>
          <p:cNvSpPr>
            <a:spLocks noGrp="1" noChangeArrowheads="1"/>
          </p:cNvSpPr>
          <p:nvPr>
            <p:ph type="subTitle" idx="1"/>
          </p:nvPr>
        </p:nvSpPr>
        <p:spPr>
          <a:xfrm>
            <a:off x="1676400" y="2590800"/>
            <a:ext cx="8839200" cy="1295400"/>
          </a:xfrm>
        </p:spPr>
        <p:txBody>
          <a:bodyPr/>
          <a:lstStyle/>
          <a:p>
            <a:pPr eaLnBrk="1" hangingPunct="1">
              <a:defRPr/>
            </a:pPr>
            <a:r>
              <a:rPr lang="en-US" sz="4800" b="1">
                <a:solidFill>
                  <a:srgbClr val="FF9900"/>
                </a:solidFill>
                <a:effectLst>
                  <a:outerShdw blurRad="38100" dist="38100" dir="2700000" algn="tl">
                    <a:srgbClr val="C0C0C0"/>
                  </a:outerShdw>
                </a:effectLst>
                <a:ea typeface="+mn-ea"/>
              </a:rPr>
              <a:t>Probing Tactics Touching Sophisticated Sensitivities</a:t>
            </a:r>
            <a:r>
              <a:rPr lang="en-US">
                <a:ea typeface="+mn-ea"/>
              </a:rPr>
              <a:t>  </a:t>
            </a:r>
          </a:p>
        </p:txBody>
      </p:sp>
      <p:pic>
        <p:nvPicPr>
          <p:cNvPr id="780294" name="Picture 6" descr="C:\Documents and Settings\Owner\My Documents\Educational Illustrations\DB383023_vl.jpg">
            <a:extLst>
              <a:ext uri="{FF2B5EF4-FFF2-40B4-BE49-F238E27FC236}">
                <a16:creationId xmlns:a16="http://schemas.microsoft.com/office/drawing/2014/main" id="{1087EC36-A621-4795-B2AD-FAFA60619D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03552"/>
            <a:ext cx="3048000" cy="255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780293">
                                            <p:txEl>
                                              <p:pRg st="0" end="0"/>
                                            </p:txEl>
                                          </p:spTgt>
                                        </p:tgtEl>
                                        <p:attrNameLst>
                                          <p:attrName>style.visibility</p:attrName>
                                        </p:attrNameLst>
                                      </p:cBhvr>
                                      <p:to>
                                        <p:strVal val="visible"/>
                                      </p:to>
                                    </p:set>
                                    <p:anim calcmode="lin" valueType="num">
                                      <p:cBhvr>
                                        <p:cTn id="7" dur="5000" fill="hold"/>
                                        <p:tgtEl>
                                          <p:spTgt spid="78029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78029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780294"/>
                                        </p:tgtEl>
                                        <p:attrNameLst>
                                          <p:attrName>style.visibility</p:attrName>
                                        </p:attrNameLst>
                                      </p:cBhvr>
                                      <p:to>
                                        <p:strVal val="visible"/>
                                      </p:to>
                                    </p:set>
                                    <p:animEffect transition="in" filter="slide(fromBottom)">
                                      <p:cBhvr>
                                        <p:cTn id="13" dur="500"/>
                                        <p:tgtEl>
                                          <p:spTgt spid="780294"/>
                                        </p:tgtEl>
                                      </p:cBhvr>
                                    </p:animEffect>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1" descr="Ixaxxar_re_issue_by_Karezoid.jpg">
            <a:extLst>
              <a:ext uri="{FF2B5EF4-FFF2-40B4-BE49-F238E27FC236}">
                <a16:creationId xmlns:a16="http://schemas.microsoft.com/office/drawing/2014/main" id="{2E2E4FCF-3F5D-4E97-859D-1DEBF5D96E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88258" name="Rectangle 2" descr="Medium wood">
            <a:extLst>
              <a:ext uri="{FF2B5EF4-FFF2-40B4-BE49-F238E27FC236}">
                <a16:creationId xmlns:a16="http://schemas.microsoft.com/office/drawing/2014/main" id="{32FDF72F-070F-4DB7-9150-619DAAD68942}"/>
              </a:ext>
            </a:extLst>
          </p:cNvPr>
          <p:cNvSpPr>
            <a:spLocks noGrp="1" noChangeArrowheads="1"/>
          </p:cNvSpPr>
          <p:nvPr>
            <p:ph type="title"/>
          </p:nvPr>
        </p:nvSpPr>
        <p:spPr>
          <a:xfrm>
            <a:off x="-1" y="0"/>
            <a:ext cx="5734976" cy="1066800"/>
          </a:xfrm>
          <a:blipFill dpi="0" rotWithShape="0">
            <a:blip r:embed="rId4" cstate="print"/>
            <a:srcRect/>
            <a:tile tx="0" ty="0" sx="100000" sy="100000" flip="none" algn="tl"/>
          </a:blipFill>
        </p:spPr>
        <p:txBody>
          <a:bodyPr/>
          <a:lstStyle/>
          <a:p>
            <a:pPr eaLnBrk="1" hangingPunct="1">
              <a:defRPr/>
            </a:pPr>
            <a:r>
              <a:rPr lang="en-US" sz="4000" b="1" dirty="0">
                <a:solidFill>
                  <a:schemeClr val="tx1"/>
                </a:solidFill>
                <a:effectLst>
                  <a:outerShdw blurRad="38100" dist="38100" dir="2700000" algn="tl">
                    <a:srgbClr val="FFFFFF"/>
                  </a:outerShdw>
                </a:effectLst>
                <a:ea typeface="+mj-ea"/>
              </a:rPr>
              <a:t>Homiletic Commentary</a:t>
            </a:r>
          </a:p>
        </p:txBody>
      </p:sp>
      <p:sp>
        <p:nvSpPr>
          <p:cNvPr id="1888259" name="Rectangle 3">
            <a:extLst>
              <a:ext uri="{FF2B5EF4-FFF2-40B4-BE49-F238E27FC236}">
                <a16:creationId xmlns:a16="http://schemas.microsoft.com/office/drawing/2014/main" id="{F1D9A858-D422-444B-B8EA-A4FB4923ABB4}"/>
              </a:ext>
            </a:extLst>
          </p:cNvPr>
          <p:cNvSpPr>
            <a:spLocks noGrp="1" noChangeArrowheads="1"/>
          </p:cNvSpPr>
          <p:nvPr>
            <p:ph type="body" idx="1"/>
          </p:nvPr>
        </p:nvSpPr>
        <p:spPr>
          <a:xfrm>
            <a:off x="0" y="1143000"/>
            <a:ext cx="5734975"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2000" dirty="0">
                <a:effectLst>
                  <a:outerShdw blurRad="38100" dist="38100" dir="2700000" algn="tl">
                    <a:srgbClr val="FFFFFF"/>
                  </a:outerShdw>
                </a:effectLst>
                <a:ea typeface="+mn-ea"/>
              </a:rPr>
              <a:t>   </a:t>
            </a:r>
            <a:r>
              <a:rPr lang="en-US" sz="2000" u="sng" dirty="0">
                <a:effectLst>
                  <a:outerShdw blurRad="38100" dist="38100" dir="2700000" algn="tl">
                    <a:srgbClr val="FFFFFF"/>
                  </a:outerShdw>
                </a:effectLst>
                <a:ea typeface="+mn-ea"/>
              </a:rPr>
              <a:t>Pulpit\Wilderness\Presumption &amp; Ostentation</a:t>
            </a:r>
          </a:p>
          <a:p>
            <a:pPr eaLnBrk="1" hangingPunct="1">
              <a:lnSpc>
                <a:spcPct val="90000"/>
              </a:lnSpc>
              <a:buFontTx/>
              <a:buNone/>
              <a:defRPr/>
            </a:pPr>
            <a:r>
              <a:rPr lang="en-US" sz="2000" b="1" dirty="0">
                <a:solidFill>
                  <a:srgbClr val="FFFF00"/>
                </a:solidFill>
                <a:effectLst>
                  <a:outerShdw blurRad="38100" dist="38100" dir="2700000" algn="tl">
                    <a:srgbClr val="000000"/>
                  </a:outerShdw>
                </a:effectLst>
                <a:ea typeface="+mn-ea"/>
              </a:rPr>
              <a:t>   </a:t>
            </a:r>
            <a:r>
              <a:rPr lang="en-US" sz="2000" b="1" u="sng" dirty="0">
                <a:solidFill>
                  <a:srgbClr val="FF9900"/>
                </a:solidFill>
                <a:effectLst>
                  <a:outerShdw blurRad="38100" dist="38100" dir="2700000" algn="tl">
                    <a:srgbClr val="000000"/>
                  </a:outerShdw>
                </a:effectLst>
                <a:ea typeface="+mn-ea"/>
              </a:rPr>
              <a:t>Second Temptation In Matthew’s Gospel:</a:t>
            </a:r>
            <a:r>
              <a:rPr lang="en-US" sz="2000" b="1" u="sng" dirty="0">
                <a:solidFill>
                  <a:srgbClr val="FFFF00"/>
                </a:solidFill>
                <a:effectLst>
                  <a:outerShdw blurRad="38100" dist="38100" dir="2700000" algn="tl">
                    <a:srgbClr val="000000"/>
                  </a:outerShdw>
                </a:effectLst>
                <a:ea typeface="+mn-ea"/>
              </a:rPr>
              <a:t> </a:t>
            </a:r>
            <a:r>
              <a:rPr lang="en-US" sz="2000" dirty="0">
                <a:solidFill>
                  <a:schemeClr val="bg1"/>
                </a:solidFill>
                <a:effectLst>
                  <a:outerShdw blurRad="38100" dist="38100" dir="2700000" algn="tl">
                    <a:srgbClr val="000000"/>
                  </a:outerShdw>
                </a:effectLst>
                <a:ea typeface="+mn-ea"/>
              </a:rPr>
              <a:t> </a:t>
            </a:r>
          </a:p>
          <a:p>
            <a:pPr eaLnBrk="1" hangingPunct="1">
              <a:lnSpc>
                <a:spcPct val="90000"/>
              </a:lnSpc>
              <a:buFontTx/>
              <a:buNone/>
              <a:defRPr/>
            </a:pPr>
            <a:r>
              <a:rPr lang="en-US" sz="2000" dirty="0">
                <a:solidFill>
                  <a:srgbClr val="FFFF00"/>
                </a:solidFill>
                <a:effectLst>
                  <a:outerShdw blurRad="38100" dist="38100" dir="2700000" algn="tl">
                    <a:srgbClr val="000000"/>
                  </a:outerShdw>
                </a:effectLst>
                <a:ea typeface="+mn-ea"/>
              </a:rPr>
              <a:t>   </a:t>
            </a:r>
            <a:r>
              <a:rPr lang="en-US" sz="2000" u="sng" dirty="0">
                <a:solidFill>
                  <a:srgbClr val="FFFF00"/>
                </a:solidFill>
                <a:effectLst>
                  <a:outerShdw blurRad="38100" dist="38100" dir="2700000" algn="tl">
                    <a:srgbClr val="000000"/>
                  </a:outerShdw>
                </a:effectLst>
                <a:ea typeface="+mn-ea"/>
              </a:rPr>
              <a:t>Book Of Luke - Chapter 4 - Verses  9 Thru 12</a:t>
            </a:r>
            <a:endParaRPr lang="en-US" sz="2000" dirty="0">
              <a:solidFill>
                <a:srgbClr val="FFFF00"/>
              </a:solidFill>
              <a:effectLst>
                <a:outerShdw blurRad="38100" dist="38100" dir="2700000" algn="tl">
                  <a:srgbClr val="000000"/>
                </a:outerShdw>
              </a:effectLst>
              <a:ea typeface="+mn-ea"/>
            </a:endParaRPr>
          </a:p>
          <a:p>
            <a:pPr eaLnBrk="1" hangingPunct="1">
              <a:lnSpc>
                <a:spcPct val="90000"/>
              </a:lnSpc>
              <a:buFontTx/>
              <a:buNone/>
              <a:defRPr/>
            </a:pPr>
            <a:endParaRPr lang="en-US" sz="8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800" b="1" i="1" dirty="0">
                <a:solidFill>
                  <a:schemeClr val="bg1"/>
                </a:solidFill>
                <a:ea typeface="+mn-ea"/>
              </a:rPr>
              <a:t>&gt;    </a:t>
            </a:r>
            <a:r>
              <a:rPr lang="en-US" sz="1800" b="1" i="1" dirty="0">
                <a:solidFill>
                  <a:schemeClr val="bg1"/>
                </a:solidFill>
                <a:effectLst>
                  <a:outerShdw blurRad="38100" dist="38100" dir="2700000" algn="tl">
                    <a:srgbClr val="000000"/>
                  </a:outerShdw>
                </a:effectLst>
                <a:ea typeface="+mn-ea"/>
              </a:rPr>
              <a:t>The Temptation Of Dueling Scripture -</a:t>
            </a:r>
            <a:r>
              <a:rPr lang="en-US" sz="1600" dirty="0">
                <a:solidFill>
                  <a:schemeClr val="bg1"/>
                </a:solidFill>
                <a:ea typeface="+mn-ea"/>
              </a:rPr>
              <a:t>      </a:t>
            </a:r>
            <a:r>
              <a:rPr lang="en-US" sz="2400" dirty="0">
                <a:solidFill>
                  <a:schemeClr val="bg1"/>
                </a:solidFill>
                <a:ea typeface="+mn-ea"/>
              </a:rPr>
              <a:t>Jesus must consider what plan would be best for beginning his public work.  This must have been with him a distinct subject of thought.  And now Satan suggests that if he precipitated himself from the pinnacle of the city temple into the court, and did so with impunity as God’s Son, the people couldn’t but hail him as the promised Messiah.  He should put his Sonship,  the tempter suggests, to the test.</a:t>
            </a:r>
            <a:r>
              <a:rPr lang="en-US" sz="1600" dirty="0">
                <a:solidFill>
                  <a:schemeClr val="bg1"/>
                </a:solidFill>
                <a:effectLst>
                  <a:outerShdw blurRad="38100" dist="38100" dir="2700000" algn="tl">
                    <a:srgbClr val="000000"/>
                  </a:outerShdw>
                </a:effectLst>
                <a:ea typeface="+mn-ea"/>
              </a:rPr>
              <a:t> </a:t>
            </a: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pic>
        <p:nvPicPr>
          <p:cNvPr id="1888260" name="Picture 4" descr="C:\Documents and Settings\Owner\My Documents\Educational Illustrations\9cd1abb1d5ea4f80e6da495128a1617c.gif">
            <a:extLst>
              <a:ext uri="{FF2B5EF4-FFF2-40B4-BE49-F238E27FC236}">
                <a16:creationId xmlns:a16="http://schemas.microsoft.com/office/drawing/2014/main" id="{2C5358F2-FB16-4072-8605-45F701C2C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75" y="0"/>
            <a:ext cx="645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88260"/>
                                        </p:tgtEl>
                                        <p:attrNameLst>
                                          <p:attrName>style.visibility</p:attrName>
                                        </p:attrNameLst>
                                      </p:cBhvr>
                                      <p:to>
                                        <p:strVal val="visible"/>
                                      </p:to>
                                    </p:set>
                                    <p:animEffect transition="in" filter="dissolve">
                                      <p:cBhvr>
                                        <p:cTn id="7" dur="500"/>
                                        <p:tgtEl>
                                          <p:spTgt spid="18882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88259">
                                            <p:txEl>
                                              <p:pRg st="5" end="5"/>
                                            </p:txEl>
                                          </p:spTgt>
                                        </p:tgtEl>
                                        <p:attrNameLst>
                                          <p:attrName>style.visibility</p:attrName>
                                        </p:attrNameLst>
                                      </p:cBhvr>
                                      <p:to>
                                        <p:strVal val="visible"/>
                                      </p:to>
                                    </p:set>
                                    <p:animEffect transition="in" filter="wipe(left)">
                                      <p:cBhvr>
                                        <p:cTn id="12" dur="500"/>
                                        <p:tgtEl>
                                          <p:spTgt spid="1888259">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88259">
                                            <p:txEl>
                                              <p:pRg st="4" end="4"/>
                                            </p:txEl>
                                          </p:spTgt>
                                        </p:tgtEl>
                                        <p:attrNameLst>
                                          <p:attrName>style.visibility</p:attrName>
                                        </p:attrNameLst>
                                      </p:cBhvr>
                                      <p:to>
                                        <p:strVal val="visible"/>
                                      </p:to>
                                    </p:set>
                                    <p:animEffect transition="in" filter="wipe(left)">
                                      <p:cBhvr>
                                        <p:cTn id="17" dur="500"/>
                                        <p:tgtEl>
                                          <p:spTgt spid="188825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88259">
                                            <p:txEl>
                                              <p:pRg st="2" end="2"/>
                                            </p:txEl>
                                          </p:spTgt>
                                        </p:tgtEl>
                                        <p:attrNameLst>
                                          <p:attrName>style.visibility</p:attrName>
                                        </p:attrNameLst>
                                      </p:cBhvr>
                                      <p:to>
                                        <p:strVal val="visible"/>
                                      </p:to>
                                    </p:set>
                                    <p:animEffect transition="in" filter="wipe(left)">
                                      <p:cBhvr>
                                        <p:cTn id="22" dur="500"/>
                                        <p:tgtEl>
                                          <p:spTgt spid="188825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88259">
                                            <p:txEl>
                                              <p:pRg st="1" end="1"/>
                                            </p:txEl>
                                          </p:spTgt>
                                        </p:tgtEl>
                                        <p:attrNameLst>
                                          <p:attrName>style.visibility</p:attrName>
                                        </p:attrNameLst>
                                      </p:cBhvr>
                                      <p:to>
                                        <p:strVal val="visible"/>
                                      </p:to>
                                    </p:set>
                                    <p:animEffect transition="in" filter="wipe(left)">
                                      <p:cBhvr>
                                        <p:cTn id="27" dur="500"/>
                                        <p:tgtEl>
                                          <p:spTgt spid="188825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88259">
                                            <p:txEl>
                                              <p:pRg st="0" end="0"/>
                                            </p:txEl>
                                          </p:spTgt>
                                        </p:tgtEl>
                                        <p:attrNameLst>
                                          <p:attrName>style.visibility</p:attrName>
                                        </p:attrNameLst>
                                      </p:cBhvr>
                                      <p:to>
                                        <p:strVal val="visible"/>
                                      </p:to>
                                    </p:set>
                                    <p:animEffect transition="in" filter="wipe(left)">
                                      <p:cBhvr>
                                        <p:cTn id="32" dur="500"/>
                                        <p:tgtEl>
                                          <p:spTgt spid="1888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8259" grpId="0" build="p" autoUpdateAnimBg="0" rev="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9" name="Content Placeholder 3" descr="React_by_Karezoid.jpg">
            <a:extLst>
              <a:ext uri="{FF2B5EF4-FFF2-40B4-BE49-F238E27FC236}">
                <a16:creationId xmlns:a16="http://schemas.microsoft.com/office/drawing/2014/main" id="{F7379436-2BA9-4B6C-8214-0A6422CDE28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6146" name="Rectangle 2" descr="Medium wood">
            <a:extLst>
              <a:ext uri="{FF2B5EF4-FFF2-40B4-BE49-F238E27FC236}">
                <a16:creationId xmlns:a16="http://schemas.microsoft.com/office/drawing/2014/main" id="{FD880EAF-DA0D-4F20-B804-593BCF41C195}"/>
              </a:ext>
            </a:extLst>
          </p:cNvPr>
          <p:cNvSpPr>
            <a:spLocks noGrp="1" noChangeArrowheads="1"/>
          </p:cNvSpPr>
          <p:nvPr>
            <p:ph type="title"/>
          </p:nvPr>
        </p:nvSpPr>
        <p:spPr>
          <a:xfrm>
            <a:off x="0" y="0"/>
            <a:ext cx="6324600" cy="1066800"/>
          </a:xfrm>
          <a:blipFill dpi="0" rotWithShape="0">
            <a:blip r:embed="rId4" cstate="print"/>
            <a:srcRect/>
            <a:tile tx="0" ty="0" sx="100000" sy="100000" flip="none" algn="tl"/>
          </a:blipFill>
        </p:spPr>
        <p:txBody>
          <a:bodyPr/>
          <a:lstStyle/>
          <a:p>
            <a:pPr eaLnBrk="1" hangingPunct="1">
              <a:defRPr/>
            </a:pPr>
            <a:r>
              <a:rPr lang="en-US" b="1" dirty="0">
                <a:solidFill>
                  <a:schemeClr val="tx1"/>
                </a:solidFill>
                <a:effectLst>
                  <a:outerShdw blurRad="38100" dist="38100" dir="2700000" algn="tl">
                    <a:srgbClr val="FFFFFF"/>
                  </a:outerShdw>
                </a:effectLst>
                <a:ea typeface="+mj-ea"/>
              </a:rPr>
              <a:t>Homiletic Commentary</a:t>
            </a:r>
          </a:p>
        </p:txBody>
      </p:sp>
      <p:sp>
        <p:nvSpPr>
          <p:cNvPr id="1926147" name="Rectangle 3">
            <a:extLst>
              <a:ext uri="{FF2B5EF4-FFF2-40B4-BE49-F238E27FC236}">
                <a16:creationId xmlns:a16="http://schemas.microsoft.com/office/drawing/2014/main" id="{CB31F792-026F-4442-836F-5E5BFC17453B}"/>
              </a:ext>
            </a:extLst>
          </p:cNvPr>
          <p:cNvSpPr>
            <a:spLocks noGrp="1" noChangeArrowheads="1"/>
          </p:cNvSpPr>
          <p:nvPr>
            <p:ph type="body" idx="1"/>
          </p:nvPr>
        </p:nvSpPr>
        <p:spPr>
          <a:xfrm>
            <a:off x="0" y="1066800"/>
            <a:ext cx="6324600" cy="57912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2400" u="sng" dirty="0">
                <a:effectLst>
                  <a:outerShdw blurRad="38100" dist="38100" dir="2700000" algn="tl">
                    <a:srgbClr val="FFFFFF"/>
                  </a:outerShdw>
                </a:effectLst>
                <a:ea typeface="+mn-ea"/>
              </a:rPr>
              <a:t>Preacher’s Commentary\Person Of The King\</a:t>
            </a:r>
          </a:p>
          <a:p>
            <a:pPr eaLnBrk="1" hangingPunct="1">
              <a:lnSpc>
                <a:spcPct val="90000"/>
              </a:lnSpc>
              <a:buFontTx/>
              <a:buNone/>
              <a:defRPr/>
            </a:pPr>
            <a:r>
              <a:rPr lang="en-US" b="1" u="sng" dirty="0">
                <a:effectLst>
                  <a:outerShdw blurRad="38100" dist="38100" dir="2700000" algn="tl">
                    <a:srgbClr val="FFFFFF"/>
                  </a:outerShdw>
                </a:effectLst>
                <a:ea typeface="+mn-ea"/>
              </a:rPr>
              <a:t>:Testing &amp; Ministry Of The King</a:t>
            </a:r>
          </a:p>
          <a:p>
            <a:pPr eaLnBrk="1" hangingPunct="1">
              <a:lnSpc>
                <a:spcPct val="90000"/>
              </a:lnSpc>
              <a:buFontTx/>
              <a:buNone/>
              <a:defRPr/>
            </a:pPr>
            <a:r>
              <a:rPr lang="en-US" sz="1600" b="1" u="sng" dirty="0">
                <a:solidFill>
                  <a:srgbClr val="FFFF00"/>
                </a:solidFill>
                <a:effectLst>
                  <a:outerShdw blurRad="38100" dist="38100" dir="2700000" algn="tl">
                    <a:srgbClr val="000000"/>
                  </a:outerShdw>
                </a:effectLst>
                <a:ea typeface="+mn-ea"/>
              </a:rPr>
              <a:t> </a:t>
            </a:r>
            <a:r>
              <a:rPr lang="en-US" sz="2400" b="1" u="sng" dirty="0">
                <a:solidFill>
                  <a:srgbClr val="FF9900"/>
                </a:solidFill>
                <a:effectLst>
                  <a:outerShdw blurRad="38100" dist="38100" dir="2700000" algn="tl">
                    <a:srgbClr val="000000"/>
                  </a:outerShdw>
                </a:effectLst>
                <a:ea typeface="+mn-ea"/>
              </a:rPr>
              <a:t>Second Temptation In Matthew’s Gospel:</a:t>
            </a:r>
            <a:r>
              <a:rPr lang="en-US" sz="2400" b="1" u="sng" dirty="0">
                <a:solidFill>
                  <a:srgbClr val="FFFF00"/>
                </a:solidFill>
                <a:effectLst>
                  <a:outerShdw blurRad="38100" dist="38100" dir="2700000" algn="tl">
                    <a:srgbClr val="000000"/>
                  </a:outerShdw>
                </a:effectLst>
                <a:ea typeface="+mn-ea"/>
              </a:rPr>
              <a:t> </a:t>
            </a:r>
            <a:r>
              <a:rPr lang="en-US" sz="2400" dirty="0">
                <a:solidFill>
                  <a:schemeClr val="bg1"/>
                </a:solidFill>
                <a:effectLst>
                  <a:outerShdw blurRad="38100" dist="38100" dir="2700000" algn="tl">
                    <a:srgbClr val="000000"/>
                  </a:outerShdw>
                </a:effectLst>
                <a:ea typeface="+mn-ea"/>
              </a:rPr>
              <a:t> </a:t>
            </a:r>
          </a:p>
          <a:p>
            <a:pPr eaLnBrk="1" hangingPunct="1">
              <a:lnSpc>
                <a:spcPct val="90000"/>
              </a:lnSpc>
              <a:buFontTx/>
              <a:buNone/>
              <a:defRPr/>
            </a:pPr>
            <a:r>
              <a:rPr lang="en-US" sz="2400" u="sng" dirty="0">
                <a:solidFill>
                  <a:srgbClr val="FFFF00"/>
                </a:solidFill>
                <a:effectLst>
                  <a:outerShdw blurRad="38100" dist="38100" dir="2700000" algn="tl">
                    <a:srgbClr val="000000"/>
                  </a:outerShdw>
                </a:effectLst>
                <a:ea typeface="+mn-ea"/>
              </a:rPr>
              <a:t>Book Of Luke - Chapter 4 - Verses 9 Thru 12</a:t>
            </a:r>
            <a:endParaRPr lang="en-US" sz="2400" dirty="0">
              <a:solidFill>
                <a:srgbClr val="FFFF00"/>
              </a:solidFill>
              <a:effectLst>
                <a:outerShdw blurRad="38100" dist="38100" dir="2700000" algn="tl">
                  <a:srgbClr val="000000"/>
                </a:outerShdw>
              </a:effectLst>
              <a:ea typeface="+mn-ea"/>
            </a:endParaRPr>
          </a:p>
          <a:p>
            <a:pPr eaLnBrk="1" hangingPunct="1">
              <a:lnSpc>
                <a:spcPct val="90000"/>
              </a:lnSpc>
              <a:buFontTx/>
              <a:buNone/>
              <a:defRPr/>
            </a:pPr>
            <a:endParaRPr lang="en-US" sz="8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400" b="1" u="sng" dirty="0">
                <a:solidFill>
                  <a:schemeClr val="bg1"/>
                </a:solidFill>
                <a:ea typeface="+mn-ea"/>
              </a:rPr>
              <a:t>Psalm 91: 11 - Vs - Deuteronomy 6: 16</a:t>
            </a:r>
            <a:r>
              <a:rPr lang="en-US" sz="2400" b="1" dirty="0">
                <a:solidFill>
                  <a:schemeClr val="bg1"/>
                </a:solidFill>
                <a:ea typeface="+mn-ea"/>
              </a:rPr>
              <a:t> – </a:t>
            </a:r>
          </a:p>
          <a:p>
            <a:pPr eaLnBrk="1" hangingPunct="1">
              <a:lnSpc>
                <a:spcPct val="90000"/>
              </a:lnSpc>
              <a:buFont typeface="Wingdings" pitchFamily="2" charset="2"/>
              <a:buChar char="Ø"/>
              <a:defRPr/>
            </a:pPr>
            <a:endParaRPr lang="en-US" sz="800" b="1" dirty="0">
              <a:solidFill>
                <a:schemeClr val="bg1"/>
              </a:solidFill>
              <a:ea typeface="+mn-ea"/>
            </a:endParaRPr>
          </a:p>
          <a:p>
            <a:pPr eaLnBrk="1" hangingPunct="1">
              <a:lnSpc>
                <a:spcPct val="90000"/>
              </a:lnSpc>
              <a:buFont typeface="Wingdings" pitchFamily="2" charset="2"/>
              <a:buNone/>
              <a:defRPr/>
            </a:pPr>
            <a:r>
              <a:rPr lang="en-US" sz="1800" b="1" dirty="0">
                <a:solidFill>
                  <a:schemeClr val="bg1"/>
                </a:solidFill>
                <a:ea typeface="+mn-ea"/>
              </a:rPr>
              <a:t>     </a:t>
            </a:r>
            <a:r>
              <a:rPr lang="en-US" sz="2000" b="1" dirty="0">
                <a:solidFill>
                  <a:schemeClr val="bg1"/>
                </a:solidFill>
                <a:ea typeface="+mn-ea"/>
              </a:rPr>
              <a:t>The second temptation was to make Jesus a wonder-worker and thereby attract people to follow Him.  The tempter projected Him into a vision of standing atop the temple on Mount Zion.  At the corner where the Royal Porch &amp; Solomon’s Porch met was a drop of 450 feet into the valley of brook Kidron. A rabbinical tradition reads, “When the King Messiah does reveal Himself,  then He comes and stands on the roof of the Holy Place.”   This means to appear from above, miraculously introducing His</a:t>
            </a:r>
            <a:r>
              <a:rPr lang="en-US" sz="2000" b="1" i="1" dirty="0">
                <a:solidFill>
                  <a:schemeClr val="bg1"/>
                </a:solidFill>
                <a:ea typeface="+mn-ea"/>
              </a:rPr>
              <a:t> national leadership.</a:t>
            </a:r>
            <a:r>
              <a:rPr lang="en-US" sz="2000"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1600" dirty="0">
                <a:solidFill>
                  <a:schemeClr val="bg1"/>
                </a:solidFill>
                <a:effectLst>
                  <a:outerShdw blurRad="38100" dist="38100" dir="2700000" algn="tl">
                    <a:srgbClr val="000000"/>
                  </a:outerShdw>
                </a:effectLst>
                <a:ea typeface="+mn-ea"/>
              </a:rPr>
              <a:t>    </a:t>
            </a:r>
            <a:endParaRPr lang="en-US" sz="2400" dirty="0">
              <a:effectLst>
                <a:outerShdw blurRad="38100" dist="38100" dir="2700000" algn="tl">
                  <a:srgbClr val="FFFFFF"/>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926147">
                                            <p:txEl>
                                              <p:pRg st="0" end="0"/>
                                            </p:txEl>
                                          </p:spTgt>
                                        </p:tgtEl>
                                        <p:attrNameLst>
                                          <p:attrName>style.visibility</p:attrName>
                                        </p:attrNameLst>
                                      </p:cBhvr>
                                      <p:to>
                                        <p:strVal val="visible"/>
                                      </p:to>
                                    </p:set>
                                    <p:anim calcmode="lin" valueType="num">
                                      <p:cBhvr>
                                        <p:cTn id="7" dur="500" fill="hold"/>
                                        <p:tgtEl>
                                          <p:spTgt spid="192614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926147">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926147">
                                            <p:txEl>
                                              <p:pRg st="1" end="1"/>
                                            </p:txEl>
                                          </p:spTgt>
                                        </p:tgtEl>
                                        <p:attrNameLst>
                                          <p:attrName>style.visibility</p:attrName>
                                        </p:attrNameLst>
                                      </p:cBhvr>
                                      <p:to>
                                        <p:strVal val="visible"/>
                                      </p:to>
                                    </p:set>
                                    <p:anim calcmode="lin" valueType="num">
                                      <p:cBhvr>
                                        <p:cTn id="13" dur="500" fill="hold"/>
                                        <p:tgtEl>
                                          <p:spTgt spid="1926147">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926147">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926147">
                                            <p:txEl>
                                              <p:pRg st="2" end="2"/>
                                            </p:txEl>
                                          </p:spTgt>
                                        </p:tgtEl>
                                        <p:attrNameLst>
                                          <p:attrName>style.visibility</p:attrName>
                                        </p:attrNameLst>
                                      </p:cBhvr>
                                      <p:to>
                                        <p:strVal val="visible"/>
                                      </p:to>
                                    </p:set>
                                    <p:anim calcmode="lin" valueType="num">
                                      <p:cBhvr>
                                        <p:cTn id="19" dur="500" fill="hold"/>
                                        <p:tgtEl>
                                          <p:spTgt spid="1926147">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1926147">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926147">
                                            <p:txEl>
                                              <p:pRg st="3" end="3"/>
                                            </p:txEl>
                                          </p:spTgt>
                                        </p:tgtEl>
                                        <p:attrNameLst>
                                          <p:attrName>style.visibility</p:attrName>
                                        </p:attrNameLst>
                                      </p:cBhvr>
                                      <p:to>
                                        <p:strVal val="visible"/>
                                      </p:to>
                                    </p:set>
                                    <p:anim calcmode="lin" valueType="num">
                                      <p:cBhvr>
                                        <p:cTn id="25" dur="500" fill="hold"/>
                                        <p:tgtEl>
                                          <p:spTgt spid="1926147">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1926147">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926147">
                                            <p:txEl>
                                              <p:pRg st="5" end="5"/>
                                            </p:txEl>
                                          </p:spTgt>
                                        </p:tgtEl>
                                        <p:attrNameLst>
                                          <p:attrName>style.visibility</p:attrName>
                                        </p:attrNameLst>
                                      </p:cBhvr>
                                      <p:to>
                                        <p:strVal val="visible"/>
                                      </p:to>
                                    </p:set>
                                    <p:anim calcmode="lin" valueType="num">
                                      <p:cBhvr>
                                        <p:cTn id="31" dur="500" fill="hold"/>
                                        <p:tgtEl>
                                          <p:spTgt spid="1926147">
                                            <p:txEl>
                                              <p:pRg st="5" end="5"/>
                                            </p:txEl>
                                          </p:spTgt>
                                        </p:tgtEl>
                                        <p:attrNameLst>
                                          <p:attrName>ppt_w</p:attrName>
                                        </p:attrNameLst>
                                      </p:cBhvr>
                                      <p:tavLst>
                                        <p:tav tm="0">
                                          <p:val>
                                            <p:strVal val="2/3*#ppt_w"/>
                                          </p:val>
                                        </p:tav>
                                        <p:tav tm="100000">
                                          <p:val>
                                            <p:strVal val="#ppt_w"/>
                                          </p:val>
                                        </p:tav>
                                      </p:tavLst>
                                    </p:anim>
                                    <p:anim calcmode="lin" valueType="num">
                                      <p:cBhvr>
                                        <p:cTn id="32" dur="500" fill="hold"/>
                                        <p:tgtEl>
                                          <p:spTgt spid="1926147">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926147">
                                            <p:txEl>
                                              <p:pRg st="7" end="7"/>
                                            </p:txEl>
                                          </p:spTgt>
                                        </p:tgtEl>
                                        <p:attrNameLst>
                                          <p:attrName>style.visibility</p:attrName>
                                        </p:attrNameLst>
                                      </p:cBhvr>
                                      <p:to>
                                        <p:strVal val="visible"/>
                                      </p:to>
                                    </p:set>
                                    <p:anim calcmode="lin" valueType="num">
                                      <p:cBhvr>
                                        <p:cTn id="37" dur="500" fill="hold"/>
                                        <p:tgtEl>
                                          <p:spTgt spid="1926147">
                                            <p:txEl>
                                              <p:pRg st="7" end="7"/>
                                            </p:txEl>
                                          </p:spTgt>
                                        </p:tgtEl>
                                        <p:attrNameLst>
                                          <p:attrName>ppt_w</p:attrName>
                                        </p:attrNameLst>
                                      </p:cBhvr>
                                      <p:tavLst>
                                        <p:tav tm="0">
                                          <p:val>
                                            <p:strVal val="2/3*#ppt_w"/>
                                          </p:val>
                                        </p:tav>
                                        <p:tav tm="100000">
                                          <p:val>
                                            <p:strVal val="#ppt_w"/>
                                          </p:val>
                                        </p:tav>
                                      </p:tavLst>
                                    </p:anim>
                                    <p:anim calcmode="lin" valueType="num">
                                      <p:cBhvr>
                                        <p:cTn id="38" dur="500" fill="hold"/>
                                        <p:tgtEl>
                                          <p:spTgt spid="1926147">
                                            <p:txEl>
                                              <p:pRg st="7" end="7"/>
                                            </p:txEl>
                                          </p:spTgt>
                                        </p:tgtEl>
                                        <p:attrNameLst>
                                          <p:attrName>ppt_h</p:attrName>
                                        </p:attrNameLst>
                                      </p:cBhvr>
                                      <p:tavLst>
                                        <p:tav tm="0">
                                          <p:val>
                                            <p:strVal val="2/3*#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926147">
                                            <p:txEl>
                                              <p:pRg st="8" end="8"/>
                                            </p:txEl>
                                          </p:spTgt>
                                        </p:tgtEl>
                                        <p:attrNameLst>
                                          <p:attrName>style.visibility</p:attrName>
                                        </p:attrNameLst>
                                      </p:cBhvr>
                                      <p:to>
                                        <p:strVal val="visible"/>
                                      </p:to>
                                    </p:set>
                                    <p:anim calcmode="lin" valueType="num">
                                      <p:cBhvr>
                                        <p:cTn id="43" dur="500" fill="hold"/>
                                        <p:tgtEl>
                                          <p:spTgt spid="1926147">
                                            <p:txEl>
                                              <p:pRg st="8" end="8"/>
                                            </p:txEl>
                                          </p:spTgt>
                                        </p:tgtEl>
                                        <p:attrNameLst>
                                          <p:attrName>ppt_w</p:attrName>
                                        </p:attrNameLst>
                                      </p:cBhvr>
                                      <p:tavLst>
                                        <p:tav tm="0">
                                          <p:val>
                                            <p:strVal val="2/3*#ppt_w"/>
                                          </p:val>
                                        </p:tav>
                                        <p:tav tm="100000">
                                          <p:val>
                                            <p:strVal val="#ppt_w"/>
                                          </p:val>
                                        </p:tav>
                                      </p:tavLst>
                                    </p:anim>
                                    <p:anim calcmode="lin" valueType="num">
                                      <p:cBhvr>
                                        <p:cTn id="44" dur="500" fill="hold"/>
                                        <p:tgtEl>
                                          <p:spTgt spid="1926147">
                                            <p:txEl>
                                              <p:pRg st="8" end="8"/>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9E378AB5-5190-4280-979B-7025186633AC}"/>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313347" name="Rectangle 3">
            <a:extLst>
              <a:ext uri="{FF2B5EF4-FFF2-40B4-BE49-F238E27FC236}">
                <a16:creationId xmlns:a16="http://schemas.microsoft.com/office/drawing/2014/main" id="{BA28EE48-6EE8-45BF-B627-8866F9BDA23B}"/>
              </a:ext>
            </a:extLst>
          </p:cNvPr>
          <p:cNvSpPr>
            <a:spLocks noGrp="1" noChangeArrowheads="1"/>
          </p:cNvSpPr>
          <p:nvPr>
            <p:ph type="subTitle" idx="1"/>
          </p:nvPr>
        </p:nvSpPr>
        <p:spPr/>
        <p:txBody>
          <a:bodyPr/>
          <a:lstStyle/>
          <a:p>
            <a:pPr eaLnBrk="1" hangingPunct="1"/>
            <a:endParaRPr lang="en-US" altLang="en-US"/>
          </a:p>
        </p:txBody>
      </p:sp>
      <p:pic>
        <p:nvPicPr>
          <p:cNvPr id="313348" name="Picture 4" descr="C:\Documents and Settings\Owner\My Documents\Educational Illustrations\bible-devil.gif">
            <a:extLst>
              <a:ext uri="{FF2B5EF4-FFF2-40B4-BE49-F238E27FC236}">
                <a16:creationId xmlns:a16="http://schemas.microsoft.com/office/drawing/2014/main" id="{584EA1A9-DCC5-4825-AF17-04D0038608F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876800"/>
            <a:ext cx="2286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7170" name="Rectangle 2" descr="Medium wood">
            <a:extLst>
              <a:ext uri="{FF2B5EF4-FFF2-40B4-BE49-F238E27FC236}">
                <a16:creationId xmlns:a16="http://schemas.microsoft.com/office/drawing/2014/main" id="{CDFAF802-21DB-4661-B724-8439497A94AF}"/>
              </a:ext>
            </a:extLst>
          </p:cNvPr>
          <p:cNvSpPr>
            <a:spLocks noGrp="1" noChangeArrowheads="1"/>
          </p:cNvSpPr>
          <p:nvPr>
            <p:ph type="title"/>
          </p:nvPr>
        </p:nvSpPr>
        <p:spPr>
          <a:xfrm>
            <a:off x="0" y="0"/>
            <a:ext cx="6324600" cy="1066800"/>
          </a:xfrm>
          <a:blipFill dpi="0" rotWithShape="0">
            <a:blip r:embed="rId4" cstate="print"/>
            <a:srcRect/>
            <a:tile tx="0" ty="0" sx="100000" sy="100000" flip="none" algn="tl"/>
          </a:blipFill>
        </p:spPr>
        <p:txBody>
          <a:bodyPr/>
          <a:lstStyle/>
          <a:p>
            <a:pPr eaLnBrk="1" hangingPunct="1">
              <a:defRPr/>
            </a:pPr>
            <a:r>
              <a:rPr lang="en-US" b="1" dirty="0">
                <a:solidFill>
                  <a:schemeClr val="tx1"/>
                </a:solidFill>
                <a:effectLst>
                  <a:outerShdw blurRad="38100" dist="38100" dir="2700000" algn="tl">
                    <a:srgbClr val="FFFFFF"/>
                  </a:outerShdw>
                </a:effectLst>
                <a:ea typeface="+mj-ea"/>
              </a:rPr>
              <a:t>Homiletic Commentary</a:t>
            </a:r>
          </a:p>
        </p:txBody>
      </p:sp>
      <p:sp>
        <p:nvSpPr>
          <p:cNvPr id="1927171" name="Rectangle 3">
            <a:extLst>
              <a:ext uri="{FF2B5EF4-FFF2-40B4-BE49-F238E27FC236}">
                <a16:creationId xmlns:a16="http://schemas.microsoft.com/office/drawing/2014/main" id="{92416B5F-45EE-4E56-B6A7-F36E11E9CB2D}"/>
              </a:ext>
            </a:extLst>
          </p:cNvPr>
          <p:cNvSpPr>
            <a:spLocks noGrp="1" noChangeArrowheads="1"/>
          </p:cNvSpPr>
          <p:nvPr>
            <p:ph type="body" idx="1"/>
          </p:nvPr>
        </p:nvSpPr>
        <p:spPr>
          <a:xfrm>
            <a:off x="0" y="1143000"/>
            <a:ext cx="6324600"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1800" dirty="0">
                <a:solidFill>
                  <a:srgbClr val="FFFF00"/>
                </a:solidFill>
                <a:effectLst>
                  <a:outerShdw blurRad="38100" dist="38100" dir="2700000" algn="tl">
                    <a:srgbClr val="000000"/>
                  </a:outerShdw>
                </a:effectLst>
                <a:ea typeface="+mn-ea"/>
              </a:rPr>
              <a:t> </a:t>
            </a:r>
            <a:r>
              <a:rPr lang="en-US" sz="2400" u="sng" dirty="0">
                <a:solidFill>
                  <a:srgbClr val="FF9900"/>
                </a:solidFill>
                <a:effectLst>
                  <a:outerShdw blurRad="38100" dist="38100" dir="2700000" algn="tl">
                    <a:srgbClr val="000000"/>
                  </a:outerShdw>
                </a:effectLst>
                <a:ea typeface="+mn-ea"/>
              </a:rPr>
              <a:t>Pulpit’s Bullets As Regards Purposed Intent:</a:t>
            </a:r>
            <a:r>
              <a:rPr lang="en-US" sz="2400" dirty="0">
                <a:solidFill>
                  <a:schemeClr val="bg1"/>
                </a:solidFill>
                <a:effectLst>
                  <a:outerShdw blurRad="38100" dist="38100" dir="2700000" algn="tl">
                    <a:srgbClr val="000000"/>
                  </a:outerShdw>
                </a:effectLst>
                <a:ea typeface="+mn-ea"/>
              </a:rPr>
              <a:t> </a:t>
            </a:r>
          </a:p>
          <a:p>
            <a:pPr eaLnBrk="1" hangingPunct="1">
              <a:lnSpc>
                <a:spcPct val="90000"/>
              </a:lnSpc>
              <a:buFontTx/>
              <a:buNone/>
              <a:defRPr/>
            </a:pPr>
            <a:endParaRPr lang="en-US" sz="8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dirty="0">
                <a:solidFill>
                  <a:srgbClr val="FFFF00"/>
                </a:solidFill>
                <a:ea typeface="+mn-ea"/>
              </a:rPr>
              <a:t>Whether Temptations Of Appetite Or Ambition – Whether Necessary As Perfection Of His Human Nature Or For His Savior Role – The Three Temptations </a:t>
            </a:r>
            <a:r>
              <a:rPr lang="en-US" sz="2000" b="1" dirty="0">
                <a:solidFill>
                  <a:srgbClr val="FFFF00"/>
                </a:solidFill>
                <a:ea typeface="+mn-ea"/>
              </a:rPr>
              <a:t>Recorded</a:t>
            </a:r>
            <a:r>
              <a:rPr lang="en-US" sz="2000" i="1" dirty="0">
                <a:solidFill>
                  <a:srgbClr val="FFFF00"/>
                </a:solidFill>
                <a:ea typeface="+mn-ea"/>
              </a:rPr>
              <a:t> </a:t>
            </a:r>
            <a:r>
              <a:rPr lang="en-US" sz="2000" dirty="0">
                <a:solidFill>
                  <a:srgbClr val="FFFF00"/>
                </a:solidFill>
                <a:ea typeface="+mn-ea"/>
              </a:rPr>
              <a:t>Mirror Those The Faithful Feel &amp; Thus We Find Here For Our Edification.</a:t>
            </a:r>
          </a:p>
          <a:p>
            <a:pPr eaLnBrk="1" hangingPunct="1">
              <a:lnSpc>
                <a:spcPct val="90000"/>
              </a:lnSpc>
              <a:buFont typeface="Wingdings" pitchFamily="2" charset="2"/>
              <a:buChar char="Ø"/>
              <a:defRPr/>
            </a:pPr>
            <a:r>
              <a:rPr lang="en-US" sz="1800" u="sng" dirty="0">
                <a:solidFill>
                  <a:schemeClr val="bg1"/>
                </a:solidFill>
                <a:ea typeface="+mn-ea"/>
              </a:rPr>
              <a:t>It will be remembered that we are dealing with a narrative of real transactions.  It is not a poem,  not a parable.</a:t>
            </a:r>
          </a:p>
          <a:p>
            <a:pPr eaLnBrk="1" hangingPunct="1">
              <a:lnSpc>
                <a:spcPct val="90000"/>
              </a:lnSpc>
              <a:buFont typeface="Wingdings" pitchFamily="2" charset="2"/>
              <a:buChar char="Ø"/>
              <a:defRPr/>
            </a:pPr>
            <a:endParaRPr lang="en-US" sz="800" dirty="0">
              <a:solidFill>
                <a:schemeClr val="bg1"/>
              </a:solidFill>
              <a:ea typeface="+mn-ea"/>
            </a:endParaRPr>
          </a:p>
          <a:p>
            <a:pPr eaLnBrk="1" hangingPunct="1">
              <a:lnSpc>
                <a:spcPct val="90000"/>
              </a:lnSpc>
              <a:buFont typeface="Wingdings" pitchFamily="2" charset="2"/>
              <a:buChar char="Ø"/>
              <a:defRPr/>
            </a:pPr>
            <a:r>
              <a:rPr lang="en-US" sz="1800" b="1" dirty="0">
                <a:solidFill>
                  <a:schemeClr val="bg1"/>
                </a:solidFill>
                <a:ea typeface="+mn-ea"/>
              </a:rPr>
              <a:t>Here is the tempter who is tempting us,  adapting  the form of his solicitations to our tempers,  our endowments,  our circumstances. Here are the characteristics of his approaches, his doubts, his ‘ifs’,  his quotations from Scripture only when it  suits his purpose to do so, his three great heads of temptation  –  that which seeks us thru bodily need or fleshly appetite,  that which seeks us thru even our purer and higher instincts,  that which would draw us into the net by stirring up the pride of life.</a:t>
            </a:r>
            <a:r>
              <a:rPr lang="en-US" sz="1800"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1800" dirty="0">
                <a:solidFill>
                  <a:schemeClr val="bg1"/>
                </a:solidFill>
                <a:effectLst>
                  <a:outerShdw blurRad="38100" dist="38100" dir="2700000" algn="tl">
                    <a:srgbClr val="000000"/>
                  </a:outerShdw>
                </a:effectLst>
                <a:ea typeface="+mn-ea"/>
              </a:rPr>
              <a:t> </a:t>
            </a: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27171">
                                            <p:txEl>
                                              <p:pRg st="0" end="0"/>
                                            </p:txEl>
                                          </p:spTgt>
                                        </p:tgtEl>
                                        <p:attrNameLst>
                                          <p:attrName>style.visibility</p:attrName>
                                        </p:attrNameLst>
                                      </p:cBhvr>
                                      <p:to>
                                        <p:strVal val="visible"/>
                                      </p:to>
                                    </p:set>
                                    <p:anim calcmode="lin" valueType="num">
                                      <p:cBhvr>
                                        <p:cTn id="7" dur="1000" fill="hold"/>
                                        <p:tgtEl>
                                          <p:spTgt spid="192717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2717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271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271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27171">
                                            <p:txEl>
                                              <p:pRg st="2" end="2"/>
                                            </p:txEl>
                                          </p:spTgt>
                                        </p:tgtEl>
                                        <p:attrNameLst>
                                          <p:attrName>style.visibility</p:attrName>
                                        </p:attrNameLst>
                                      </p:cBhvr>
                                      <p:to>
                                        <p:strVal val="visible"/>
                                      </p:to>
                                    </p:set>
                                    <p:anim calcmode="lin" valueType="num">
                                      <p:cBhvr>
                                        <p:cTn id="15" dur="1000" fill="hold"/>
                                        <p:tgtEl>
                                          <p:spTgt spid="192717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92717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9271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271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27171">
                                            <p:txEl>
                                              <p:pRg st="3" end="3"/>
                                            </p:txEl>
                                          </p:spTgt>
                                        </p:tgtEl>
                                        <p:attrNameLst>
                                          <p:attrName>style.visibility</p:attrName>
                                        </p:attrNameLst>
                                      </p:cBhvr>
                                      <p:to>
                                        <p:strVal val="visible"/>
                                      </p:to>
                                    </p:set>
                                    <p:anim calcmode="lin" valueType="num">
                                      <p:cBhvr>
                                        <p:cTn id="23" dur="1000" fill="hold"/>
                                        <p:tgtEl>
                                          <p:spTgt spid="192717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92717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9271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271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27171">
                                            <p:txEl>
                                              <p:pRg st="5" end="5"/>
                                            </p:txEl>
                                          </p:spTgt>
                                        </p:tgtEl>
                                        <p:attrNameLst>
                                          <p:attrName>style.visibility</p:attrName>
                                        </p:attrNameLst>
                                      </p:cBhvr>
                                      <p:to>
                                        <p:strVal val="visible"/>
                                      </p:to>
                                    </p:set>
                                    <p:anim calcmode="lin" valueType="num">
                                      <p:cBhvr>
                                        <p:cTn id="31" dur="1000" fill="hold"/>
                                        <p:tgtEl>
                                          <p:spTgt spid="1927171">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927171">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9271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271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27171">
                                            <p:txEl>
                                              <p:pRg st="6" end="6"/>
                                            </p:txEl>
                                          </p:spTgt>
                                        </p:tgtEl>
                                        <p:attrNameLst>
                                          <p:attrName>style.visibility</p:attrName>
                                        </p:attrNameLst>
                                      </p:cBhvr>
                                      <p:to>
                                        <p:strVal val="visible"/>
                                      </p:to>
                                    </p:set>
                                    <p:anim calcmode="lin" valueType="num">
                                      <p:cBhvr>
                                        <p:cTn id="39" dur="1000" fill="hold"/>
                                        <p:tgtEl>
                                          <p:spTgt spid="1927171">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1927171">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19271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271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27171">
                                            <p:txEl>
                                              <p:pRg st="7" end="7"/>
                                            </p:txEl>
                                          </p:spTgt>
                                        </p:tgtEl>
                                        <p:attrNameLst>
                                          <p:attrName>style.visibility</p:attrName>
                                        </p:attrNameLst>
                                      </p:cBhvr>
                                      <p:to>
                                        <p:strVal val="visible"/>
                                      </p:to>
                                    </p:set>
                                    <p:anim calcmode="lin" valueType="num">
                                      <p:cBhvr>
                                        <p:cTn id="47" dur="1000" fill="hold"/>
                                        <p:tgtEl>
                                          <p:spTgt spid="1927171">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1927171">
                                            <p:txEl>
                                              <p:pRg st="7" end="7"/>
                                            </p:txEl>
                                          </p:spTgt>
                                        </p:tgtEl>
                                        <p:attrNameLst>
                                          <p:attrName>ppt_h</p:attrName>
                                        </p:attrNameLst>
                                      </p:cBhvr>
                                      <p:tavLst>
                                        <p:tav tm="0">
                                          <p:val>
                                            <p:fltVal val="0"/>
                                          </p:val>
                                        </p:tav>
                                        <p:tav tm="100000">
                                          <p:val>
                                            <p:strVal val="#ppt_h"/>
                                          </p:val>
                                        </p:tav>
                                      </p:tavLst>
                                    </p:anim>
                                    <p:anim calcmode="lin" valueType="num">
                                      <p:cBhvr>
                                        <p:cTn id="49" dur="1000" fill="hold"/>
                                        <p:tgtEl>
                                          <p:spTgt spid="192717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2717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717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8194" name="Rectangle 1026" descr="Medium wood">
            <a:extLst>
              <a:ext uri="{FF2B5EF4-FFF2-40B4-BE49-F238E27FC236}">
                <a16:creationId xmlns:a16="http://schemas.microsoft.com/office/drawing/2014/main" id="{DF9D7FB3-AE66-4924-804A-9DEE79F53B99}"/>
              </a:ext>
            </a:extLst>
          </p:cNvPr>
          <p:cNvSpPr>
            <a:spLocks noGrp="1" noChangeArrowheads="1"/>
          </p:cNvSpPr>
          <p:nvPr>
            <p:ph type="title"/>
          </p:nvPr>
        </p:nvSpPr>
        <p:spPr>
          <a:xfrm>
            <a:off x="0" y="0"/>
            <a:ext cx="6324600" cy="1066800"/>
          </a:xfrm>
          <a:blipFill dpi="0" rotWithShape="0">
            <a:blip r:embed="rId4" cstate="print"/>
            <a:srcRect/>
            <a:tile tx="0" ty="0" sx="100000" sy="100000" flip="none" algn="tl"/>
          </a:blipFill>
        </p:spPr>
        <p:txBody>
          <a:bodyPr/>
          <a:lstStyle/>
          <a:p>
            <a:pPr eaLnBrk="1" hangingPunct="1">
              <a:defRPr/>
            </a:pPr>
            <a:r>
              <a:rPr lang="en-US" b="1" dirty="0">
                <a:solidFill>
                  <a:schemeClr val="tx1"/>
                </a:solidFill>
                <a:effectLst>
                  <a:outerShdw blurRad="38100" dist="38100" dir="2700000" algn="tl">
                    <a:srgbClr val="FFFFFF"/>
                  </a:outerShdw>
                </a:effectLst>
                <a:ea typeface="+mj-ea"/>
              </a:rPr>
              <a:t>Homiletic Commentary</a:t>
            </a:r>
          </a:p>
        </p:txBody>
      </p:sp>
      <p:sp>
        <p:nvSpPr>
          <p:cNvPr id="1928195" name="Rectangle 1027">
            <a:extLst>
              <a:ext uri="{FF2B5EF4-FFF2-40B4-BE49-F238E27FC236}">
                <a16:creationId xmlns:a16="http://schemas.microsoft.com/office/drawing/2014/main" id="{C1FC33BB-2442-4A45-8EC8-D10A9C6A4A83}"/>
              </a:ext>
            </a:extLst>
          </p:cNvPr>
          <p:cNvSpPr>
            <a:spLocks noGrp="1" noChangeArrowheads="1"/>
          </p:cNvSpPr>
          <p:nvPr>
            <p:ph type="body" idx="1"/>
          </p:nvPr>
        </p:nvSpPr>
        <p:spPr>
          <a:xfrm>
            <a:off x="0" y="1143000"/>
            <a:ext cx="6324600"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Tx/>
              <a:buNone/>
              <a:defRPr/>
            </a:pPr>
            <a:r>
              <a:rPr lang="en-US" sz="2400" u="sng" dirty="0">
                <a:solidFill>
                  <a:srgbClr val="FF9900"/>
                </a:solidFill>
                <a:effectLst>
                  <a:outerShdw blurRad="38100" dist="38100" dir="2700000" algn="tl">
                    <a:srgbClr val="000000"/>
                  </a:outerShdw>
                </a:effectLst>
                <a:ea typeface="+mn-ea"/>
              </a:rPr>
              <a:t>Preacher’s Points Regarding Purposed Intent</a:t>
            </a:r>
          </a:p>
          <a:p>
            <a:pPr eaLnBrk="1" hangingPunct="1">
              <a:lnSpc>
                <a:spcPct val="90000"/>
              </a:lnSpc>
              <a:buFontTx/>
              <a:buNone/>
              <a:defRPr/>
            </a:pPr>
            <a:r>
              <a:rPr lang="en-US" sz="2800" u="sng" dirty="0">
                <a:solidFill>
                  <a:srgbClr val="FFFF00"/>
                </a:solidFill>
                <a:effectLst>
                  <a:outerShdw blurRad="38100" dist="38100" dir="2700000" algn="tl">
                    <a:srgbClr val="000000"/>
                  </a:outerShdw>
                </a:effectLst>
                <a:ea typeface="+mn-ea"/>
              </a:rPr>
              <a:t>He Had His Sense Of Vocation Tested</a:t>
            </a:r>
          </a:p>
          <a:p>
            <a:pPr eaLnBrk="1" hangingPunct="1">
              <a:lnSpc>
                <a:spcPct val="90000"/>
              </a:lnSpc>
              <a:buFontTx/>
              <a:buNone/>
              <a:defRPr/>
            </a:pPr>
            <a:r>
              <a:rPr lang="en-US" sz="2800" u="sng" dirty="0">
                <a:solidFill>
                  <a:srgbClr val="FFFF00"/>
                </a:solidFill>
                <a:effectLst>
                  <a:outerShdw blurRad="38100" dist="38100" dir="2700000" algn="tl">
                    <a:srgbClr val="000000"/>
                  </a:outerShdw>
                </a:effectLst>
                <a:ea typeface="+mn-ea"/>
              </a:rPr>
              <a:t>Making Decision Between 2 Kingdoms</a:t>
            </a:r>
            <a:r>
              <a:rPr lang="en-US" sz="2800" dirty="0">
                <a:solidFill>
                  <a:schemeClr val="bg1"/>
                </a:solidFill>
                <a:ea typeface="+mn-ea"/>
              </a:rPr>
              <a:t> </a:t>
            </a:r>
          </a:p>
          <a:p>
            <a:pPr eaLnBrk="1" hangingPunct="1">
              <a:lnSpc>
                <a:spcPct val="90000"/>
              </a:lnSpc>
              <a:buFont typeface="Wingdings" pitchFamily="2" charset="2"/>
              <a:buChar char="Ø"/>
              <a:defRPr/>
            </a:pPr>
            <a:r>
              <a:rPr lang="en-US" sz="2800" b="1" u="sng" dirty="0">
                <a:solidFill>
                  <a:srgbClr val="FFFF99"/>
                </a:solidFill>
                <a:effectLst>
                  <a:outerShdw blurRad="38100" dist="38100" dir="2700000" algn="tl">
                    <a:srgbClr val="000000"/>
                  </a:outerShdw>
                </a:effectLst>
                <a:ea typeface="+mn-ea"/>
              </a:rPr>
              <a:t>Tempter Attack From 3 Angles:</a:t>
            </a:r>
            <a:r>
              <a:rPr lang="en-US" sz="2800"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Char char="Ø"/>
              <a:defRPr/>
            </a:pPr>
            <a:r>
              <a:rPr lang="en-US" sz="1800" b="1" dirty="0">
                <a:solidFill>
                  <a:schemeClr val="bg1"/>
                </a:solidFill>
                <a:effectLst>
                  <a:outerShdw blurRad="38100" dist="38100" dir="2700000" algn="tl">
                    <a:srgbClr val="000000"/>
                  </a:outerShdw>
                </a:effectLst>
                <a:ea typeface="+mn-ea"/>
              </a:rPr>
              <a:t>First was the temptation to turn the stone into bread,  that is to use His powers selfishly.  There is an inference that He could become a “bread Messiah,”  a king who would use His power to meeting man’s material needs - securing service in His kingdom. </a:t>
            </a:r>
          </a:p>
          <a:p>
            <a:pPr eaLnBrk="1" hangingPunct="1">
              <a:lnSpc>
                <a:spcPct val="90000"/>
              </a:lnSpc>
              <a:buFont typeface="Wingdings" pitchFamily="2" charset="2"/>
              <a:buChar char="Ø"/>
              <a:defRPr/>
            </a:pPr>
            <a:r>
              <a:rPr lang="en-US" sz="1800" b="1" dirty="0">
                <a:solidFill>
                  <a:schemeClr val="bg1"/>
                </a:solidFill>
                <a:effectLst>
                  <a:outerShdw blurRad="38100" dist="38100" dir="2700000" algn="tl">
                    <a:srgbClr val="000000"/>
                  </a:outerShdw>
                </a:effectLst>
                <a:ea typeface="+mn-ea"/>
              </a:rPr>
              <a:t>The second temptation was to make Jesus a wonder-worker and thereby attract people to follow Him.</a:t>
            </a:r>
          </a:p>
          <a:p>
            <a:pPr eaLnBrk="1" hangingPunct="1">
              <a:lnSpc>
                <a:spcPct val="90000"/>
              </a:lnSpc>
              <a:buFont typeface="Wingdings" pitchFamily="2" charset="2"/>
              <a:buChar char="Ø"/>
              <a:defRPr/>
            </a:pPr>
            <a:r>
              <a:rPr lang="en-US" sz="1800" b="1" dirty="0">
                <a:solidFill>
                  <a:schemeClr val="bg1"/>
                </a:solidFill>
                <a:effectLst>
                  <a:outerShdw blurRad="38100" dist="38100" dir="2700000" algn="tl">
                    <a:srgbClr val="000000"/>
                  </a:outerShdw>
                </a:effectLst>
                <a:ea typeface="+mn-ea"/>
              </a:rPr>
              <a:t>The third temptation focused directly on Jesus’ ultimate mission.  He had come to seek and save   the lost, to reconcile men to God.  The vision of the world that He came to save moved before Him. </a:t>
            </a:r>
          </a:p>
          <a:p>
            <a:pPr eaLnBrk="1" hangingPunct="1">
              <a:lnSpc>
                <a:spcPct val="90000"/>
              </a:lnSpc>
              <a:buFont typeface="Wingdings" pitchFamily="2" charset="2"/>
              <a:buChar char="Ø"/>
              <a:defRPr/>
            </a:pPr>
            <a:r>
              <a:rPr lang="en-US" sz="1800" b="1" dirty="0">
                <a:solidFill>
                  <a:schemeClr val="bg1"/>
                </a:solidFill>
                <a:effectLst>
                  <a:outerShdw blurRad="38100" dist="38100" dir="2700000" algn="tl">
                    <a:srgbClr val="000000"/>
                  </a:outerShdw>
                </a:effectLst>
                <a:ea typeface="+mn-ea"/>
              </a:rPr>
              <a:t>The tempter was suggesting that Jesus should take another route to win the world than the way of the Cross.  But Jesus knew that He couldn’t defeat evil by compromising with evil.</a:t>
            </a:r>
          </a:p>
          <a:p>
            <a:pPr eaLnBrk="1" hangingPunct="1">
              <a:lnSpc>
                <a:spcPct val="90000"/>
              </a:lnSpc>
              <a:buFont typeface="Wingdings" pitchFamily="2" charset="2"/>
              <a:buNone/>
              <a:defRPr/>
            </a:pPr>
            <a:r>
              <a:rPr lang="en-US" sz="1600" dirty="0">
                <a:solidFill>
                  <a:schemeClr val="bg1"/>
                </a:solidFill>
                <a:effectLst>
                  <a:outerShdw blurRad="38100" dist="38100" dir="2700000" algn="tl">
                    <a:srgbClr val="000000"/>
                  </a:outerShdw>
                </a:effectLst>
                <a:ea typeface="+mn-ea"/>
              </a:rPr>
              <a:t>    </a:t>
            </a: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28195">
                                            <p:txEl>
                                              <p:pRg st="0" end="0"/>
                                            </p:txEl>
                                          </p:spTgt>
                                        </p:tgtEl>
                                        <p:attrNameLst>
                                          <p:attrName>style.visibility</p:attrName>
                                        </p:attrNameLst>
                                      </p:cBhvr>
                                      <p:to>
                                        <p:strVal val="visible"/>
                                      </p:to>
                                    </p:set>
                                    <p:anim calcmode="lin" valueType="num">
                                      <p:cBhvr>
                                        <p:cTn id="7" dur="1000" fill="hold"/>
                                        <p:tgtEl>
                                          <p:spTgt spid="1928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28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28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28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28195">
                                            <p:txEl>
                                              <p:pRg st="1" end="1"/>
                                            </p:txEl>
                                          </p:spTgt>
                                        </p:tgtEl>
                                        <p:attrNameLst>
                                          <p:attrName>style.visibility</p:attrName>
                                        </p:attrNameLst>
                                      </p:cBhvr>
                                      <p:to>
                                        <p:strVal val="visible"/>
                                      </p:to>
                                    </p:set>
                                    <p:anim calcmode="lin" valueType="num">
                                      <p:cBhvr>
                                        <p:cTn id="15" dur="1000" fill="hold"/>
                                        <p:tgtEl>
                                          <p:spTgt spid="1928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928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928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28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28195">
                                            <p:txEl>
                                              <p:pRg st="2" end="2"/>
                                            </p:txEl>
                                          </p:spTgt>
                                        </p:tgtEl>
                                        <p:attrNameLst>
                                          <p:attrName>style.visibility</p:attrName>
                                        </p:attrNameLst>
                                      </p:cBhvr>
                                      <p:to>
                                        <p:strVal val="visible"/>
                                      </p:to>
                                    </p:set>
                                    <p:anim calcmode="lin" valueType="num">
                                      <p:cBhvr>
                                        <p:cTn id="23" dur="1000" fill="hold"/>
                                        <p:tgtEl>
                                          <p:spTgt spid="1928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928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928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28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28195">
                                            <p:txEl>
                                              <p:pRg st="3" end="3"/>
                                            </p:txEl>
                                          </p:spTgt>
                                        </p:tgtEl>
                                        <p:attrNameLst>
                                          <p:attrName>style.visibility</p:attrName>
                                        </p:attrNameLst>
                                      </p:cBhvr>
                                      <p:to>
                                        <p:strVal val="visible"/>
                                      </p:to>
                                    </p:set>
                                    <p:anim calcmode="lin" valueType="num">
                                      <p:cBhvr>
                                        <p:cTn id="31" dur="1000" fill="hold"/>
                                        <p:tgtEl>
                                          <p:spTgt spid="19281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9281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9281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281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28195">
                                            <p:txEl>
                                              <p:pRg st="4" end="4"/>
                                            </p:txEl>
                                          </p:spTgt>
                                        </p:tgtEl>
                                        <p:attrNameLst>
                                          <p:attrName>style.visibility</p:attrName>
                                        </p:attrNameLst>
                                      </p:cBhvr>
                                      <p:to>
                                        <p:strVal val="visible"/>
                                      </p:to>
                                    </p:set>
                                    <p:anim calcmode="lin" valueType="num">
                                      <p:cBhvr>
                                        <p:cTn id="39" dur="1000" fill="hold"/>
                                        <p:tgtEl>
                                          <p:spTgt spid="192819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92819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92819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2819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28195">
                                            <p:txEl>
                                              <p:pRg st="5" end="5"/>
                                            </p:txEl>
                                          </p:spTgt>
                                        </p:tgtEl>
                                        <p:attrNameLst>
                                          <p:attrName>style.visibility</p:attrName>
                                        </p:attrNameLst>
                                      </p:cBhvr>
                                      <p:to>
                                        <p:strVal val="visible"/>
                                      </p:to>
                                    </p:set>
                                    <p:anim calcmode="lin" valueType="num">
                                      <p:cBhvr>
                                        <p:cTn id="47" dur="1000" fill="hold"/>
                                        <p:tgtEl>
                                          <p:spTgt spid="192819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92819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9281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281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28195">
                                            <p:txEl>
                                              <p:pRg st="6" end="6"/>
                                            </p:txEl>
                                          </p:spTgt>
                                        </p:tgtEl>
                                        <p:attrNameLst>
                                          <p:attrName>style.visibility</p:attrName>
                                        </p:attrNameLst>
                                      </p:cBhvr>
                                      <p:to>
                                        <p:strVal val="visible"/>
                                      </p:to>
                                    </p:set>
                                    <p:anim calcmode="lin" valueType="num">
                                      <p:cBhvr>
                                        <p:cTn id="55" dur="1000" fill="hold"/>
                                        <p:tgtEl>
                                          <p:spTgt spid="192819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92819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92819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2819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28195">
                                            <p:txEl>
                                              <p:pRg st="7" end="7"/>
                                            </p:txEl>
                                          </p:spTgt>
                                        </p:tgtEl>
                                        <p:attrNameLst>
                                          <p:attrName>style.visibility</p:attrName>
                                        </p:attrNameLst>
                                      </p:cBhvr>
                                      <p:to>
                                        <p:strVal val="visible"/>
                                      </p:to>
                                    </p:set>
                                    <p:anim calcmode="lin" valueType="num">
                                      <p:cBhvr>
                                        <p:cTn id="63" dur="1000" fill="hold"/>
                                        <p:tgtEl>
                                          <p:spTgt spid="1928195">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928195">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92819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2819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28195">
                                            <p:txEl>
                                              <p:pRg st="8" end="8"/>
                                            </p:txEl>
                                          </p:spTgt>
                                        </p:tgtEl>
                                        <p:attrNameLst>
                                          <p:attrName>style.visibility</p:attrName>
                                        </p:attrNameLst>
                                      </p:cBhvr>
                                      <p:to>
                                        <p:strVal val="visible"/>
                                      </p:to>
                                    </p:set>
                                    <p:anim calcmode="lin" valueType="num">
                                      <p:cBhvr>
                                        <p:cTn id="71" dur="1000" fill="hold"/>
                                        <p:tgtEl>
                                          <p:spTgt spid="1928195">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1928195">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192819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2819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928195">
                                            <p:txEl>
                                              <p:pRg st="9" end="9"/>
                                            </p:txEl>
                                          </p:spTgt>
                                        </p:tgtEl>
                                        <p:attrNameLst>
                                          <p:attrName>style.visibility</p:attrName>
                                        </p:attrNameLst>
                                      </p:cBhvr>
                                      <p:to>
                                        <p:strVal val="visible"/>
                                      </p:to>
                                    </p:set>
                                    <p:anim calcmode="lin" valueType="num">
                                      <p:cBhvr>
                                        <p:cTn id="79" dur="1000" fill="hold"/>
                                        <p:tgtEl>
                                          <p:spTgt spid="1928195">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1928195">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1928195">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928195">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819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8802" name="Rectangle 2">
            <a:extLst>
              <a:ext uri="{FF2B5EF4-FFF2-40B4-BE49-F238E27FC236}">
                <a16:creationId xmlns:a16="http://schemas.microsoft.com/office/drawing/2014/main" id="{8395E602-0D8A-4AF1-9584-E964568B0806}"/>
              </a:ext>
            </a:extLst>
          </p:cNvPr>
          <p:cNvSpPr>
            <a:spLocks noGrp="1" noChangeArrowheads="1"/>
          </p:cNvSpPr>
          <p:nvPr>
            <p:ph type="body" sz="half" idx="1"/>
          </p:nvPr>
        </p:nvSpPr>
        <p:spPr>
          <a:xfrm>
            <a:off x="1752600" y="228600"/>
            <a:ext cx="8686800" cy="609600"/>
          </a:xfrm>
          <a:solidFill>
            <a:srgbClr val="CC0000"/>
          </a:solidFill>
        </p:spPr>
        <p:txBody>
          <a:bodyPr/>
          <a:lstStyle/>
          <a:p>
            <a:pPr eaLnBrk="1" hangingPunct="1">
              <a:lnSpc>
                <a:spcPct val="90000"/>
              </a:lnSpc>
              <a:buFontTx/>
              <a:buNone/>
              <a:defRPr/>
            </a:pPr>
            <a:r>
              <a:rPr lang="en-US" sz="3600">
                <a:solidFill>
                  <a:schemeClr val="bg1"/>
                </a:solidFill>
                <a:effectLst>
                  <a:outerShdw blurRad="38100" dist="38100" dir="2700000" algn="tl">
                    <a:srgbClr val="000000"/>
                  </a:outerShdw>
                </a:effectLst>
                <a:ea typeface="+mn-ea"/>
              </a:rPr>
              <a:t>Luke 4:  6 – “I give it to whomever I wish.”</a:t>
            </a:r>
          </a:p>
        </p:txBody>
      </p:sp>
      <p:sp>
        <p:nvSpPr>
          <p:cNvPr id="386051" name="Rectangle 3">
            <a:extLst>
              <a:ext uri="{FF2B5EF4-FFF2-40B4-BE49-F238E27FC236}">
                <a16:creationId xmlns:a16="http://schemas.microsoft.com/office/drawing/2014/main" id="{0154CD47-D7CE-4129-9FB5-D8F03BABBA49}"/>
              </a:ext>
            </a:extLst>
          </p:cNvPr>
          <p:cNvSpPr>
            <a:spLocks noGrp="1" noChangeArrowheads="1"/>
          </p:cNvSpPr>
          <p:nvPr>
            <p:ph sz="half" idx="2"/>
          </p:nvPr>
        </p:nvSpPr>
        <p:spPr>
          <a:xfrm>
            <a:off x="1828800" y="1981200"/>
            <a:ext cx="8534400" cy="4648200"/>
          </a:xfrm>
        </p:spPr>
        <p:txBody>
          <a:bodyPr/>
          <a:lstStyle/>
          <a:p>
            <a:pPr eaLnBrk="1" hangingPunct="1"/>
            <a:endParaRPr lang="en-US" altLang="en-US" sz="2800"/>
          </a:p>
        </p:txBody>
      </p:sp>
      <p:pic>
        <p:nvPicPr>
          <p:cNvPr id="386052" name="Picture 4" descr="C:\Documents and Settings\Owner\My Documents\Educational Illustrations\great temp.bmp">
            <a:extLst>
              <a:ext uri="{FF2B5EF4-FFF2-40B4-BE49-F238E27FC236}">
                <a16:creationId xmlns:a16="http://schemas.microsoft.com/office/drawing/2014/main" id="{B90495FA-1D1D-4CE9-8754-067674597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906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3" name="Picture 6" descr="C:\Documents and Settings\Owner\My Documents\Educational Illustrations\pre_v_c1.jpg">
            <a:extLst>
              <a:ext uri="{FF2B5EF4-FFF2-40B4-BE49-F238E27FC236}">
                <a16:creationId xmlns:a16="http://schemas.microsoft.com/office/drawing/2014/main" id="{604A40E1-AF37-45DD-9BAF-60859F162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9906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17EBF6-DF92-498D-BAC5-56840BB797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22657477"/>
      </p:ext>
    </p:extLst>
  </p:cSld>
  <p:clrMapOvr>
    <a:masterClrMapping/>
  </p:clrMapOvr>
  <p:transition spd="slow" advTm="16000">
    <p:random/>
    <p:sndAc>
      <p:stSnd>
        <p:snd r:embed="rId2" name="projctor.wav"/>
      </p:stSnd>
    </p:sndAc>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ACCCFC51-73AA-4562-96A8-EE023F21395D}"/>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317443" name="Rectangle 3">
            <a:extLst>
              <a:ext uri="{FF2B5EF4-FFF2-40B4-BE49-F238E27FC236}">
                <a16:creationId xmlns:a16="http://schemas.microsoft.com/office/drawing/2014/main" id="{1F30DE2C-0C18-411A-AF61-A4E935FD6D5A}"/>
              </a:ext>
            </a:extLst>
          </p:cNvPr>
          <p:cNvSpPr>
            <a:spLocks noGrp="1" noChangeArrowheads="1"/>
          </p:cNvSpPr>
          <p:nvPr>
            <p:ph type="subTitle" idx="1"/>
          </p:nvPr>
        </p:nvSpPr>
        <p:spPr/>
        <p:txBody>
          <a:bodyPr/>
          <a:lstStyle/>
          <a:p>
            <a:pPr eaLnBrk="1" hangingPunct="1"/>
            <a:endParaRPr lang="en-US" altLang="en-US"/>
          </a:p>
        </p:txBody>
      </p:sp>
      <p:pic>
        <p:nvPicPr>
          <p:cNvPr id="317444" name="Picture 4" descr="Jesus Satan on rock">
            <a:extLst>
              <a:ext uri="{FF2B5EF4-FFF2-40B4-BE49-F238E27FC236}">
                <a16:creationId xmlns:a16="http://schemas.microsoft.com/office/drawing/2014/main" id="{3B97DC3E-FB71-4605-9141-B804EF7B1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581400"/>
            <a:ext cx="3238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8FB313F9-E9A6-426D-8DA3-BF3BF1A759C8}"/>
              </a:ext>
            </a:extLst>
          </p:cNvPr>
          <p:cNvSpPr>
            <a:spLocks noGrp="1" noChangeArrowheads="1"/>
          </p:cNvSpPr>
          <p:nvPr>
            <p:ph type="ctrTitle"/>
          </p:nvPr>
        </p:nvSpPr>
        <p:spPr>
          <a:xfrm>
            <a:off x="2209800" y="152400"/>
            <a:ext cx="7772400" cy="1219200"/>
          </a:xfrm>
          <a:ln>
            <a:solidFill>
              <a:srgbClr val="CC0000"/>
            </a:solidFill>
          </a:ln>
        </p:spPr>
        <p:txBody>
          <a:bodyPr/>
          <a:lstStyle/>
          <a:p>
            <a:pPr eaLnBrk="1" hangingPunct="1">
              <a:defRPr/>
            </a:pPr>
            <a:r>
              <a:rPr lang="en-US" b="1">
                <a:effectLst>
                  <a:outerShdw blurRad="38100" dist="38100" dir="2700000" algn="tl">
                    <a:srgbClr val="C0C0C0"/>
                  </a:outerShdw>
                </a:effectLst>
                <a:ea typeface="+mj-ea"/>
              </a:rPr>
              <a:t>Nature Of This Temptation: Shortcut That Avoids Death</a:t>
            </a:r>
          </a:p>
        </p:txBody>
      </p:sp>
      <p:pic>
        <p:nvPicPr>
          <p:cNvPr id="381955" name="Picture 4" descr="C:\Documents and Settings\Owner\My Documents\Educational Illustrations\JesusPray7.gif">
            <a:extLst>
              <a:ext uri="{FF2B5EF4-FFF2-40B4-BE49-F238E27FC236}">
                <a16:creationId xmlns:a16="http://schemas.microsoft.com/office/drawing/2014/main" id="{AAED6B72-8467-4C8C-8BD5-417F8475DE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95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D2535DA0-1525-4D5B-8480-977A15735987}"/>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a:solidFill>
                  <a:srgbClr val="CC00FF"/>
                </a:solidFill>
                <a:effectLst>
                  <a:outerShdw blurRad="38100" dist="38100" dir="2700000" algn="tl">
                    <a:srgbClr val="000000"/>
                  </a:outerShdw>
                </a:effectLst>
                <a:ea typeface="+mj-ea"/>
              </a:rPr>
              <a:t>Flashback From Tempting Thought</a:t>
            </a:r>
            <a:r>
              <a:rPr lang="en-US">
                <a:solidFill>
                  <a:srgbClr val="CC00FF"/>
                </a:solidFill>
                <a:effectLst>
                  <a:outerShdw blurRad="38100" dist="38100" dir="2700000" algn="tl">
                    <a:srgbClr val="000000"/>
                  </a:outerShdw>
                </a:effectLst>
                <a:ea typeface="+mj-ea"/>
              </a:rPr>
              <a:t> Satan Revisit In Matthew 16: 21</a:t>
            </a:r>
          </a:p>
        </p:txBody>
      </p:sp>
      <p:sp>
        <p:nvSpPr>
          <p:cNvPr id="540675" name="Rectangle 3">
            <a:extLst>
              <a:ext uri="{FF2B5EF4-FFF2-40B4-BE49-F238E27FC236}">
                <a16:creationId xmlns:a16="http://schemas.microsoft.com/office/drawing/2014/main" id="{D4B4D58F-562C-4FFF-A4D5-B8EE438CB959}"/>
              </a:ext>
            </a:extLst>
          </p:cNvPr>
          <p:cNvSpPr>
            <a:spLocks noGrp="1" noChangeArrowheads="1"/>
          </p:cNvSpPr>
          <p:nvPr>
            <p:ph type="body" idx="1"/>
          </p:nvPr>
        </p:nvSpPr>
        <p:spPr>
          <a:xfrm>
            <a:off x="1981200" y="2209800"/>
            <a:ext cx="8305800" cy="4267200"/>
          </a:xfrm>
          <a:ln>
            <a:solidFill>
              <a:schemeClr val="tx1"/>
            </a:solidFill>
            <a:miter lim="800000"/>
            <a:headEnd/>
            <a:tailEnd/>
          </a:ln>
        </p:spPr>
        <p:txBody>
          <a:bodyPr/>
          <a:lstStyle/>
          <a:p>
            <a:pPr eaLnBrk="1" hangingPunct="1">
              <a:lnSpc>
                <a:spcPct val="90000"/>
              </a:lnSpc>
            </a:pPr>
            <a:endParaRPr lang="en-US" altLang="en-US" sz="800" b="1">
              <a:latin typeface="Comic Sans MS" panose="030F0702030302020204" pitchFamily="66" charset="0"/>
            </a:endParaRPr>
          </a:p>
          <a:p>
            <a:pPr eaLnBrk="1" hangingPunct="1">
              <a:lnSpc>
                <a:spcPct val="90000"/>
              </a:lnSpc>
            </a:pPr>
            <a:r>
              <a:rPr lang="en-US" altLang="en-US" sz="3600" b="1">
                <a:solidFill>
                  <a:schemeClr val="bg1"/>
                </a:solidFill>
                <a:latin typeface="Comic Sans MS" panose="030F0702030302020204" pitchFamily="66" charset="0"/>
              </a:rPr>
              <a:t>(22) “Far be it from You, Lord;  this[crucifixion] shall not happen to You!”</a:t>
            </a:r>
          </a:p>
          <a:p>
            <a:pPr eaLnBrk="1" hangingPunct="1">
              <a:lnSpc>
                <a:spcPct val="90000"/>
              </a:lnSpc>
            </a:pPr>
            <a:endParaRPr lang="en-US" altLang="en-US" sz="800" b="1">
              <a:solidFill>
                <a:schemeClr val="bg1"/>
              </a:solidFill>
              <a:latin typeface="Comic Sans MS" panose="030F0702030302020204" pitchFamily="66" charset="0"/>
            </a:endParaRPr>
          </a:p>
          <a:p>
            <a:pPr eaLnBrk="1" hangingPunct="1">
              <a:lnSpc>
                <a:spcPct val="90000"/>
              </a:lnSpc>
            </a:pPr>
            <a:r>
              <a:rPr lang="en-US" altLang="en-US" sz="4000" b="1">
                <a:solidFill>
                  <a:schemeClr val="bg1"/>
                </a:solidFill>
                <a:latin typeface="Comic Sans MS" panose="030F0702030302020204" pitchFamily="66" charset="0"/>
              </a:rPr>
              <a:t>(23) “Get behind Me, Satan!</a:t>
            </a:r>
            <a:r>
              <a:rPr lang="en-US" altLang="en-US" sz="3600" b="1">
                <a:solidFill>
                  <a:schemeClr val="bg1"/>
                </a:solidFill>
                <a:latin typeface="Comic Sans MS" panose="030F0702030302020204" pitchFamily="66" charset="0"/>
              </a:rPr>
              <a:t>    You are an offense to Me,  for you are not mindful of the things of God,  but the things of men.”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0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0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build="p" bldLvl="3"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25634" name="Rectangle 2">
            <a:extLst>
              <a:ext uri="{FF2B5EF4-FFF2-40B4-BE49-F238E27FC236}">
                <a16:creationId xmlns:a16="http://schemas.microsoft.com/office/drawing/2014/main" id="{B743F063-2C08-4FEE-97C4-7E7E8A70C4F1}"/>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a:solidFill>
                  <a:srgbClr val="CC00FF"/>
                </a:solidFill>
                <a:effectLst>
                  <a:outerShdw blurRad="38100" dist="38100" dir="2700000" algn="tl">
                    <a:srgbClr val="000000"/>
                  </a:outerShdw>
                </a:effectLst>
                <a:ea typeface="+mj-ea"/>
              </a:rPr>
              <a:t>Flashback From Tempting Thought</a:t>
            </a:r>
            <a:r>
              <a:rPr lang="en-US">
                <a:solidFill>
                  <a:srgbClr val="CC00FF"/>
                </a:solidFill>
                <a:effectLst>
                  <a:outerShdw blurRad="38100" dist="38100" dir="2700000" algn="tl">
                    <a:srgbClr val="000000"/>
                  </a:outerShdw>
                </a:effectLst>
                <a:ea typeface="+mj-ea"/>
              </a:rPr>
              <a:t> Satan Revisit In Matthew 16: 21</a:t>
            </a:r>
          </a:p>
        </p:txBody>
      </p:sp>
      <p:sp>
        <p:nvSpPr>
          <p:cNvPr id="16325635" name="Rectangle 3">
            <a:extLst>
              <a:ext uri="{FF2B5EF4-FFF2-40B4-BE49-F238E27FC236}">
                <a16:creationId xmlns:a16="http://schemas.microsoft.com/office/drawing/2014/main" id="{74109369-EFE0-48FE-8300-12BD980B6B0C}"/>
              </a:ext>
            </a:extLst>
          </p:cNvPr>
          <p:cNvSpPr>
            <a:spLocks noGrp="1" noChangeArrowheads="1"/>
          </p:cNvSpPr>
          <p:nvPr>
            <p:ph type="body" idx="1"/>
          </p:nvPr>
        </p:nvSpPr>
        <p:spPr>
          <a:xfrm>
            <a:off x="1981200" y="2209800"/>
            <a:ext cx="8305800" cy="4267200"/>
          </a:xfrm>
          <a:ln>
            <a:solidFill>
              <a:schemeClr val="tx1"/>
            </a:solidFill>
          </a:ln>
        </p:spPr>
        <p:txBody>
          <a:bodyPr/>
          <a:lstStyle/>
          <a:p>
            <a:pPr eaLnBrk="1" hangingPunct="1">
              <a:lnSpc>
                <a:spcPct val="90000"/>
              </a:lnSpc>
              <a:defRPr/>
            </a:pPr>
            <a:endParaRPr lang="en-US" sz="1400" b="1">
              <a:solidFill>
                <a:schemeClr val="hlink"/>
              </a:solidFill>
              <a:latin typeface="Comic Sans MS" pitchFamily="66" charset="0"/>
              <a:ea typeface="+mn-ea"/>
            </a:endParaRPr>
          </a:p>
          <a:p>
            <a:pPr eaLnBrk="1" hangingPunct="1">
              <a:lnSpc>
                <a:spcPct val="90000"/>
              </a:lnSpc>
              <a:defRPr/>
            </a:pPr>
            <a:r>
              <a:rPr lang="en-US" sz="2800" b="1">
                <a:solidFill>
                  <a:schemeClr val="hlink"/>
                </a:solidFill>
                <a:effectLst>
                  <a:outerShdw blurRad="38100" dist="38100" dir="2700000" algn="tl">
                    <a:srgbClr val="C0C0C0"/>
                  </a:outerShdw>
                </a:effectLst>
                <a:latin typeface="Comic Sans MS" pitchFamily="66" charset="0"/>
                <a:ea typeface="+mn-ea"/>
              </a:rPr>
              <a:t>(23) “Get behind Me, Satan!  You are an offense to Me, for you are not mindful of the things of God, but the things of men.”</a:t>
            </a:r>
          </a:p>
          <a:p>
            <a:pPr eaLnBrk="1" hangingPunct="1">
              <a:lnSpc>
                <a:spcPct val="90000"/>
              </a:lnSpc>
              <a:defRPr/>
            </a:pPr>
            <a:endParaRPr lang="en-US" sz="800" b="1">
              <a:solidFill>
                <a:schemeClr val="hlink"/>
              </a:solidFill>
              <a:latin typeface="Comic Sans MS" pitchFamily="66" charset="0"/>
              <a:ea typeface="+mn-ea"/>
            </a:endParaRPr>
          </a:p>
          <a:p>
            <a:pPr eaLnBrk="1" hangingPunct="1">
              <a:lnSpc>
                <a:spcPct val="90000"/>
              </a:lnSpc>
              <a:defRPr/>
            </a:pPr>
            <a:r>
              <a:rPr lang="en-US" sz="2800" b="1">
                <a:solidFill>
                  <a:schemeClr val="folHlink"/>
                </a:solidFill>
                <a:latin typeface="Comic Sans MS" pitchFamily="66" charset="0"/>
                <a:ea typeface="+mn-ea"/>
              </a:rPr>
              <a:t>“Peter is to get behind him,  </a:t>
            </a:r>
            <a:r>
              <a:rPr lang="en-US" sz="2800" b="1" i="1">
                <a:solidFill>
                  <a:schemeClr val="folHlink"/>
                </a:solidFill>
                <a:latin typeface="Comic Sans MS" pitchFamily="66" charset="0"/>
                <a:ea typeface="+mn-ea"/>
              </a:rPr>
              <a:t>opiso mu</a:t>
            </a:r>
            <a:r>
              <a:rPr lang="en-US" sz="2800" b="1">
                <a:solidFill>
                  <a:schemeClr val="folHlink"/>
                </a:solidFill>
                <a:latin typeface="Comic Sans MS" pitchFamily="66" charset="0"/>
                <a:ea typeface="+mn-ea"/>
              </a:rPr>
              <a:t>, which means to follow,  do not dictate,   and so Peter’s proper position is to be with Jesus and follow where he is going,  not to determine the conditions under which Jesus is going to be the Messiah!” - Tim Johnson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256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25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5635" grpId="0" build="p" bldLvl="3"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05251" name="Rectangle 3">
            <a:extLst>
              <a:ext uri="{FF2B5EF4-FFF2-40B4-BE49-F238E27FC236}">
                <a16:creationId xmlns:a16="http://schemas.microsoft.com/office/drawing/2014/main" id="{BC220944-B190-4166-BAB3-F12F5266E4B3}"/>
              </a:ext>
            </a:extLst>
          </p:cNvPr>
          <p:cNvSpPr>
            <a:spLocks noGrp="1" noChangeArrowheads="1"/>
          </p:cNvSpPr>
          <p:nvPr>
            <p:ph type="body" sz="half" idx="1"/>
          </p:nvPr>
        </p:nvSpPr>
        <p:spPr>
          <a:xfrm>
            <a:off x="1752600" y="228600"/>
            <a:ext cx="8686800" cy="609600"/>
          </a:xfrm>
          <a:solidFill>
            <a:srgbClr val="CC0000"/>
          </a:solidFill>
        </p:spPr>
        <p:txBody>
          <a:bodyPr/>
          <a:lstStyle/>
          <a:p>
            <a:pPr eaLnBrk="1" hangingPunct="1">
              <a:lnSpc>
                <a:spcPct val="90000"/>
              </a:lnSpc>
              <a:buFontTx/>
              <a:buNone/>
              <a:defRPr/>
            </a:pPr>
            <a:r>
              <a:rPr lang="en-US" sz="3600">
                <a:solidFill>
                  <a:schemeClr val="bg1"/>
                </a:solidFill>
                <a:effectLst>
                  <a:outerShdw blurRad="38100" dist="38100" dir="2700000" algn="tl">
                    <a:srgbClr val="000000"/>
                  </a:outerShdw>
                </a:effectLst>
                <a:ea typeface="+mn-ea"/>
              </a:rPr>
              <a:t>Luke 4:  6 – “I give it to whomever I wish.”</a:t>
            </a:r>
          </a:p>
        </p:txBody>
      </p:sp>
      <p:sp>
        <p:nvSpPr>
          <p:cNvPr id="400387" name="Rectangle 4">
            <a:extLst>
              <a:ext uri="{FF2B5EF4-FFF2-40B4-BE49-F238E27FC236}">
                <a16:creationId xmlns:a16="http://schemas.microsoft.com/office/drawing/2014/main" id="{FD15CABA-5BF8-4B78-BD14-378CE3A4879E}"/>
              </a:ext>
            </a:extLst>
          </p:cNvPr>
          <p:cNvSpPr>
            <a:spLocks noGrp="1" noChangeArrowheads="1"/>
          </p:cNvSpPr>
          <p:nvPr>
            <p:ph sz="half" idx="2"/>
          </p:nvPr>
        </p:nvSpPr>
        <p:spPr>
          <a:xfrm>
            <a:off x="1828800" y="1981200"/>
            <a:ext cx="8534400" cy="4648200"/>
          </a:xfrm>
        </p:spPr>
        <p:txBody>
          <a:bodyPr/>
          <a:lstStyle/>
          <a:p>
            <a:pPr eaLnBrk="1" hangingPunct="1"/>
            <a:endParaRPr lang="en-US" altLang="en-US" sz="2800"/>
          </a:p>
        </p:txBody>
      </p:sp>
      <p:pic>
        <p:nvPicPr>
          <p:cNvPr id="400388" name="Picture 5" descr="C:\Documents and Settings\Owner\My Documents\Educational Illustrations\great temp.bmp">
            <a:extLst>
              <a:ext uri="{FF2B5EF4-FFF2-40B4-BE49-F238E27FC236}">
                <a16:creationId xmlns:a16="http://schemas.microsoft.com/office/drawing/2014/main" id="{CC9E8CD2-E7DD-4EC2-8E9A-0E68E87E2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906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9" name="WordArt 6">
            <a:extLst>
              <a:ext uri="{FF2B5EF4-FFF2-40B4-BE49-F238E27FC236}">
                <a16:creationId xmlns:a16="http://schemas.microsoft.com/office/drawing/2014/main" id="{9E0D4822-2E96-42F0-B12F-67FA7044B8FE}"/>
              </a:ext>
            </a:extLst>
          </p:cNvPr>
          <p:cNvSpPr>
            <a:spLocks noChangeArrowheads="1" noChangeShapeType="1" noTextEdit="1"/>
          </p:cNvSpPr>
          <p:nvPr/>
        </p:nvSpPr>
        <p:spPr bwMode="auto">
          <a:xfrm>
            <a:off x="5029200" y="4419600"/>
            <a:ext cx="4419600" cy="17526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HOW?</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2929A06D-879C-4E77-AE06-30B07F5FD322}"/>
              </a:ext>
            </a:extLst>
          </p:cNvPr>
          <p:cNvSpPr>
            <a:spLocks noGrp="1" noChangeArrowheads="1"/>
          </p:cNvSpPr>
          <p:nvPr>
            <p:ph type="ctrTitle"/>
          </p:nvPr>
        </p:nvSpPr>
        <p:spPr>
          <a:xfrm>
            <a:off x="3962400" y="914400"/>
            <a:ext cx="6553200" cy="990600"/>
          </a:xfrm>
          <a:solidFill>
            <a:srgbClr val="CC3300"/>
          </a:solidFill>
        </p:spPr>
        <p:txBody>
          <a:bodyPr/>
          <a:lstStyle/>
          <a:p>
            <a:pPr eaLnBrk="1" hangingPunct="1">
              <a:defRPr/>
            </a:pPr>
            <a:r>
              <a:rPr lang="en-US">
                <a:solidFill>
                  <a:srgbClr val="FF9900"/>
                </a:solidFill>
                <a:effectLst>
                  <a:outerShdw blurRad="38100" dist="38100" dir="2700000" algn="tl">
                    <a:srgbClr val="000000"/>
                  </a:outerShdw>
                </a:effectLst>
                <a:ea typeface="+mj-ea"/>
              </a:rPr>
              <a:t>The Prince Of This World</a:t>
            </a:r>
          </a:p>
        </p:txBody>
      </p:sp>
      <p:sp>
        <p:nvSpPr>
          <p:cNvPr id="560131" name="Rectangle 3">
            <a:extLst>
              <a:ext uri="{FF2B5EF4-FFF2-40B4-BE49-F238E27FC236}">
                <a16:creationId xmlns:a16="http://schemas.microsoft.com/office/drawing/2014/main" id="{C68679AA-1D91-45C8-9FB9-335D06C0932E}"/>
              </a:ext>
            </a:extLst>
          </p:cNvPr>
          <p:cNvSpPr>
            <a:spLocks noGrp="1" noChangeArrowheads="1"/>
          </p:cNvSpPr>
          <p:nvPr>
            <p:ph type="subTitle" idx="1"/>
          </p:nvPr>
        </p:nvSpPr>
        <p:spPr>
          <a:xfrm>
            <a:off x="2895600" y="2971800"/>
            <a:ext cx="7620000" cy="762000"/>
          </a:xfrm>
          <a:solidFill>
            <a:srgbClr val="CC3300"/>
          </a:solidFill>
        </p:spPr>
        <p:txBody>
          <a:bodyPr/>
          <a:lstStyle/>
          <a:p>
            <a:pPr eaLnBrk="1" hangingPunct="1">
              <a:defRPr/>
            </a:pPr>
            <a:r>
              <a:rPr lang="en-US" sz="4400">
                <a:solidFill>
                  <a:srgbClr val="FF9900"/>
                </a:solidFill>
                <a:effectLst>
                  <a:outerShdw blurRad="38100" dist="38100" dir="2700000" algn="tl">
                    <a:srgbClr val="000000"/>
                  </a:outerShdw>
                </a:effectLst>
                <a:ea typeface="+mn-ea"/>
              </a:rPr>
              <a:t>John 12:  31;  14:  30;  16:  11</a:t>
            </a: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3858" name="Rectangle 2050">
            <a:extLst>
              <a:ext uri="{FF2B5EF4-FFF2-40B4-BE49-F238E27FC236}">
                <a16:creationId xmlns:a16="http://schemas.microsoft.com/office/drawing/2014/main" id="{1F41AA0B-A49E-4FF3-A5C4-8D448C214BD5}"/>
              </a:ext>
            </a:extLst>
          </p:cNvPr>
          <p:cNvSpPr>
            <a:spLocks noGrp="1" noChangeArrowheads="1"/>
          </p:cNvSpPr>
          <p:nvPr>
            <p:ph type="ctrTitle"/>
          </p:nvPr>
        </p:nvSpPr>
        <p:spPr>
          <a:xfrm>
            <a:off x="3733800" y="914400"/>
            <a:ext cx="6934200" cy="990600"/>
          </a:xfrm>
          <a:solidFill>
            <a:srgbClr val="CC3300"/>
          </a:solidFill>
        </p:spPr>
        <p:txBody>
          <a:bodyPr/>
          <a:lstStyle/>
          <a:p>
            <a:pPr eaLnBrk="1" hangingPunct="1">
              <a:defRPr/>
            </a:pPr>
            <a:r>
              <a:rPr lang="en-US" b="1">
                <a:solidFill>
                  <a:srgbClr val="FF9900"/>
                </a:solidFill>
                <a:effectLst>
                  <a:outerShdw blurRad="38100" dist="38100" dir="2700000" algn="tl">
                    <a:srgbClr val="000000"/>
                  </a:outerShdw>
                </a:effectLst>
                <a:ea typeface="+mj-ea"/>
              </a:rPr>
              <a:t>“The God Of This World”</a:t>
            </a:r>
          </a:p>
        </p:txBody>
      </p:sp>
      <p:sp>
        <p:nvSpPr>
          <p:cNvPr id="633859" name="Rectangle 2051">
            <a:extLst>
              <a:ext uri="{FF2B5EF4-FFF2-40B4-BE49-F238E27FC236}">
                <a16:creationId xmlns:a16="http://schemas.microsoft.com/office/drawing/2014/main" id="{95A917AD-5A11-4424-AC19-36F41DD3EC98}"/>
              </a:ext>
            </a:extLst>
          </p:cNvPr>
          <p:cNvSpPr>
            <a:spLocks noGrp="1" noChangeArrowheads="1"/>
          </p:cNvSpPr>
          <p:nvPr>
            <p:ph type="subTitle" idx="1"/>
          </p:nvPr>
        </p:nvSpPr>
        <p:spPr>
          <a:xfrm>
            <a:off x="3581400" y="2743200"/>
            <a:ext cx="7086600" cy="2971800"/>
          </a:xfrm>
          <a:solidFill>
            <a:srgbClr val="CC3300"/>
          </a:solidFill>
        </p:spPr>
        <p:txBody>
          <a:bodyPr/>
          <a:lstStyle/>
          <a:p>
            <a:pPr eaLnBrk="1" hangingPunct="1">
              <a:defRPr/>
            </a:pPr>
            <a:r>
              <a:rPr lang="en-US" sz="4800">
                <a:solidFill>
                  <a:srgbClr val="FF9900"/>
                </a:solidFill>
                <a:effectLst>
                  <a:outerShdw blurRad="38100" dist="38100" dir="2700000" algn="tl">
                    <a:srgbClr val="000000"/>
                  </a:outerShdw>
                </a:effectLst>
                <a:ea typeface="+mn-ea"/>
              </a:rPr>
              <a:t>@ 2</a:t>
            </a:r>
            <a:r>
              <a:rPr lang="en-US" sz="4800" baseline="30000">
                <a:solidFill>
                  <a:srgbClr val="FF9900"/>
                </a:solidFill>
                <a:effectLst>
                  <a:outerShdw blurRad="38100" dist="38100" dir="2700000" algn="tl">
                    <a:srgbClr val="000000"/>
                  </a:outerShdw>
                </a:effectLst>
                <a:ea typeface="+mn-ea"/>
              </a:rPr>
              <a:t>nd</a:t>
            </a:r>
            <a:r>
              <a:rPr lang="en-US" sz="4800">
                <a:solidFill>
                  <a:srgbClr val="FF9900"/>
                </a:solidFill>
                <a:effectLst>
                  <a:outerShdw blurRad="38100" dist="38100" dir="2700000" algn="tl">
                    <a:srgbClr val="000000"/>
                  </a:outerShdw>
                </a:effectLst>
                <a:ea typeface="+mn-ea"/>
              </a:rPr>
              <a:t> Corinthians 4:  4  -</a:t>
            </a:r>
            <a:r>
              <a:rPr lang="en-US" sz="4400">
                <a:solidFill>
                  <a:srgbClr val="FF9900"/>
                </a:solidFill>
                <a:ea typeface="+mn-ea"/>
              </a:rPr>
              <a:t>  </a:t>
            </a:r>
            <a:r>
              <a:rPr lang="en-US" sz="3600">
                <a:solidFill>
                  <a:srgbClr val="FF9900"/>
                </a:solidFill>
                <a:effectLst>
                  <a:outerShdw blurRad="38100" dist="38100" dir="2700000" algn="tl">
                    <a:srgbClr val="000000"/>
                  </a:outerShdw>
                </a:effectLst>
                <a:ea typeface="+mn-ea"/>
              </a:rPr>
              <a:t>“…hath blinded the minds of them which believe not,  lest the light of the glorious gospel of Christ… should shine unto them.”</a:t>
            </a:r>
          </a:p>
          <a:p>
            <a:pPr eaLnBrk="1" hangingPunct="1">
              <a:defRPr/>
            </a:pPr>
            <a:r>
              <a:rPr lang="en-US" sz="4400">
                <a:solidFill>
                  <a:srgbClr val="FF9900"/>
                </a:solidFill>
                <a:ea typeface="+mn-ea"/>
              </a:rPr>
              <a:t>  </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4226" name="Rectangle 2">
            <a:extLst>
              <a:ext uri="{FF2B5EF4-FFF2-40B4-BE49-F238E27FC236}">
                <a16:creationId xmlns:a16="http://schemas.microsoft.com/office/drawing/2014/main" id="{B21F86EC-5438-497E-AE67-55F3BB20E24D}"/>
              </a:ext>
            </a:extLst>
          </p:cNvPr>
          <p:cNvSpPr>
            <a:spLocks noGrp="1" noChangeArrowheads="1"/>
          </p:cNvSpPr>
          <p:nvPr>
            <p:ph type="ctrTitle"/>
          </p:nvPr>
        </p:nvSpPr>
        <p:spPr>
          <a:xfrm>
            <a:off x="1752600" y="2514600"/>
            <a:ext cx="8686800" cy="533400"/>
          </a:xfrm>
          <a:solidFill>
            <a:schemeClr val="bg1"/>
          </a:solidFill>
        </p:spPr>
        <p:txBody>
          <a:bodyPr/>
          <a:lstStyle/>
          <a:p>
            <a:pPr eaLnBrk="1" hangingPunct="1">
              <a:defRPr/>
            </a:pPr>
            <a:r>
              <a:rPr lang="en-US" sz="4000">
                <a:effectLst>
                  <a:outerShdw blurRad="38100" dist="38100" dir="2700000" algn="tl">
                    <a:srgbClr val="C0C0C0"/>
                  </a:outerShdw>
                </a:effectLst>
                <a:ea typeface="+mj-ea"/>
              </a:rPr>
              <a:t>1</a:t>
            </a:r>
            <a:r>
              <a:rPr lang="en-US" sz="4000" baseline="30000">
                <a:effectLst>
                  <a:outerShdw blurRad="38100" dist="38100" dir="2700000" algn="tl">
                    <a:srgbClr val="C0C0C0"/>
                  </a:outerShdw>
                </a:effectLst>
                <a:ea typeface="+mj-ea"/>
              </a:rPr>
              <a:t>st.</a:t>
            </a:r>
            <a:r>
              <a:rPr lang="en-US" sz="4000" b="1">
                <a:effectLst>
                  <a:outerShdw blurRad="38100" dist="38100" dir="2700000" algn="tl">
                    <a:srgbClr val="C0C0C0"/>
                  </a:outerShdw>
                </a:effectLst>
                <a:ea typeface="+mj-ea"/>
              </a:rPr>
              <a:t> </a:t>
            </a:r>
            <a:r>
              <a:rPr lang="en-US" sz="3200" b="1">
                <a:effectLst>
                  <a:outerShdw blurRad="38100" dist="38100" dir="2700000" algn="tl">
                    <a:srgbClr val="C0C0C0"/>
                  </a:outerShdw>
                </a:effectLst>
                <a:ea typeface="+mj-ea"/>
              </a:rPr>
              <a:t>Obvious Outside &amp; Alternative Agency</a:t>
            </a:r>
          </a:p>
        </p:txBody>
      </p:sp>
      <p:pic>
        <p:nvPicPr>
          <p:cNvPr id="564228" name="Picture 4" descr="C:\Documents and Settings\Owner\My Documents\Educational Illustrations\Religious Related\citadel.jpeg">
            <a:extLst>
              <a:ext uri="{FF2B5EF4-FFF2-40B4-BE49-F238E27FC236}">
                <a16:creationId xmlns:a16="http://schemas.microsoft.com/office/drawing/2014/main" id="{12F0C41E-C4DB-4885-935F-5A0E27B39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12191999"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64228"/>
                                        </p:tgtEl>
                                        <p:attrNameLst>
                                          <p:attrName>style.visibility</p:attrName>
                                        </p:attrNameLst>
                                      </p:cBhvr>
                                      <p:to>
                                        <p:strVal val="visible"/>
                                      </p:to>
                                    </p:set>
                                    <p:anim calcmode="lin" valueType="num">
                                      <p:cBhvr>
                                        <p:cTn id="7" dur="5000" fill="hold"/>
                                        <p:tgtEl>
                                          <p:spTgt spid="564228"/>
                                        </p:tgtEl>
                                        <p:attrNameLst>
                                          <p:attrName>ppt_w</p:attrName>
                                        </p:attrNameLst>
                                      </p:cBhvr>
                                      <p:tavLst>
                                        <p:tav tm="0" fmla="#ppt_w*sin(2.5*pi*$)">
                                          <p:val>
                                            <p:fltVal val="0"/>
                                          </p:val>
                                        </p:tav>
                                        <p:tav tm="100000">
                                          <p:val>
                                            <p:fltVal val="1"/>
                                          </p:val>
                                        </p:tav>
                                      </p:tavLst>
                                    </p:anim>
                                    <p:anim calcmode="lin" valueType="num">
                                      <p:cBhvr>
                                        <p:cTn id="8" dur="5000" fill="hold"/>
                                        <p:tgtEl>
                                          <p:spTgt spid="5642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4706" name="Rectangle 2">
            <a:extLst>
              <a:ext uri="{FF2B5EF4-FFF2-40B4-BE49-F238E27FC236}">
                <a16:creationId xmlns:a16="http://schemas.microsoft.com/office/drawing/2014/main" id="{C1D778C9-64F9-4AC1-8D96-E87534CEC270}"/>
              </a:ext>
            </a:extLst>
          </p:cNvPr>
          <p:cNvSpPr>
            <a:spLocks noGrp="1" noChangeArrowheads="1"/>
          </p:cNvSpPr>
          <p:nvPr>
            <p:ph type="ctrTitle"/>
          </p:nvPr>
        </p:nvSpPr>
        <p:spPr>
          <a:xfrm>
            <a:off x="1790700" y="2362200"/>
            <a:ext cx="8610600" cy="533400"/>
          </a:xfrm>
          <a:solidFill>
            <a:schemeClr val="bg1"/>
          </a:solidFill>
        </p:spPr>
        <p:txBody>
          <a:bodyPr/>
          <a:lstStyle/>
          <a:p>
            <a:pPr eaLnBrk="1" hangingPunct="1">
              <a:defRPr/>
            </a:pPr>
            <a:r>
              <a:rPr lang="en-US" sz="3600">
                <a:effectLst>
                  <a:outerShdw blurRad="38100" dist="38100" dir="2700000" algn="tl">
                    <a:srgbClr val="C0C0C0"/>
                  </a:outerShdw>
                </a:effectLst>
                <a:ea typeface="+mj-ea"/>
              </a:rPr>
              <a:t>2</a:t>
            </a:r>
            <a:r>
              <a:rPr lang="en-US" sz="3600" baseline="30000">
                <a:effectLst>
                  <a:outerShdw blurRad="38100" dist="38100" dir="2700000" algn="tl">
                    <a:srgbClr val="C0C0C0"/>
                  </a:outerShdw>
                </a:effectLst>
                <a:ea typeface="+mj-ea"/>
              </a:rPr>
              <a:t>nd.</a:t>
            </a:r>
            <a:r>
              <a:rPr lang="en-US" sz="3600">
                <a:effectLst>
                  <a:outerShdw blurRad="38100" dist="38100" dir="2700000" algn="tl">
                    <a:srgbClr val="C0C0C0"/>
                  </a:outerShdw>
                </a:effectLst>
                <a:ea typeface="+mj-ea"/>
              </a:rPr>
              <a:t> </a:t>
            </a:r>
            <a:r>
              <a:rPr lang="en-US" sz="3600" b="1">
                <a:effectLst>
                  <a:outerShdw blurRad="38100" dist="38100" dir="2700000" algn="tl">
                    <a:srgbClr val="C0C0C0"/>
                  </a:outerShdw>
                </a:effectLst>
                <a:ea typeface="+mj-ea"/>
              </a:rPr>
              <a:t>God Would Allow Him Other Venue</a:t>
            </a:r>
            <a:r>
              <a:rPr lang="en-US" sz="2400" b="1">
                <a:effectLst>
                  <a:outerShdw blurRad="38100" dist="38100" dir="2700000" algn="tl">
                    <a:srgbClr val="C0C0C0"/>
                  </a:outerShdw>
                </a:effectLst>
                <a:ea typeface="+mj-ea"/>
              </a:rPr>
              <a:t> </a:t>
            </a:r>
            <a:r>
              <a:rPr lang="en-US" b="1">
                <a:effectLst>
                  <a:outerShdw blurRad="38100" dist="38100" dir="2700000" algn="tl">
                    <a:srgbClr val="C0C0C0"/>
                  </a:outerShdw>
                </a:effectLst>
                <a:ea typeface="+mj-ea"/>
              </a:rPr>
              <a:t> </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pattFill prst="diagBrick">
          <a:fgClr>
            <a:schemeClr val="tx2"/>
          </a:fgClr>
          <a:bgClr>
            <a:srgbClr val="777777"/>
          </a:bgClr>
        </a:pattFill>
        <a:effectLst/>
      </p:bgPr>
    </p:bg>
    <p:spTree>
      <p:nvGrpSpPr>
        <p:cNvPr id="1" name=""/>
        <p:cNvGrpSpPr/>
        <p:nvPr/>
      </p:nvGrpSpPr>
      <p:grpSpPr>
        <a:xfrm>
          <a:off x="0" y="0"/>
          <a:ext cx="0" cy="0"/>
          <a:chOff x="0" y="0"/>
          <a:chExt cx="0" cy="0"/>
        </a:xfrm>
      </p:grpSpPr>
      <p:sp>
        <p:nvSpPr>
          <p:cNvPr id="393218" name="Rectangle 2050">
            <a:extLst>
              <a:ext uri="{FF2B5EF4-FFF2-40B4-BE49-F238E27FC236}">
                <a16:creationId xmlns:a16="http://schemas.microsoft.com/office/drawing/2014/main" id="{27279681-2DCE-4130-8E5B-324BCA913B00}"/>
              </a:ext>
            </a:extLst>
          </p:cNvPr>
          <p:cNvSpPr>
            <a:spLocks noGrp="1" noChangeArrowheads="1"/>
          </p:cNvSpPr>
          <p:nvPr>
            <p:ph type="ctrTitle"/>
          </p:nvPr>
        </p:nvSpPr>
        <p:spPr>
          <a:xfrm>
            <a:off x="1905000" y="762000"/>
            <a:ext cx="8305800" cy="1371600"/>
          </a:xfrm>
          <a:solidFill>
            <a:schemeClr val="tx1"/>
          </a:solidFill>
        </p:spPr>
        <p:txBody>
          <a:bodyPr/>
          <a:lstStyle/>
          <a:p>
            <a:pPr eaLnBrk="1" hangingPunct="1"/>
            <a:r>
              <a:rPr lang="en-US" altLang="en-US" sz="4000">
                <a:solidFill>
                  <a:schemeClr val="bg1"/>
                </a:solidFill>
              </a:rPr>
              <a:t>To Take The Shortcut Would Short.</a:t>
            </a:r>
            <a:r>
              <a:rPr lang="en-US" altLang="en-US">
                <a:solidFill>
                  <a:schemeClr val="bg1"/>
                </a:solidFill>
              </a:rPr>
              <a:t> </a:t>
            </a:r>
            <a:r>
              <a:rPr lang="en-US" altLang="en-US" sz="4000" b="1">
                <a:solidFill>
                  <a:schemeClr val="bg1"/>
                </a:solidFill>
              </a:rPr>
              <a:t>Human Historical Consequences:</a:t>
            </a:r>
          </a:p>
        </p:txBody>
      </p:sp>
      <p:sp>
        <p:nvSpPr>
          <p:cNvPr id="1739779" name="Rectangle 2051">
            <a:extLst>
              <a:ext uri="{FF2B5EF4-FFF2-40B4-BE49-F238E27FC236}">
                <a16:creationId xmlns:a16="http://schemas.microsoft.com/office/drawing/2014/main" id="{035F0E1D-9A26-431C-900F-54310B0657F5}"/>
              </a:ext>
            </a:extLst>
          </p:cNvPr>
          <p:cNvSpPr>
            <a:spLocks noGrp="1" noChangeArrowheads="1"/>
          </p:cNvSpPr>
          <p:nvPr>
            <p:ph type="subTitle" idx="1"/>
          </p:nvPr>
        </p:nvSpPr>
        <p:spPr>
          <a:xfrm>
            <a:off x="1905000" y="3429000"/>
            <a:ext cx="8305800" cy="2667000"/>
          </a:xfrm>
          <a:solidFill>
            <a:schemeClr val="tx1"/>
          </a:solidFill>
        </p:spPr>
        <p:txBody>
          <a:bodyPr/>
          <a:lstStyle/>
          <a:p>
            <a:pPr eaLnBrk="1" hangingPunct="1">
              <a:defRPr/>
            </a:pPr>
            <a:r>
              <a:rPr lang="en-US" sz="4000" u="sng">
                <a:solidFill>
                  <a:schemeClr val="bg1"/>
                </a:solidFill>
                <a:effectLst>
                  <a:outerShdw blurRad="38100" dist="38100" dir="2700000" algn="tl">
                    <a:srgbClr val="808080"/>
                  </a:outerShdw>
                </a:effectLst>
                <a:ea typeface="+mn-ea"/>
              </a:rPr>
              <a:t>Relationship Regime Continuance:</a:t>
            </a:r>
          </a:p>
          <a:p>
            <a:pPr eaLnBrk="1" hangingPunct="1">
              <a:defRPr/>
            </a:pPr>
            <a:endParaRPr lang="en-US" sz="800" u="sng">
              <a:solidFill>
                <a:schemeClr val="bg1"/>
              </a:solidFill>
              <a:effectLst>
                <a:outerShdw blurRad="38100" dist="38100" dir="2700000" algn="tl">
                  <a:srgbClr val="808080"/>
                </a:outerShdw>
              </a:effectLst>
              <a:ea typeface="+mn-ea"/>
            </a:endParaRPr>
          </a:p>
          <a:p>
            <a:pPr eaLnBrk="1" hangingPunct="1">
              <a:defRPr/>
            </a:pPr>
            <a:r>
              <a:rPr lang="en-US" i="1">
                <a:solidFill>
                  <a:schemeClr val="bg1"/>
                </a:solidFill>
                <a:effectLst>
                  <a:outerShdw blurRad="38100" dist="38100" dir="2700000" algn="tl">
                    <a:srgbClr val="808080"/>
                  </a:outerShdw>
                </a:effectLst>
                <a:ea typeface="+mn-ea"/>
              </a:rPr>
              <a:t>Of Religion Ascribed Over Faith Consented</a:t>
            </a:r>
          </a:p>
          <a:p>
            <a:pPr eaLnBrk="1" hangingPunct="1">
              <a:defRPr/>
            </a:pPr>
            <a:r>
              <a:rPr lang="en-US" sz="2800" i="1">
                <a:solidFill>
                  <a:schemeClr val="bg1"/>
                </a:solidFill>
                <a:effectLst>
                  <a:outerShdw blurRad="38100" dist="38100" dir="2700000" algn="tl">
                    <a:srgbClr val="808080"/>
                  </a:outerShdw>
                </a:effectLst>
                <a:ea typeface="+mn-ea"/>
              </a:rPr>
              <a:t>Of Shallow Shadow Over Spiritual Substance</a:t>
            </a:r>
          </a:p>
          <a:p>
            <a:pPr eaLnBrk="1" hangingPunct="1">
              <a:defRPr/>
            </a:pPr>
            <a:r>
              <a:rPr lang="en-US" sz="2800" i="1">
                <a:solidFill>
                  <a:schemeClr val="bg1"/>
                </a:solidFill>
                <a:effectLst>
                  <a:outerShdw blurRad="38100" dist="38100" dir="2700000" algn="tl">
                    <a:srgbClr val="808080"/>
                  </a:outerShdw>
                </a:effectLst>
                <a:ea typeface="+mn-ea"/>
              </a:rPr>
              <a:t>Of Partiality Of Truth Over Purity Of Truth</a:t>
            </a:r>
          </a:p>
          <a:p>
            <a:pPr eaLnBrk="1" hangingPunct="1">
              <a:defRPr/>
            </a:pPr>
            <a:endParaRPr lang="en-US" sz="2800" i="1">
              <a:ea typeface="+mn-ea"/>
            </a:endParaRPr>
          </a:p>
          <a:p>
            <a:pPr eaLnBrk="1" hangingPunct="1">
              <a:defRPr/>
            </a:pPr>
            <a:endParaRPr lang="en-US" sz="2800">
              <a:ea typeface="+mn-ea"/>
            </a:endParaRPr>
          </a:p>
        </p:txBody>
      </p:sp>
      <p:pic>
        <p:nvPicPr>
          <p:cNvPr id="393220" name="Picture 2052" descr="C:\Documents and Settings\Owner\My Documents\Educational Illustrations\10nw03c.gif">
            <a:extLst>
              <a:ext uri="{FF2B5EF4-FFF2-40B4-BE49-F238E27FC236}">
                <a16:creationId xmlns:a16="http://schemas.microsoft.com/office/drawing/2014/main" id="{B4A2E54D-91D4-43FB-8C2E-42B24ACD82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1" name="Picture 2053" descr="C:\Documents and Settings\Owner\My Documents\Educational Illustrations\phish666.gif">
            <a:extLst>
              <a:ext uri="{FF2B5EF4-FFF2-40B4-BE49-F238E27FC236}">
                <a16:creationId xmlns:a16="http://schemas.microsoft.com/office/drawing/2014/main" id="{48A8A9BA-79FD-417B-B33E-159BD2D2CC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248400"/>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41795" name="Rectangle 1027">
            <a:extLst>
              <a:ext uri="{FF2B5EF4-FFF2-40B4-BE49-F238E27FC236}">
                <a16:creationId xmlns:a16="http://schemas.microsoft.com/office/drawing/2014/main" id="{614E1412-ED53-4E4F-8C74-C7F169152565}"/>
              </a:ext>
            </a:extLst>
          </p:cNvPr>
          <p:cNvSpPr>
            <a:spLocks noGrp="1" noChangeArrowheads="1"/>
          </p:cNvSpPr>
          <p:nvPr>
            <p:ph type="subTitle" idx="1"/>
          </p:nvPr>
        </p:nvSpPr>
        <p:spPr>
          <a:xfrm>
            <a:off x="1676400" y="2438400"/>
            <a:ext cx="8839200" cy="2590800"/>
          </a:xfrm>
        </p:spPr>
        <p:txBody>
          <a:bodyPr/>
          <a:lstStyle/>
          <a:p>
            <a:pPr eaLnBrk="1" hangingPunct="1">
              <a:defRPr/>
            </a:pPr>
            <a:r>
              <a:rPr lang="en-US" sz="4400">
                <a:solidFill>
                  <a:srgbClr val="FF5050"/>
                </a:solidFill>
                <a:effectLst>
                  <a:outerShdw blurRad="38100" dist="38100" dir="2700000" algn="tl">
                    <a:srgbClr val="C0C0C0"/>
                  </a:outerShdw>
                </a:effectLst>
                <a:ea typeface="+mn-ea"/>
              </a:rPr>
              <a:t>Darkly Diabolical Tactics Targeting</a:t>
            </a:r>
            <a:r>
              <a:rPr lang="en-US" sz="4800">
                <a:solidFill>
                  <a:srgbClr val="FF5050"/>
                </a:solidFill>
                <a:effectLst>
                  <a:outerShdw blurRad="38100" dist="38100" dir="2700000" algn="tl">
                    <a:srgbClr val="C0C0C0"/>
                  </a:outerShdw>
                </a:effectLst>
                <a:ea typeface="+mn-ea"/>
              </a:rPr>
              <a:t> </a:t>
            </a:r>
            <a:r>
              <a:rPr lang="en-US" sz="8000">
                <a:solidFill>
                  <a:srgbClr val="FF5050"/>
                </a:solidFill>
                <a:effectLst>
                  <a:outerShdw blurRad="38100" dist="38100" dir="2700000" algn="tl">
                    <a:srgbClr val="C0C0C0"/>
                  </a:outerShdw>
                </a:effectLst>
                <a:ea typeface="+mn-ea"/>
              </a:rPr>
              <a:t>Messianic Mission</a:t>
            </a:r>
          </a:p>
          <a:p>
            <a:pPr eaLnBrk="1" hangingPunct="1">
              <a:defRPr/>
            </a:pPr>
            <a:r>
              <a:rPr lang="en-US" sz="9600">
                <a:ea typeface="+mn-ea"/>
              </a:rPr>
              <a:t> </a:t>
            </a:r>
          </a:p>
        </p:txBody>
      </p:sp>
      <p:sp>
        <p:nvSpPr>
          <p:cNvPr id="318467" name="WordArt 1031">
            <a:extLst>
              <a:ext uri="{FF2B5EF4-FFF2-40B4-BE49-F238E27FC236}">
                <a16:creationId xmlns:a16="http://schemas.microsoft.com/office/drawing/2014/main" id="{68959A5B-58DA-43E2-9A0C-119EE0EF7CA6}"/>
              </a:ext>
            </a:extLst>
          </p:cNvPr>
          <p:cNvSpPr>
            <a:spLocks noChangeArrowheads="1" noChangeShapeType="1" noTextEdit="1"/>
          </p:cNvSpPr>
          <p:nvPr/>
        </p:nvSpPr>
        <p:spPr bwMode="auto">
          <a:xfrm>
            <a:off x="4495800" y="609600"/>
            <a:ext cx="2895600" cy="1371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defTabSz="914400" eaLnBrk="0" fontAlgn="base" hangingPunct="0">
              <a:spcBef>
                <a:spcPct val="0"/>
              </a:spcBef>
              <a:spcAft>
                <a:spcPct val="0"/>
              </a:spcAft>
            </a:pPr>
            <a:r>
              <a:rPr lang="en-US" sz="3600" kern="10">
                <a:gradFill rotWithShape="1">
                  <a:gsLst>
                    <a:gs pos="0">
                      <a:srgbClr val="9999FF"/>
                    </a:gs>
                    <a:gs pos="100000">
                      <a:srgbClr val="009999"/>
                    </a:gs>
                  </a:gsLst>
                  <a:lin ang="5400000" scaled="1"/>
                </a:gradFill>
                <a:effectLst>
                  <a:outerShdw dist="53882" dir="2700000" algn="ctr" rotWithShape="0">
                    <a:srgbClr val="C0C0C0"/>
                  </a:outerShdw>
                </a:effectLst>
                <a:latin typeface="Times New Roman" panose="02020603050405020304" pitchFamily="18" charset="0"/>
                <a:ea typeface="MS PGothic" panose="020B0600070205080204" pitchFamily="34" charset="-128"/>
                <a:cs typeface="Times New Roman" panose="02020603050405020304" pitchFamily="18" charset="0"/>
              </a:rPr>
              <a:t>Even...</a:t>
            </a:r>
          </a:p>
        </p:txBody>
      </p:sp>
      <p:pic>
        <p:nvPicPr>
          <p:cNvPr id="1441800" name="Picture 1032" descr="C:\Documents and Settings\Owner\My Documents\Educational Illustrations\DB383023_vl.jpg">
            <a:extLst>
              <a:ext uri="{FF2B5EF4-FFF2-40B4-BE49-F238E27FC236}">
                <a16:creationId xmlns:a16="http://schemas.microsoft.com/office/drawing/2014/main" id="{D2D9BE8E-8ECC-4F69-97BD-B5F332E3F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0"/>
            <a:ext cx="3505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46E5F5A-1251-4596-812D-76B146D754FC}"/>
              </a:ext>
            </a:extLst>
          </p:cNvPr>
          <p:cNvSpPr>
            <a:spLocks noGrp="1" noChangeArrowheads="1"/>
          </p:cNvSpPr>
          <p:nvPr>
            <p:ph type="ctrTitle"/>
          </p:nvPr>
        </p:nvSpPr>
        <p:spPr>
          <a:xfrm>
            <a:off x="9966121" y="176169"/>
            <a:ext cx="2049710" cy="1084277"/>
          </a:xfrm>
          <a:ln>
            <a:solidFill>
              <a:schemeClr val="accent1"/>
            </a:solidFill>
            <a:miter lim="800000"/>
            <a:headEnd/>
            <a:tailEnd/>
          </a:ln>
        </p:spPr>
        <p:txBody>
          <a:bodyPr/>
          <a:lstStyle/>
          <a:p>
            <a:pPr eaLnBrk="1" hangingPunct="1"/>
            <a:r>
              <a:rPr lang="en-US" altLang="en-US" dirty="0">
                <a:solidFill>
                  <a:srgbClr val="EAEAEA"/>
                </a:solidFill>
              </a:rPr>
              <a:t>iii.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441795">
                                            <p:txEl>
                                              <p:pRg st="0" end="0"/>
                                            </p:txEl>
                                          </p:spTgt>
                                        </p:tgtEl>
                                        <p:attrNameLst>
                                          <p:attrName>style.visibility</p:attrName>
                                        </p:attrNameLst>
                                      </p:cBhvr>
                                      <p:to>
                                        <p:strVal val="visible"/>
                                      </p:to>
                                    </p:set>
                                    <p:anim calcmode="lin" valueType="num">
                                      <p:cBhvr>
                                        <p:cTn id="7" dur="5000" fill="hold"/>
                                        <p:tgtEl>
                                          <p:spTgt spid="144179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4417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1441795">
                                            <p:txEl>
                                              <p:pRg st="1" end="1"/>
                                            </p:txEl>
                                          </p:spTgt>
                                        </p:tgtEl>
                                        <p:attrNameLst>
                                          <p:attrName>style.visibility</p:attrName>
                                        </p:attrNameLst>
                                      </p:cBhvr>
                                      <p:to>
                                        <p:strVal val="visible"/>
                                      </p:to>
                                    </p:set>
                                    <p:anim calcmode="lin" valueType="num">
                                      <p:cBhvr>
                                        <p:cTn id="13" dur="5000" fill="hold"/>
                                        <p:tgtEl>
                                          <p:spTgt spid="1441795">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4417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1441800"/>
                                        </p:tgtEl>
                                        <p:attrNameLst>
                                          <p:attrName>style.visibility</p:attrName>
                                        </p:attrNameLst>
                                      </p:cBhvr>
                                      <p:to>
                                        <p:strVal val="visible"/>
                                      </p:to>
                                    </p:set>
                                    <p:animEffect transition="in" filter="slide(fromBottom)">
                                      <p:cBhvr>
                                        <p:cTn id="19" dur="500"/>
                                        <p:tgtEl>
                                          <p:spTgt spid="1441800"/>
                                        </p:tgtEl>
                                      </p:cBhvr>
                                    </p:animEffect>
                                  </p:childTnLst>
                                  <p:subTnLst>
                                    <p:audio>
                                      <p:cMediaNode>
                                        <p:cTn display="0" masterRel="sameClick">
                                          <p:stCondLst>
                                            <p:cond evt="begin" delay="0">
                                              <p:tn val="17"/>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179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7650" name="Rectangle 1026" descr="Medium wood">
            <a:extLst>
              <a:ext uri="{FF2B5EF4-FFF2-40B4-BE49-F238E27FC236}">
                <a16:creationId xmlns:a16="http://schemas.microsoft.com/office/drawing/2014/main" id="{AFE7D234-0475-4CA9-9358-7DCB3543872E}"/>
              </a:ext>
            </a:extLst>
          </p:cNvPr>
          <p:cNvSpPr>
            <a:spLocks noGrp="1" noChangeArrowheads="1"/>
          </p:cNvSpPr>
          <p:nvPr>
            <p:ph type="title"/>
          </p:nvPr>
        </p:nvSpPr>
        <p:spPr>
          <a:xfrm>
            <a:off x="-1" y="0"/>
            <a:ext cx="6196614" cy="1066800"/>
          </a:xfrm>
          <a:blipFill dpi="0" rotWithShape="0">
            <a:blip r:embed="rId4" cstate="print"/>
            <a:srcRect/>
            <a:tile tx="0" ty="0" sx="100000" sy="100000" flip="none" algn="tl"/>
          </a:blipFill>
        </p:spPr>
        <p:txBody>
          <a:bodyPr/>
          <a:lstStyle/>
          <a:p>
            <a:pPr eaLnBrk="1" hangingPunct="1">
              <a:defRPr/>
            </a:pPr>
            <a:r>
              <a:rPr lang="en-US" sz="4800" b="1" dirty="0">
                <a:solidFill>
                  <a:schemeClr val="tx1"/>
                </a:solidFill>
                <a:effectLst>
                  <a:outerShdw blurRad="38100" dist="38100" dir="2700000" algn="tl">
                    <a:srgbClr val="FFFFFF"/>
                  </a:outerShdw>
                </a:effectLst>
                <a:ea typeface="+mj-ea"/>
              </a:rPr>
              <a:t>Non-Baltic Culture</a:t>
            </a:r>
          </a:p>
        </p:txBody>
      </p:sp>
      <p:sp>
        <p:nvSpPr>
          <p:cNvPr id="1947651" name="Rectangle 1027">
            <a:extLst>
              <a:ext uri="{FF2B5EF4-FFF2-40B4-BE49-F238E27FC236}">
                <a16:creationId xmlns:a16="http://schemas.microsoft.com/office/drawing/2014/main" id="{72E14B06-8E96-4977-9EC6-116119B49E48}"/>
              </a:ext>
            </a:extLst>
          </p:cNvPr>
          <p:cNvSpPr>
            <a:spLocks noGrp="1" noChangeArrowheads="1"/>
          </p:cNvSpPr>
          <p:nvPr>
            <p:ph type="body" idx="1"/>
          </p:nvPr>
        </p:nvSpPr>
        <p:spPr>
          <a:xfrm>
            <a:off x="0" y="1143000"/>
            <a:ext cx="6324600"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Char char="Ø"/>
              <a:defRPr/>
            </a:pPr>
            <a:r>
              <a:rPr lang="en-US" sz="2800" b="1" dirty="0">
                <a:solidFill>
                  <a:srgbClr val="FF9900"/>
                </a:solidFill>
                <a:effectLst>
                  <a:outerShdw blurRad="38100" dist="38100" dir="2700000" algn="tl">
                    <a:srgbClr val="000000"/>
                  </a:outerShdw>
                </a:effectLst>
                <a:ea typeface="+mn-ea"/>
              </a:rPr>
              <a:t>My Support Materials From the Biblical Archaeology Society’s 2001 Topical Lectureship Series.</a:t>
            </a:r>
            <a:endParaRPr lang="en-US" sz="2400" b="1" dirty="0">
              <a:solidFill>
                <a:srgbClr val="FF9900"/>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400" b="1" dirty="0">
                <a:solidFill>
                  <a:srgbClr val="FFFF00"/>
                </a:solidFill>
                <a:ea typeface="+mn-ea"/>
              </a:rPr>
              <a:t>This Social Order That Valued Honor Scoring Overarched Throughout The Mediterranean Rim Of Antiquity.</a:t>
            </a:r>
          </a:p>
          <a:p>
            <a:pPr eaLnBrk="1" hangingPunct="1">
              <a:lnSpc>
                <a:spcPct val="90000"/>
              </a:lnSpc>
              <a:buFont typeface="Wingdings" pitchFamily="2" charset="2"/>
              <a:buChar char="Ø"/>
              <a:defRPr/>
            </a:pPr>
            <a:r>
              <a:rPr lang="en-US" sz="2400" b="1" dirty="0">
                <a:solidFill>
                  <a:srgbClr val="FFFF00"/>
                </a:solidFill>
                <a:ea typeface="+mn-ea"/>
              </a:rPr>
              <a:t>It Expressed The Core Values Of The Bible World:  Honor &amp; Shame</a:t>
            </a:r>
          </a:p>
          <a:p>
            <a:pPr eaLnBrk="1" hangingPunct="1">
              <a:lnSpc>
                <a:spcPct val="90000"/>
              </a:lnSpc>
              <a:buFont typeface="Wingdings" pitchFamily="2" charset="2"/>
              <a:buChar char="Ø"/>
              <a:defRPr/>
            </a:pPr>
            <a:r>
              <a:rPr lang="en-US" sz="2000" b="1" dirty="0">
                <a:solidFill>
                  <a:srgbClr val="FFFF00"/>
                </a:solidFill>
                <a:ea typeface="+mn-ea"/>
              </a:rPr>
              <a:t>T</a:t>
            </a:r>
            <a:r>
              <a:rPr lang="en-US" sz="2400" b="1" dirty="0">
                <a:solidFill>
                  <a:srgbClr val="FFFF00"/>
                </a:solidFill>
                <a:ea typeface="+mn-ea"/>
              </a:rPr>
              <a:t>he Writer Luke Felt No Need To Include Background Information For The Modern Western Mindset.</a:t>
            </a:r>
            <a:endParaRPr lang="en-US" sz="2000" b="1" dirty="0">
              <a:solidFill>
                <a:srgbClr val="FFFF00"/>
              </a:solidFill>
              <a:ea typeface="+mn-ea"/>
            </a:endParaRPr>
          </a:p>
          <a:p>
            <a:pPr eaLnBrk="1" hangingPunct="1">
              <a:lnSpc>
                <a:spcPct val="90000"/>
              </a:lnSpc>
              <a:buFont typeface="Wingdings" pitchFamily="2" charset="2"/>
              <a:buChar char="Ø"/>
              <a:defRPr/>
            </a:pPr>
            <a:r>
              <a:rPr lang="en-US" sz="2400" b="1" dirty="0">
                <a:solidFill>
                  <a:srgbClr val="FFFF00"/>
                </a:solidFill>
                <a:ea typeface="+mn-ea"/>
              </a:rPr>
              <a:t>Proper Chapter Division Should Have Started With Luke 3:  23 and Extended Ending With Luke 4:  29.</a:t>
            </a:r>
          </a:p>
          <a:p>
            <a:pPr eaLnBrk="1" hangingPunct="1">
              <a:lnSpc>
                <a:spcPct val="90000"/>
              </a:lnSpc>
              <a:buFont typeface="Wingdings" pitchFamily="2" charset="2"/>
              <a:buNone/>
              <a:defRPr/>
            </a:pPr>
            <a:endParaRPr lang="en-US" sz="24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pic>
        <p:nvPicPr>
          <p:cNvPr id="1947652" name="Picture 1028" descr="C:\Documents and Settings\Owner\My Documents\Educational Illustrations\Religious Related\Mediterr.gif">
            <a:extLst>
              <a:ext uri="{FF2B5EF4-FFF2-40B4-BE49-F238E27FC236}">
                <a16:creationId xmlns:a16="http://schemas.microsoft.com/office/drawing/2014/main" id="{26E0D710-B5D3-4C04-A6F9-4BD2921B9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7398"/>
            <a:ext cx="6324600" cy="769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53" name="Picture 1029" descr="C:\Documents and Settings\Owner\My Documents\Educational Illustrations\face.bmp">
            <a:extLst>
              <a:ext uri="{FF2B5EF4-FFF2-40B4-BE49-F238E27FC236}">
                <a16:creationId xmlns:a16="http://schemas.microsoft.com/office/drawing/2014/main" id="{C41253DB-291D-4EB5-85DA-D35E53971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699" y="1642369"/>
            <a:ext cx="2867117" cy="31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54" name="WordArt 1030" descr="Paper bag">
            <a:extLst>
              <a:ext uri="{FF2B5EF4-FFF2-40B4-BE49-F238E27FC236}">
                <a16:creationId xmlns:a16="http://schemas.microsoft.com/office/drawing/2014/main" id="{BAEB14D0-421D-4175-A569-5BC30C6C9D75}"/>
              </a:ext>
            </a:extLst>
          </p:cNvPr>
          <p:cNvSpPr>
            <a:spLocks noChangeArrowheads="1" noChangeShapeType="1" noTextEdit="1"/>
          </p:cNvSpPr>
          <p:nvPr/>
        </p:nvSpPr>
        <p:spPr bwMode="auto">
          <a:xfrm>
            <a:off x="1" y="3506681"/>
            <a:ext cx="5468644" cy="1198484"/>
          </a:xfrm>
          <a:prstGeom prst="rect">
            <a:avLst/>
          </a:prstGeom>
        </p:spPr>
        <p:txBody>
          <a:bodyPr wrap="none" fromWordArt="1">
            <a:prstTxWarp prst="textCascadeUp">
              <a:avLst>
                <a:gd name="adj" fmla="val 100000"/>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defTabSz="914400" eaLnBrk="0" fontAlgn="base" hangingPunct="0">
              <a:spcBef>
                <a:spcPct val="0"/>
              </a:spcBef>
              <a:spcAft>
                <a:spcPct val="0"/>
              </a:spcAft>
            </a:pPr>
            <a:r>
              <a:rPr lang="en-US" sz="3600" kern="10" dirty="0">
                <a:ln w="9525">
                  <a:round/>
                  <a:headEnd/>
                  <a:tailEnd/>
                </a:ln>
                <a:blipFill dpi="0" rotWithShape="0">
                  <a:blip r:embed="rId7"/>
                  <a:srcRect/>
                  <a:tile tx="0" ty="0" sx="100000" sy="100000" flip="none" algn="tl"/>
                </a:blip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saving face</a:t>
            </a:r>
          </a:p>
        </p:txBody>
      </p:sp>
    </p:spTree>
    <p:extLst>
      <p:ext uri="{BB962C8B-B14F-4D97-AF65-F5344CB8AC3E}">
        <p14:creationId xmlns:p14="http://schemas.microsoft.com/office/powerpoint/2010/main" val="1579256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p:cTn id="7" dur="1000" fill="hold"/>
                                        <p:tgtEl>
                                          <p:spTgt spid="1947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47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47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7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47651">
                                            <p:txEl>
                                              <p:pRg st="1" end="1"/>
                                            </p:txEl>
                                          </p:spTgt>
                                        </p:tgtEl>
                                        <p:attrNameLst>
                                          <p:attrName>style.visibility</p:attrName>
                                        </p:attrNameLst>
                                      </p:cBhvr>
                                      <p:to>
                                        <p:strVal val="visible"/>
                                      </p:to>
                                    </p:set>
                                    <p:anim calcmode="lin" valueType="num">
                                      <p:cBhvr>
                                        <p:cTn id="15" dur="1000" fill="hold"/>
                                        <p:tgtEl>
                                          <p:spTgt spid="194765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94765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9476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476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47651">
                                            <p:txEl>
                                              <p:pRg st="2" end="2"/>
                                            </p:txEl>
                                          </p:spTgt>
                                        </p:tgtEl>
                                        <p:attrNameLst>
                                          <p:attrName>style.visibility</p:attrName>
                                        </p:attrNameLst>
                                      </p:cBhvr>
                                      <p:to>
                                        <p:strVal val="visible"/>
                                      </p:to>
                                    </p:set>
                                    <p:anim calcmode="lin" valueType="num">
                                      <p:cBhvr>
                                        <p:cTn id="23" dur="1000" fill="hold"/>
                                        <p:tgtEl>
                                          <p:spTgt spid="194765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94765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9476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476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47651">
                                            <p:txEl>
                                              <p:pRg st="3" end="3"/>
                                            </p:txEl>
                                          </p:spTgt>
                                        </p:tgtEl>
                                        <p:attrNameLst>
                                          <p:attrName>style.visibility</p:attrName>
                                        </p:attrNameLst>
                                      </p:cBhvr>
                                      <p:to>
                                        <p:strVal val="visible"/>
                                      </p:to>
                                    </p:set>
                                    <p:anim calcmode="lin" valueType="num">
                                      <p:cBhvr>
                                        <p:cTn id="31" dur="1000" fill="hold"/>
                                        <p:tgtEl>
                                          <p:spTgt spid="194765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94765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9476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476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47651">
                                            <p:txEl>
                                              <p:pRg st="4" end="4"/>
                                            </p:txEl>
                                          </p:spTgt>
                                        </p:tgtEl>
                                        <p:attrNameLst>
                                          <p:attrName>style.visibility</p:attrName>
                                        </p:attrNameLst>
                                      </p:cBhvr>
                                      <p:to>
                                        <p:strVal val="visible"/>
                                      </p:to>
                                    </p:set>
                                    <p:anim calcmode="lin" valueType="num">
                                      <p:cBhvr>
                                        <p:cTn id="39" dur="1000" fill="hold"/>
                                        <p:tgtEl>
                                          <p:spTgt spid="194765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94765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9476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4765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47651">
                                            <p:txEl>
                                              <p:pRg st="8" end="8"/>
                                            </p:txEl>
                                          </p:spTgt>
                                        </p:tgtEl>
                                        <p:attrNameLst>
                                          <p:attrName>style.visibility</p:attrName>
                                        </p:attrNameLst>
                                      </p:cBhvr>
                                      <p:to>
                                        <p:strVal val="visible"/>
                                      </p:to>
                                    </p:set>
                                    <p:anim calcmode="lin" valueType="num">
                                      <p:cBhvr>
                                        <p:cTn id="47" dur="1000" fill="hold"/>
                                        <p:tgtEl>
                                          <p:spTgt spid="1947651">
                                            <p:txEl>
                                              <p:pRg st="8" end="8"/>
                                            </p:txEl>
                                          </p:spTgt>
                                        </p:tgtEl>
                                        <p:attrNameLst>
                                          <p:attrName>ppt_w</p:attrName>
                                        </p:attrNameLst>
                                      </p:cBhvr>
                                      <p:tavLst>
                                        <p:tav tm="0">
                                          <p:val>
                                            <p:fltVal val="0"/>
                                          </p:val>
                                        </p:tav>
                                        <p:tav tm="100000">
                                          <p:val>
                                            <p:strVal val="#ppt_w"/>
                                          </p:val>
                                        </p:tav>
                                      </p:tavLst>
                                    </p:anim>
                                    <p:anim calcmode="lin" valueType="num">
                                      <p:cBhvr>
                                        <p:cTn id="48" dur="1000" fill="hold"/>
                                        <p:tgtEl>
                                          <p:spTgt spid="1947651">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194765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4765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9" presetClass="entr" presetSubtype="10" fill="hold" nodeType="clickEffect">
                                  <p:stCondLst>
                                    <p:cond delay="0"/>
                                  </p:stCondLst>
                                  <p:childTnLst>
                                    <p:set>
                                      <p:cBhvr>
                                        <p:cTn id="54" dur="1" fill="hold">
                                          <p:stCondLst>
                                            <p:cond delay="0"/>
                                          </p:stCondLst>
                                        </p:cTn>
                                        <p:tgtEl>
                                          <p:spTgt spid="1947652"/>
                                        </p:tgtEl>
                                        <p:attrNameLst>
                                          <p:attrName>style.visibility</p:attrName>
                                        </p:attrNameLst>
                                      </p:cBhvr>
                                      <p:to>
                                        <p:strVal val="visible"/>
                                      </p:to>
                                    </p:set>
                                    <p:anim calcmode="lin" valueType="num">
                                      <p:cBhvr>
                                        <p:cTn id="55" dur="5000" fill="hold"/>
                                        <p:tgtEl>
                                          <p:spTgt spid="1947652"/>
                                        </p:tgtEl>
                                        <p:attrNameLst>
                                          <p:attrName>ppt_w</p:attrName>
                                        </p:attrNameLst>
                                      </p:cBhvr>
                                      <p:tavLst>
                                        <p:tav tm="0" fmla="#ppt_w*sin(2.5*pi*$)">
                                          <p:val>
                                            <p:fltVal val="0"/>
                                          </p:val>
                                        </p:tav>
                                        <p:tav tm="100000">
                                          <p:val>
                                            <p:fltVal val="1"/>
                                          </p:val>
                                        </p:tav>
                                      </p:tavLst>
                                    </p:anim>
                                    <p:anim calcmode="lin" valueType="num">
                                      <p:cBhvr>
                                        <p:cTn id="56" dur="5000" fill="hold"/>
                                        <p:tgtEl>
                                          <p:spTgt spid="1947652"/>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37" fill="hold" nodeType="clickEffect">
                                  <p:stCondLst>
                                    <p:cond delay="0"/>
                                  </p:stCondLst>
                                  <p:childTnLst>
                                    <p:set>
                                      <p:cBhvr>
                                        <p:cTn id="60" dur="1" fill="hold">
                                          <p:stCondLst>
                                            <p:cond delay="0"/>
                                          </p:stCondLst>
                                        </p:cTn>
                                        <p:tgtEl>
                                          <p:spTgt spid="1947653"/>
                                        </p:tgtEl>
                                        <p:attrNameLst>
                                          <p:attrName>style.visibility</p:attrName>
                                        </p:attrNameLst>
                                      </p:cBhvr>
                                      <p:to>
                                        <p:strVal val="visible"/>
                                      </p:to>
                                    </p:set>
                                    <p:animEffect transition="in" filter="barn(outVertical)">
                                      <p:cBhvr>
                                        <p:cTn id="61" dur="500"/>
                                        <p:tgtEl>
                                          <p:spTgt spid="194765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1947654"/>
                                        </p:tgtEl>
                                        <p:attrNameLst>
                                          <p:attrName>style.visibility</p:attrName>
                                        </p:attrNameLst>
                                      </p:cBhvr>
                                      <p:to>
                                        <p:strVal val="visible"/>
                                      </p:to>
                                    </p:set>
                                    <p:anim calcmode="lin" valueType="num">
                                      <p:cBhvr>
                                        <p:cTn id="66" dur="1000" fill="hold"/>
                                        <p:tgtEl>
                                          <p:spTgt spid="1947654"/>
                                        </p:tgtEl>
                                        <p:attrNameLst>
                                          <p:attrName>ppt_w</p:attrName>
                                        </p:attrNameLst>
                                      </p:cBhvr>
                                      <p:tavLst>
                                        <p:tav tm="0">
                                          <p:val>
                                            <p:fltVal val="0"/>
                                          </p:val>
                                        </p:tav>
                                        <p:tav tm="100000">
                                          <p:val>
                                            <p:strVal val="#ppt_w"/>
                                          </p:val>
                                        </p:tav>
                                      </p:tavLst>
                                    </p:anim>
                                    <p:anim calcmode="lin" valueType="num">
                                      <p:cBhvr>
                                        <p:cTn id="67" dur="1000" fill="hold"/>
                                        <p:tgtEl>
                                          <p:spTgt spid="1947654"/>
                                        </p:tgtEl>
                                        <p:attrNameLst>
                                          <p:attrName>ppt_h</p:attrName>
                                        </p:attrNameLst>
                                      </p:cBhvr>
                                      <p:tavLst>
                                        <p:tav tm="0">
                                          <p:val>
                                            <p:fltVal val="0"/>
                                          </p:val>
                                        </p:tav>
                                        <p:tav tm="100000">
                                          <p:val>
                                            <p:strVal val="#ppt_h"/>
                                          </p:val>
                                        </p:tav>
                                      </p:tavLst>
                                    </p:anim>
                                    <p:anim calcmode="lin" valueType="num">
                                      <p:cBhvr>
                                        <p:cTn id="68" dur="1000" fill="hold"/>
                                        <p:tgtEl>
                                          <p:spTgt spid="19476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9476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65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FAFA8-6863-4BF4-8D77-8B2FA8F42782}"/>
              </a:ext>
            </a:extLst>
          </p:cNvPr>
          <p:cNvPicPr>
            <a:picLocks noChangeAspect="1"/>
          </p:cNvPicPr>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875B9-AD38-47B9-8D2A-74CE7377441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3588188"/>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CC00"/>
        </a:solidFill>
        <a:effectLst/>
      </p:bgPr>
    </p:bg>
    <p:spTree>
      <p:nvGrpSpPr>
        <p:cNvPr id="1" name=""/>
        <p:cNvGrpSpPr/>
        <p:nvPr/>
      </p:nvGrpSpPr>
      <p:grpSpPr>
        <a:xfrm>
          <a:off x="0" y="0"/>
          <a:ext cx="0" cy="0"/>
          <a:chOff x="0" y="0"/>
          <a:chExt cx="0" cy="0"/>
        </a:xfrm>
      </p:grpSpPr>
      <p:sp>
        <p:nvSpPr>
          <p:cNvPr id="454658" name="Rectangle 10242" descr="Papyrus">
            <a:extLst>
              <a:ext uri="{FF2B5EF4-FFF2-40B4-BE49-F238E27FC236}">
                <a16:creationId xmlns:a16="http://schemas.microsoft.com/office/drawing/2014/main" id="{4D9BC263-CD35-40B2-BF34-848A2F548C23}"/>
              </a:ext>
            </a:extLst>
          </p:cNvPr>
          <p:cNvSpPr>
            <a:spLocks noGrp="1" noChangeArrowheads="1"/>
          </p:cNvSpPr>
          <p:nvPr>
            <p:ph type="title"/>
          </p:nvPr>
        </p:nvSpPr>
        <p:spPr>
          <a:xfrm>
            <a:off x="1905000" y="228600"/>
            <a:ext cx="8458200" cy="838200"/>
          </a:xfrm>
          <a:blipFill dpi="0" rotWithShape="0">
            <a:blip r:embed="rId3" cstate="print"/>
            <a:srcRect/>
            <a:tile tx="0" ty="0" sx="100000" sy="100000" flip="none" algn="tl"/>
          </a:blipFill>
        </p:spPr>
        <p:txBody>
          <a:bodyPr/>
          <a:lstStyle/>
          <a:p>
            <a:pPr eaLnBrk="1" hangingPunct="1">
              <a:defRPr/>
            </a:pPr>
            <a:r>
              <a:rPr lang="en-US" sz="4000">
                <a:effectLst>
                  <a:outerShdw blurRad="38100" dist="38100" dir="2700000" algn="tl">
                    <a:srgbClr val="FFFFFF"/>
                  </a:outerShdw>
                </a:effectLst>
                <a:ea typeface="+mj-ea"/>
              </a:rPr>
              <a:t>Social Honor:  Ascribed &amp; Acquired</a:t>
            </a:r>
            <a:r>
              <a:rPr lang="en-US">
                <a:ea typeface="+mj-ea"/>
              </a:rPr>
              <a:t> </a:t>
            </a:r>
          </a:p>
        </p:txBody>
      </p:sp>
      <p:sp>
        <p:nvSpPr>
          <p:cNvPr id="454659" name="Rectangle 10243">
            <a:extLst>
              <a:ext uri="{FF2B5EF4-FFF2-40B4-BE49-F238E27FC236}">
                <a16:creationId xmlns:a16="http://schemas.microsoft.com/office/drawing/2014/main" id="{FA703E41-EE49-4EA9-8BF6-0B043FCD7B1A}"/>
              </a:ext>
            </a:extLst>
          </p:cNvPr>
          <p:cNvSpPr>
            <a:spLocks noGrp="1" noChangeArrowheads="1"/>
          </p:cNvSpPr>
          <p:nvPr>
            <p:ph type="body" idx="1"/>
          </p:nvPr>
        </p:nvSpPr>
        <p:spPr>
          <a:xfrm>
            <a:off x="1752600" y="1447800"/>
            <a:ext cx="8686800" cy="5105400"/>
          </a:xfrm>
          <a:ln>
            <a:solidFill>
              <a:srgbClr val="FFFF00"/>
            </a:solidFill>
          </a:ln>
        </p:spPr>
        <p:txBody>
          <a:bodyPr/>
          <a:lstStyle/>
          <a:p>
            <a:pPr eaLnBrk="1" hangingPunct="1">
              <a:lnSpc>
                <a:spcPct val="90000"/>
              </a:lnSpc>
              <a:defRPr/>
            </a:pPr>
            <a:r>
              <a:rPr lang="en-US" sz="2800">
                <a:solidFill>
                  <a:srgbClr val="FF9900"/>
                </a:solidFill>
                <a:effectLst>
                  <a:outerShdw blurRad="38100" dist="38100" dir="2700000" algn="tl">
                    <a:srgbClr val="000000"/>
                  </a:outerShdw>
                </a:effectLst>
                <a:ea typeface="+mn-ea"/>
              </a:rPr>
              <a:t>Military Historian &amp; Greek Essayist Xenophon Said:</a:t>
            </a:r>
          </a:p>
          <a:p>
            <a:pPr eaLnBrk="1" hangingPunct="1">
              <a:lnSpc>
                <a:spcPct val="90000"/>
              </a:lnSpc>
              <a:defRPr/>
            </a:pPr>
            <a:r>
              <a:rPr lang="en-US" sz="2400">
                <a:solidFill>
                  <a:srgbClr val="00FF00"/>
                </a:solidFill>
                <a:effectLst>
                  <a:outerShdw blurRad="38100" dist="38100" dir="2700000" algn="tl">
                    <a:srgbClr val="000000"/>
                  </a:outerShdw>
                </a:effectLst>
                <a:ea typeface="+mn-ea"/>
              </a:rPr>
              <a:t>“In this man differs from other animals,  I mean this craving</a:t>
            </a:r>
          </a:p>
          <a:p>
            <a:pPr eaLnBrk="1" hangingPunct="1">
              <a:lnSpc>
                <a:spcPct val="90000"/>
              </a:lnSpc>
              <a:buFontTx/>
              <a:buNone/>
              <a:defRPr/>
            </a:pPr>
            <a:r>
              <a:rPr lang="en-US" sz="2400">
                <a:solidFill>
                  <a:srgbClr val="00FF00"/>
                </a:solidFill>
                <a:effectLst>
                  <a:outerShdw blurRad="38100" dist="38100" dir="2700000" algn="tl">
                    <a:srgbClr val="000000"/>
                  </a:outerShdw>
                </a:effectLst>
                <a:ea typeface="+mn-ea"/>
              </a:rPr>
              <a:t>      for honor…”</a:t>
            </a:r>
          </a:p>
          <a:p>
            <a:pPr eaLnBrk="1" hangingPunct="1">
              <a:lnSpc>
                <a:spcPct val="90000"/>
              </a:lnSpc>
              <a:buFontTx/>
              <a:buNone/>
              <a:defRPr/>
            </a:pPr>
            <a:endParaRPr lang="en-US" sz="800">
              <a:solidFill>
                <a:srgbClr val="00FF00"/>
              </a:solidFill>
              <a:effectLst>
                <a:outerShdw blurRad="38100" dist="38100" dir="2700000" algn="tl">
                  <a:srgbClr val="000000"/>
                </a:outerShdw>
              </a:effectLst>
              <a:ea typeface="+mn-ea"/>
            </a:endParaRPr>
          </a:p>
          <a:p>
            <a:pPr eaLnBrk="1" hangingPunct="1">
              <a:lnSpc>
                <a:spcPct val="90000"/>
              </a:lnSpc>
              <a:defRPr/>
            </a:pPr>
            <a:r>
              <a:rPr lang="en-US" sz="2800">
                <a:solidFill>
                  <a:srgbClr val="FF9900"/>
                </a:solidFill>
                <a:effectLst>
                  <a:outerShdw blurRad="38100" dist="38100" dir="2700000" algn="tl">
                    <a:srgbClr val="000000"/>
                  </a:outerShdw>
                </a:effectLst>
                <a:ea typeface="+mn-ea"/>
              </a:rPr>
              <a:t>In</a:t>
            </a:r>
            <a:r>
              <a:rPr lang="en-US" sz="2800" i="1">
                <a:solidFill>
                  <a:srgbClr val="FF9900"/>
                </a:solidFill>
                <a:effectLst>
                  <a:outerShdw blurRad="38100" dist="38100" dir="2700000" algn="tl">
                    <a:srgbClr val="000000"/>
                  </a:outerShdw>
                </a:effectLst>
                <a:ea typeface="+mn-ea"/>
              </a:rPr>
              <a:t> Nicomachean Ethics,</a:t>
            </a:r>
            <a:r>
              <a:rPr lang="en-US" sz="2800">
                <a:solidFill>
                  <a:srgbClr val="FF9900"/>
                </a:solidFill>
                <a:effectLst>
                  <a:outerShdw blurRad="38100" dist="38100" dir="2700000" algn="tl">
                    <a:srgbClr val="000000"/>
                  </a:outerShdw>
                </a:effectLst>
                <a:ea typeface="+mn-ea"/>
              </a:rPr>
              <a:t> philosopher Aristotle said:</a:t>
            </a:r>
          </a:p>
          <a:p>
            <a:pPr eaLnBrk="1" hangingPunct="1">
              <a:lnSpc>
                <a:spcPct val="90000"/>
              </a:lnSpc>
              <a:defRPr/>
            </a:pPr>
            <a:r>
              <a:rPr lang="en-US" sz="2400">
                <a:solidFill>
                  <a:srgbClr val="00FF00"/>
                </a:solidFill>
                <a:effectLst>
                  <a:outerShdw blurRad="38100" dist="38100" dir="2700000" algn="tl">
                    <a:srgbClr val="000000"/>
                  </a:outerShdw>
                </a:effectLst>
                <a:ea typeface="+mn-ea"/>
              </a:rPr>
              <a:t>“The greatest of external goods – honor…</a:t>
            </a:r>
          </a:p>
          <a:p>
            <a:pPr eaLnBrk="1" hangingPunct="1">
              <a:lnSpc>
                <a:spcPct val="90000"/>
              </a:lnSpc>
              <a:defRPr/>
            </a:pPr>
            <a:r>
              <a:rPr lang="en-US" sz="2400">
                <a:solidFill>
                  <a:srgbClr val="00FF00"/>
                </a:solidFill>
                <a:effectLst>
                  <a:outerShdw blurRad="38100" dist="38100" dir="2700000" algn="tl">
                    <a:srgbClr val="000000"/>
                  </a:outerShdw>
                </a:effectLst>
                <a:ea typeface="+mn-ea"/>
              </a:rPr>
              <a:t>  Being loved seems akin to being honored.</a:t>
            </a:r>
          </a:p>
          <a:p>
            <a:pPr eaLnBrk="1" hangingPunct="1">
              <a:lnSpc>
                <a:spcPct val="90000"/>
              </a:lnSpc>
              <a:defRPr/>
            </a:pPr>
            <a:r>
              <a:rPr lang="en-US" sz="2400">
                <a:solidFill>
                  <a:srgbClr val="00FF00"/>
                </a:solidFill>
                <a:effectLst>
                  <a:outerShdw blurRad="38100" dist="38100" dir="2700000" algn="tl">
                    <a:srgbClr val="000000"/>
                  </a:outerShdw>
                </a:effectLst>
                <a:ea typeface="+mn-ea"/>
              </a:rPr>
              <a:t>  … [we] identify happiness with honor.”</a:t>
            </a:r>
            <a:endParaRPr lang="en-US" sz="800">
              <a:solidFill>
                <a:srgbClr val="00FF00"/>
              </a:solidFill>
              <a:effectLst>
                <a:outerShdw blurRad="38100" dist="38100" dir="2700000" algn="tl">
                  <a:srgbClr val="000000"/>
                </a:outerShdw>
              </a:effectLst>
              <a:ea typeface="+mn-ea"/>
            </a:endParaRPr>
          </a:p>
          <a:p>
            <a:pPr eaLnBrk="1" hangingPunct="1">
              <a:lnSpc>
                <a:spcPct val="90000"/>
              </a:lnSpc>
              <a:defRPr/>
            </a:pPr>
            <a:endParaRPr lang="en-US" sz="800">
              <a:effectLst>
                <a:outerShdw blurRad="38100" dist="38100" dir="2700000" algn="tl">
                  <a:srgbClr val="FFFFFF"/>
                </a:outerShdw>
              </a:effectLst>
              <a:ea typeface="+mn-ea"/>
            </a:endParaRPr>
          </a:p>
          <a:p>
            <a:pPr eaLnBrk="1" hangingPunct="1">
              <a:lnSpc>
                <a:spcPct val="90000"/>
              </a:lnSpc>
              <a:defRPr/>
            </a:pPr>
            <a:r>
              <a:rPr lang="en-US" sz="2800">
                <a:solidFill>
                  <a:srgbClr val="FF9900"/>
                </a:solidFill>
                <a:effectLst>
                  <a:outerShdw blurRad="38100" dist="38100" dir="2700000" algn="tl">
                    <a:srgbClr val="000000"/>
                  </a:outerShdw>
                </a:effectLst>
                <a:ea typeface="+mn-ea"/>
              </a:rPr>
              <a:t>In his </a:t>
            </a:r>
            <a:r>
              <a:rPr lang="en-US" sz="2800" i="1">
                <a:solidFill>
                  <a:srgbClr val="FF9900"/>
                </a:solidFill>
                <a:effectLst>
                  <a:outerShdw blurRad="38100" dist="38100" dir="2700000" algn="tl">
                    <a:srgbClr val="000000"/>
                  </a:outerShdw>
                </a:effectLst>
                <a:ea typeface="+mn-ea"/>
              </a:rPr>
              <a:t>City Of God,</a:t>
            </a:r>
            <a:r>
              <a:rPr lang="en-US" sz="2800">
                <a:solidFill>
                  <a:srgbClr val="FF9900"/>
                </a:solidFill>
                <a:effectLst>
                  <a:outerShdw blurRad="38100" dist="38100" dir="2700000" algn="tl">
                    <a:srgbClr val="000000"/>
                  </a:outerShdw>
                </a:effectLst>
                <a:ea typeface="+mn-ea"/>
              </a:rPr>
              <a:t> the theologian</a:t>
            </a:r>
            <a:r>
              <a:rPr lang="en-US" sz="2800" i="1">
                <a:solidFill>
                  <a:srgbClr val="FF9900"/>
                </a:solidFill>
                <a:effectLst>
                  <a:outerShdw blurRad="38100" dist="38100" dir="2700000" algn="tl">
                    <a:srgbClr val="000000"/>
                  </a:outerShdw>
                </a:effectLst>
                <a:ea typeface="+mn-ea"/>
              </a:rPr>
              <a:t> </a:t>
            </a:r>
            <a:r>
              <a:rPr lang="en-US" sz="2800">
                <a:solidFill>
                  <a:srgbClr val="FF9900"/>
                </a:solidFill>
                <a:effectLst>
                  <a:outerShdw blurRad="38100" dist="38100" dir="2700000" algn="tl">
                    <a:srgbClr val="000000"/>
                  </a:outerShdw>
                </a:effectLst>
                <a:ea typeface="+mn-ea"/>
              </a:rPr>
              <a:t>Augustine said:</a:t>
            </a:r>
          </a:p>
          <a:p>
            <a:pPr eaLnBrk="1" hangingPunct="1">
              <a:lnSpc>
                <a:spcPct val="90000"/>
              </a:lnSpc>
              <a:defRPr/>
            </a:pPr>
            <a:r>
              <a:rPr lang="en-US" sz="2400">
                <a:solidFill>
                  <a:srgbClr val="00FF00"/>
                </a:solidFill>
                <a:effectLst>
                  <a:outerShdw blurRad="38100" dist="38100" dir="2700000" algn="tl">
                    <a:srgbClr val="000000"/>
                  </a:outerShdw>
                </a:effectLst>
                <a:ea typeface="+mn-ea"/>
              </a:rPr>
              <a:t>“For the glory that the Romans burned to possess,  be it noted… the love of praise.  This one vice,  that is,  the love of praise,  they overcame the love of money and many other vices.”</a:t>
            </a:r>
            <a:r>
              <a:rPr lang="en-US" sz="2400">
                <a:effectLst>
                  <a:outerShdw blurRad="38100" dist="38100" dir="2700000" algn="tl">
                    <a:srgbClr val="FFFFFF"/>
                  </a:outerShdw>
                </a:effectLst>
                <a:ea typeface="+mn-ea"/>
              </a:rPr>
              <a:t>   </a:t>
            </a:r>
          </a:p>
          <a:p>
            <a:pPr eaLnBrk="1" hangingPunct="1">
              <a:lnSpc>
                <a:spcPct val="90000"/>
              </a:lnSpc>
              <a:buFontTx/>
              <a:buNone/>
              <a:defRPr/>
            </a:pPr>
            <a:r>
              <a:rPr lang="en-US" sz="2800" i="1">
                <a:ea typeface="+mn-ea"/>
              </a:rPr>
              <a:t> </a:t>
            </a:r>
            <a:r>
              <a:rPr lang="en-US" sz="2800">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4659">
                                            <p:txEl>
                                              <p:pRg st="0" end="0"/>
                                            </p:txEl>
                                          </p:spTgt>
                                        </p:tgtEl>
                                        <p:attrNameLst>
                                          <p:attrName>style.visibility</p:attrName>
                                        </p:attrNameLst>
                                      </p:cBhvr>
                                      <p:to>
                                        <p:strVal val="visible"/>
                                      </p:to>
                                    </p:set>
                                    <p:anim calcmode="lin" valueType="num">
                                      <p:cBhvr>
                                        <p:cTn id="7" dur="1000" fill="hold"/>
                                        <p:tgtEl>
                                          <p:spTgt spid="4546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546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546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46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54659">
                                            <p:txEl>
                                              <p:pRg st="1" end="1"/>
                                            </p:txEl>
                                          </p:spTgt>
                                        </p:tgtEl>
                                        <p:attrNameLst>
                                          <p:attrName>style.visibility</p:attrName>
                                        </p:attrNameLst>
                                      </p:cBhvr>
                                      <p:to>
                                        <p:strVal val="visible"/>
                                      </p:to>
                                    </p:set>
                                    <p:anim calcmode="lin" valueType="num">
                                      <p:cBhvr>
                                        <p:cTn id="15" dur="1000" fill="hold"/>
                                        <p:tgtEl>
                                          <p:spTgt spid="4546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546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546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46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54659">
                                            <p:txEl>
                                              <p:pRg st="2" end="2"/>
                                            </p:txEl>
                                          </p:spTgt>
                                        </p:tgtEl>
                                        <p:attrNameLst>
                                          <p:attrName>style.visibility</p:attrName>
                                        </p:attrNameLst>
                                      </p:cBhvr>
                                      <p:to>
                                        <p:strVal val="visible"/>
                                      </p:to>
                                    </p:set>
                                    <p:anim calcmode="lin" valueType="num">
                                      <p:cBhvr>
                                        <p:cTn id="23" dur="1000" fill="hold"/>
                                        <p:tgtEl>
                                          <p:spTgt spid="4546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546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546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546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54659">
                                            <p:txEl>
                                              <p:pRg st="4" end="4"/>
                                            </p:txEl>
                                          </p:spTgt>
                                        </p:tgtEl>
                                        <p:attrNameLst>
                                          <p:attrName>style.visibility</p:attrName>
                                        </p:attrNameLst>
                                      </p:cBhvr>
                                      <p:to>
                                        <p:strVal val="visible"/>
                                      </p:to>
                                    </p:set>
                                    <p:anim calcmode="lin" valueType="num">
                                      <p:cBhvr>
                                        <p:cTn id="31" dur="1000" fill="hold"/>
                                        <p:tgtEl>
                                          <p:spTgt spid="45465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5465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5465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5465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54659">
                                            <p:txEl>
                                              <p:pRg st="5" end="5"/>
                                            </p:txEl>
                                          </p:spTgt>
                                        </p:tgtEl>
                                        <p:attrNameLst>
                                          <p:attrName>style.visibility</p:attrName>
                                        </p:attrNameLst>
                                      </p:cBhvr>
                                      <p:to>
                                        <p:strVal val="visible"/>
                                      </p:to>
                                    </p:set>
                                    <p:anim calcmode="lin" valueType="num">
                                      <p:cBhvr>
                                        <p:cTn id="39" dur="1000" fill="hold"/>
                                        <p:tgtEl>
                                          <p:spTgt spid="45465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454659">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45465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5465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54659">
                                            <p:txEl>
                                              <p:pRg st="6" end="6"/>
                                            </p:txEl>
                                          </p:spTgt>
                                        </p:tgtEl>
                                        <p:attrNameLst>
                                          <p:attrName>style.visibility</p:attrName>
                                        </p:attrNameLst>
                                      </p:cBhvr>
                                      <p:to>
                                        <p:strVal val="visible"/>
                                      </p:to>
                                    </p:set>
                                    <p:anim calcmode="lin" valueType="num">
                                      <p:cBhvr>
                                        <p:cTn id="47" dur="1000" fill="hold"/>
                                        <p:tgtEl>
                                          <p:spTgt spid="45465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45465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45465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5465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54659">
                                            <p:txEl>
                                              <p:pRg st="7" end="7"/>
                                            </p:txEl>
                                          </p:spTgt>
                                        </p:tgtEl>
                                        <p:attrNameLst>
                                          <p:attrName>style.visibility</p:attrName>
                                        </p:attrNameLst>
                                      </p:cBhvr>
                                      <p:to>
                                        <p:strVal val="visible"/>
                                      </p:to>
                                    </p:set>
                                    <p:anim calcmode="lin" valueType="num">
                                      <p:cBhvr>
                                        <p:cTn id="55" dur="1000" fill="hold"/>
                                        <p:tgtEl>
                                          <p:spTgt spid="454659">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454659">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454659">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54659">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54659">
                                            <p:txEl>
                                              <p:pRg st="9" end="9"/>
                                            </p:txEl>
                                          </p:spTgt>
                                        </p:tgtEl>
                                        <p:attrNameLst>
                                          <p:attrName>style.visibility</p:attrName>
                                        </p:attrNameLst>
                                      </p:cBhvr>
                                      <p:to>
                                        <p:strVal val="visible"/>
                                      </p:to>
                                    </p:set>
                                    <p:anim calcmode="lin" valueType="num">
                                      <p:cBhvr>
                                        <p:cTn id="63" dur="1000" fill="hold"/>
                                        <p:tgtEl>
                                          <p:spTgt spid="454659">
                                            <p:txEl>
                                              <p:pRg st="9" end="9"/>
                                            </p:txEl>
                                          </p:spTgt>
                                        </p:tgtEl>
                                        <p:attrNameLst>
                                          <p:attrName>ppt_w</p:attrName>
                                        </p:attrNameLst>
                                      </p:cBhvr>
                                      <p:tavLst>
                                        <p:tav tm="0">
                                          <p:val>
                                            <p:fltVal val="0"/>
                                          </p:val>
                                        </p:tav>
                                        <p:tav tm="100000">
                                          <p:val>
                                            <p:strVal val="#ppt_w"/>
                                          </p:val>
                                        </p:tav>
                                      </p:tavLst>
                                    </p:anim>
                                    <p:anim calcmode="lin" valueType="num">
                                      <p:cBhvr>
                                        <p:cTn id="64" dur="1000" fill="hold"/>
                                        <p:tgtEl>
                                          <p:spTgt spid="454659">
                                            <p:txEl>
                                              <p:pRg st="9" end="9"/>
                                            </p:txEl>
                                          </p:spTgt>
                                        </p:tgtEl>
                                        <p:attrNameLst>
                                          <p:attrName>ppt_h</p:attrName>
                                        </p:attrNameLst>
                                      </p:cBhvr>
                                      <p:tavLst>
                                        <p:tav tm="0">
                                          <p:val>
                                            <p:fltVal val="0"/>
                                          </p:val>
                                        </p:tav>
                                        <p:tav tm="100000">
                                          <p:val>
                                            <p:strVal val="#ppt_h"/>
                                          </p:val>
                                        </p:tav>
                                      </p:tavLst>
                                    </p:anim>
                                    <p:anim calcmode="lin" valueType="num">
                                      <p:cBhvr>
                                        <p:cTn id="65" dur="1000" fill="hold"/>
                                        <p:tgtEl>
                                          <p:spTgt spid="454659">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54659">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54659">
                                            <p:txEl>
                                              <p:pRg st="10" end="10"/>
                                            </p:txEl>
                                          </p:spTgt>
                                        </p:tgtEl>
                                        <p:attrNameLst>
                                          <p:attrName>style.visibility</p:attrName>
                                        </p:attrNameLst>
                                      </p:cBhvr>
                                      <p:to>
                                        <p:strVal val="visible"/>
                                      </p:to>
                                    </p:set>
                                    <p:anim calcmode="lin" valueType="num">
                                      <p:cBhvr>
                                        <p:cTn id="71" dur="1000" fill="hold"/>
                                        <p:tgtEl>
                                          <p:spTgt spid="454659">
                                            <p:txEl>
                                              <p:pRg st="10" end="10"/>
                                            </p:txEl>
                                          </p:spTgt>
                                        </p:tgtEl>
                                        <p:attrNameLst>
                                          <p:attrName>ppt_w</p:attrName>
                                        </p:attrNameLst>
                                      </p:cBhvr>
                                      <p:tavLst>
                                        <p:tav tm="0">
                                          <p:val>
                                            <p:fltVal val="0"/>
                                          </p:val>
                                        </p:tav>
                                        <p:tav tm="100000">
                                          <p:val>
                                            <p:strVal val="#ppt_w"/>
                                          </p:val>
                                        </p:tav>
                                      </p:tavLst>
                                    </p:anim>
                                    <p:anim calcmode="lin" valueType="num">
                                      <p:cBhvr>
                                        <p:cTn id="72" dur="1000" fill="hold"/>
                                        <p:tgtEl>
                                          <p:spTgt spid="454659">
                                            <p:txEl>
                                              <p:pRg st="10" end="10"/>
                                            </p:txEl>
                                          </p:spTgt>
                                        </p:tgtEl>
                                        <p:attrNameLst>
                                          <p:attrName>ppt_h</p:attrName>
                                        </p:attrNameLst>
                                      </p:cBhvr>
                                      <p:tavLst>
                                        <p:tav tm="0">
                                          <p:val>
                                            <p:fltVal val="0"/>
                                          </p:val>
                                        </p:tav>
                                        <p:tav tm="100000">
                                          <p:val>
                                            <p:strVal val="#ppt_h"/>
                                          </p:val>
                                        </p:tav>
                                      </p:tavLst>
                                    </p:anim>
                                    <p:anim calcmode="lin" valueType="num">
                                      <p:cBhvr>
                                        <p:cTn id="73" dur="1000" fill="hold"/>
                                        <p:tgtEl>
                                          <p:spTgt spid="454659">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54659">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54659">
                                            <p:txEl>
                                              <p:pRg st="11" end="11"/>
                                            </p:txEl>
                                          </p:spTgt>
                                        </p:tgtEl>
                                        <p:attrNameLst>
                                          <p:attrName>style.visibility</p:attrName>
                                        </p:attrNameLst>
                                      </p:cBhvr>
                                      <p:to>
                                        <p:strVal val="visible"/>
                                      </p:to>
                                    </p:set>
                                    <p:anim calcmode="lin" valueType="num">
                                      <p:cBhvr>
                                        <p:cTn id="79" dur="1000" fill="hold"/>
                                        <p:tgtEl>
                                          <p:spTgt spid="454659">
                                            <p:txEl>
                                              <p:pRg st="11" end="11"/>
                                            </p:txEl>
                                          </p:spTgt>
                                        </p:tgtEl>
                                        <p:attrNameLst>
                                          <p:attrName>ppt_w</p:attrName>
                                        </p:attrNameLst>
                                      </p:cBhvr>
                                      <p:tavLst>
                                        <p:tav tm="0">
                                          <p:val>
                                            <p:fltVal val="0"/>
                                          </p:val>
                                        </p:tav>
                                        <p:tav tm="100000">
                                          <p:val>
                                            <p:strVal val="#ppt_w"/>
                                          </p:val>
                                        </p:tav>
                                      </p:tavLst>
                                    </p:anim>
                                    <p:anim calcmode="lin" valueType="num">
                                      <p:cBhvr>
                                        <p:cTn id="80" dur="1000" fill="hold"/>
                                        <p:tgtEl>
                                          <p:spTgt spid="454659">
                                            <p:txEl>
                                              <p:pRg st="11" end="11"/>
                                            </p:txEl>
                                          </p:spTgt>
                                        </p:tgtEl>
                                        <p:attrNameLst>
                                          <p:attrName>ppt_h</p:attrName>
                                        </p:attrNameLst>
                                      </p:cBhvr>
                                      <p:tavLst>
                                        <p:tav tm="0">
                                          <p:val>
                                            <p:fltVal val="0"/>
                                          </p:val>
                                        </p:tav>
                                        <p:tav tm="100000">
                                          <p:val>
                                            <p:strVal val="#ppt_h"/>
                                          </p:val>
                                        </p:tav>
                                      </p:tavLst>
                                    </p:anim>
                                    <p:anim calcmode="lin" valueType="num">
                                      <p:cBhvr>
                                        <p:cTn id="81" dur="1000" fill="hold"/>
                                        <p:tgtEl>
                                          <p:spTgt spid="454659">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54659">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864131" name="Picture 9219" descr="C:\Documents and Settings\Owner\My Documents\Educational Illustrations\YT6054.jpg">
            <a:extLst>
              <a:ext uri="{FF2B5EF4-FFF2-40B4-BE49-F238E27FC236}">
                <a16:creationId xmlns:a16="http://schemas.microsoft.com/office/drawing/2014/main" id="{37E84D63-F356-481D-A967-1B140AD9C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66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8" name="Picture 9220" descr="C:\Documents and Settings\Owner\My Documents\Educational Illustrations\ep09_2.jpg">
            <a:extLst>
              <a:ext uri="{FF2B5EF4-FFF2-40B4-BE49-F238E27FC236}">
                <a16:creationId xmlns:a16="http://schemas.microsoft.com/office/drawing/2014/main" id="{64A7DB11-772A-486E-9AAD-60AA2C46C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64133" name="WordArt 9221">
            <a:extLst>
              <a:ext uri="{FF2B5EF4-FFF2-40B4-BE49-F238E27FC236}">
                <a16:creationId xmlns:a16="http://schemas.microsoft.com/office/drawing/2014/main" id="{729237D1-6043-4746-A3A4-F2ED4E58D157}"/>
              </a:ext>
            </a:extLst>
          </p:cNvPr>
          <p:cNvSpPr>
            <a:spLocks noChangeArrowheads="1" noChangeShapeType="1" noTextEdit="1"/>
          </p:cNvSpPr>
          <p:nvPr/>
        </p:nvSpPr>
        <p:spPr bwMode="auto">
          <a:xfrm>
            <a:off x="1524000" y="5715000"/>
            <a:ext cx="9144000" cy="1143000"/>
          </a:xfrm>
          <a:prstGeom prst="rect">
            <a:avLst/>
          </a:prstGeom>
        </p:spPr>
        <p:txBody>
          <a:bodyPr wrap="none" fromWordArt="1">
            <a:prstTxWarp prst="textCanDown">
              <a:avLst>
                <a:gd name="adj" fmla="val 33333"/>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rect">
                    <a:fillToRect r="100000" b="100000"/>
                  </a:path>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The Equestrian Order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8864131"/>
                                        </p:tgtEl>
                                        <p:attrNameLst>
                                          <p:attrName>style.visibility</p:attrName>
                                        </p:attrNameLst>
                                      </p:cBhvr>
                                      <p:to>
                                        <p:strVal val="visible"/>
                                      </p:to>
                                    </p:set>
                                    <p:anim calcmode="lin" valueType="num">
                                      <p:cBhvr>
                                        <p:cTn id="7" dur="500" fill="hold"/>
                                        <p:tgtEl>
                                          <p:spTgt spid="18864131"/>
                                        </p:tgtEl>
                                        <p:attrNameLst>
                                          <p:attrName>ppt_w</p:attrName>
                                        </p:attrNameLst>
                                      </p:cBhvr>
                                      <p:tavLst>
                                        <p:tav tm="0">
                                          <p:val>
                                            <p:fltVal val="0"/>
                                          </p:val>
                                        </p:tav>
                                        <p:tav tm="100000">
                                          <p:val>
                                            <p:strVal val="#ppt_w"/>
                                          </p:val>
                                        </p:tav>
                                      </p:tavLst>
                                    </p:anim>
                                    <p:anim calcmode="lin" valueType="num">
                                      <p:cBhvr>
                                        <p:cTn id="8" dur="500" fill="hold"/>
                                        <p:tgtEl>
                                          <p:spTgt spid="18864131"/>
                                        </p:tgtEl>
                                        <p:attrNameLst>
                                          <p:attrName>ppt_h</p:attrName>
                                        </p:attrNameLst>
                                      </p:cBhvr>
                                      <p:tavLst>
                                        <p:tav tm="0">
                                          <p:val>
                                            <p:fltVal val="0"/>
                                          </p:val>
                                        </p:tav>
                                        <p:tav tm="100000">
                                          <p:val>
                                            <p:strVal val="#ppt_h"/>
                                          </p:val>
                                        </p:tav>
                                      </p:tavLst>
                                    </p:anim>
                                    <p:animEffect transition="in" filter="fade">
                                      <p:cBhvr>
                                        <p:cTn id="9" dur="500"/>
                                        <p:tgtEl>
                                          <p:spTgt spid="18864131"/>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18864133"/>
                                        </p:tgtEl>
                                        <p:attrNameLst>
                                          <p:attrName>style.visibility</p:attrName>
                                        </p:attrNameLst>
                                      </p:cBhvr>
                                      <p:to>
                                        <p:strVal val="visible"/>
                                      </p:to>
                                    </p:set>
                                    <p:anim calcmode="lin" valueType="num">
                                      <p:cBhvr additive="base">
                                        <p:cTn id="14" dur="5000" fill="hold"/>
                                        <p:tgtEl>
                                          <p:spTgt spid="18864133"/>
                                        </p:tgtEl>
                                        <p:attrNameLst>
                                          <p:attrName>ppt_x</p:attrName>
                                        </p:attrNameLst>
                                      </p:cBhvr>
                                      <p:tavLst>
                                        <p:tav tm="0">
                                          <p:val>
                                            <p:strVal val="#ppt_x"/>
                                          </p:val>
                                        </p:tav>
                                        <p:tav tm="100000">
                                          <p:val>
                                            <p:strVal val="#ppt_x"/>
                                          </p:val>
                                        </p:tav>
                                      </p:tavLst>
                                    </p:anim>
                                    <p:anim calcmode="lin" valueType="num">
                                      <p:cBhvr additive="base">
                                        <p:cTn id="15" dur="5000" fill="hold"/>
                                        <p:tgtEl>
                                          <p:spTgt spid="1886413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23588"/>
                                        </p:tgtEl>
                                        <p:attrNameLst>
                                          <p:attrName>style.visibility</p:attrName>
                                        </p:attrNameLst>
                                      </p:cBhvr>
                                      <p:to>
                                        <p:strVal val="visible"/>
                                      </p:to>
                                    </p:set>
                                    <p:anim calcmode="lin" valueType="num">
                                      <p:cBhvr>
                                        <p:cTn id="20" dur="500" fill="hold"/>
                                        <p:tgtEl>
                                          <p:spTgt spid="323588"/>
                                        </p:tgtEl>
                                        <p:attrNameLst>
                                          <p:attrName>ppt_w</p:attrName>
                                        </p:attrNameLst>
                                      </p:cBhvr>
                                      <p:tavLst>
                                        <p:tav tm="0">
                                          <p:val>
                                            <p:fltVal val="0"/>
                                          </p:val>
                                        </p:tav>
                                        <p:tav tm="100000">
                                          <p:val>
                                            <p:strVal val="#ppt_w"/>
                                          </p:val>
                                        </p:tav>
                                      </p:tavLst>
                                    </p:anim>
                                    <p:anim calcmode="lin" valueType="num">
                                      <p:cBhvr>
                                        <p:cTn id="21" dur="500" fill="hold"/>
                                        <p:tgtEl>
                                          <p:spTgt spid="323588"/>
                                        </p:tgtEl>
                                        <p:attrNameLst>
                                          <p:attrName>ppt_h</p:attrName>
                                        </p:attrNameLst>
                                      </p:cBhvr>
                                      <p:tavLst>
                                        <p:tav tm="0">
                                          <p:val>
                                            <p:fltVal val="0"/>
                                          </p:val>
                                        </p:tav>
                                        <p:tav tm="100000">
                                          <p:val>
                                            <p:strVal val="#ppt_h"/>
                                          </p:val>
                                        </p:tav>
                                      </p:tavLst>
                                    </p:anim>
                                    <p:animEffect transition="in" filter="fade">
                                      <p:cBhvr>
                                        <p:cTn id="22" dur="500"/>
                                        <p:tgtEl>
                                          <p:spTgt spid="32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E36EF040-2F56-4E05-9982-8C782EBD0B0D}"/>
              </a:ext>
            </a:extLst>
          </p:cNvPr>
          <p:cNvSpPr>
            <a:spLocks noGrp="1" noChangeArrowheads="1"/>
          </p:cNvSpPr>
          <p:nvPr>
            <p:ph type="title"/>
          </p:nvPr>
        </p:nvSpPr>
        <p:spPr>
          <a:xfrm>
            <a:off x="1524000" y="0"/>
            <a:ext cx="9144000" cy="838200"/>
          </a:xfrm>
          <a:solidFill>
            <a:srgbClr val="FF9900"/>
          </a:solidFill>
        </p:spPr>
        <p:txBody>
          <a:bodyPr/>
          <a:lstStyle/>
          <a:p>
            <a:pPr eaLnBrk="1" hangingPunct="1">
              <a:defRPr/>
            </a:pPr>
            <a:r>
              <a:rPr lang="en-US" sz="4000" b="1">
                <a:solidFill>
                  <a:srgbClr val="CC3300"/>
                </a:solidFill>
                <a:effectLst>
                  <a:outerShdw blurRad="38100" dist="38100" dir="2700000" algn="tl">
                    <a:srgbClr val="000000"/>
                  </a:outerShdw>
                </a:effectLst>
                <a:ea typeface="+mj-ea"/>
              </a:rPr>
              <a:t>Working Within The Ranking System</a:t>
            </a:r>
          </a:p>
        </p:txBody>
      </p:sp>
      <p:sp>
        <p:nvSpPr>
          <p:cNvPr id="410627" name="Rectangle 3">
            <a:extLst>
              <a:ext uri="{FF2B5EF4-FFF2-40B4-BE49-F238E27FC236}">
                <a16:creationId xmlns:a16="http://schemas.microsoft.com/office/drawing/2014/main" id="{0006EC06-695C-4A04-A696-CF587A77A3D2}"/>
              </a:ext>
            </a:extLst>
          </p:cNvPr>
          <p:cNvSpPr>
            <a:spLocks noGrp="1" noChangeArrowheads="1"/>
          </p:cNvSpPr>
          <p:nvPr>
            <p:ph type="body" idx="1"/>
          </p:nvPr>
        </p:nvSpPr>
        <p:spPr>
          <a:xfrm>
            <a:off x="2057400" y="1219200"/>
            <a:ext cx="8077200" cy="5257800"/>
          </a:xfrm>
          <a:ln>
            <a:solidFill>
              <a:schemeClr val="bg1"/>
            </a:solidFill>
          </a:ln>
        </p:spPr>
        <p:txBody>
          <a:bodyPr/>
          <a:lstStyle/>
          <a:p>
            <a:pPr eaLnBrk="1" hangingPunct="1">
              <a:lnSpc>
                <a:spcPct val="90000"/>
              </a:lnSpc>
              <a:defRPr/>
            </a:pPr>
            <a:r>
              <a:rPr lang="en-US">
                <a:effectLst>
                  <a:outerShdw blurRad="38100" dist="38100" dir="2700000" algn="tl">
                    <a:srgbClr val="FFFFFF"/>
                  </a:outerShdw>
                </a:effectLst>
                <a:ea typeface="+mn-ea"/>
              </a:rPr>
              <a:t>Corresponding With The Customs Of Antiquity &amp; Ancient Commentaries By Aristotle – Plutarch – Philo – Josephus</a:t>
            </a:r>
          </a:p>
          <a:p>
            <a:pPr eaLnBrk="1" hangingPunct="1">
              <a:lnSpc>
                <a:spcPct val="90000"/>
              </a:lnSpc>
              <a:defRPr/>
            </a:pPr>
            <a:r>
              <a:rPr lang="en-US">
                <a:effectLst>
                  <a:outerShdw blurRad="38100" dist="38100" dir="2700000" algn="tl">
                    <a:srgbClr val="FFFFFF"/>
                  </a:outerShdw>
                </a:effectLst>
                <a:ea typeface="+mn-ea"/>
              </a:rPr>
              <a:t>Christ Said To Seek Station Of Humility</a:t>
            </a:r>
          </a:p>
          <a:p>
            <a:pPr eaLnBrk="1" hangingPunct="1">
              <a:lnSpc>
                <a:spcPct val="90000"/>
              </a:lnSpc>
              <a:defRPr/>
            </a:pPr>
            <a:r>
              <a:rPr lang="en-US">
                <a:effectLst>
                  <a:outerShdw blurRad="38100" dist="38100" dir="2700000" algn="tl">
                    <a:srgbClr val="FFFFFF"/>
                  </a:outerShdw>
                </a:effectLst>
                <a:ea typeface="+mn-ea"/>
              </a:rPr>
              <a:t>In Luke 14:  Verses 8 &amp; 9  -</a:t>
            </a:r>
            <a:r>
              <a:rPr lang="en-US" sz="2800">
                <a:effectLst>
                  <a:outerShdw blurRad="38100" dist="38100" dir="2700000" algn="tl">
                    <a:srgbClr val="FFFFFF"/>
                  </a:outerShdw>
                </a:effectLst>
                <a:ea typeface="+mn-ea"/>
              </a:rPr>
              <a:t>  </a:t>
            </a:r>
          </a:p>
          <a:p>
            <a:pPr eaLnBrk="1" hangingPunct="1">
              <a:lnSpc>
                <a:spcPct val="90000"/>
              </a:lnSpc>
              <a:defRPr/>
            </a:pPr>
            <a:r>
              <a:rPr lang="en-US" sz="2800">
                <a:effectLst>
                  <a:outerShdw blurRad="38100" dist="38100" dir="2700000" algn="tl">
                    <a:srgbClr val="FFFFFF"/>
                  </a:outerShdw>
                </a:effectLst>
                <a:ea typeface="+mn-ea"/>
              </a:rPr>
              <a:t>“When you are invited by anyone to a wedding feast,  do not sit down in the best place,  lest one more honorable than you be invited by him;</a:t>
            </a:r>
          </a:p>
          <a:p>
            <a:pPr eaLnBrk="1" hangingPunct="1">
              <a:lnSpc>
                <a:spcPct val="90000"/>
              </a:lnSpc>
              <a:defRPr/>
            </a:pPr>
            <a:r>
              <a:rPr lang="en-US" sz="2800">
                <a:effectLst>
                  <a:outerShdw blurRad="38100" dist="38100" dir="2700000" algn="tl">
                    <a:srgbClr val="FFFFFF"/>
                  </a:outerShdw>
                </a:effectLst>
                <a:ea typeface="+mn-ea"/>
              </a:rPr>
              <a:t>“and he who invited you and him come and say to you ‘Give place to this man,  and then you begin with </a:t>
            </a:r>
            <a:r>
              <a:rPr lang="en-US" sz="2800" i="1">
                <a:effectLst>
                  <a:outerShdw blurRad="38100" dist="38100" dir="2700000" algn="tl">
                    <a:srgbClr val="FFFFFF"/>
                  </a:outerShdw>
                </a:effectLst>
                <a:ea typeface="+mn-ea"/>
              </a:rPr>
              <a:t>shame</a:t>
            </a:r>
            <a:r>
              <a:rPr lang="en-US" sz="2800">
                <a:effectLst>
                  <a:outerShdw blurRad="38100" dist="38100" dir="2700000" algn="tl">
                    <a:srgbClr val="FFFFFF"/>
                  </a:outerShdw>
                </a:effectLst>
                <a:ea typeface="+mn-ea"/>
              </a:rPr>
              <a:t> to take the lowest place.”</a:t>
            </a:r>
          </a:p>
          <a:p>
            <a:pPr eaLnBrk="1" hangingPunct="1">
              <a:lnSpc>
                <a:spcPct val="90000"/>
              </a:lnSpc>
              <a:defRPr/>
            </a:pPr>
            <a:endParaRPr lang="en-US" sz="280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 calcmode="lin" valueType="num">
                                      <p:cBhvr>
                                        <p:cTn id="7" dur="1000" fill="hold"/>
                                        <p:tgtEl>
                                          <p:spTgt spid="4106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106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106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0627">
                                            <p:txEl>
                                              <p:pRg st="1" end="1"/>
                                            </p:txEl>
                                          </p:spTgt>
                                        </p:tgtEl>
                                        <p:attrNameLst>
                                          <p:attrName>style.visibility</p:attrName>
                                        </p:attrNameLst>
                                      </p:cBhvr>
                                      <p:to>
                                        <p:strVal val="visible"/>
                                      </p:to>
                                    </p:set>
                                    <p:anim calcmode="lin" valueType="num">
                                      <p:cBhvr>
                                        <p:cTn id="15" dur="1000" fill="hold"/>
                                        <p:tgtEl>
                                          <p:spTgt spid="41062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1062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106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06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0627">
                                            <p:txEl>
                                              <p:pRg st="2" end="2"/>
                                            </p:txEl>
                                          </p:spTgt>
                                        </p:tgtEl>
                                        <p:attrNameLst>
                                          <p:attrName>style.visibility</p:attrName>
                                        </p:attrNameLst>
                                      </p:cBhvr>
                                      <p:to>
                                        <p:strVal val="visible"/>
                                      </p:to>
                                    </p:set>
                                    <p:anim calcmode="lin" valueType="num">
                                      <p:cBhvr>
                                        <p:cTn id="23" dur="1000" fill="hold"/>
                                        <p:tgtEl>
                                          <p:spTgt spid="41062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1062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106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06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10627">
                                            <p:txEl>
                                              <p:pRg st="3" end="3"/>
                                            </p:txEl>
                                          </p:spTgt>
                                        </p:tgtEl>
                                        <p:attrNameLst>
                                          <p:attrName>style.visibility</p:attrName>
                                        </p:attrNameLst>
                                      </p:cBhvr>
                                      <p:to>
                                        <p:strVal val="visible"/>
                                      </p:to>
                                    </p:set>
                                    <p:anim calcmode="lin" valueType="num">
                                      <p:cBhvr>
                                        <p:cTn id="31" dur="1000" fill="hold"/>
                                        <p:tgtEl>
                                          <p:spTgt spid="41062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1062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1062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1062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10627">
                                            <p:txEl>
                                              <p:pRg st="4" end="4"/>
                                            </p:txEl>
                                          </p:spTgt>
                                        </p:tgtEl>
                                        <p:attrNameLst>
                                          <p:attrName>style.visibility</p:attrName>
                                        </p:attrNameLst>
                                      </p:cBhvr>
                                      <p:to>
                                        <p:strVal val="visible"/>
                                      </p:to>
                                    </p:set>
                                    <p:anim calcmode="lin" valueType="num">
                                      <p:cBhvr>
                                        <p:cTn id="39" dur="1000" fill="hold"/>
                                        <p:tgtEl>
                                          <p:spTgt spid="41062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1062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1062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1062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6942083" name="Picture 3" descr="C:\Documents and Settings\Owner\My Documents\Educational Illustrations\Religious Related\HBS125.jpg">
            <a:extLst>
              <a:ext uri="{FF2B5EF4-FFF2-40B4-BE49-F238E27FC236}">
                <a16:creationId xmlns:a16="http://schemas.microsoft.com/office/drawing/2014/main" id="{13D3CE29-FD1C-4EFB-9407-72E0B68F1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672" y="3733800"/>
            <a:ext cx="621732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942083"/>
                                        </p:tgtEl>
                                        <p:attrNameLst>
                                          <p:attrName>style.visibility</p:attrName>
                                        </p:attrNameLst>
                                      </p:cBhvr>
                                      <p:to>
                                        <p:strVal val="visible"/>
                                      </p:to>
                                    </p:set>
                                    <p:anim calcmode="lin" valueType="num">
                                      <p:cBhvr>
                                        <p:cTn id="7" dur="500" fill="hold"/>
                                        <p:tgtEl>
                                          <p:spTgt spid="16942083"/>
                                        </p:tgtEl>
                                        <p:attrNameLst>
                                          <p:attrName>ppt_w</p:attrName>
                                        </p:attrNameLst>
                                      </p:cBhvr>
                                      <p:tavLst>
                                        <p:tav tm="0">
                                          <p:val>
                                            <p:fltVal val="0"/>
                                          </p:val>
                                        </p:tav>
                                        <p:tav tm="100000">
                                          <p:val>
                                            <p:strVal val="#ppt_w"/>
                                          </p:val>
                                        </p:tav>
                                      </p:tavLst>
                                    </p:anim>
                                    <p:anim calcmode="lin" valueType="num">
                                      <p:cBhvr>
                                        <p:cTn id="8" dur="500" fill="hold"/>
                                        <p:tgtEl>
                                          <p:spTgt spid="16942083"/>
                                        </p:tgtEl>
                                        <p:attrNameLst>
                                          <p:attrName>ppt_h</p:attrName>
                                        </p:attrNameLst>
                                      </p:cBhvr>
                                      <p:tavLst>
                                        <p:tav tm="0">
                                          <p:val>
                                            <p:fltVal val="0"/>
                                          </p:val>
                                        </p:tav>
                                        <p:tav tm="100000">
                                          <p:val>
                                            <p:strVal val="#ppt_h"/>
                                          </p:val>
                                        </p:tav>
                                      </p:tavLst>
                                    </p:anim>
                                    <p:anim calcmode="lin" valueType="num">
                                      <p:cBhvr>
                                        <p:cTn id="9" dur="500" fill="hold"/>
                                        <p:tgtEl>
                                          <p:spTgt spid="16942083"/>
                                        </p:tgtEl>
                                        <p:attrNameLst>
                                          <p:attrName>ppt_x</p:attrName>
                                        </p:attrNameLst>
                                      </p:cBhvr>
                                      <p:tavLst>
                                        <p:tav tm="0">
                                          <p:val>
                                            <p:fltVal val="0.5"/>
                                          </p:val>
                                        </p:tav>
                                        <p:tav tm="100000">
                                          <p:val>
                                            <p:strVal val="#ppt_x"/>
                                          </p:val>
                                        </p:tav>
                                      </p:tavLst>
                                    </p:anim>
                                    <p:anim calcmode="lin" valueType="num">
                                      <p:cBhvr>
                                        <p:cTn id="10" dur="500" fill="hold"/>
                                        <p:tgtEl>
                                          <p:spTgt spid="169420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a:extLst>
              <a:ext uri="{FF2B5EF4-FFF2-40B4-BE49-F238E27FC236}">
                <a16:creationId xmlns:a16="http://schemas.microsoft.com/office/drawing/2014/main" id="{AE2BE734-B613-411C-B2C1-9D6F23E725AF}"/>
              </a:ext>
            </a:extLst>
          </p:cNvPr>
          <p:cNvSpPr>
            <a:spLocks noGrp="1" noChangeArrowheads="1"/>
          </p:cNvSpPr>
          <p:nvPr>
            <p:ph type="body" sz="half" idx="1"/>
          </p:nvPr>
        </p:nvSpPr>
        <p:spPr>
          <a:xfrm>
            <a:off x="1752600" y="1981200"/>
            <a:ext cx="8305800" cy="4495800"/>
          </a:xfrm>
          <a:noFill/>
        </p:spPr>
        <p:txBody>
          <a:bodyPr/>
          <a:lstStyle/>
          <a:p>
            <a:pPr eaLnBrk="1" hangingPunct="1">
              <a:lnSpc>
                <a:spcPct val="90000"/>
              </a:lnSpc>
              <a:buClr>
                <a:srgbClr val="19615C"/>
              </a:buClr>
              <a:buFont typeface="Wingdings" panose="05000000000000000000" pitchFamily="2" charset="2"/>
              <a:buChar char="Ø"/>
            </a:pPr>
            <a:r>
              <a:rPr lang="en-US" altLang="en-US"/>
              <a:t>At the same dinner, Jesus noticed how the Pharisees were sitting and gave them advice.</a:t>
            </a:r>
          </a:p>
          <a:p>
            <a:pPr eaLnBrk="1" hangingPunct="1">
              <a:lnSpc>
                <a:spcPct val="90000"/>
              </a:lnSpc>
              <a:buClr>
                <a:srgbClr val="19615C"/>
              </a:buClr>
              <a:buFont typeface="Wingdings" panose="05000000000000000000" pitchFamily="2" charset="2"/>
              <a:buChar char="Ø"/>
            </a:pPr>
            <a:r>
              <a:rPr lang="en-US" altLang="en-US"/>
              <a:t>He advised them to sit at a lower place, and they might be moved to a higher place, instead of sitting down at a place of honor and risk being told to move to a lower place.</a:t>
            </a:r>
          </a:p>
          <a:p>
            <a:pPr eaLnBrk="1" hangingPunct="1">
              <a:lnSpc>
                <a:spcPct val="90000"/>
              </a:lnSpc>
              <a:buClr>
                <a:srgbClr val="19615C"/>
              </a:buClr>
              <a:buFont typeface="Wingdings" panose="05000000000000000000" pitchFamily="2" charset="2"/>
              <a:buChar char="Ø"/>
            </a:pPr>
            <a:r>
              <a:rPr lang="en-US" altLang="en-US"/>
              <a:t>He said those who exalt themselves will be humbled; and those who humble themselves will be exalted. </a:t>
            </a:r>
          </a:p>
        </p:txBody>
      </p:sp>
      <p:sp>
        <p:nvSpPr>
          <p:cNvPr id="326659" name="Text Box 3">
            <a:extLst>
              <a:ext uri="{FF2B5EF4-FFF2-40B4-BE49-F238E27FC236}">
                <a16:creationId xmlns:a16="http://schemas.microsoft.com/office/drawing/2014/main" id="{7A8BE67A-9C01-40AF-90F4-AAC69B3C9A20}"/>
              </a:ext>
            </a:extLst>
          </p:cNvPr>
          <p:cNvSpPr txBox="1">
            <a:spLocks noChangeArrowheads="1"/>
          </p:cNvSpPr>
          <p:nvPr/>
        </p:nvSpPr>
        <p:spPr bwMode="auto">
          <a:xfrm>
            <a:off x="4572000" y="1143000"/>
            <a:ext cx="548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50000"/>
              </a:spcBef>
              <a:spcAft>
                <a:spcPct val="0"/>
              </a:spcAft>
            </a:pPr>
            <a:r>
              <a:rPr lang="en-US" altLang="en-US" sz="3600" i="1">
                <a:solidFill>
                  <a:srgbClr val="19615C"/>
                </a:solidFill>
                <a:latin typeface="Times New Roman" panose="02020603050405020304" pitchFamily="18" charset="0"/>
              </a:rPr>
              <a:t>Being Humble </a:t>
            </a:r>
            <a:r>
              <a:rPr lang="en-US" altLang="en-US" sz="2000">
                <a:solidFill>
                  <a:srgbClr val="000000"/>
                </a:solidFill>
                <a:latin typeface="Times New Roman" panose="02020603050405020304" pitchFamily="18" charset="0"/>
              </a:rPr>
              <a:t>14:7-11</a:t>
            </a:r>
          </a:p>
        </p:txBody>
      </p:sp>
      <p:sp>
        <p:nvSpPr>
          <p:cNvPr id="326661" name="Rectangle 5">
            <a:extLst>
              <a:ext uri="{FF2B5EF4-FFF2-40B4-BE49-F238E27FC236}">
                <a16:creationId xmlns:a16="http://schemas.microsoft.com/office/drawing/2014/main" id="{8E5F1224-5B0B-4DED-9D96-E2CFA65B7862}"/>
              </a:ext>
            </a:extLst>
          </p:cNvPr>
          <p:cNvSpPr>
            <a:spLocks noGrp="1" noChangeArrowheads="1"/>
          </p:cNvSpPr>
          <p:nvPr>
            <p:ph type="title"/>
          </p:nvPr>
        </p:nvSpPr>
        <p:spPr>
          <a:xfrm>
            <a:off x="2209800" y="152400"/>
            <a:ext cx="7772400" cy="914400"/>
          </a:xfrm>
          <a:noFill/>
        </p:spPr>
        <p:txBody>
          <a:bodyPr/>
          <a:lstStyle/>
          <a:p>
            <a:pPr eaLnBrk="1" hangingPunct="1"/>
            <a:r>
              <a:rPr lang="en-US" altLang="en-US" sz="4600">
                <a:solidFill>
                  <a:schemeClr val="bg1"/>
                </a:solidFill>
              </a:rPr>
              <a:t>Teachings on Humility</a:t>
            </a:r>
          </a:p>
        </p:txBody>
      </p:sp>
      <p:sp>
        <p:nvSpPr>
          <p:cNvPr id="326662" name="Rectangle 6">
            <a:extLst>
              <a:ext uri="{FF2B5EF4-FFF2-40B4-BE49-F238E27FC236}">
                <a16:creationId xmlns:a16="http://schemas.microsoft.com/office/drawing/2014/main" id="{A51EF35B-7EC2-4DEC-9BA3-B5FE7FF4412C}"/>
              </a:ext>
            </a:extLst>
          </p:cNvPr>
          <p:cNvSpPr>
            <a:spLocks noChangeArrowheads="1"/>
          </p:cNvSpPr>
          <p:nvPr/>
        </p:nvSpPr>
        <p:spPr bwMode="auto">
          <a:xfrm rot="10800000">
            <a:off x="7391400" y="60198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0"/>
              </a:spcBef>
              <a:spcAft>
                <a:spcPct val="0"/>
              </a:spcAft>
            </a:pPr>
            <a:r>
              <a:rPr lang="en-US" altLang="en-US">
                <a:solidFill>
                  <a:srgbClr val="BE844A"/>
                </a:solidFill>
                <a:latin typeface="Times New Roman" panose="02020603050405020304" pitchFamily="18" charset="0"/>
                <a:sym typeface="Wingdings" panose="05000000000000000000" pitchFamily="2" charset="2"/>
              </a:rPr>
              <a:t></a:t>
            </a:r>
          </a:p>
        </p:txBody>
      </p:sp>
      <p:pic>
        <p:nvPicPr>
          <p:cNvPr id="326663" name="Picture 13" descr="A-ROSE-Logo-Black">
            <a:extLst>
              <a:ext uri="{FF2B5EF4-FFF2-40B4-BE49-F238E27FC236}">
                <a16:creationId xmlns:a16="http://schemas.microsoft.com/office/drawing/2014/main" id="{B9575338-AFD0-4BB4-A608-5761B3DDF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943601"/>
            <a:ext cx="914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32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325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32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0"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a:extLst>
              <a:ext uri="{FF2B5EF4-FFF2-40B4-BE49-F238E27FC236}">
                <a16:creationId xmlns:a16="http://schemas.microsoft.com/office/drawing/2014/main" id="{81D10E61-D0AF-4A6D-8B7D-35B59B85979C}"/>
              </a:ext>
            </a:extLst>
          </p:cNvPr>
          <p:cNvSpPr>
            <a:spLocks noGrp="1" noChangeArrowheads="1"/>
          </p:cNvSpPr>
          <p:nvPr>
            <p:ph type="body" sz="half" idx="1"/>
          </p:nvPr>
        </p:nvSpPr>
        <p:spPr>
          <a:xfrm>
            <a:off x="1752600" y="1981200"/>
            <a:ext cx="8382000" cy="4114800"/>
          </a:xfrm>
          <a:noFill/>
        </p:spPr>
        <p:txBody>
          <a:bodyPr/>
          <a:lstStyle/>
          <a:p>
            <a:pPr eaLnBrk="1" hangingPunct="1">
              <a:lnSpc>
                <a:spcPct val="90000"/>
              </a:lnSpc>
              <a:buClr>
                <a:srgbClr val="19615C"/>
              </a:buClr>
              <a:buFont typeface="Wingdings" panose="05000000000000000000" pitchFamily="2" charset="2"/>
              <a:buChar char="Ø"/>
            </a:pPr>
            <a:r>
              <a:rPr lang="en-US" altLang="en-US"/>
              <a:t>Jesus advised the one who invited him to the dinner to invite the poor, crippled, lame, and blind instead of his family and friends.</a:t>
            </a:r>
          </a:p>
          <a:p>
            <a:pPr eaLnBrk="1" hangingPunct="1">
              <a:lnSpc>
                <a:spcPct val="90000"/>
              </a:lnSpc>
              <a:buClr>
                <a:srgbClr val="19615C"/>
              </a:buClr>
              <a:buFont typeface="Wingdings" panose="05000000000000000000" pitchFamily="2" charset="2"/>
              <a:buChar char="Ø"/>
            </a:pPr>
            <a:r>
              <a:rPr lang="en-US" altLang="en-US"/>
              <a:t>Jesus said that your family and friends can pay you back, but the poor, crippled, lame, and blind cannot. </a:t>
            </a:r>
          </a:p>
          <a:p>
            <a:pPr eaLnBrk="1" hangingPunct="1">
              <a:lnSpc>
                <a:spcPct val="90000"/>
              </a:lnSpc>
              <a:buClr>
                <a:srgbClr val="19615C"/>
              </a:buClr>
              <a:buFont typeface="Wingdings" panose="05000000000000000000" pitchFamily="2" charset="2"/>
              <a:buChar char="Ø"/>
            </a:pPr>
            <a:r>
              <a:rPr lang="en-US" altLang="en-US"/>
              <a:t>After this, Jesus expanded on his point by telling a parable about a great dinner.</a:t>
            </a:r>
          </a:p>
        </p:txBody>
      </p:sp>
      <p:sp>
        <p:nvSpPr>
          <p:cNvPr id="327683" name="Text Box 3">
            <a:extLst>
              <a:ext uri="{FF2B5EF4-FFF2-40B4-BE49-F238E27FC236}">
                <a16:creationId xmlns:a16="http://schemas.microsoft.com/office/drawing/2014/main" id="{0C5CAC12-D56F-47FE-BB24-7213FEB43E69}"/>
              </a:ext>
            </a:extLst>
          </p:cNvPr>
          <p:cNvSpPr txBox="1">
            <a:spLocks noChangeArrowheads="1"/>
          </p:cNvSpPr>
          <p:nvPr/>
        </p:nvSpPr>
        <p:spPr bwMode="auto">
          <a:xfrm>
            <a:off x="4267200" y="1143000"/>
            <a:ext cx="579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50000"/>
              </a:spcBef>
              <a:spcAft>
                <a:spcPct val="0"/>
              </a:spcAft>
            </a:pPr>
            <a:r>
              <a:rPr lang="en-US" altLang="en-US" sz="3600" i="1">
                <a:solidFill>
                  <a:srgbClr val="19615C"/>
                </a:solidFill>
                <a:latin typeface="Times New Roman" panose="02020603050405020304" pitchFamily="18" charset="0"/>
              </a:rPr>
              <a:t>Being Hospitable </a:t>
            </a:r>
            <a:r>
              <a:rPr lang="en-US" altLang="en-US" sz="2000">
                <a:solidFill>
                  <a:srgbClr val="000000"/>
                </a:solidFill>
                <a:latin typeface="Times New Roman" panose="02020603050405020304" pitchFamily="18" charset="0"/>
              </a:rPr>
              <a:t>14:12-15</a:t>
            </a:r>
          </a:p>
        </p:txBody>
      </p:sp>
      <p:sp>
        <p:nvSpPr>
          <p:cNvPr id="327685" name="Rectangle 5">
            <a:extLst>
              <a:ext uri="{FF2B5EF4-FFF2-40B4-BE49-F238E27FC236}">
                <a16:creationId xmlns:a16="http://schemas.microsoft.com/office/drawing/2014/main" id="{6385FE5A-46F3-45E1-8CC8-55EE6253FB0C}"/>
              </a:ext>
            </a:extLst>
          </p:cNvPr>
          <p:cNvSpPr>
            <a:spLocks noGrp="1" noChangeArrowheads="1"/>
          </p:cNvSpPr>
          <p:nvPr>
            <p:ph type="title"/>
          </p:nvPr>
        </p:nvSpPr>
        <p:spPr>
          <a:xfrm>
            <a:off x="2209800" y="152400"/>
            <a:ext cx="7772400" cy="914400"/>
          </a:xfrm>
          <a:noFill/>
        </p:spPr>
        <p:txBody>
          <a:bodyPr/>
          <a:lstStyle/>
          <a:p>
            <a:pPr eaLnBrk="1" hangingPunct="1"/>
            <a:r>
              <a:rPr lang="en-US" altLang="en-US" sz="4600">
                <a:solidFill>
                  <a:schemeClr val="bg1"/>
                </a:solidFill>
              </a:rPr>
              <a:t>Teachings on Humility</a:t>
            </a:r>
          </a:p>
        </p:txBody>
      </p:sp>
      <p:sp>
        <p:nvSpPr>
          <p:cNvPr id="327686" name="Rectangle 6">
            <a:extLst>
              <a:ext uri="{FF2B5EF4-FFF2-40B4-BE49-F238E27FC236}">
                <a16:creationId xmlns:a16="http://schemas.microsoft.com/office/drawing/2014/main" id="{83039FFC-24B1-4A3B-8D18-AC68EAD5C6FE}"/>
              </a:ext>
            </a:extLst>
          </p:cNvPr>
          <p:cNvSpPr>
            <a:spLocks noChangeArrowheads="1"/>
          </p:cNvSpPr>
          <p:nvPr/>
        </p:nvSpPr>
        <p:spPr bwMode="auto">
          <a:xfrm rot="10800000">
            <a:off x="7391400" y="60198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0"/>
              </a:spcBef>
              <a:spcAft>
                <a:spcPct val="0"/>
              </a:spcAft>
            </a:pPr>
            <a:r>
              <a:rPr lang="en-US" altLang="en-US">
                <a:solidFill>
                  <a:srgbClr val="BE844A"/>
                </a:solidFill>
                <a:latin typeface="Times New Roman" panose="02020603050405020304" pitchFamily="18" charset="0"/>
                <a:sym typeface="Wingdings" panose="05000000000000000000" pitchFamily="2" charset="2"/>
              </a:rPr>
              <a:t></a:t>
            </a:r>
          </a:p>
        </p:txBody>
      </p:sp>
      <p:pic>
        <p:nvPicPr>
          <p:cNvPr id="327687" name="Picture 13" descr="A-ROSE-Logo-Black">
            <a:extLst>
              <a:ext uri="{FF2B5EF4-FFF2-40B4-BE49-F238E27FC236}">
                <a16:creationId xmlns:a16="http://schemas.microsoft.com/office/drawing/2014/main" id="{ADBF32F6-F29A-4DF2-ABCA-B9A3F6B5E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943601"/>
            <a:ext cx="914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42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42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42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9794" name="Rectangle 1026">
            <a:extLst>
              <a:ext uri="{FF2B5EF4-FFF2-40B4-BE49-F238E27FC236}">
                <a16:creationId xmlns:a16="http://schemas.microsoft.com/office/drawing/2014/main" id="{199549B3-85A5-4B03-8E93-F78AD8F2DCD2}"/>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a:extLst>
              <a:ext uri="{FF2B5EF4-FFF2-40B4-BE49-F238E27FC236}">
                <a16:creationId xmlns:a16="http://schemas.microsoft.com/office/drawing/2014/main" id="{116DCD69-168C-4AB4-8257-6FE68F94CAB7}"/>
              </a:ext>
            </a:extLst>
          </p:cNvPr>
          <p:cNvSpPr>
            <a:spLocks noGrp="1" noChangeArrowheads="1"/>
          </p:cNvSpPr>
          <p:nvPr>
            <p:ph type="body" sz="half" idx="1"/>
          </p:nvPr>
        </p:nvSpPr>
        <p:spPr>
          <a:xfrm>
            <a:off x="1752600" y="1981200"/>
            <a:ext cx="7924800" cy="4114800"/>
          </a:xfrm>
          <a:noFill/>
        </p:spPr>
        <p:txBody>
          <a:bodyPr/>
          <a:lstStyle/>
          <a:p>
            <a:pPr eaLnBrk="1" hangingPunct="1">
              <a:lnSpc>
                <a:spcPct val="90000"/>
              </a:lnSpc>
              <a:buClr>
                <a:srgbClr val="19615C"/>
              </a:buClr>
              <a:buFont typeface="Wingdings" panose="05000000000000000000" pitchFamily="2" charset="2"/>
              <a:buChar char="Ø"/>
            </a:pPr>
            <a:r>
              <a:rPr lang="en-US" altLang="en-US"/>
              <a:t>A man sent his slave out to let his guests know the dinner was ready.</a:t>
            </a:r>
          </a:p>
          <a:p>
            <a:pPr eaLnBrk="1" hangingPunct="1">
              <a:lnSpc>
                <a:spcPct val="90000"/>
              </a:lnSpc>
              <a:buClr>
                <a:srgbClr val="19615C"/>
              </a:buClr>
              <a:buFont typeface="Wingdings" panose="05000000000000000000" pitchFamily="2" charset="2"/>
              <a:buChar char="Ø"/>
            </a:pPr>
            <a:r>
              <a:rPr lang="en-US" altLang="en-US"/>
              <a:t>The guests had excuses for why they couldn’t come.</a:t>
            </a:r>
          </a:p>
          <a:p>
            <a:pPr eaLnBrk="1" hangingPunct="1">
              <a:lnSpc>
                <a:spcPct val="90000"/>
              </a:lnSpc>
              <a:buClr>
                <a:srgbClr val="19615C"/>
              </a:buClr>
              <a:buFont typeface="Wingdings" panose="05000000000000000000" pitchFamily="2" charset="2"/>
              <a:buChar char="Ø"/>
            </a:pPr>
            <a:r>
              <a:rPr lang="en-US" altLang="en-US"/>
              <a:t>When the slave’s master heard the excuses he became angry and he had the slave go into the streets and lanes of the town and invite all the poor, crippled, blind, and lame to his dinner.</a:t>
            </a:r>
          </a:p>
        </p:txBody>
      </p:sp>
      <p:sp>
        <p:nvSpPr>
          <p:cNvPr id="328707" name="Text Box 3">
            <a:extLst>
              <a:ext uri="{FF2B5EF4-FFF2-40B4-BE49-F238E27FC236}">
                <a16:creationId xmlns:a16="http://schemas.microsoft.com/office/drawing/2014/main" id="{2C050644-1860-445E-B6A8-DA2D3B0D4F5A}"/>
              </a:ext>
            </a:extLst>
          </p:cNvPr>
          <p:cNvSpPr txBox="1">
            <a:spLocks noChangeArrowheads="1"/>
          </p:cNvSpPr>
          <p:nvPr/>
        </p:nvSpPr>
        <p:spPr bwMode="auto">
          <a:xfrm>
            <a:off x="2819400" y="11430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50000"/>
              </a:spcBef>
              <a:spcAft>
                <a:spcPct val="0"/>
              </a:spcAft>
            </a:pPr>
            <a:r>
              <a:rPr lang="en-US" altLang="en-US" sz="3600" i="1">
                <a:solidFill>
                  <a:srgbClr val="19615C"/>
                </a:solidFill>
                <a:latin typeface="Times New Roman" panose="02020603050405020304" pitchFamily="18" charset="0"/>
              </a:rPr>
              <a:t>The Parable of the Great Dinner </a:t>
            </a:r>
            <a:r>
              <a:rPr lang="en-US" altLang="en-US" sz="2000">
                <a:solidFill>
                  <a:srgbClr val="000000"/>
                </a:solidFill>
                <a:latin typeface="Times New Roman" panose="02020603050405020304" pitchFamily="18" charset="0"/>
              </a:rPr>
              <a:t>14:16-24</a:t>
            </a:r>
          </a:p>
        </p:txBody>
      </p:sp>
      <p:sp>
        <p:nvSpPr>
          <p:cNvPr id="328709" name="Rectangle 5">
            <a:extLst>
              <a:ext uri="{FF2B5EF4-FFF2-40B4-BE49-F238E27FC236}">
                <a16:creationId xmlns:a16="http://schemas.microsoft.com/office/drawing/2014/main" id="{EBCC6085-0C0B-4368-A522-40ACA8192389}"/>
              </a:ext>
            </a:extLst>
          </p:cNvPr>
          <p:cNvSpPr>
            <a:spLocks noGrp="1" noChangeArrowheads="1"/>
          </p:cNvSpPr>
          <p:nvPr>
            <p:ph type="title"/>
          </p:nvPr>
        </p:nvSpPr>
        <p:spPr>
          <a:xfrm>
            <a:off x="2209800" y="152400"/>
            <a:ext cx="7772400" cy="914400"/>
          </a:xfrm>
          <a:noFill/>
        </p:spPr>
        <p:txBody>
          <a:bodyPr/>
          <a:lstStyle/>
          <a:p>
            <a:pPr eaLnBrk="1" hangingPunct="1"/>
            <a:r>
              <a:rPr lang="en-US" altLang="en-US" sz="4600">
                <a:solidFill>
                  <a:schemeClr val="bg1"/>
                </a:solidFill>
              </a:rPr>
              <a:t>Teachings on Humility</a:t>
            </a:r>
          </a:p>
        </p:txBody>
      </p:sp>
      <p:sp>
        <p:nvSpPr>
          <p:cNvPr id="328710" name="Rectangle 6">
            <a:extLst>
              <a:ext uri="{FF2B5EF4-FFF2-40B4-BE49-F238E27FC236}">
                <a16:creationId xmlns:a16="http://schemas.microsoft.com/office/drawing/2014/main" id="{C2C9993E-43D9-4F20-AA56-88936E48C150}"/>
              </a:ext>
            </a:extLst>
          </p:cNvPr>
          <p:cNvSpPr>
            <a:spLocks noChangeArrowheads="1"/>
          </p:cNvSpPr>
          <p:nvPr/>
        </p:nvSpPr>
        <p:spPr bwMode="auto">
          <a:xfrm rot="10800000">
            <a:off x="7391400" y="60198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0"/>
              </a:spcBef>
              <a:spcAft>
                <a:spcPct val="0"/>
              </a:spcAft>
            </a:pPr>
            <a:r>
              <a:rPr lang="en-US" altLang="en-US">
                <a:solidFill>
                  <a:srgbClr val="BE844A"/>
                </a:solidFill>
                <a:latin typeface="Times New Roman" panose="02020603050405020304" pitchFamily="18" charset="0"/>
                <a:sym typeface="Wingdings" panose="05000000000000000000" pitchFamily="2" charset="2"/>
              </a:rPr>
              <a:t></a:t>
            </a:r>
          </a:p>
        </p:txBody>
      </p:sp>
      <p:pic>
        <p:nvPicPr>
          <p:cNvPr id="328711" name="Picture 13" descr="A-ROSE-Logo-Black">
            <a:extLst>
              <a:ext uri="{FF2B5EF4-FFF2-40B4-BE49-F238E27FC236}">
                <a16:creationId xmlns:a16="http://schemas.microsoft.com/office/drawing/2014/main" id="{B28C74BA-49DB-489D-9EE3-23218D974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943601"/>
            <a:ext cx="914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52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52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52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8"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a:extLst>
              <a:ext uri="{FF2B5EF4-FFF2-40B4-BE49-F238E27FC236}">
                <a16:creationId xmlns:a16="http://schemas.microsoft.com/office/drawing/2014/main" id="{B96BEFCE-899D-4122-8BDE-52BACDF50EA6}"/>
              </a:ext>
            </a:extLst>
          </p:cNvPr>
          <p:cNvSpPr>
            <a:spLocks noGrp="1" noChangeArrowheads="1"/>
          </p:cNvSpPr>
          <p:nvPr>
            <p:ph type="body" sz="half" idx="1"/>
          </p:nvPr>
        </p:nvSpPr>
        <p:spPr>
          <a:xfrm>
            <a:off x="1752600" y="1828800"/>
            <a:ext cx="8153400" cy="4114800"/>
          </a:xfrm>
          <a:noFill/>
        </p:spPr>
        <p:txBody>
          <a:bodyPr/>
          <a:lstStyle/>
          <a:p>
            <a:pPr eaLnBrk="1" hangingPunct="1">
              <a:lnSpc>
                <a:spcPct val="90000"/>
              </a:lnSpc>
              <a:buClr>
                <a:srgbClr val="19615C"/>
              </a:buClr>
              <a:buFont typeface="Wingdings" panose="05000000000000000000" pitchFamily="2" charset="2"/>
              <a:buChar char="Ø"/>
            </a:pPr>
            <a:r>
              <a:rPr lang="en-US" altLang="en-US"/>
              <a:t>Jesus said that people who follow him need to make him a priority, even above their families.</a:t>
            </a:r>
          </a:p>
          <a:p>
            <a:pPr eaLnBrk="1" hangingPunct="1">
              <a:lnSpc>
                <a:spcPct val="90000"/>
              </a:lnSpc>
              <a:buClr>
                <a:srgbClr val="19615C"/>
              </a:buClr>
              <a:buFont typeface="Wingdings" panose="05000000000000000000" pitchFamily="2" charset="2"/>
              <a:buChar char="Ø"/>
            </a:pPr>
            <a:r>
              <a:rPr lang="en-US" altLang="en-US"/>
              <a:t>People needed to know what they were risking by following him. Jesus compared this to a man estimating the cost of a tower before building it, and a king estimating the cost a war before sending his troops. </a:t>
            </a:r>
          </a:p>
          <a:p>
            <a:pPr eaLnBrk="1" hangingPunct="1">
              <a:lnSpc>
                <a:spcPct val="90000"/>
              </a:lnSpc>
              <a:buClr>
                <a:srgbClr val="19615C"/>
              </a:buClr>
              <a:buFont typeface="Wingdings" panose="05000000000000000000" pitchFamily="2" charset="2"/>
              <a:buChar char="Ø"/>
            </a:pPr>
            <a:r>
              <a:rPr lang="en-US" altLang="en-US"/>
              <a:t>Jesus said salt is good, but if it loses its saltiness it is useless.</a:t>
            </a:r>
          </a:p>
        </p:txBody>
      </p:sp>
      <p:sp>
        <p:nvSpPr>
          <p:cNvPr id="330755" name="Text Box 3">
            <a:extLst>
              <a:ext uri="{FF2B5EF4-FFF2-40B4-BE49-F238E27FC236}">
                <a16:creationId xmlns:a16="http://schemas.microsoft.com/office/drawing/2014/main" id="{5F75EB1B-5EF5-460A-9E56-7CA5E8D911C6}"/>
              </a:ext>
            </a:extLst>
          </p:cNvPr>
          <p:cNvSpPr txBox="1">
            <a:spLocks noChangeArrowheads="1"/>
          </p:cNvSpPr>
          <p:nvPr/>
        </p:nvSpPr>
        <p:spPr bwMode="auto">
          <a:xfrm>
            <a:off x="2819400" y="11430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50000"/>
              </a:spcBef>
              <a:spcAft>
                <a:spcPct val="0"/>
              </a:spcAft>
            </a:pPr>
            <a:r>
              <a:rPr lang="en-US" altLang="en-US" sz="3600" i="1">
                <a:solidFill>
                  <a:srgbClr val="19615C"/>
                </a:solidFill>
                <a:latin typeface="Times New Roman" panose="02020603050405020304" pitchFamily="18" charset="0"/>
              </a:rPr>
              <a:t>The Cost of Following Jesus </a:t>
            </a:r>
            <a:r>
              <a:rPr lang="en-US" altLang="en-US" sz="2000">
                <a:solidFill>
                  <a:srgbClr val="000000"/>
                </a:solidFill>
                <a:latin typeface="Times New Roman" panose="02020603050405020304" pitchFamily="18" charset="0"/>
              </a:rPr>
              <a:t>14:25-35</a:t>
            </a:r>
          </a:p>
        </p:txBody>
      </p:sp>
      <p:sp>
        <p:nvSpPr>
          <p:cNvPr id="330757" name="Rectangle 5">
            <a:extLst>
              <a:ext uri="{FF2B5EF4-FFF2-40B4-BE49-F238E27FC236}">
                <a16:creationId xmlns:a16="http://schemas.microsoft.com/office/drawing/2014/main" id="{BD8D32DC-D664-4775-A18C-35409505F776}"/>
              </a:ext>
            </a:extLst>
          </p:cNvPr>
          <p:cNvSpPr>
            <a:spLocks noGrp="1" noChangeArrowheads="1"/>
          </p:cNvSpPr>
          <p:nvPr>
            <p:ph type="title"/>
          </p:nvPr>
        </p:nvSpPr>
        <p:spPr>
          <a:xfrm>
            <a:off x="2209800" y="152400"/>
            <a:ext cx="7772400" cy="914400"/>
          </a:xfrm>
          <a:noFill/>
        </p:spPr>
        <p:txBody>
          <a:bodyPr/>
          <a:lstStyle/>
          <a:p>
            <a:pPr eaLnBrk="1" hangingPunct="1"/>
            <a:r>
              <a:rPr lang="en-US" altLang="en-US" sz="4600">
                <a:solidFill>
                  <a:schemeClr val="bg1"/>
                </a:solidFill>
              </a:rPr>
              <a:t>Teachings on Humility</a:t>
            </a:r>
          </a:p>
        </p:txBody>
      </p:sp>
      <p:sp>
        <p:nvSpPr>
          <p:cNvPr id="330758" name="Rectangle 6">
            <a:extLst>
              <a:ext uri="{FF2B5EF4-FFF2-40B4-BE49-F238E27FC236}">
                <a16:creationId xmlns:a16="http://schemas.microsoft.com/office/drawing/2014/main" id="{473FCAAC-8A72-4886-868E-8869498F6E46}"/>
              </a:ext>
            </a:extLst>
          </p:cNvPr>
          <p:cNvSpPr>
            <a:spLocks noChangeArrowheads="1"/>
          </p:cNvSpPr>
          <p:nvPr/>
        </p:nvSpPr>
        <p:spPr bwMode="auto">
          <a:xfrm rot="10800000">
            <a:off x="7543800" y="60198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0"/>
              </a:spcBef>
              <a:spcAft>
                <a:spcPct val="0"/>
              </a:spcAft>
            </a:pPr>
            <a:r>
              <a:rPr lang="en-US" altLang="en-US">
                <a:solidFill>
                  <a:srgbClr val="BE844A"/>
                </a:solidFill>
                <a:latin typeface="Times New Roman" panose="02020603050405020304" pitchFamily="18" charset="0"/>
                <a:sym typeface="Wingdings" panose="05000000000000000000" pitchFamily="2" charset="2"/>
              </a:rPr>
              <a:t></a:t>
            </a:r>
          </a:p>
        </p:txBody>
      </p:sp>
      <p:pic>
        <p:nvPicPr>
          <p:cNvPr id="330759" name="Picture 13" descr="A-ROSE-Logo-Black">
            <a:extLst>
              <a:ext uri="{FF2B5EF4-FFF2-40B4-BE49-F238E27FC236}">
                <a16:creationId xmlns:a16="http://schemas.microsoft.com/office/drawing/2014/main" id="{5E1B6897-34B2-4BA0-8AB6-988F201A2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943601"/>
            <a:ext cx="914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63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908163" name="Picture 3" descr="C:\Documents and Settings\Owner\My Documents\Educational Illustrations\social_banquet.jpg">
            <a:extLst>
              <a:ext uri="{FF2B5EF4-FFF2-40B4-BE49-F238E27FC236}">
                <a16:creationId xmlns:a16="http://schemas.microsoft.com/office/drawing/2014/main" id="{B4F30139-A7F6-4661-A52E-63152814B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406" y="0"/>
            <a:ext cx="62705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08164" name="Rectangle 4">
            <a:extLst>
              <a:ext uri="{FF2B5EF4-FFF2-40B4-BE49-F238E27FC236}">
                <a16:creationId xmlns:a16="http://schemas.microsoft.com/office/drawing/2014/main" id="{99D9EE4A-9004-4DE0-B8E5-B222D6F2E8C6}"/>
              </a:ext>
            </a:extLst>
          </p:cNvPr>
          <p:cNvSpPr>
            <a:spLocks noChangeArrowheads="1"/>
          </p:cNvSpPr>
          <p:nvPr/>
        </p:nvSpPr>
        <p:spPr bwMode="auto">
          <a:xfrm>
            <a:off x="8966447" y="5140171"/>
            <a:ext cx="3160449" cy="1633491"/>
          </a:xfrm>
          <a:prstGeom prst="rect">
            <a:avLst/>
          </a:prstGeom>
          <a:noFill/>
          <a:ln w="9525" cap="rnd">
            <a:solidFill>
              <a:srgbClr val="FFFF00"/>
            </a:solidFill>
            <a:prstDash val="sysDot"/>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34"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18908163"/>
                                        </p:tgtEl>
                                        <p:attrNameLst>
                                          <p:attrName>style.visibility</p:attrName>
                                        </p:attrNameLst>
                                      </p:cBhvr>
                                      <p:to>
                                        <p:strVal val="visible"/>
                                      </p:to>
                                    </p:set>
                                    <p:anim calcmode="lin" valueType="num">
                                      <p:cBhvr additive="base">
                                        <p:cTn id="7" dur="5000" fill="hold"/>
                                        <p:tgtEl>
                                          <p:spTgt spid="18908163"/>
                                        </p:tgtEl>
                                        <p:attrNameLst>
                                          <p:attrName>ppt_x</p:attrName>
                                        </p:attrNameLst>
                                      </p:cBhvr>
                                      <p:tavLst>
                                        <p:tav tm="0">
                                          <p:val>
                                            <p:strVal val="1+#ppt_w/2"/>
                                          </p:val>
                                        </p:tav>
                                        <p:tav tm="100000">
                                          <p:val>
                                            <p:strVal val="#ppt_x"/>
                                          </p:val>
                                        </p:tav>
                                      </p:tavLst>
                                    </p:anim>
                                    <p:anim calcmode="lin" valueType="num">
                                      <p:cBhvr additive="base">
                                        <p:cTn id="8" dur="5000" fill="hold"/>
                                        <p:tgtEl>
                                          <p:spTgt spid="189081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18908164"/>
                                        </p:tgtEl>
                                        <p:attrNameLst>
                                          <p:attrName>style.visibility</p:attrName>
                                        </p:attrNameLst>
                                      </p:cBhvr>
                                      <p:to>
                                        <p:strVal val="visible"/>
                                      </p:to>
                                    </p:set>
                                    <p:anim calcmode="lin" valueType="num">
                                      <p:cBhvr>
                                        <p:cTn id="13" dur="500" fill="hold"/>
                                        <p:tgtEl>
                                          <p:spTgt spid="18908164"/>
                                        </p:tgtEl>
                                        <p:attrNameLst>
                                          <p:attrName>ppt_w</p:attrName>
                                        </p:attrNameLst>
                                      </p:cBhvr>
                                      <p:tavLst>
                                        <p:tav tm="0">
                                          <p:val>
                                            <p:strVal val="4/3*#ppt_w"/>
                                          </p:val>
                                        </p:tav>
                                        <p:tav tm="100000">
                                          <p:val>
                                            <p:strVal val="#ppt_w"/>
                                          </p:val>
                                        </p:tav>
                                      </p:tavLst>
                                    </p:anim>
                                    <p:anim calcmode="lin" valueType="num">
                                      <p:cBhvr>
                                        <p:cTn id="14" dur="500" fill="hold"/>
                                        <p:tgtEl>
                                          <p:spTgt spid="1890816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08164"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51426" name="Rectangle 1026">
            <a:extLst>
              <a:ext uri="{FF2B5EF4-FFF2-40B4-BE49-F238E27FC236}">
                <a16:creationId xmlns:a16="http://schemas.microsoft.com/office/drawing/2014/main" id="{9845E090-D43F-47A9-B301-D5A8C0D6021A}"/>
              </a:ext>
            </a:extLst>
          </p:cNvPr>
          <p:cNvSpPr>
            <a:spLocks noGrp="1" noChangeArrowheads="1"/>
          </p:cNvSpPr>
          <p:nvPr>
            <p:ph type="title"/>
          </p:nvPr>
        </p:nvSpPr>
        <p:spPr>
          <a:xfrm>
            <a:off x="1752600" y="5943600"/>
            <a:ext cx="8686800" cy="685800"/>
          </a:xfrm>
          <a:solidFill>
            <a:srgbClr val="CC0000"/>
          </a:solidFill>
        </p:spPr>
        <p:txBody>
          <a:bodyPr/>
          <a:lstStyle/>
          <a:p>
            <a:pPr eaLnBrk="1" hangingPunct="1">
              <a:defRPr/>
            </a:pPr>
            <a:r>
              <a:rPr lang="en-US" sz="3200" b="1">
                <a:solidFill>
                  <a:schemeClr val="bg1"/>
                </a:solidFill>
                <a:effectLst>
                  <a:outerShdw blurRad="38100" dist="38100" dir="2700000" algn="tl">
                    <a:srgbClr val="000000"/>
                  </a:outerShdw>
                </a:effectLst>
                <a:ea typeface="+mj-ea"/>
              </a:rPr>
              <a:t>Men Gloried In Honor Not Trusted In Truth!</a:t>
            </a:r>
          </a:p>
        </p:txBody>
      </p:sp>
      <p:pic>
        <p:nvPicPr>
          <p:cNvPr id="471043" name="Picture 1027">
            <a:extLst>
              <a:ext uri="{FF2B5EF4-FFF2-40B4-BE49-F238E27FC236}">
                <a16:creationId xmlns:a16="http://schemas.microsoft.com/office/drawing/2014/main" id="{ED6F214A-CD6D-4923-9DB6-5B891A2C8A5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752600" y="1600200"/>
            <a:ext cx="8686800" cy="4114800"/>
          </a:xfrm>
        </p:spPr>
      </p:pic>
      <p:sp>
        <p:nvSpPr>
          <p:cNvPr id="471044" name="WordArt 1028">
            <a:extLst>
              <a:ext uri="{FF2B5EF4-FFF2-40B4-BE49-F238E27FC236}">
                <a16:creationId xmlns:a16="http://schemas.microsoft.com/office/drawing/2014/main" id="{F7618AFD-9317-4109-A2B6-ECE14AB87D56}"/>
              </a:ext>
            </a:extLst>
          </p:cNvPr>
          <p:cNvSpPr>
            <a:spLocks noChangeArrowheads="1" noChangeShapeType="1" noTextEdit="1"/>
          </p:cNvSpPr>
          <p:nvPr/>
        </p:nvSpPr>
        <p:spPr bwMode="auto">
          <a:xfrm>
            <a:off x="4267200" y="4038600"/>
            <a:ext cx="5486400" cy="1295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ANSWER:</a:t>
            </a:r>
          </a:p>
        </p:txBody>
      </p:sp>
      <p:sp>
        <p:nvSpPr>
          <p:cNvPr id="471045" name="WordArt 1029">
            <a:extLst>
              <a:ext uri="{FF2B5EF4-FFF2-40B4-BE49-F238E27FC236}">
                <a16:creationId xmlns:a16="http://schemas.microsoft.com/office/drawing/2014/main" id="{55092836-3926-4BA9-99ED-36B681957252}"/>
              </a:ext>
            </a:extLst>
          </p:cNvPr>
          <p:cNvSpPr>
            <a:spLocks noChangeArrowheads="1" noChangeShapeType="1" noTextEdit="1"/>
          </p:cNvSpPr>
          <p:nvPr/>
        </p:nvSpPr>
        <p:spPr bwMode="auto">
          <a:xfrm>
            <a:off x="1752600" y="152400"/>
            <a:ext cx="8610600" cy="1295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WHY?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151426"/>
                                        </p:tgtEl>
                                        <p:attrNameLst>
                                          <p:attrName>style.visibility</p:attrName>
                                        </p:attrNameLst>
                                      </p:cBhvr>
                                      <p:to>
                                        <p:strVal val="visible"/>
                                      </p:to>
                                    </p:set>
                                    <p:anim calcmode="lin" valueType="num">
                                      <p:cBhvr>
                                        <p:cTn id="7" dur="500" fill="hold"/>
                                        <p:tgtEl>
                                          <p:spTgt spid="2151426"/>
                                        </p:tgtEl>
                                        <p:attrNameLst>
                                          <p:attrName>ppt_w</p:attrName>
                                        </p:attrNameLst>
                                      </p:cBhvr>
                                      <p:tavLst>
                                        <p:tav tm="0">
                                          <p:val>
                                            <p:strVal val="4*#ppt_w"/>
                                          </p:val>
                                        </p:tav>
                                        <p:tav tm="100000">
                                          <p:val>
                                            <p:strVal val="#ppt_w"/>
                                          </p:val>
                                        </p:tav>
                                      </p:tavLst>
                                    </p:anim>
                                    <p:anim calcmode="lin" valueType="num">
                                      <p:cBhvr>
                                        <p:cTn id="8" dur="500" fill="hold"/>
                                        <p:tgtEl>
                                          <p:spTgt spid="21514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26"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7426" name="Rectangle 3074">
            <a:extLst>
              <a:ext uri="{FF2B5EF4-FFF2-40B4-BE49-F238E27FC236}">
                <a16:creationId xmlns:a16="http://schemas.microsoft.com/office/drawing/2014/main" id="{A3C99807-A24A-44EF-89C2-E8CD0A0D85B3}"/>
              </a:ext>
            </a:extLst>
          </p:cNvPr>
          <p:cNvSpPr>
            <a:spLocks noGrp="1" noChangeArrowheads="1"/>
          </p:cNvSpPr>
          <p:nvPr>
            <p:ph type="title"/>
          </p:nvPr>
        </p:nvSpPr>
        <p:spPr/>
        <p:txBody>
          <a:bodyPr/>
          <a:lstStyle/>
          <a:p>
            <a:pPr eaLnBrk="1" hangingPunct="1"/>
            <a:endParaRPr lang="en-US" altLang="en-US"/>
          </a:p>
        </p:txBody>
      </p:sp>
      <p:sp>
        <p:nvSpPr>
          <p:cNvPr id="487427" name="WordArt 3075" descr="Paper bag">
            <a:extLst>
              <a:ext uri="{FF2B5EF4-FFF2-40B4-BE49-F238E27FC236}">
                <a16:creationId xmlns:a16="http://schemas.microsoft.com/office/drawing/2014/main" id="{5F6010C4-605C-456B-90AB-D02334A8C099}"/>
              </a:ext>
            </a:extLst>
          </p:cNvPr>
          <p:cNvSpPr>
            <a:spLocks noChangeArrowheads="1" noChangeShapeType="1" noTextEdit="1"/>
          </p:cNvSpPr>
          <p:nvPr/>
        </p:nvSpPr>
        <p:spPr bwMode="auto">
          <a:xfrm>
            <a:off x="3276600" y="6248400"/>
            <a:ext cx="6172200" cy="6096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"Mouth Of Truth"</a:t>
            </a:r>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8450" name="Rectangle 2050">
            <a:extLst>
              <a:ext uri="{FF2B5EF4-FFF2-40B4-BE49-F238E27FC236}">
                <a16:creationId xmlns:a16="http://schemas.microsoft.com/office/drawing/2014/main" id="{FC0C3B21-7DAC-40EA-8C2E-6754125B0D9F}"/>
              </a:ext>
            </a:extLst>
          </p:cNvPr>
          <p:cNvSpPr>
            <a:spLocks noGrp="1" noChangeArrowheads="1"/>
          </p:cNvSpPr>
          <p:nvPr>
            <p:ph type="title"/>
          </p:nvPr>
        </p:nvSpPr>
        <p:spPr/>
        <p:txBody>
          <a:bodyPr/>
          <a:lstStyle/>
          <a:p>
            <a:pPr eaLnBrk="1" hangingPunct="1"/>
            <a:endParaRPr lang="en-US" altLang="en-US"/>
          </a:p>
        </p:txBody>
      </p:sp>
      <p:sp>
        <p:nvSpPr>
          <p:cNvPr id="488451" name="WordArt 2051">
            <a:extLst>
              <a:ext uri="{FF2B5EF4-FFF2-40B4-BE49-F238E27FC236}">
                <a16:creationId xmlns:a16="http://schemas.microsoft.com/office/drawing/2014/main" id="{CE5F8701-F7BF-429F-9E35-DFCC0EE3C882}"/>
              </a:ext>
            </a:extLst>
          </p:cNvPr>
          <p:cNvSpPr>
            <a:spLocks noChangeArrowheads="1" noChangeShapeType="1" noTextEdit="1"/>
          </p:cNvSpPr>
          <p:nvPr/>
        </p:nvSpPr>
        <p:spPr bwMode="auto">
          <a:xfrm>
            <a:off x="3581400" y="5943600"/>
            <a:ext cx="4953000" cy="914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FFCC"/>
                    </a:gs>
                    <a:gs pos="100000">
                      <a:srgbClr val="FF9999"/>
                    </a:gs>
                  </a:gsLst>
                  <a:lin ang="5400000" scaled="1"/>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Ancient Manhole Cover</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6402" name="Rectangle 2050">
            <a:extLst>
              <a:ext uri="{FF2B5EF4-FFF2-40B4-BE49-F238E27FC236}">
                <a16:creationId xmlns:a16="http://schemas.microsoft.com/office/drawing/2014/main" id="{91C1CC0D-6677-4CF7-818B-7F3D65E331AE}"/>
              </a:ext>
            </a:extLst>
          </p:cNvPr>
          <p:cNvSpPr>
            <a:spLocks noGrp="1" noChangeArrowheads="1"/>
          </p:cNvSpPr>
          <p:nvPr>
            <p:ph type="title"/>
          </p:nvPr>
        </p:nvSpPr>
        <p:spPr/>
        <p:txBody>
          <a:bodyPr/>
          <a:lstStyle/>
          <a:p>
            <a:pPr eaLnBrk="1" hangingPunct="1"/>
            <a:endParaRPr lang="en-US" altLang="en-US"/>
          </a:p>
        </p:txBody>
      </p:sp>
      <p:sp>
        <p:nvSpPr>
          <p:cNvPr id="486403" name="WordArt 2051">
            <a:extLst>
              <a:ext uri="{FF2B5EF4-FFF2-40B4-BE49-F238E27FC236}">
                <a16:creationId xmlns:a16="http://schemas.microsoft.com/office/drawing/2014/main" id="{EB283E1B-5CB5-48F8-AB1B-EBD4229C8E42}"/>
              </a:ext>
            </a:extLst>
          </p:cNvPr>
          <p:cNvSpPr>
            <a:spLocks noChangeArrowheads="1" noChangeShapeType="1" noTextEdit="1"/>
          </p:cNvSpPr>
          <p:nvPr/>
        </p:nvSpPr>
        <p:spPr bwMode="auto">
          <a:xfrm>
            <a:off x="3890964" y="5638800"/>
            <a:ext cx="4408487" cy="6858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ea typeface="MS PGothic" panose="020B0600070205080204" pitchFamily="34" charset="-128"/>
              </a:rPr>
              <a:t>"La Bocca Della Verita"</a:t>
            </a: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9490" name="Rectangle 2">
            <a:extLst>
              <a:ext uri="{FF2B5EF4-FFF2-40B4-BE49-F238E27FC236}">
                <a16:creationId xmlns:a16="http://schemas.microsoft.com/office/drawing/2014/main" id="{5D12648F-EC6A-4B51-870D-7FF194C71E50}"/>
              </a:ext>
            </a:extLst>
          </p:cNvPr>
          <p:cNvSpPr>
            <a:spLocks noGrp="1" noChangeArrowheads="1"/>
          </p:cNvSpPr>
          <p:nvPr>
            <p:ph type="ctrTitle"/>
          </p:nvPr>
        </p:nvSpPr>
        <p:spPr>
          <a:xfrm>
            <a:off x="1828800" y="228600"/>
            <a:ext cx="7848600" cy="5181600"/>
          </a:xfrm>
        </p:spPr>
        <p:txBody>
          <a:bodyPr/>
          <a:lstStyle/>
          <a:p>
            <a:pPr eaLnBrk="1" hangingPunct="1">
              <a:defRPr/>
            </a:pPr>
            <a:r>
              <a:rPr lang="en-US" sz="9600" b="1" i="1">
                <a:effectLst>
                  <a:outerShdw blurRad="38100" dist="38100" dir="2700000" algn="tl">
                    <a:srgbClr val="C0C0C0"/>
                  </a:outerShdw>
                </a:effectLst>
                <a:latin typeface="Matisse ITC" pitchFamily="82" charset="0"/>
                <a:ea typeface="+mj-ea"/>
              </a:rPr>
              <a:t>Four</a:t>
            </a:r>
            <a:br>
              <a:rPr lang="en-US" sz="9600" b="1" i="1">
                <a:effectLst>
                  <a:outerShdw blurRad="38100" dist="38100" dir="2700000" algn="tl">
                    <a:srgbClr val="C0C0C0"/>
                  </a:outerShdw>
                </a:effectLst>
                <a:latin typeface="Matisse ITC" pitchFamily="82" charset="0"/>
                <a:ea typeface="+mj-ea"/>
              </a:rPr>
            </a:br>
            <a:r>
              <a:rPr lang="en-US" sz="9600" b="1" i="1">
                <a:effectLst>
                  <a:outerShdw blurRad="38100" dist="38100" dir="2700000" algn="tl">
                    <a:srgbClr val="C0C0C0"/>
                  </a:outerShdw>
                </a:effectLst>
                <a:latin typeface="Matisse ITC" pitchFamily="82" charset="0"/>
                <a:ea typeface="+mj-ea"/>
              </a:rPr>
              <a:t>Hundred</a:t>
            </a:r>
            <a:br>
              <a:rPr lang="en-US" sz="9600" b="1" i="1">
                <a:effectLst>
                  <a:outerShdw blurRad="38100" dist="38100" dir="2700000" algn="tl">
                    <a:srgbClr val="C0C0C0"/>
                  </a:outerShdw>
                </a:effectLst>
                <a:latin typeface="Matisse ITC" pitchFamily="82" charset="0"/>
                <a:ea typeface="+mj-ea"/>
              </a:rPr>
            </a:br>
            <a:r>
              <a:rPr lang="en-US" sz="9600" b="1" i="1">
                <a:effectLst>
                  <a:outerShdw blurRad="38100" dist="38100" dir="2700000" algn="tl">
                    <a:srgbClr val="C0C0C0"/>
                  </a:outerShdw>
                </a:effectLst>
                <a:latin typeface="Matisse ITC" pitchFamily="82" charset="0"/>
                <a:ea typeface="+mj-ea"/>
              </a:rPr>
              <a:t>Years</a:t>
            </a:r>
            <a:br>
              <a:rPr lang="en-US" sz="9600" b="1" i="1">
                <a:effectLst>
                  <a:outerShdw blurRad="38100" dist="38100" dir="2700000" algn="tl">
                    <a:srgbClr val="C0C0C0"/>
                  </a:outerShdw>
                </a:effectLst>
                <a:latin typeface="Matisse ITC" pitchFamily="82" charset="0"/>
                <a:ea typeface="+mj-ea"/>
              </a:rPr>
            </a:br>
            <a:r>
              <a:rPr lang="en-US" sz="9600" b="1" i="1">
                <a:effectLst>
                  <a:outerShdw blurRad="38100" dist="38100" dir="2700000" algn="tl">
                    <a:srgbClr val="C0C0C0"/>
                  </a:outerShdw>
                </a:effectLst>
                <a:latin typeface="Matisse ITC" pitchFamily="82" charset="0"/>
                <a:ea typeface="+mj-ea"/>
              </a:rPr>
              <a:t> Earlier</a:t>
            </a:r>
          </a:p>
        </p:txBody>
      </p:sp>
      <p:pic>
        <p:nvPicPr>
          <p:cNvPr id="472067" name="Picture 3">
            <a:hlinkClick r:id="" action="ppaction://media"/>
            <a:extLst>
              <a:ext uri="{FF2B5EF4-FFF2-40B4-BE49-F238E27FC236}">
                <a16:creationId xmlns:a16="http://schemas.microsoft.com/office/drawing/2014/main" id="{ED4D3F20-88FD-4D5C-A57E-4281BB7B15F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99490"/>
                                        </p:tgtEl>
                                        <p:attrNameLst>
                                          <p:attrName>style.visibility</p:attrName>
                                        </p:attrNameLst>
                                      </p:cBhvr>
                                      <p:to>
                                        <p:strVal val="visible"/>
                                      </p:to>
                                    </p:set>
                                    <p:anim calcmode="lin" valueType="num">
                                      <p:cBhvr>
                                        <p:cTn id="7" dur="5000" fill="hold"/>
                                        <p:tgtEl>
                                          <p:spTgt spid="1599490"/>
                                        </p:tgtEl>
                                        <p:attrNameLst>
                                          <p:attrName>ppt_w</p:attrName>
                                        </p:attrNameLst>
                                      </p:cBhvr>
                                      <p:tavLst>
                                        <p:tav tm="0" fmla="#ppt_w*sin(2.5*pi*$)">
                                          <p:val>
                                            <p:fltVal val="0"/>
                                          </p:val>
                                        </p:tav>
                                        <p:tav tm="100000">
                                          <p:val>
                                            <p:fltVal val="1"/>
                                          </p:val>
                                        </p:tav>
                                      </p:tavLst>
                                    </p:anim>
                                    <p:anim calcmode="lin" valueType="num">
                                      <p:cBhvr>
                                        <p:cTn id="8" dur="5000" fill="hold"/>
                                        <p:tgtEl>
                                          <p:spTgt spid="159949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49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8130" name="Rectangle 2">
            <a:extLst>
              <a:ext uri="{FF2B5EF4-FFF2-40B4-BE49-F238E27FC236}">
                <a16:creationId xmlns:a16="http://schemas.microsoft.com/office/drawing/2014/main" id="{3CA8D010-C3ED-47AF-8408-93ADFA038332}"/>
              </a:ext>
            </a:extLst>
          </p:cNvPr>
          <p:cNvSpPr>
            <a:spLocks noGrp="1" noChangeArrowheads="1"/>
          </p:cNvSpPr>
          <p:nvPr>
            <p:ph type="title"/>
          </p:nvPr>
        </p:nvSpPr>
        <p:spPr>
          <a:xfrm>
            <a:off x="1524000" y="0"/>
            <a:ext cx="9144000" cy="914400"/>
          </a:xfrm>
          <a:solidFill>
            <a:schemeClr val="bg2"/>
          </a:solidFill>
        </p:spPr>
        <p:txBody>
          <a:bodyPr/>
          <a:lstStyle/>
          <a:p>
            <a:pPr eaLnBrk="1" hangingPunct="1">
              <a:defRPr/>
            </a:pPr>
            <a:r>
              <a:rPr lang="en-US" sz="5400" b="1" u="sng">
                <a:effectLst>
                  <a:outerShdw blurRad="38100" dist="38100" dir="2700000" algn="tl">
                    <a:srgbClr val="FFFFFF"/>
                  </a:outerShdw>
                </a:effectLst>
                <a:ea typeface="+mj-ea"/>
              </a:rPr>
              <a:t>Pericles’ Funeral Oration</a:t>
            </a:r>
          </a:p>
        </p:txBody>
      </p:sp>
      <p:sp>
        <p:nvSpPr>
          <p:cNvPr id="5808131" name="Rectangle 3">
            <a:extLst>
              <a:ext uri="{FF2B5EF4-FFF2-40B4-BE49-F238E27FC236}">
                <a16:creationId xmlns:a16="http://schemas.microsoft.com/office/drawing/2014/main" id="{0B00F5CE-F780-47B7-B956-F939E95F0BE6}"/>
              </a:ext>
            </a:extLst>
          </p:cNvPr>
          <p:cNvSpPr>
            <a:spLocks noGrp="1" noChangeArrowheads="1"/>
          </p:cNvSpPr>
          <p:nvPr>
            <p:ph type="body" idx="1"/>
          </p:nvPr>
        </p:nvSpPr>
        <p:spPr>
          <a:xfrm>
            <a:off x="1524000" y="1143000"/>
            <a:ext cx="9144000" cy="5562600"/>
          </a:xfrm>
        </p:spPr>
        <p:txBody>
          <a:bodyPr/>
          <a:lstStyle/>
          <a:p>
            <a:pPr eaLnBrk="1" hangingPunct="1">
              <a:buFontTx/>
              <a:buNone/>
              <a:defRPr/>
            </a:pPr>
            <a:r>
              <a:rPr lang="en-US" b="1">
                <a:solidFill>
                  <a:srgbClr val="DDDDDD"/>
                </a:solidFill>
                <a:effectLst>
                  <a:outerShdw blurRad="38100" dist="38100" dir="2700000" algn="tl">
                    <a:srgbClr val="C0C0C0"/>
                  </a:outerShdw>
                </a:effectLst>
                <a:ea typeface="+mn-ea"/>
              </a:rPr>
              <a:t>FOR WE ARE LOVERS OF THE BEAUTIFUL</a:t>
            </a:r>
          </a:p>
          <a:p>
            <a:pPr eaLnBrk="1" hangingPunct="1">
              <a:buFontTx/>
              <a:buNone/>
              <a:defRPr/>
            </a:pPr>
            <a:r>
              <a:rPr lang="en-US" b="1">
                <a:solidFill>
                  <a:srgbClr val="DDDDDD"/>
                </a:solidFill>
                <a:effectLst>
                  <a:outerShdw blurRad="38100" dist="38100" dir="2700000" algn="tl">
                    <a:srgbClr val="C0C0C0"/>
                  </a:outerShdw>
                </a:effectLst>
                <a:ea typeface="+mn-ea"/>
              </a:rPr>
              <a:t>IN OUR TASTES AND OUR STRENGTH LIES,</a:t>
            </a:r>
          </a:p>
          <a:p>
            <a:pPr eaLnBrk="1" hangingPunct="1">
              <a:buFontTx/>
              <a:buNone/>
              <a:defRPr/>
            </a:pPr>
            <a:r>
              <a:rPr lang="en-US" b="1">
                <a:solidFill>
                  <a:srgbClr val="DDDDDD"/>
                </a:solidFill>
                <a:effectLst>
                  <a:outerShdw blurRad="38100" dist="38100" dir="2700000" algn="tl">
                    <a:srgbClr val="C0C0C0"/>
                  </a:outerShdw>
                </a:effectLst>
                <a:ea typeface="+mn-ea"/>
              </a:rPr>
              <a:t>IN OUR OPINION,  NOT IN DELIBERATION &amp; </a:t>
            </a:r>
          </a:p>
          <a:p>
            <a:pPr eaLnBrk="1" hangingPunct="1">
              <a:buFontTx/>
              <a:buNone/>
              <a:defRPr/>
            </a:pPr>
            <a:r>
              <a:rPr lang="en-US" b="1">
                <a:solidFill>
                  <a:srgbClr val="DDDDDD"/>
                </a:solidFill>
                <a:effectLst>
                  <a:outerShdw blurRad="38100" dist="38100" dir="2700000" algn="tl">
                    <a:srgbClr val="C0C0C0"/>
                  </a:outerShdw>
                </a:effectLst>
                <a:ea typeface="+mn-ea"/>
              </a:rPr>
              <a:t>DISCUSSION,  BUT IN KNOWLEDGE GAINED</a:t>
            </a:r>
          </a:p>
          <a:p>
            <a:pPr eaLnBrk="1" hangingPunct="1">
              <a:buFontTx/>
              <a:buNone/>
              <a:defRPr/>
            </a:pPr>
            <a:r>
              <a:rPr lang="en-US" b="1">
                <a:solidFill>
                  <a:srgbClr val="DDDDDD"/>
                </a:solidFill>
                <a:effectLst>
                  <a:outerShdw blurRad="38100" dist="38100" dir="2700000" algn="tl">
                    <a:srgbClr val="C0C0C0"/>
                  </a:outerShdw>
                </a:effectLst>
                <a:ea typeface="+mn-ea"/>
              </a:rPr>
              <a:t>BY DISCUSSION PREPARATORY TO ACTION.</a:t>
            </a:r>
          </a:p>
          <a:p>
            <a:pPr eaLnBrk="1" hangingPunct="1">
              <a:buFontTx/>
              <a:buNone/>
              <a:defRPr/>
            </a:pPr>
            <a:r>
              <a:rPr lang="en-US" b="1">
                <a:solidFill>
                  <a:srgbClr val="DDDDDD"/>
                </a:solidFill>
                <a:effectLst>
                  <a:outerShdw blurRad="38100" dist="38100" dir="2700000" algn="tl">
                    <a:srgbClr val="C0C0C0"/>
                  </a:outerShdw>
                </a:effectLst>
                <a:ea typeface="+mn-ea"/>
              </a:rPr>
              <a:t>WE HAVE A PECULIAR POWER OF THINKING</a:t>
            </a:r>
          </a:p>
          <a:p>
            <a:pPr eaLnBrk="1" hangingPunct="1">
              <a:buFontTx/>
              <a:buNone/>
              <a:defRPr/>
            </a:pPr>
            <a:r>
              <a:rPr lang="en-US" b="1">
                <a:solidFill>
                  <a:srgbClr val="DDDDDD"/>
                </a:solidFill>
                <a:effectLst>
                  <a:outerShdw blurRad="38100" dist="38100" dir="2700000" algn="tl">
                    <a:srgbClr val="C0C0C0"/>
                  </a:outerShdw>
                </a:effectLst>
                <a:ea typeface="+mn-ea"/>
              </a:rPr>
              <a:t>BEFORE WE ACT  &amp;  OF ACTING,  WHEREAS</a:t>
            </a:r>
          </a:p>
          <a:p>
            <a:pPr eaLnBrk="1" hangingPunct="1">
              <a:buFontTx/>
              <a:buNone/>
              <a:defRPr/>
            </a:pPr>
            <a:r>
              <a:rPr lang="en-US" b="1">
                <a:solidFill>
                  <a:srgbClr val="DDDDDD"/>
                </a:solidFill>
                <a:effectLst>
                  <a:outerShdw blurRad="38100" dist="38100" dir="2700000" algn="tl">
                    <a:srgbClr val="C0C0C0"/>
                  </a:outerShdw>
                </a:effectLst>
                <a:ea typeface="+mn-ea"/>
              </a:rPr>
              <a:t>OTHER MEN ARE COURAGEOUS OUT OF AN</a:t>
            </a:r>
          </a:p>
          <a:p>
            <a:pPr eaLnBrk="1" hangingPunct="1">
              <a:buFontTx/>
              <a:buNone/>
              <a:defRPr/>
            </a:pPr>
            <a:r>
              <a:rPr lang="en-US" b="1">
                <a:solidFill>
                  <a:srgbClr val="DDDDDD"/>
                </a:solidFill>
                <a:effectLst>
                  <a:outerShdw blurRad="38100" dist="38100" dir="2700000" algn="tl">
                    <a:srgbClr val="C0C0C0"/>
                  </a:outerShdw>
                </a:effectLst>
                <a:ea typeface="+mn-ea"/>
              </a:rPr>
              <a:t>IGNORANCE &amp; HESITATE ON REFLECTION…</a:t>
            </a:r>
            <a:r>
              <a:rPr lang="en-US">
                <a:ea typeface="+mn-ea"/>
              </a:rPr>
              <a:t> </a:t>
            </a: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4114" name="Rectangle 1026">
            <a:extLst>
              <a:ext uri="{FF2B5EF4-FFF2-40B4-BE49-F238E27FC236}">
                <a16:creationId xmlns:a16="http://schemas.microsoft.com/office/drawing/2014/main" id="{A34DC4CE-3156-4317-8B26-9D86587DF2C2}"/>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365625A-942D-467A-8C4E-B26A9342CCC4}"/>
              </a:ext>
            </a:extLst>
          </p:cNvPr>
          <p:cNvSpPr>
            <a:spLocks noGrp="1" noChangeArrowheads="1"/>
          </p:cNvSpPr>
          <p:nvPr>
            <p:ph type="title"/>
          </p:nvPr>
        </p:nvSpPr>
        <p:spPr>
          <a:xfrm>
            <a:off x="1905000" y="152400"/>
            <a:ext cx="8382000" cy="762000"/>
          </a:xfrm>
          <a:solidFill>
            <a:srgbClr val="CC99FF"/>
          </a:solidFill>
        </p:spPr>
        <p:txBody>
          <a:bodyPr/>
          <a:lstStyle/>
          <a:p>
            <a:pPr eaLnBrk="1" hangingPunct="1">
              <a:defRPr/>
            </a:pPr>
            <a:r>
              <a:rPr lang="en-US">
                <a:solidFill>
                  <a:srgbClr val="CCCCFF"/>
                </a:solidFill>
                <a:effectLst>
                  <a:outerShdw blurRad="38100" dist="38100" dir="2700000" algn="tl">
                    <a:srgbClr val="000000"/>
                  </a:outerShdw>
                </a:effectLst>
                <a:latin typeface="Comic Sans MS" pitchFamily="66" charset="0"/>
                <a:ea typeface="+mj-ea"/>
              </a:rPr>
              <a:t> Two Gospels &amp; Two Portraits</a:t>
            </a:r>
            <a:r>
              <a:rPr lang="en-US" b="1">
                <a:latin typeface="Comic Sans MS" pitchFamily="66" charset="0"/>
                <a:ea typeface="+mj-ea"/>
              </a:rPr>
              <a:t>  </a:t>
            </a:r>
          </a:p>
        </p:txBody>
      </p:sp>
      <p:sp>
        <p:nvSpPr>
          <p:cNvPr id="14339" name="Rectangle 3">
            <a:extLst>
              <a:ext uri="{FF2B5EF4-FFF2-40B4-BE49-F238E27FC236}">
                <a16:creationId xmlns:a16="http://schemas.microsoft.com/office/drawing/2014/main" id="{5055A964-86D3-4ADC-ABE6-BFC7FC57DFD0}"/>
              </a:ext>
            </a:extLst>
          </p:cNvPr>
          <p:cNvSpPr>
            <a:spLocks noGrp="1" noChangeArrowheads="1"/>
          </p:cNvSpPr>
          <p:nvPr>
            <p:ph type="body" idx="1"/>
          </p:nvPr>
        </p:nvSpPr>
        <p:spPr>
          <a:xfrm>
            <a:off x="1905000" y="990600"/>
            <a:ext cx="8382000" cy="4267200"/>
          </a:xfrm>
          <a:ln>
            <a:solidFill>
              <a:schemeClr val="accent1"/>
            </a:solidFill>
          </a:ln>
        </p:spPr>
        <p:txBody>
          <a:bodyPr/>
          <a:lstStyle/>
          <a:p>
            <a:pPr eaLnBrk="1" hangingPunct="1">
              <a:lnSpc>
                <a:spcPct val="90000"/>
              </a:lnSpc>
              <a:defRPr/>
            </a:pPr>
            <a:r>
              <a:rPr lang="en-US" sz="2000" b="1">
                <a:solidFill>
                  <a:srgbClr val="CC00FF"/>
                </a:solidFill>
                <a:effectLst>
                  <a:outerShdw blurRad="38100" dist="38100" dir="2700000" algn="tl">
                    <a:srgbClr val="C0C0C0"/>
                  </a:outerShdw>
                </a:effectLst>
                <a:latin typeface="Comic Sans MS" pitchFamily="66" charset="0"/>
                <a:ea typeface="+mn-ea"/>
              </a:rPr>
              <a:t>Matthew’s Account -  He wrote primarily to Jews,  for he quotes many Old Testament prophecies Jesus fulfilled which declare Him King.  The terms “king” and “kingdom” appear more in this rendition than the others.</a:t>
            </a:r>
          </a:p>
          <a:p>
            <a:pPr eaLnBrk="1" hangingPunct="1">
              <a:lnSpc>
                <a:spcPct val="90000"/>
              </a:lnSpc>
              <a:defRPr/>
            </a:pPr>
            <a:r>
              <a:rPr lang="en-US" sz="2000" b="1">
                <a:solidFill>
                  <a:srgbClr val="CC00FF"/>
                </a:solidFill>
                <a:effectLst>
                  <a:outerShdw blurRad="38100" dist="38100" dir="2700000" algn="tl">
                    <a:srgbClr val="C0C0C0"/>
                  </a:outerShdw>
                </a:effectLst>
                <a:latin typeface="Comic Sans MS" pitchFamily="66" charset="0"/>
                <a:ea typeface="+mn-ea"/>
              </a:rPr>
              <a:t>Luke’s Account –  Luke places emphasis on Jesus as Son of man.  In his expansive style, the physician Luke, includes information that serves to model the personal life of Jesus   in terms of frequency of events and levels of activity - i.e. Prayer Life.  Moreover,  while Luke is reliable to record the wonders, miracles, &amp; other occurrences noteworthy of Jesus’ ministry, he details what was said more than what was done;  Furthermore,  he scopes the significant facts &amp; focuses on the lessons taught;</a:t>
            </a:r>
            <a:r>
              <a:rPr lang="en-US" sz="2000" b="1">
                <a:solidFill>
                  <a:srgbClr val="CC00FF"/>
                </a:solidFill>
                <a:latin typeface="Comic Sans MS" pitchFamily="66" charset="0"/>
                <a:ea typeface="+mn-ea"/>
              </a:rPr>
              <a:t>  Finally, the writer Luke’s continual explanation of things known to every Jew indicates this freedman’s targeted audience were Gentiles like himself.</a:t>
            </a:r>
            <a:r>
              <a:rPr lang="en-US" sz="2000" b="1">
                <a:latin typeface="Comic Sans MS" pitchFamily="66" charset="0"/>
                <a:ea typeface="+mn-ea"/>
              </a:rPr>
              <a:t>  </a:t>
            </a:r>
          </a:p>
        </p:txBody>
      </p:sp>
      <p:sp>
        <p:nvSpPr>
          <p:cNvPr id="14340" name="Comment 4">
            <a:extLst>
              <a:ext uri="{FF2B5EF4-FFF2-40B4-BE49-F238E27FC236}">
                <a16:creationId xmlns:a16="http://schemas.microsoft.com/office/drawing/2014/main" id="{8DDF47EE-0959-4415-904C-C5006DABBEF5}"/>
              </a:ext>
            </a:extLst>
          </p:cNvPr>
          <p:cNvSpPr>
            <a:spLocks noChangeArrowheads="1"/>
          </p:cNvSpPr>
          <p:nvPr/>
        </p:nvSpPr>
        <p:spPr bwMode="auto">
          <a:xfrm>
            <a:off x="1539876" y="-1219200"/>
            <a:ext cx="8442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      REDACTION CRITICISM</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Gospels Written Ancient Biographic Manner With Small Emphasis on Formative Influence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Such Useless Information Because Main Character Greatest Formative Influence Forward.</a:t>
            </a:r>
          </a:p>
        </p:txBody>
      </p:sp>
      <p:pic>
        <p:nvPicPr>
          <p:cNvPr id="14341" name="Picture 5" descr="C:\Documents and Settings\Owner\My Documents\Educational Illustrations\jesus pic.bmp">
            <a:extLst>
              <a:ext uri="{FF2B5EF4-FFF2-40B4-BE49-F238E27FC236}">
                <a16:creationId xmlns:a16="http://schemas.microsoft.com/office/drawing/2014/main" id="{0960CAED-927C-4C2D-9EB6-9272929EE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14401"/>
            <a:ext cx="838200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C:\Documents and Settings\Owner\My Documents\Educational Illustrations\Koch-57.jpg">
            <a:hlinkClick r:id="rId4" action="ppaction://hlinkfile"/>
            <a:extLst>
              <a:ext uri="{FF2B5EF4-FFF2-40B4-BE49-F238E27FC236}">
                <a16:creationId xmlns:a16="http://schemas.microsoft.com/office/drawing/2014/main" id="{5258BC4E-CCE5-4BC6-8DED-1B49FAF8A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0"/>
            <a:ext cx="1905000" cy="159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5193643-BF26-4EFF-B82B-0C9BCD81A1E5}"/>
              </a:ext>
            </a:extLst>
          </p:cNvPr>
          <p:cNvPicPr>
            <a:picLocks noChangeAspect="1"/>
          </p:cNvPicPr>
          <p:nvPr/>
        </p:nvPicPr>
        <p:blipFill>
          <a:blip r:embed="rId6"/>
          <a:stretch>
            <a:fillRect/>
          </a:stretch>
        </p:blipFill>
        <p:spPr>
          <a:xfrm>
            <a:off x="10287000" y="5333998"/>
            <a:ext cx="1905000" cy="1522415"/>
          </a:xfrm>
          <a:prstGeom prst="rect">
            <a:avLst/>
          </a:prstGeom>
        </p:spPr>
      </p:pic>
      <p:sp>
        <p:nvSpPr>
          <p:cNvPr id="10" name="Rectangle 2">
            <a:extLst>
              <a:ext uri="{FF2B5EF4-FFF2-40B4-BE49-F238E27FC236}">
                <a16:creationId xmlns:a16="http://schemas.microsoft.com/office/drawing/2014/main" id="{622481B1-BAE4-482F-BFC5-9A4B3A35344C}"/>
              </a:ext>
            </a:extLst>
          </p:cNvPr>
          <p:cNvSpPr txBox="1">
            <a:spLocks noChangeArrowheads="1"/>
          </p:cNvSpPr>
          <p:nvPr/>
        </p:nvSpPr>
        <p:spPr bwMode="auto">
          <a:xfrm>
            <a:off x="10287000" y="6631806"/>
            <a:ext cx="1905000" cy="2246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1400" b="1" i="1" u="sng" kern="0" dirty="0">
                <a:solidFill>
                  <a:schemeClr val="bg1"/>
                </a:solidFill>
                <a:effectLst>
                  <a:outerShdw blurRad="38100" dist="38100" dir="2700000" algn="tl">
                    <a:srgbClr val="808080"/>
                  </a:outerShdw>
                </a:effectLst>
                <a:ea typeface="+mj-ea"/>
              </a:rPr>
              <a:t>Luke’s Tomb</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4341"/>
                                        </p:tgtEl>
                                        <p:attrNameLst>
                                          <p:attrName>style.visibility</p:attrName>
                                        </p:attrNameLst>
                                      </p:cBhvr>
                                      <p:to>
                                        <p:strVal val="visible"/>
                                      </p:to>
                                    </p:set>
                                    <p:animEffect transition="in" filter="dissolve">
                                      <p:cBhvr>
                                        <p:cTn id="19" dur="500"/>
                                        <p:tgtEl>
                                          <p:spTgt spid="14341"/>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342"/>
                                        </p:tgtEl>
                                        <p:attrNameLst>
                                          <p:attrName>style.visibility</p:attrName>
                                        </p:attrNameLst>
                                      </p:cBhvr>
                                      <p:to>
                                        <p:strVal val="visible"/>
                                      </p:to>
                                    </p:set>
                                    <p:anim calcmode="lin" valueType="num">
                                      <p:cBhvr>
                                        <p:cTn id="24" dur="1000" fill="hold"/>
                                        <p:tgtEl>
                                          <p:spTgt spid="14342"/>
                                        </p:tgtEl>
                                        <p:attrNameLst>
                                          <p:attrName>ppt_w</p:attrName>
                                        </p:attrNameLst>
                                      </p:cBhvr>
                                      <p:tavLst>
                                        <p:tav tm="0">
                                          <p:val>
                                            <p:fltVal val="0"/>
                                          </p:val>
                                        </p:tav>
                                        <p:tav tm="100000">
                                          <p:val>
                                            <p:strVal val="#ppt_w"/>
                                          </p:val>
                                        </p:tav>
                                      </p:tavLst>
                                    </p:anim>
                                    <p:anim calcmode="lin" valueType="num">
                                      <p:cBhvr>
                                        <p:cTn id="25" dur="1000" fill="hold"/>
                                        <p:tgtEl>
                                          <p:spTgt spid="14342"/>
                                        </p:tgtEl>
                                        <p:attrNameLst>
                                          <p:attrName>ppt_h</p:attrName>
                                        </p:attrNameLst>
                                      </p:cBhvr>
                                      <p:tavLst>
                                        <p:tav tm="0">
                                          <p:val>
                                            <p:fltVal val="0"/>
                                          </p:val>
                                        </p:tav>
                                        <p:tav tm="100000">
                                          <p:val>
                                            <p:strVal val="#ppt_h"/>
                                          </p:val>
                                        </p:tav>
                                      </p:tavLst>
                                    </p:anim>
                                    <p:anim calcmode="lin" valueType="num">
                                      <p:cBhvr>
                                        <p:cTn id="26" dur="1000" fill="hold"/>
                                        <p:tgtEl>
                                          <p:spTgt spid="14342"/>
                                        </p:tgtEl>
                                        <p:attrNameLst>
                                          <p:attrName>style.rotation</p:attrName>
                                        </p:attrNameLst>
                                      </p:cBhvr>
                                      <p:tavLst>
                                        <p:tav tm="0">
                                          <p:val>
                                            <p:fltVal val="90"/>
                                          </p:val>
                                        </p:tav>
                                        <p:tav tm="100000">
                                          <p:val>
                                            <p:fltVal val="0"/>
                                          </p:val>
                                        </p:tav>
                                      </p:tavLst>
                                    </p:anim>
                                    <p:animEffect transition="in" filter="fade">
                                      <p:cBhvr>
                                        <p:cTn id="27" dur="1000"/>
                                        <p:tgtEl>
                                          <p:spTgt spid="1434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fltVal val="0"/>
                                          </p:val>
                                        </p:tav>
                                        <p:tav tm="100000">
                                          <p:val>
                                            <p:strVal val="#ppt_w"/>
                                          </p:val>
                                        </p:tav>
                                      </p:tavLst>
                                    </p:anim>
                                    <p:anim calcmode="lin" valueType="num">
                                      <p:cBhvr>
                                        <p:cTn id="33" dur="1000" fill="hold"/>
                                        <p:tgtEl>
                                          <p:spTgt spid="3"/>
                                        </p:tgtEl>
                                        <p:attrNameLst>
                                          <p:attrName>ppt_h</p:attrName>
                                        </p:attrNameLst>
                                      </p:cBhvr>
                                      <p:tavLst>
                                        <p:tav tm="0">
                                          <p:val>
                                            <p:fltVal val="0"/>
                                          </p:val>
                                        </p:tav>
                                        <p:tav tm="100000">
                                          <p:val>
                                            <p:strVal val="#ppt_h"/>
                                          </p:val>
                                        </p:tav>
                                      </p:tavLst>
                                    </p:anim>
                                    <p:anim calcmode="lin" valueType="num">
                                      <p:cBhvr>
                                        <p:cTn id="34" dur="1000" fill="hold"/>
                                        <p:tgtEl>
                                          <p:spTgt spid="3"/>
                                        </p:tgtEl>
                                        <p:attrNameLst>
                                          <p:attrName>style.rotation</p:attrName>
                                        </p:attrNameLst>
                                      </p:cBhvr>
                                      <p:tavLst>
                                        <p:tav tm="0">
                                          <p:val>
                                            <p:fltVal val="90"/>
                                          </p:val>
                                        </p:tav>
                                        <p:tav tm="100000">
                                          <p:val>
                                            <p:fltVal val="0"/>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B2B2B2"/>
        </a:solidFill>
        <a:effectLst/>
      </p:bgPr>
    </p:bg>
    <p:spTree>
      <p:nvGrpSpPr>
        <p:cNvPr id="1" name=""/>
        <p:cNvGrpSpPr/>
        <p:nvPr/>
      </p:nvGrpSpPr>
      <p:grpSpPr>
        <a:xfrm>
          <a:off x="0" y="0"/>
          <a:ext cx="0" cy="0"/>
          <a:chOff x="0" y="0"/>
          <a:chExt cx="0" cy="0"/>
        </a:xfrm>
      </p:grpSpPr>
      <p:sp>
        <p:nvSpPr>
          <p:cNvPr id="1358850" name="Rectangle 2">
            <a:extLst>
              <a:ext uri="{FF2B5EF4-FFF2-40B4-BE49-F238E27FC236}">
                <a16:creationId xmlns:a16="http://schemas.microsoft.com/office/drawing/2014/main" id="{D57C3CEF-ADC2-4425-9DB8-423E4855BBF6}"/>
              </a:ext>
            </a:extLst>
          </p:cNvPr>
          <p:cNvSpPr>
            <a:spLocks noGrp="1" noChangeArrowheads="1"/>
          </p:cNvSpPr>
          <p:nvPr>
            <p:ph type="title"/>
          </p:nvPr>
        </p:nvSpPr>
        <p:spPr>
          <a:xfrm>
            <a:off x="1524000" y="0"/>
            <a:ext cx="9144000" cy="1066800"/>
          </a:xfrm>
          <a:solidFill>
            <a:srgbClr val="4D4D4D"/>
          </a:solidFill>
        </p:spPr>
        <p:txBody>
          <a:bodyPr/>
          <a:lstStyle/>
          <a:p>
            <a:pPr eaLnBrk="1" hangingPunct="1">
              <a:defRPr/>
            </a:pPr>
            <a:r>
              <a:rPr lang="en-US" sz="8800">
                <a:solidFill>
                  <a:srgbClr val="DDDDDD"/>
                </a:solidFill>
                <a:effectLst>
                  <a:outerShdw blurRad="38100" dist="38100" dir="2700000" algn="tl">
                    <a:srgbClr val="000000"/>
                  </a:outerShdw>
                </a:effectLst>
                <a:ea typeface="+mj-ea"/>
              </a:rPr>
              <a:t>Story Of Socrates</a:t>
            </a:r>
          </a:p>
        </p:txBody>
      </p:sp>
      <p:sp>
        <p:nvSpPr>
          <p:cNvPr id="1358851" name="Rectangle 3">
            <a:extLst>
              <a:ext uri="{FF2B5EF4-FFF2-40B4-BE49-F238E27FC236}">
                <a16:creationId xmlns:a16="http://schemas.microsoft.com/office/drawing/2014/main" id="{DFD1C42C-15C4-488D-9E0D-A9E96B8C3C31}"/>
              </a:ext>
            </a:extLst>
          </p:cNvPr>
          <p:cNvSpPr>
            <a:spLocks noGrp="1" noChangeArrowheads="1"/>
          </p:cNvSpPr>
          <p:nvPr>
            <p:ph type="body" sz="half" idx="1"/>
          </p:nvPr>
        </p:nvSpPr>
        <p:spPr>
          <a:xfrm>
            <a:off x="1676400" y="1219200"/>
            <a:ext cx="4267200" cy="5410200"/>
          </a:xfrm>
          <a:solidFill>
            <a:srgbClr val="DDDDDD"/>
          </a:solidFill>
        </p:spPr>
        <p:txBody>
          <a:bodyPr/>
          <a:lstStyle/>
          <a:p>
            <a:pPr eaLnBrk="1" hangingPunct="1">
              <a:defRPr/>
            </a:pPr>
            <a:r>
              <a:rPr lang="en-US" sz="2400">
                <a:effectLst>
                  <a:outerShdw blurRad="38100" dist="38100" dir="2700000" algn="tl">
                    <a:srgbClr val="FFFFFF"/>
                  </a:outerShdw>
                </a:effectLst>
                <a:ea typeface="+mn-ea"/>
              </a:rPr>
              <a:t>Lived During Golden Age Of Pericles  &amp; He Died At 70 Years Old In 399 B.C. </a:t>
            </a:r>
          </a:p>
          <a:p>
            <a:pPr eaLnBrk="1" hangingPunct="1">
              <a:defRPr/>
            </a:pPr>
            <a:r>
              <a:rPr lang="en-US" sz="2400">
                <a:effectLst>
                  <a:outerShdw blurRad="38100" dist="38100" dir="2700000" algn="tl">
                    <a:srgbClr val="FFFFFF"/>
                  </a:outerShdw>
                </a:effectLst>
                <a:ea typeface="+mn-ea"/>
              </a:rPr>
              <a:t>Suicide Death After Being Personally Publicly Vilified –  Aggressively Prosecuted – Ultimately Convicted By 501 Member Size Jury For  Crime Of Official Atheism Or Not Believing In Those Gods The State Approved.</a:t>
            </a:r>
          </a:p>
          <a:p>
            <a:pPr eaLnBrk="1" hangingPunct="1">
              <a:defRPr/>
            </a:pPr>
            <a:r>
              <a:rPr lang="en-US" sz="2400">
                <a:effectLst>
                  <a:outerShdw blurRad="38100" dist="38100" dir="2700000" algn="tl">
                    <a:srgbClr val="FFFFFF"/>
                  </a:outerShdw>
                </a:effectLst>
                <a:ea typeface="+mn-ea"/>
              </a:rPr>
              <a:t>Most Influential Figure Of West Philosophy Divided  Socratic &amp; Pre-Socratic.</a:t>
            </a:r>
            <a:r>
              <a:rPr lang="en-US" sz="2400">
                <a:ea typeface="+mn-ea"/>
              </a:rPr>
              <a:t>    </a:t>
            </a:r>
          </a:p>
          <a:p>
            <a:pPr eaLnBrk="1" hangingPunct="1">
              <a:buFontTx/>
              <a:buNone/>
              <a:defRPr/>
            </a:pPr>
            <a:endParaRPr lang="en-US" sz="2400">
              <a:ea typeface="+mn-ea"/>
            </a:endParaRPr>
          </a:p>
        </p:txBody>
      </p:sp>
      <p:sp>
        <p:nvSpPr>
          <p:cNvPr id="475140" name="Rectangle 4">
            <a:extLst>
              <a:ext uri="{FF2B5EF4-FFF2-40B4-BE49-F238E27FC236}">
                <a16:creationId xmlns:a16="http://schemas.microsoft.com/office/drawing/2014/main" id="{CA902E46-0F1E-4CF3-A338-0D5D7791FF19}"/>
              </a:ext>
            </a:extLst>
          </p:cNvPr>
          <p:cNvSpPr>
            <a:spLocks noGrp="1" noChangeArrowheads="1" noTextEdit="1"/>
          </p:cNvSpPr>
          <p:nvPr>
            <p:ph type="clipArt" sz="half" idx="2"/>
          </p:nvPr>
        </p:nvSpPr>
        <p:spPr>
          <a:xfrm>
            <a:off x="6248400" y="1219200"/>
            <a:ext cx="4267200" cy="5410200"/>
          </a:xfrm>
        </p:spPr>
      </p:sp>
      <p:pic>
        <p:nvPicPr>
          <p:cNvPr id="475141" name="Picture 5" descr="C:\Documents and Settings\Owner\My Documents\Educational Illustrations\socrates1.jpg">
            <a:extLst>
              <a:ext uri="{FF2B5EF4-FFF2-40B4-BE49-F238E27FC236}">
                <a16:creationId xmlns:a16="http://schemas.microsoft.com/office/drawing/2014/main" id="{6FF76C82-862B-4A04-B1B5-B7FD0685A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19200"/>
            <a:ext cx="4267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4" name="Comment 6">
            <a:extLst>
              <a:ext uri="{FF2B5EF4-FFF2-40B4-BE49-F238E27FC236}">
                <a16:creationId xmlns:a16="http://schemas.microsoft.com/office/drawing/2014/main" id="{F9E23036-B3BD-45E8-B6D7-6CFA8531A4E8}"/>
              </a:ext>
            </a:extLst>
          </p:cNvPr>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Evolved From Dynamism Thru Animism Thru Polytheism To Henotheism Or  Deities Tribal Specific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58850"/>
                                        </p:tgtEl>
                                        <p:attrNameLst>
                                          <p:attrName>style.visibility</p:attrName>
                                        </p:attrNameLst>
                                      </p:cBhvr>
                                      <p:to>
                                        <p:strVal val="visible"/>
                                      </p:to>
                                    </p:set>
                                    <p:anim calcmode="lin" valueType="num">
                                      <p:cBhvr>
                                        <p:cTn id="7" dur="500" fill="hold"/>
                                        <p:tgtEl>
                                          <p:spTgt spid="1358850"/>
                                        </p:tgtEl>
                                        <p:attrNameLst>
                                          <p:attrName>ppt_w</p:attrName>
                                        </p:attrNameLst>
                                      </p:cBhvr>
                                      <p:tavLst>
                                        <p:tav tm="0">
                                          <p:val>
                                            <p:fltVal val="0"/>
                                          </p:val>
                                        </p:tav>
                                        <p:tav tm="100000">
                                          <p:val>
                                            <p:strVal val="#ppt_w"/>
                                          </p:val>
                                        </p:tav>
                                      </p:tavLst>
                                    </p:anim>
                                    <p:anim calcmode="lin" valueType="num">
                                      <p:cBhvr>
                                        <p:cTn id="8" dur="500" fill="hold"/>
                                        <p:tgtEl>
                                          <p:spTgt spid="1358850"/>
                                        </p:tgtEl>
                                        <p:attrNameLst>
                                          <p:attrName>ppt_h</p:attrName>
                                        </p:attrNameLst>
                                      </p:cBhvr>
                                      <p:tavLst>
                                        <p:tav tm="0">
                                          <p:val>
                                            <p:fltVal val="0"/>
                                          </p:val>
                                        </p:tav>
                                        <p:tav tm="100000">
                                          <p:val>
                                            <p:strVal val="#ppt_h"/>
                                          </p:val>
                                        </p:tav>
                                      </p:tavLst>
                                    </p:anim>
                                    <p:anim calcmode="lin" valueType="num">
                                      <p:cBhvr>
                                        <p:cTn id="9" dur="500" fill="hold"/>
                                        <p:tgtEl>
                                          <p:spTgt spid="1358850"/>
                                        </p:tgtEl>
                                        <p:attrNameLst>
                                          <p:attrName>ppt_x</p:attrName>
                                        </p:attrNameLst>
                                      </p:cBhvr>
                                      <p:tavLst>
                                        <p:tav tm="0">
                                          <p:val>
                                            <p:fltVal val="0.5"/>
                                          </p:val>
                                        </p:tav>
                                        <p:tav tm="100000">
                                          <p:val>
                                            <p:strVal val="#ppt_x"/>
                                          </p:val>
                                        </p:tav>
                                      </p:tavLst>
                                    </p:anim>
                                    <p:anim calcmode="lin" valueType="num">
                                      <p:cBhvr>
                                        <p:cTn id="10" dur="500" fill="hold"/>
                                        <p:tgtEl>
                                          <p:spTgt spid="135885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358851">
                                            <p:txEl>
                                              <p:pRg st="0" end="0"/>
                                            </p:txEl>
                                          </p:spTgt>
                                        </p:tgtEl>
                                        <p:attrNameLst>
                                          <p:attrName>style.visibility</p:attrName>
                                        </p:attrNameLst>
                                      </p:cBhvr>
                                      <p:to>
                                        <p:strVal val="visible"/>
                                      </p:to>
                                    </p:set>
                                    <p:anim calcmode="lin" valueType="num">
                                      <p:cBhvr>
                                        <p:cTn id="15" dur="1000" fill="hold"/>
                                        <p:tgtEl>
                                          <p:spTgt spid="135885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35885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35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5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358851">
                                            <p:txEl>
                                              <p:pRg st="1" end="1"/>
                                            </p:txEl>
                                          </p:spTgt>
                                        </p:tgtEl>
                                        <p:attrNameLst>
                                          <p:attrName>style.visibility</p:attrName>
                                        </p:attrNameLst>
                                      </p:cBhvr>
                                      <p:to>
                                        <p:strVal val="visible"/>
                                      </p:to>
                                    </p:set>
                                    <p:anim calcmode="lin" valueType="num">
                                      <p:cBhvr>
                                        <p:cTn id="23" dur="1000" fill="hold"/>
                                        <p:tgtEl>
                                          <p:spTgt spid="135885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35885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3588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588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358851">
                                            <p:txEl>
                                              <p:pRg st="2" end="2"/>
                                            </p:txEl>
                                          </p:spTgt>
                                        </p:tgtEl>
                                        <p:attrNameLst>
                                          <p:attrName>style.visibility</p:attrName>
                                        </p:attrNameLst>
                                      </p:cBhvr>
                                      <p:to>
                                        <p:strVal val="visible"/>
                                      </p:to>
                                    </p:set>
                                    <p:anim calcmode="lin" valueType="num">
                                      <p:cBhvr>
                                        <p:cTn id="31" dur="1000" fill="hold"/>
                                        <p:tgtEl>
                                          <p:spTgt spid="135885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35885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3588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588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8850" grpId="0" animBg="1" autoUpdateAnimBg="0"/>
      <p:bldP spid="135885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81380" name="Comment 4">
            <a:extLst>
              <a:ext uri="{FF2B5EF4-FFF2-40B4-BE49-F238E27FC236}">
                <a16:creationId xmlns:a16="http://schemas.microsoft.com/office/drawing/2014/main" id="{82BC609D-E139-4916-8190-BF30A6F4F1F5}"/>
              </a:ext>
            </a:extLst>
          </p:cNvPr>
          <p:cNvSpPr>
            <a:spLocks noChangeArrowheads="1"/>
          </p:cNvSpPr>
          <p:nvPr/>
        </p:nvSpPr>
        <p:spPr bwMode="auto">
          <a:xfrm>
            <a:off x="1524000" y="-712788"/>
            <a:ext cx="9067800"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Hubris Followed By Nemesis – Greek God Of Arrogance Precedes Greek Goddess Of Vengeance </a:t>
            </a:r>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04930" name="Rectangle 2">
            <a:extLst>
              <a:ext uri="{FF2B5EF4-FFF2-40B4-BE49-F238E27FC236}">
                <a16:creationId xmlns:a16="http://schemas.microsoft.com/office/drawing/2014/main" id="{2E4DB9A6-B6E4-4302-A81A-CF7902536B70}"/>
              </a:ext>
            </a:extLst>
          </p:cNvPr>
          <p:cNvSpPr>
            <a:spLocks noGrp="1" noChangeArrowheads="1"/>
          </p:cNvSpPr>
          <p:nvPr>
            <p:ph type="title"/>
          </p:nvPr>
        </p:nvSpPr>
        <p:spPr>
          <a:xfrm>
            <a:off x="577515" y="0"/>
            <a:ext cx="10934300" cy="838199"/>
          </a:xfrm>
          <a:solidFill>
            <a:schemeClr val="bg1"/>
          </a:solidFill>
        </p:spPr>
        <p:txBody>
          <a:bodyPr/>
          <a:lstStyle/>
          <a:p>
            <a:pPr eaLnBrk="1" hangingPunct="1">
              <a:defRPr/>
            </a:pPr>
            <a:r>
              <a:rPr lang="en-US" sz="9600" b="1" dirty="0" err="1">
                <a:effectLst>
                  <a:outerShdw blurRad="38100" dist="38100" dir="2700000" algn="tl">
                    <a:srgbClr val="C0C0C0"/>
                  </a:outerShdw>
                </a:effectLst>
                <a:latin typeface="Flat Brush" pitchFamily="2" charset="0"/>
                <a:ea typeface="+mj-ea"/>
              </a:rPr>
              <a:t>Socrate’s</a:t>
            </a:r>
            <a:r>
              <a:rPr lang="en-US" sz="9600" b="1" dirty="0">
                <a:effectLst>
                  <a:outerShdw blurRad="38100" dist="38100" dir="2700000" algn="tl">
                    <a:srgbClr val="C0C0C0"/>
                  </a:outerShdw>
                </a:effectLst>
                <a:latin typeface="Flat Brush" pitchFamily="2" charset="0"/>
                <a:ea typeface="+mj-ea"/>
              </a:rPr>
              <a:t> Suicide</a:t>
            </a:r>
          </a:p>
        </p:txBody>
      </p:sp>
      <p:sp>
        <p:nvSpPr>
          <p:cNvPr id="1404931" name="Rectangle 3">
            <a:extLst>
              <a:ext uri="{FF2B5EF4-FFF2-40B4-BE49-F238E27FC236}">
                <a16:creationId xmlns:a16="http://schemas.microsoft.com/office/drawing/2014/main" id="{EE503804-E3DA-4350-87A3-36A06854F529}"/>
              </a:ext>
            </a:extLst>
          </p:cNvPr>
          <p:cNvSpPr>
            <a:spLocks noGrp="1" noChangeArrowheads="1"/>
          </p:cNvSpPr>
          <p:nvPr>
            <p:ph type="body" idx="1"/>
          </p:nvPr>
        </p:nvSpPr>
        <p:spPr>
          <a:xfrm>
            <a:off x="577515" y="1559293"/>
            <a:ext cx="10934300" cy="5146306"/>
          </a:xfrm>
          <a:ln>
            <a:solidFill>
              <a:srgbClr val="FF9900"/>
            </a:solidFill>
          </a:ln>
        </p:spPr>
        <p:txBody>
          <a:bodyPr/>
          <a:lstStyle/>
          <a:p>
            <a:pPr eaLnBrk="1" hangingPunct="1">
              <a:defRPr/>
            </a:pPr>
            <a:endParaRPr lang="en-US" sz="800" dirty="0">
              <a:solidFill>
                <a:schemeClr val="bg1"/>
              </a:solidFill>
              <a:latin typeface="Flat Brush" pitchFamily="2" charset="0"/>
              <a:ea typeface="+mn-ea"/>
            </a:endParaRPr>
          </a:p>
          <a:p>
            <a:pPr eaLnBrk="1" hangingPunct="1">
              <a:defRPr/>
            </a:pPr>
            <a:r>
              <a:rPr lang="en-US" sz="3600" b="1" dirty="0">
                <a:solidFill>
                  <a:schemeClr val="bg1"/>
                </a:solidFill>
                <a:effectLst>
                  <a:outerShdw blurRad="38100" dist="38100" dir="2700000" algn="tl">
                    <a:srgbClr val="C0C0C0"/>
                  </a:outerShdw>
                </a:effectLst>
                <a:latin typeface="Flat Brush" pitchFamily="2" charset="0"/>
                <a:ea typeface="+mn-ea"/>
              </a:rPr>
              <a:t>“I am the gadfly which God has attached to the state.”</a:t>
            </a:r>
          </a:p>
          <a:p>
            <a:pPr eaLnBrk="1" hangingPunct="1">
              <a:defRPr/>
            </a:pPr>
            <a:endParaRPr lang="en-US" sz="800" b="1" dirty="0">
              <a:solidFill>
                <a:schemeClr val="bg1"/>
              </a:solidFill>
              <a:effectLst>
                <a:outerShdw blurRad="38100" dist="38100" dir="2700000" algn="tl">
                  <a:srgbClr val="C0C0C0"/>
                </a:outerShdw>
              </a:effectLst>
              <a:latin typeface="Flat Brush" pitchFamily="2" charset="0"/>
              <a:ea typeface="+mn-ea"/>
            </a:endParaRPr>
          </a:p>
          <a:p>
            <a:pPr eaLnBrk="1" hangingPunct="1">
              <a:defRPr/>
            </a:pPr>
            <a:r>
              <a:rPr lang="en-US" sz="3600" b="1" dirty="0">
                <a:solidFill>
                  <a:schemeClr val="bg1"/>
                </a:solidFill>
                <a:effectLst>
                  <a:outerShdw blurRad="38100" dist="38100" dir="2700000" algn="tl">
                    <a:srgbClr val="C0C0C0"/>
                  </a:outerShdw>
                </a:effectLst>
                <a:latin typeface="Flat Brush" pitchFamily="2" charset="0"/>
                <a:ea typeface="+mn-ea"/>
              </a:rPr>
              <a:t>“I would rather die having spoken after my manner,  then speak in your manner and live.”</a:t>
            </a:r>
          </a:p>
          <a:p>
            <a:pPr eaLnBrk="1" hangingPunct="1">
              <a:defRPr/>
            </a:pPr>
            <a:endParaRPr lang="en-US" sz="800" b="1" dirty="0">
              <a:solidFill>
                <a:schemeClr val="bg1"/>
              </a:solidFill>
              <a:effectLst>
                <a:outerShdw blurRad="38100" dist="38100" dir="2700000" algn="tl">
                  <a:srgbClr val="C0C0C0"/>
                </a:outerShdw>
              </a:effectLst>
              <a:latin typeface="Flat Brush" pitchFamily="2" charset="0"/>
              <a:ea typeface="+mn-ea"/>
            </a:endParaRPr>
          </a:p>
          <a:p>
            <a:pPr eaLnBrk="1" hangingPunct="1">
              <a:defRPr/>
            </a:pPr>
            <a:r>
              <a:rPr lang="en-US" sz="3600" b="1" dirty="0">
                <a:solidFill>
                  <a:schemeClr val="bg1"/>
                </a:solidFill>
                <a:effectLst>
                  <a:outerShdw blurRad="38100" dist="38100" dir="2700000" algn="tl">
                    <a:srgbClr val="C0C0C0"/>
                  </a:outerShdw>
                </a:effectLst>
                <a:latin typeface="Flat Brush" pitchFamily="2" charset="0"/>
                <a:ea typeface="+mn-ea"/>
              </a:rPr>
              <a:t>“How little does the common herd know of the  nature of right and truth.” </a:t>
            </a:r>
            <a:endParaRPr lang="en-US" sz="800" b="1" dirty="0">
              <a:solidFill>
                <a:schemeClr val="bg1"/>
              </a:solidFill>
              <a:effectLst>
                <a:outerShdw blurRad="38100" dist="38100" dir="2700000" algn="tl">
                  <a:srgbClr val="C0C0C0"/>
                </a:outerShdw>
              </a:effectLst>
              <a:latin typeface="Flat Brush" pitchFamily="2" charset="0"/>
              <a:ea typeface="+mn-ea"/>
            </a:endParaRPr>
          </a:p>
          <a:p>
            <a:pPr eaLnBrk="1" hangingPunct="1">
              <a:defRPr/>
            </a:pPr>
            <a:endParaRPr lang="en-US" sz="800" b="1" dirty="0">
              <a:solidFill>
                <a:schemeClr val="bg1"/>
              </a:solidFill>
              <a:effectLst>
                <a:outerShdw blurRad="38100" dist="38100" dir="2700000" algn="tl">
                  <a:srgbClr val="C0C0C0"/>
                </a:outerShdw>
              </a:effectLst>
              <a:latin typeface="Flat Brush" pitchFamily="2" charset="0"/>
              <a:ea typeface="+mn-ea"/>
            </a:endParaRPr>
          </a:p>
          <a:p>
            <a:pPr eaLnBrk="1" hangingPunct="1">
              <a:defRPr/>
            </a:pPr>
            <a:r>
              <a:rPr lang="en-US" sz="3600" b="1" dirty="0">
                <a:solidFill>
                  <a:schemeClr val="bg1"/>
                </a:solidFill>
                <a:effectLst>
                  <a:outerShdw blurRad="38100" dist="38100" dir="2700000" algn="tl">
                    <a:srgbClr val="C0C0C0"/>
                  </a:outerShdw>
                </a:effectLst>
                <a:latin typeface="Flat Brush" pitchFamily="2" charset="0"/>
                <a:ea typeface="+mn-ea"/>
              </a:rPr>
              <a:t>“The unexamined life is not worth living.”</a:t>
            </a:r>
          </a:p>
        </p:txBody>
      </p:sp>
      <p:sp>
        <p:nvSpPr>
          <p:cNvPr id="1404932" name="Comment 4">
            <a:extLst>
              <a:ext uri="{FF2B5EF4-FFF2-40B4-BE49-F238E27FC236}">
                <a16:creationId xmlns:a16="http://schemas.microsoft.com/office/drawing/2014/main" id="{FF2DBE3D-9347-41BB-B7D3-8EECFEB5E3D8}"/>
              </a:ext>
            </a:extLst>
          </p:cNvPr>
          <p:cNvSpPr>
            <a:spLocks noChangeArrowheads="1"/>
          </p:cNvSpPr>
          <p:nvPr/>
        </p:nvSpPr>
        <p:spPr bwMode="auto">
          <a:xfrm>
            <a:off x="1539876" y="-914400"/>
            <a:ext cx="8366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State Censored From Public Proclaim Of Poor Shepherd Analogy Applied To Athens</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Elite.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04931">
                                            <p:txEl>
                                              <p:pRg st="1" end="1"/>
                                            </p:txEl>
                                          </p:spTgt>
                                        </p:tgtEl>
                                        <p:attrNameLst>
                                          <p:attrName>style.visibility</p:attrName>
                                        </p:attrNameLst>
                                      </p:cBhvr>
                                      <p:to>
                                        <p:strVal val="visible"/>
                                      </p:to>
                                    </p:set>
                                    <p:anim calcmode="lin" valueType="num">
                                      <p:cBhvr>
                                        <p:cTn id="7" dur="500" fill="hold"/>
                                        <p:tgtEl>
                                          <p:spTgt spid="140493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049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404931">
                                            <p:txEl>
                                              <p:pRg st="3" end="3"/>
                                            </p:txEl>
                                          </p:spTgt>
                                        </p:tgtEl>
                                        <p:attrNameLst>
                                          <p:attrName>style.visibility</p:attrName>
                                        </p:attrNameLst>
                                      </p:cBhvr>
                                      <p:to>
                                        <p:strVal val="visible"/>
                                      </p:to>
                                    </p:set>
                                    <p:anim calcmode="lin" valueType="num">
                                      <p:cBhvr>
                                        <p:cTn id="13" dur="500" fill="hold"/>
                                        <p:tgtEl>
                                          <p:spTgt spid="1404931">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140493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404931">
                                            <p:txEl>
                                              <p:pRg st="5" end="5"/>
                                            </p:txEl>
                                          </p:spTgt>
                                        </p:tgtEl>
                                        <p:attrNameLst>
                                          <p:attrName>style.visibility</p:attrName>
                                        </p:attrNameLst>
                                      </p:cBhvr>
                                      <p:to>
                                        <p:strVal val="visible"/>
                                      </p:to>
                                    </p:set>
                                    <p:anim calcmode="lin" valueType="num">
                                      <p:cBhvr>
                                        <p:cTn id="19" dur="500" fill="hold"/>
                                        <p:tgtEl>
                                          <p:spTgt spid="1404931">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140493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404931">
                                            <p:txEl>
                                              <p:pRg st="7" end="7"/>
                                            </p:txEl>
                                          </p:spTgt>
                                        </p:tgtEl>
                                        <p:attrNameLst>
                                          <p:attrName>style.visibility</p:attrName>
                                        </p:attrNameLst>
                                      </p:cBhvr>
                                      <p:to>
                                        <p:strVal val="visible"/>
                                      </p:to>
                                    </p:set>
                                    <p:anim calcmode="lin" valueType="num">
                                      <p:cBhvr>
                                        <p:cTn id="25" dur="500" fill="hold"/>
                                        <p:tgtEl>
                                          <p:spTgt spid="1404931">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1404931">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4931"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B2B2B2"/>
        </a:solidFill>
        <a:effectLst/>
      </p:bgPr>
    </p:bg>
    <p:spTree>
      <p:nvGrpSpPr>
        <p:cNvPr id="1" name=""/>
        <p:cNvGrpSpPr/>
        <p:nvPr/>
      </p:nvGrpSpPr>
      <p:grpSpPr>
        <a:xfrm>
          <a:off x="0" y="0"/>
          <a:ext cx="0" cy="0"/>
          <a:chOff x="0" y="0"/>
          <a:chExt cx="0" cy="0"/>
        </a:xfrm>
      </p:grpSpPr>
      <p:sp>
        <p:nvSpPr>
          <p:cNvPr id="1485826" name="Rectangle 2">
            <a:extLst>
              <a:ext uri="{FF2B5EF4-FFF2-40B4-BE49-F238E27FC236}">
                <a16:creationId xmlns:a16="http://schemas.microsoft.com/office/drawing/2014/main" id="{A655A96A-4242-4C99-9A0A-7EB7D9FF3FB2}"/>
              </a:ext>
            </a:extLst>
          </p:cNvPr>
          <p:cNvSpPr>
            <a:spLocks noGrp="1" noChangeArrowheads="1"/>
          </p:cNvSpPr>
          <p:nvPr>
            <p:ph type="title"/>
          </p:nvPr>
        </p:nvSpPr>
        <p:spPr>
          <a:xfrm>
            <a:off x="1524000" y="0"/>
            <a:ext cx="9144000" cy="1066800"/>
          </a:xfrm>
          <a:solidFill>
            <a:srgbClr val="4D4D4D"/>
          </a:solidFill>
        </p:spPr>
        <p:txBody>
          <a:bodyPr/>
          <a:lstStyle/>
          <a:p>
            <a:pPr eaLnBrk="1" hangingPunct="1">
              <a:defRPr/>
            </a:pPr>
            <a:r>
              <a:rPr lang="en-US" sz="8800">
                <a:solidFill>
                  <a:srgbClr val="DDDDDD"/>
                </a:solidFill>
                <a:effectLst>
                  <a:outerShdw blurRad="38100" dist="38100" dir="2700000" algn="tl">
                    <a:srgbClr val="000000"/>
                  </a:outerShdw>
                </a:effectLst>
                <a:ea typeface="+mj-ea"/>
              </a:rPr>
              <a:t>Story Of Socrates</a:t>
            </a:r>
          </a:p>
        </p:txBody>
      </p:sp>
      <p:sp>
        <p:nvSpPr>
          <p:cNvPr id="1485827" name="Rectangle 3">
            <a:extLst>
              <a:ext uri="{FF2B5EF4-FFF2-40B4-BE49-F238E27FC236}">
                <a16:creationId xmlns:a16="http://schemas.microsoft.com/office/drawing/2014/main" id="{F9D3D3B0-7910-4E83-9899-D8DDFDCF10B2}"/>
              </a:ext>
            </a:extLst>
          </p:cNvPr>
          <p:cNvSpPr>
            <a:spLocks noGrp="1" noChangeArrowheads="1"/>
          </p:cNvSpPr>
          <p:nvPr>
            <p:ph type="body" sz="half" idx="1"/>
          </p:nvPr>
        </p:nvSpPr>
        <p:spPr>
          <a:xfrm>
            <a:off x="1676400" y="1219200"/>
            <a:ext cx="4267200" cy="5410200"/>
          </a:xfrm>
          <a:solidFill>
            <a:srgbClr val="DDDDDD"/>
          </a:solidFill>
        </p:spPr>
        <p:txBody>
          <a:bodyPr/>
          <a:lstStyle/>
          <a:p>
            <a:pPr eaLnBrk="1" hangingPunct="1">
              <a:lnSpc>
                <a:spcPct val="90000"/>
              </a:lnSpc>
              <a:buFontTx/>
              <a:buNone/>
              <a:defRPr/>
            </a:pPr>
            <a:r>
              <a:rPr lang="en-US" sz="2000">
                <a:ea typeface="+mn-ea"/>
              </a:rPr>
              <a:t> </a:t>
            </a:r>
            <a:r>
              <a:rPr lang="en-US" sz="2400" u="sng">
                <a:effectLst>
                  <a:outerShdw blurRad="38100" dist="38100" dir="2700000" algn="tl">
                    <a:srgbClr val="FFFFFF"/>
                  </a:outerShdw>
                </a:effectLst>
                <a:ea typeface="+mn-ea"/>
              </a:rPr>
              <a:t>Socrates’ Defense “Apology”</a:t>
            </a:r>
            <a:r>
              <a:rPr lang="en-US" sz="2400" u="sng">
                <a:ea typeface="+mn-ea"/>
              </a:rPr>
              <a:t> </a:t>
            </a:r>
          </a:p>
          <a:p>
            <a:pPr eaLnBrk="1" hangingPunct="1">
              <a:lnSpc>
                <a:spcPct val="90000"/>
              </a:lnSpc>
              <a:buFontTx/>
              <a:buNone/>
              <a:defRPr/>
            </a:pPr>
            <a:r>
              <a:rPr lang="en-US" sz="2400">
                <a:effectLst>
                  <a:outerShdw blurRad="38100" dist="38100" dir="2700000" algn="tl">
                    <a:srgbClr val="FFFFFF"/>
                  </a:outerShdw>
                </a:effectLst>
                <a:ea typeface="+mn-ea"/>
              </a:rPr>
              <a:t>1</a:t>
            </a:r>
            <a:r>
              <a:rPr lang="en-US" sz="2400" baseline="30000">
                <a:effectLst>
                  <a:outerShdw blurRad="38100" dist="38100" dir="2700000" algn="tl">
                    <a:srgbClr val="FFFFFF"/>
                  </a:outerShdw>
                </a:effectLst>
                <a:ea typeface="+mn-ea"/>
              </a:rPr>
              <a:t>st</a:t>
            </a:r>
            <a:r>
              <a:rPr lang="en-US" sz="2400">
                <a:effectLst>
                  <a:outerShdw blurRad="38100" dist="38100" dir="2700000" algn="tl">
                    <a:srgbClr val="FFFFFF"/>
                  </a:outerShdw>
                </a:effectLst>
                <a:ea typeface="+mn-ea"/>
              </a:rPr>
              <a:t> – On trial for the charge of impiety,  he tells a story as regards the Delphi Oracle proving him devout.</a:t>
            </a:r>
          </a:p>
          <a:p>
            <a:pPr eaLnBrk="1" hangingPunct="1">
              <a:lnSpc>
                <a:spcPct val="90000"/>
              </a:lnSpc>
              <a:buFontTx/>
              <a:buNone/>
              <a:defRPr/>
            </a:pPr>
            <a:r>
              <a:rPr lang="en-US" sz="2000">
                <a:effectLst>
                  <a:outerShdw blurRad="38100" dist="38100" dir="2700000" algn="tl">
                    <a:srgbClr val="FFFFFF"/>
                  </a:outerShdw>
                </a:effectLst>
                <a:ea typeface="+mn-ea"/>
              </a:rPr>
              <a:t>2</a:t>
            </a:r>
            <a:r>
              <a:rPr lang="en-US" sz="2000" baseline="30000">
                <a:effectLst>
                  <a:outerShdw blurRad="38100" dist="38100" dir="2700000" algn="tl">
                    <a:srgbClr val="FFFFFF"/>
                  </a:outerShdw>
                </a:effectLst>
                <a:ea typeface="+mn-ea"/>
              </a:rPr>
              <a:t>nd</a:t>
            </a:r>
            <a:r>
              <a:rPr lang="en-US" sz="2000">
                <a:effectLst>
                  <a:outerShdw blurRad="38100" dist="38100" dir="2700000" algn="tl">
                    <a:srgbClr val="FFFFFF"/>
                  </a:outerShdw>
                </a:effectLst>
                <a:ea typeface="+mn-ea"/>
              </a:rPr>
              <a:t> – He continues by saying,         </a:t>
            </a:r>
            <a:r>
              <a:rPr lang="en-US" sz="1800">
                <a:effectLst>
                  <a:outerShdw blurRad="38100" dist="38100" dir="2700000" algn="tl">
                    <a:srgbClr val="FFFFFF"/>
                  </a:outerShdw>
                </a:effectLst>
                <a:ea typeface="+mn-ea"/>
              </a:rPr>
              <a:t>“If you kill me,  you will not harm me but yourselves,  for the eternal law makes it impossible that the good man ever be harmed by a bad one.”</a:t>
            </a:r>
          </a:p>
          <a:p>
            <a:pPr eaLnBrk="1" hangingPunct="1">
              <a:lnSpc>
                <a:spcPct val="90000"/>
              </a:lnSpc>
              <a:buFontTx/>
              <a:buNone/>
              <a:defRPr/>
            </a:pPr>
            <a:r>
              <a:rPr lang="en-US" sz="2000">
                <a:effectLst>
                  <a:outerShdw blurRad="38100" dist="38100" dir="2700000" algn="tl">
                    <a:srgbClr val="FFFFFF"/>
                  </a:outerShdw>
                </a:effectLst>
                <a:ea typeface="+mn-ea"/>
              </a:rPr>
              <a:t>3</a:t>
            </a:r>
            <a:r>
              <a:rPr lang="en-US" sz="2000" baseline="30000">
                <a:effectLst>
                  <a:outerShdw blurRad="38100" dist="38100" dir="2700000" algn="tl">
                    <a:srgbClr val="FFFFFF"/>
                  </a:outerShdw>
                </a:effectLst>
                <a:ea typeface="+mn-ea"/>
              </a:rPr>
              <a:t>rd</a:t>
            </a:r>
            <a:r>
              <a:rPr lang="en-US" sz="2000">
                <a:effectLst>
                  <a:outerShdw blurRad="38100" dist="38100" dir="2700000" algn="tl">
                    <a:srgbClr val="FFFFFF"/>
                  </a:outerShdw>
                </a:effectLst>
                <a:ea typeface="+mn-ea"/>
              </a:rPr>
              <a:t> – Evil cannot be done to a good man because of what a man is,  because of his essence.   Like the oracle,  Socrates provides  an answer in riddle.</a:t>
            </a:r>
          </a:p>
          <a:p>
            <a:pPr eaLnBrk="1" hangingPunct="1">
              <a:lnSpc>
                <a:spcPct val="90000"/>
              </a:lnSpc>
              <a:buFontTx/>
              <a:buNone/>
              <a:defRPr/>
            </a:pPr>
            <a:r>
              <a:rPr lang="en-US" sz="2000">
                <a:effectLst>
                  <a:outerShdw blurRad="38100" dist="38100" dir="2700000" algn="tl">
                    <a:srgbClr val="FFFFFF"/>
                  </a:outerShdw>
                </a:effectLst>
                <a:ea typeface="+mn-ea"/>
              </a:rPr>
              <a:t>4</a:t>
            </a:r>
            <a:r>
              <a:rPr lang="en-US" sz="2000" baseline="30000">
                <a:effectLst>
                  <a:outerShdw blurRad="38100" dist="38100" dir="2700000" algn="tl">
                    <a:srgbClr val="FFFFFF"/>
                  </a:outerShdw>
                </a:effectLst>
                <a:ea typeface="+mn-ea"/>
              </a:rPr>
              <a:t>th</a:t>
            </a:r>
            <a:r>
              <a:rPr lang="en-US" sz="2000">
                <a:effectLst>
                  <a:outerShdw blurRad="38100" dist="38100" dir="2700000" algn="tl">
                    <a:srgbClr val="FFFFFF"/>
                  </a:outerShdw>
                </a:effectLst>
                <a:ea typeface="+mn-ea"/>
              </a:rPr>
              <a:t> – As he proceeds,  he explains his answer.  Man is a spiritual creature with an eternal soul.</a:t>
            </a:r>
            <a:r>
              <a:rPr lang="en-US" sz="2000">
                <a:ea typeface="+mn-ea"/>
              </a:rPr>
              <a:t> </a:t>
            </a:r>
          </a:p>
          <a:p>
            <a:pPr eaLnBrk="1" hangingPunct="1">
              <a:lnSpc>
                <a:spcPct val="90000"/>
              </a:lnSpc>
              <a:buFontTx/>
              <a:buNone/>
              <a:defRPr/>
            </a:pPr>
            <a:r>
              <a:rPr lang="en-US" sz="2000">
                <a:ea typeface="+mn-ea"/>
              </a:rPr>
              <a:t>    </a:t>
            </a: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400">
              <a:ea typeface="+mn-ea"/>
            </a:endParaRPr>
          </a:p>
          <a:p>
            <a:pPr eaLnBrk="1" hangingPunct="1">
              <a:lnSpc>
                <a:spcPct val="90000"/>
              </a:lnSpc>
              <a:buFontTx/>
              <a:buNone/>
              <a:defRPr/>
            </a:pPr>
            <a:r>
              <a:rPr lang="en-US" sz="2400">
                <a:ea typeface="+mn-ea"/>
              </a:rPr>
              <a:t> </a:t>
            </a:r>
          </a:p>
          <a:p>
            <a:pPr eaLnBrk="1" hangingPunct="1">
              <a:lnSpc>
                <a:spcPct val="90000"/>
              </a:lnSpc>
              <a:defRPr/>
            </a:pPr>
            <a:endParaRPr lang="en-US" sz="2400">
              <a:ea typeface="+mn-ea"/>
            </a:endParaRPr>
          </a:p>
          <a:p>
            <a:pPr eaLnBrk="1" hangingPunct="1">
              <a:lnSpc>
                <a:spcPct val="90000"/>
              </a:lnSpc>
              <a:buFontTx/>
              <a:buNone/>
              <a:defRPr/>
            </a:pPr>
            <a:endParaRPr lang="en-US" sz="2400">
              <a:ea typeface="+mn-ea"/>
            </a:endParaRPr>
          </a:p>
        </p:txBody>
      </p:sp>
      <p:sp>
        <p:nvSpPr>
          <p:cNvPr id="478212" name="Rectangle 4">
            <a:extLst>
              <a:ext uri="{FF2B5EF4-FFF2-40B4-BE49-F238E27FC236}">
                <a16:creationId xmlns:a16="http://schemas.microsoft.com/office/drawing/2014/main" id="{865559BD-C06B-4EE1-BF3B-5C67111876A9}"/>
              </a:ext>
            </a:extLst>
          </p:cNvPr>
          <p:cNvSpPr>
            <a:spLocks noGrp="1" noChangeArrowheads="1" noTextEdit="1"/>
          </p:cNvSpPr>
          <p:nvPr>
            <p:ph type="clipArt" sz="half" idx="2"/>
          </p:nvPr>
        </p:nvSpPr>
        <p:spPr>
          <a:xfrm>
            <a:off x="6248400" y="1219200"/>
            <a:ext cx="4267200" cy="5410200"/>
          </a:xfrm>
        </p:spPr>
      </p:sp>
      <p:pic>
        <p:nvPicPr>
          <p:cNvPr id="478213" name="Picture 5" descr="C:\Documents and Settings\Owner\My Documents\Educational Illustrations\socrates1.jpg">
            <a:extLst>
              <a:ext uri="{FF2B5EF4-FFF2-40B4-BE49-F238E27FC236}">
                <a16:creationId xmlns:a16="http://schemas.microsoft.com/office/drawing/2014/main" id="{CAF07090-6906-4549-8F36-71E08FB87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19200"/>
            <a:ext cx="4267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85827">
                                            <p:txEl>
                                              <p:pRg st="0" end="0"/>
                                            </p:txEl>
                                          </p:spTgt>
                                        </p:tgtEl>
                                        <p:attrNameLst>
                                          <p:attrName>style.visibility</p:attrName>
                                        </p:attrNameLst>
                                      </p:cBhvr>
                                      <p:to>
                                        <p:strVal val="visible"/>
                                      </p:to>
                                    </p:set>
                                    <p:anim calcmode="lin" valueType="num">
                                      <p:cBhvr>
                                        <p:cTn id="7" dur="1000" fill="hold"/>
                                        <p:tgtEl>
                                          <p:spTgt spid="14858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4858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4858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858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85827">
                                            <p:txEl>
                                              <p:pRg st="1" end="1"/>
                                            </p:txEl>
                                          </p:spTgt>
                                        </p:tgtEl>
                                        <p:attrNameLst>
                                          <p:attrName>style.visibility</p:attrName>
                                        </p:attrNameLst>
                                      </p:cBhvr>
                                      <p:to>
                                        <p:strVal val="visible"/>
                                      </p:to>
                                    </p:set>
                                    <p:anim calcmode="lin" valueType="num">
                                      <p:cBhvr>
                                        <p:cTn id="15" dur="1000" fill="hold"/>
                                        <p:tgtEl>
                                          <p:spTgt spid="148582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48582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4858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858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85827">
                                            <p:txEl>
                                              <p:pRg st="2" end="2"/>
                                            </p:txEl>
                                          </p:spTgt>
                                        </p:tgtEl>
                                        <p:attrNameLst>
                                          <p:attrName>style.visibility</p:attrName>
                                        </p:attrNameLst>
                                      </p:cBhvr>
                                      <p:to>
                                        <p:strVal val="visible"/>
                                      </p:to>
                                    </p:set>
                                    <p:anim calcmode="lin" valueType="num">
                                      <p:cBhvr>
                                        <p:cTn id="23" dur="1000" fill="hold"/>
                                        <p:tgtEl>
                                          <p:spTgt spid="148582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48582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4858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858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485827">
                                            <p:txEl>
                                              <p:pRg st="3" end="3"/>
                                            </p:txEl>
                                          </p:spTgt>
                                        </p:tgtEl>
                                        <p:attrNameLst>
                                          <p:attrName>style.visibility</p:attrName>
                                        </p:attrNameLst>
                                      </p:cBhvr>
                                      <p:to>
                                        <p:strVal val="visible"/>
                                      </p:to>
                                    </p:set>
                                    <p:anim calcmode="lin" valueType="num">
                                      <p:cBhvr>
                                        <p:cTn id="31" dur="1000" fill="hold"/>
                                        <p:tgtEl>
                                          <p:spTgt spid="148582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48582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48582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8582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485827">
                                            <p:txEl>
                                              <p:pRg st="4" end="4"/>
                                            </p:txEl>
                                          </p:spTgt>
                                        </p:tgtEl>
                                        <p:attrNameLst>
                                          <p:attrName>style.visibility</p:attrName>
                                        </p:attrNameLst>
                                      </p:cBhvr>
                                      <p:to>
                                        <p:strVal val="visible"/>
                                      </p:to>
                                    </p:set>
                                    <p:anim calcmode="lin" valueType="num">
                                      <p:cBhvr>
                                        <p:cTn id="39" dur="1000" fill="hold"/>
                                        <p:tgtEl>
                                          <p:spTgt spid="148582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48582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48582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48582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485827">
                                            <p:txEl>
                                              <p:pRg st="5" end="5"/>
                                            </p:txEl>
                                          </p:spTgt>
                                        </p:tgtEl>
                                        <p:attrNameLst>
                                          <p:attrName>style.visibility</p:attrName>
                                        </p:attrNameLst>
                                      </p:cBhvr>
                                      <p:to>
                                        <p:strVal val="visible"/>
                                      </p:to>
                                    </p:set>
                                    <p:anim calcmode="lin" valueType="num">
                                      <p:cBhvr>
                                        <p:cTn id="47" dur="1000" fill="hold"/>
                                        <p:tgtEl>
                                          <p:spTgt spid="148582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48582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48582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48582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485827">
                                            <p:txEl>
                                              <p:pRg st="10" end="10"/>
                                            </p:txEl>
                                          </p:spTgt>
                                        </p:tgtEl>
                                        <p:attrNameLst>
                                          <p:attrName>style.visibility</p:attrName>
                                        </p:attrNameLst>
                                      </p:cBhvr>
                                      <p:to>
                                        <p:strVal val="visible"/>
                                      </p:to>
                                    </p:set>
                                    <p:anim calcmode="lin" valueType="num">
                                      <p:cBhvr>
                                        <p:cTn id="55" dur="1000" fill="hold"/>
                                        <p:tgtEl>
                                          <p:spTgt spid="1485827">
                                            <p:txEl>
                                              <p:pRg st="10" end="10"/>
                                            </p:txEl>
                                          </p:spTgt>
                                        </p:tgtEl>
                                        <p:attrNameLst>
                                          <p:attrName>ppt_w</p:attrName>
                                        </p:attrNameLst>
                                      </p:cBhvr>
                                      <p:tavLst>
                                        <p:tav tm="0">
                                          <p:val>
                                            <p:fltVal val="0"/>
                                          </p:val>
                                        </p:tav>
                                        <p:tav tm="100000">
                                          <p:val>
                                            <p:strVal val="#ppt_w"/>
                                          </p:val>
                                        </p:tav>
                                      </p:tavLst>
                                    </p:anim>
                                    <p:anim calcmode="lin" valueType="num">
                                      <p:cBhvr>
                                        <p:cTn id="56" dur="1000" fill="hold"/>
                                        <p:tgtEl>
                                          <p:spTgt spid="1485827">
                                            <p:txEl>
                                              <p:pRg st="10" end="10"/>
                                            </p:txEl>
                                          </p:spTgt>
                                        </p:tgtEl>
                                        <p:attrNameLst>
                                          <p:attrName>ppt_h</p:attrName>
                                        </p:attrNameLst>
                                      </p:cBhvr>
                                      <p:tavLst>
                                        <p:tav tm="0">
                                          <p:val>
                                            <p:fltVal val="0"/>
                                          </p:val>
                                        </p:tav>
                                        <p:tav tm="100000">
                                          <p:val>
                                            <p:strVal val="#ppt_h"/>
                                          </p:val>
                                        </p:tav>
                                      </p:tavLst>
                                    </p:anim>
                                    <p:anim calcmode="lin" valueType="num">
                                      <p:cBhvr>
                                        <p:cTn id="57" dur="1000" fill="hold"/>
                                        <p:tgtEl>
                                          <p:spTgt spid="1485827">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485827">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82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34692" name="Comment 2052">
            <a:extLst>
              <a:ext uri="{FF2B5EF4-FFF2-40B4-BE49-F238E27FC236}">
                <a16:creationId xmlns:a16="http://schemas.microsoft.com/office/drawing/2014/main" id="{C7240064-8E1A-4DA5-A246-048C708122E3}"/>
              </a:ext>
            </a:extLst>
          </p:cNvPr>
          <p:cNvSpPr>
            <a:spLocks noChangeArrowheads="1"/>
          </p:cNvSpPr>
          <p:nvPr/>
        </p:nvSpPr>
        <p:spPr bwMode="auto">
          <a:xfrm>
            <a:off x="1524000" y="-712788"/>
            <a:ext cx="9067800"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Hubris Followed By Nemesis – Greek God Of Arrogance Precedes Greek Goddess Of Vengeance </a:t>
            </a:r>
          </a:p>
        </p:txBody>
      </p:sp>
      <p:sp>
        <p:nvSpPr>
          <p:cNvPr id="14834693" name="WordArt 2053">
            <a:extLst>
              <a:ext uri="{FF2B5EF4-FFF2-40B4-BE49-F238E27FC236}">
                <a16:creationId xmlns:a16="http://schemas.microsoft.com/office/drawing/2014/main" id="{5594B687-1A67-4D4E-BF78-E12776147DD7}"/>
              </a:ext>
            </a:extLst>
          </p:cNvPr>
          <p:cNvSpPr>
            <a:spLocks noChangeArrowheads="1" noChangeShapeType="1" noTextEdit="1"/>
          </p:cNvSpPr>
          <p:nvPr/>
        </p:nvSpPr>
        <p:spPr bwMode="auto">
          <a:xfrm>
            <a:off x="3309939" y="2857500"/>
            <a:ext cx="5572125"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"I was really too honest a man</a:t>
            </a:r>
          </a:p>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 to be a politician and live."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483469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B2B2B2"/>
        </a:solidFill>
        <a:effectLst/>
      </p:bgPr>
    </p:bg>
    <p:spTree>
      <p:nvGrpSpPr>
        <p:cNvPr id="1" name=""/>
        <p:cNvGrpSpPr/>
        <p:nvPr/>
      </p:nvGrpSpPr>
      <p:grpSpPr>
        <a:xfrm>
          <a:off x="0" y="0"/>
          <a:ext cx="0" cy="0"/>
          <a:chOff x="0" y="0"/>
          <a:chExt cx="0" cy="0"/>
        </a:xfrm>
      </p:grpSpPr>
      <p:sp>
        <p:nvSpPr>
          <p:cNvPr id="1507330" name="Rectangle 2">
            <a:extLst>
              <a:ext uri="{FF2B5EF4-FFF2-40B4-BE49-F238E27FC236}">
                <a16:creationId xmlns:a16="http://schemas.microsoft.com/office/drawing/2014/main" id="{B2BE42F9-185B-488A-BC94-231A96EAEA4B}"/>
              </a:ext>
            </a:extLst>
          </p:cNvPr>
          <p:cNvSpPr>
            <a:spLocks noGrp="1" noChangeArrowheads="1"/>
          </p:cNvSpPr>
          <p:nvPr>
            <p:ph type="title"/>
          </p:nvPr>
        </p:nvSpPr>
        <p:spPr>
          <a:xfrm>
            <a:off x="1524000" y="0"/>
            <a:ext cx="9144000" cy="1066800"/>
          </a:xfrm>
          <a:solidFill>
            <a:srgbClr val="4D4D4D"/>
          </a:solidFill>
        </p:spPr>
        <p:txBody>
          <a:bodyPr/>
          <a:lstStyle/>
          <a:p>
            <a:pPr eaLnBrk="1" hangingPunct="1">
              <a:defRPr/>
            </a:pPr>
            <a:r>
              <a:rPr lang="en-US" sz="8800">
                <a:solidFill>
                  <a:srgbClr val="DDDDDD"/>
                </a:solidFill>
                <a:effectLst>
                  <a:outerShdw blurRad="38100" dist="38100" dir="2700000" algn="tl">
                    <a:srgbClr val="000000"/>
                  </a:outerShdw>
                </a:effectLst>
                <a:ea typeface="+mj-ea"/>
              </a:rPr>
              <a:t>Story Of Socrates</a:t>
            </a:r>
          </a:p>
        </p:txBody>
      </p:sp>
      <p:sp>
        <p:nvSpPr>
          <p:cNvPr id="1507331" name="Rectangle 3">
            <a:extLst>
              <a:ext uri="{FF2B5EF4-FFF2-40B4-BE49-F238E27FC236}">
                <a16:creationId xmlns:a16="http://schemas.microsoft.com/office/drawing/2014/main" id="{9A777E72-C9E5-4E49-B3CF-8AE84993C8D9}"/>
              </a:ext>
            </a:extLst>
          </p:cNvPr>
          <p:cNvSpPr>
            <a:spLocks noGrp="1" noChangeArrowheads="1"/>
          </p:cNvSpPr>
          <p:nvPr>
            <p:ph type="body" sz="half" idx="1"/>
          </p:nvPr>
        </p:nvSpPr>
        <p:spPr>
          <a:xfrm>
            <a:off x="1676400" y="1143000"/>
            <a:ext cx="4267200" cy="5486400"/>
          </a:xfrm>
          <a:solidFill>
            <a:srgbClr val="DDDDDD"/>
          </a:solidFill>
        </p:spPr>
        <p:txBody>
          <a:bodyPr/>
          <a:lstStyle/>
          <a:p>
            <a:pPr eaLnBrk="1" hangingPunct="1">
              <a:lnSpc>
                <a:spcPct val="90000"/>
              </a:lnSpc>
              <a:buFontTx/>
              <a:buNone/>
              <a:defRPr/>
            </a:pPr>
            <a:r>
              <a:rPr lang="en-US" sz="2000">
                <a:effectLst>
                  <a:outerShdw blurRad="38100" dist="38100" dir="2700000" algn="tl">
                    <a:srgbClr val="FFFFFF"/>
                  </a:outerShdw>
                </a:effectLst>
                <a:ea typeface="+mn-ea"/>
              </a:rPr>
              <a:t> </a:t>
            </a:r>
            <a:r>
              <a:rPr lang="en-US" sz="2400" u="sng">
                <a:effectLst>
                  <a:outerShdw blurRad="38100" dist="38100" dir="2700000" algn="tl">
                    <a:srgbClr val="FFFFFF"/>
                  </a:outerShdw>
                </a:effectLst>
                <a:ea typeface="+mn-ea"/>
              </a:rPr>
              <a:t>Socrates’ Defense “Apology” </a:t>
            </a:r>
          </a:p>
          <a:p>
            <a:pPr eaLnBrk="1" hangingPunct="1">
              <a:lnSpc>
                <a:spcPct val="90000"/>
              </a:lnSpc>
              <a:buFontTx/>
              <a:buNone/>
              <a:defRPr/>
            </a:pPr>
            <a:r>
              <a:rPr lang="en-US" sz="1800">
                <a:effectLst>
                  <a:outerShdw blurRad="38100" dist="38100" dir="2700000" algn="tl">
                    <a:srgbClr val="FFFFFF"/>
                  </a:outerShdw>
                </a:effectLst>
                <a:ea typeface="+mn-ea"/>
              </a:rPr>
              <a:t>5</a:t>
            </a:r>
            <a:r>
              <a:rPr lang="en-US" sz="1800" baseline="30000">
                <a:effectLst>
                  <a:outerShdw blurRad="38100" dist="38100" dir="2700000" algn="tl">
                    <a:srgbClr val="FFFFFF"/>
                  </a:outerShdw>
                </a:effectLst>
                <a:ea typeface="+mn-ea"/>
              </a:rPr>
              <a:t>th</a:t>
            </a:r>
            <a:r>
              <a:rPr lang="en-US" sz="1800">
                <a:effectLst>
                  <a:outerShdw blurRad="38100" dist="38100" dir="2700000" algn="tl">
                    <a:srgbClr val="FFFFFF"/>
                  </a:outerShdw>
                </a:effectLst>
                <a:ea typeface="+mn-ea"/>
              </a:rPr>
              <a:t> – He Applied Syllogistic Language Of Logic </a:t>
            </a:r>
            <a:r>
              <a:rPr lang="en-US" sz="1800" i="1">
                <a:effectLst>
                  <a:outerShdw blurRad="38100" dist="38100" dir="2700000" algn="tl">
                    <a:srgbClr val="FFFFFF"/>
                  </a:outerShdw>
                </a:effectLst>
                <a:ea typeface="+mn-ea"/>
              </a:rPr>
              <a:t>Elenchos</a:t>
            </a:r>
            <a:r>
              <a:rPr lang="en-US" sz="1800">
                <a:effectLst>
                  <a:outerShdw blurRad="38100" dist="38100" dir="2700000" algn="tl">
                    <a:srgbClr val="FFFFFF"/>
                  </a:outerShdw>
                </a:effectLst>
                <a:ea typeface="+mn-ea"/>
              </a:rPr>
              <a:t> As A Legal Brief: By obtaining agreement on each premise it would necessarily require acceptance of all his conclusions. </a:t>
            </a:r>
          </a:p>
          <a:p>
            <a:pPr eaLnBrk="1" hangingPunct="1">
              <a:lnSpc>
                <a:spcPct val="90000"/>
              </a:lnSpc>
              <a:buFontTx/>
              <a:buNone/>
              <a:defRPr/>
            </a:pPr>
            <a:r>
              <a:rPr lang="en-US" sz="1800">
                <a:effectLst>
                  <a:outerShdw blurRad="38100" dist="38100" dir="2700000" algn="tl">
                    <a:srgbClr val="FFFFFF"/>
                  </a:outerShdw>
                </a:effectLst>
                <a:ea typeface="+mn-ea"/>
              </a:rPr>
              <a:t>6</a:t>
            </a:r>
            <a:r>
              <a:rPr lang="en-US" sz="1800" baseline="30000">
                <a:effectLst>
                  <a:outerShdw blurRad="38100" dist="38100" dir="2700000" algn="tl">
                    <a:srgbClr val="FFFFFF"/>
                  </a:outerShdw>
                </a:effectLst>
                <a:ea typeface="+mn-ea"/>
              </a:rPr>
              <a:t>th</a:t>
            </a:r>
            <a:r>
              <a:rPr lang="en-US" sz="1800">
                <a:effectLst>
                  <a:outerShdw blurRad="38100" dist="38100" dir="2700000" algn="tl">
                    <a:srgbClr val="FFFFFF"/>
                  </a:outerShdw>
                </a:effectLst>
                <a:ea typeface="+mn-ea"/>
              </a:rPr>
              <a:t> - The Health Of The Soul Is Through The Knowing Of One’s Self &amp; Of Our Mutual Human Nature.</a:t>
            </a:r>
          </a:p>
          <a:p>
            <a:pPr eaLnBrk="1" hangingPunct="1">
              <a:lnSpc>
                <a:spcPct val="90000"/>
              </a:lnSpc>
              <a:buFontTx/>
              <a:buNone/>
              <a:defRPr/>
            </a:pPr>
            <a:r>
              <a:rPr lang="en-US" sz="1800">
                <a:effectLst>
                  <a:outerShdw blurRad="38100" dist="38100" dir="2700000" algn="tl">
                    <a:srgbClr val="FFFFFF"/>
                  </a:outerShdw>
                </a:effectLst>
                <a:ea typeface="+mn-ea"/>
              </a:rPr>
              <a:t>7</a:t>
            </a:r>
            <a:r>
              <a:rPr lang="en-US" sz="1800" baseline="30000">
                <a:effectLst>
                  <a:outerShdw blurRad="38100" dist="38100" dir="2700000" algn="tl">
                    <a:srgbClr val="FFFFFF"/>
                  </a:outerShdw>
                </a:effectLst>
                <a:ea typeface="+mn-ea"/>
              </a:rPr>
              <a:t>th</a:t>
            </a:r>
            <a:r>
              <a:rPr lang="en-US" sz="1800">
                <a:effectLst>
                  <a:outerShdw blurRad="38100" dist="38100" dir="2700000" algn="tl">
                    <a:srgbClr val="FFFFFF"/>
                  </a:outerShdw>
                </a:effectLst>
                <a:ea typeface="+mn-ea"/>
              </a:rPr>
              <a:t> – The Health Of The Soul Is Through Lifting Truth,  Loving True Wisdom,  &amp;  Learning Ethical Virtue. </a:t>
            </a:r>
          </a:p>
          <a:p>
            <a:pPr eaLnBrk="1" hangingPunct="1">
              <a:lnSpc>
                <a:spcPct val="90000"/>
              </a:lnSpc>
              <a:buFontTx/>
              <a:buNone/>
              <a:defRPr/>
            </a:pPr>
            <a:r>
              <a:rPr lang="en-US" sz="1800">
                <a:effectLst>
                  <a:outerShdw blurRad="38100" dist="38100" dir="2700000" algn="tl">
                    <a:srgbClr val="FFFFFF"/>
                  </a:outerShdw>
                </a:effectLst>
                <a:ea typeface="+mn-ea"/>
              </a:rPr>
              <a:t>8</a:t>
            </a:r>
            <a:r>
              <a:rPr lang="en-US" sz="1800" baseline="30000">
                <a:effectLst>
                  <a:outerShdw blurRad="38100" dist="38100" dir="2700000" algn="tl">
                    <a:srgbClr val="FFFFFF"/>
                  </a:outerShdw>
                </a:effectLst>
                <a:ea typeface="+mn-ea"/>
              </a:rPr>
              <a:t>th</a:t>
            </a:r>
            <a:r>
              <a:rPr lang="en-US" sz="1800">
                <a:effectLst>
                  <a:outerShdw blurRad="38100" dist="38100" dir="2700000" algn="tl">
                    <a:srgbClr val="FFFFFF"/>
                  </a:outerShdw>
                </a:effectLst>
                <a:ea typeface="+mn-ea"/>
              </a:rPr>
              <a:t> – Evil Is The Effect Of Ignorance &amp; Cure To Moral Vice Is Knowledge.</a:t>
            </a:r>
          </a:p>
          <a:p>
            <a:pPr eaLnBrk="1" hangingPunct="1">
              <a:lnSpc>
                <a:spcPct val="90000"/>
              </a:lnSpc>
              <a:buFontTx/>
              <a:buNone/>
              <a:defRPr/>
            </a:pPr>
            <a:r>
              <a:rPr lang="en-US" sz="3600" u="sng">
                <a:effectLst>
                  <a:outerShdw blurRad="38100" dist="38100" dir="2700000" algn="tl">
                    <a:srgbClr val="FFFFFF"/>
                  </a:outerShdw>
                </a:effectLst>
                <a:ea typeface="+mn-ea"/>
              </a:rPr>
              <a:t>Moral Of This Story</a:t>
            </a:r>
            <a:endParaRPr lang="en-US" sz="800" u="sng">
              <a:effectLst>
                <a:outerShdw blurRad="38100" dist="38100" dir="2700000" algn="tl">
                  <a:srgbClr val="FFFFFF"/>
                </a:outerShdw>
              </a:effectLst>
              <a:ea typeface="+mn-ea"/>
            </a:endParaRPr>
          </a:p>
          <a:p>
            <a:pPr eaLnBrk="1" hangingPunct="1">
              <a:lnSpc>
                <a:spcPct val="90000"/>
              </a:lnSpc>
              <a:buFontTx/>
              <a:buNone/>
              <a:defRPr/>
            </a:pPr>
            <a:r>
              <a:rPr lang="en-US" sz="1600">
                <a:effectLst>
                  <a:outerShdw blurRad="38100" dist="38100" dir="2700000" algn="tl">
                    <a:srgbClr val="FFFFFF"/>
                  </a:outerShdw>
                </a:effectLst>
                <a:ea typeface="+mn-ea"/>
              </a:rPr>
              <a:t>What Socrates Missed Was The Ego &amp; The </a:t>
            </a:r>
          </a:p>
          <a:p>
            <a:pPr eaLnBrk="1" hangingPunct="1">
              <a:lnSpc>
                <a:spcPct val="90000"/>
              </a:lnSpc>
              <a:buFontTx/>
              <a:buNone/>
              <a:defRPr/>
            </a:pPr>
            <a:r>
              <a:rPr lang="en-US" sz="1600">
                <a:effectLst>
                  <a:outerShdw blurRad="38100" dist="38100" dir="2700000" algn="tl">
                    <a:srgbClr val="FFFFFF"/>
                  </a:outerShdw>
                </a:effectLst>
                <a:ea typeface="+mn-ea"/>
              </a:rPr>
              <a:t>Will.   As We Now Know There Are Many</a:t>
            </a:r>
          </a:p>
          <a:p>
            <a:pPr eaLnBrk="1" hangingPunct="1">
              <a:lnSpc>
                <a:spcPct val="90000"/>
              </a:lnSpc>
              <a:buFontTx/>
              <a:buNone/>
              <a:defRPr/>
            </a:pPr>
            <a:r>
              <a:rPr lang="en-US" sz="1600">
                <a:effectLst>
                  <a:outerShdw blurRad="38100" dist="38100" dir="2700000" algn="tl">
                    <a:srgbClr val="FFFFFF"/>
                  </a:outerShdw>
                </a:effectLst>
                <a:ea typeface="+mn-ea"/>
              </a:rPr>
              <a:t>Morally Bankrupt Intellectuals.  Jesus Christ</a:t>
            </a:r>
          </a:p>
          <a:p>
            <a:pPr eaLnBrk="1" hangingPunct="1">
              <a:lnSpc>
                <a:spcPct val="90000"/>
              </a:lnSpc>
              <a:buFontTx/>
              <a:buNone/>
              <a:defRPr/>
            </a:pPr>
            <a:r>
              <a:rPr lang="en-US" sz="1600">
                <a:effectLst>
                  <a:outerShdw blurRad="38100" dist="38100" dir="2700000" algn="tl">
                    <a:srgbClr val="FFFFFF"/>
                  </a:outerShdw>
                </a:effectLst>
                <a:ea typeface="+mn-ea"/>
              </a:rPr>
              <a:t>Addressed This Void About 400 Years Later.</a:t>
            </a:r>
            <a:r>
              <a:rPr lang="en-US" sz="1600">
                <a:ea typeface="+mn-ea"/>
              </a:rPr>
              <a:t> </a:t>
            </a:r>
          </a:p>
          <a:p>
            <a:pPr eaLnBrk="1" hangingPunct="1">
              <a:lnSpc>
                <a:spcPct val="90000"/>
              </a:lnSpc>
              <a:buFontTx/>
              <a:buNone/>
              <a:defRPr/>
            </a:pPr>
            <a:r>
              <a:rPr lang="en-US" sz="3600">
                <a:ea typeface="+mn-ea"/>
              </a:rPr>
              <a:t> </a:t>
            </a:r>
          </a:p>
          <a:p>
            <a:pPr eaLnBrk="1" hangingPunct="1">
              <a:lnSpc>
                <a:spcPct val="90000"/>
              </a:lnSpc>
              <a:buFontTx/>
              <a:buNone/>
              <a:defRPr/>
            </a:pPr>
            <a:endParaRPr lang="en-US" sz="36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r>
              <a:rPr lang="en-US" sz="2000">
                <a:ea typeface="+mn-ea"/>
              </a:rPr>
              <a:t>    </a:t>
            </a: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400">
              <a:ea typeface="+mn-ea"/>
            </a:endParaRPr>
          </a:p>
          <a:p>
            <a:pPr eaLnBrk="1" hangingPunct="1">
              <a:lnSpc>
                <a:spcPct val="90000"/>
              </a:lnSpc>
              <a:buFontTx/>
              <a:buNone/>
              <a:defRPr/>
            </a:pPr>
            <a:r>
              <a:rPr lang="en-US" sz="2400">
                <a:ea typeface="+mn-ea"/>
              </a:rPr>
              <a:t> </a:t>
            </a:r>
          </a:p>
          <a:p>
            <a:pPr eaLnBrk="1" hangingPunct="1">
              <a:lnSpc>
                <a:spcPct val="90000"/>
              </a:lnSpc>
              <a:defRPr/>
            </a:pPr>
            <a:endParaRPr lang="en-US" sz="2400">
              <a:ea typeface="+mn-ea"/>
            </a:endParaRPr>
          </a:p>
          <a:p>
            <a:pPr eaLnBrk="1" hangingPunct="1">
              <a:lnSpc>
                <a:spcPct val="90000"/>
              </a:lnSpc>
              <a:buFontTx/>
              <a:buNone/>
              <a:defRPr/>
            </a:pPr>
            <a:endParaRPr lang="en-US" sz="2400">
              <a:ea typeface="+mn-ea"/>
            </a:endParaRPr>
          </a:p>
        </p:txBody>
      </p:sp>
      <p:sp>
        <p:nvSpPr>
          <p:cNvPr id="480260" name="Rectangle 4">
            <a:extLst>
              <a:ext uri="{FF2B5EF4-FFF2-40B4-BE49-F238E27FC236}">
                <a16:creationId xmlns:a16="http://schemas.microsoft.com/office/drawing/2014/main" id="{0A46B061-C8C2-454E-BC7E-80244715C050}"/>
              </a:ext>
            </a:extLst>
          </p:cNvPr>
          <p:cNvSpPr>
            <a:spLocks noGrp="1" noChangeArrowheads="1" noTextEdit="1"/>
          </p:cNvSpPr>
          <p:nvPr>
            <p:ph type="clipArt" sz="half" idx="2"/>
          </p:nvPr>
        </p:nvSpPr>
        <p:spPr>
          <a:xfrm>
            <a:off x="6248400" y="1219200"/>
            <a:ext cx="4267200" cy="5410200"/>
          </a:xfrm>
        </p:spPr>
      </p:sp>
      <p:pic>
        <p:nvPicPr>
          <p:cNvPr id="480261" name="Picture 5" descr="C:\Documents and Settings\Owner\My Documents\Educational Illustrations\socrates1.jpg">
            <a:extLst>
              <a:ext uri="{FF2B5EF4-FFF2-40B4-BE49-F238E27FC236}">
                <a16:creationId xmlns:a16="http://schemas.microsoft.com/office/drawing/2014/main" id="{5525D8F8-F6D6-4D73-969B-FA3B7F37B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19200"/>
            <a:ext cx="4267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4" name="Comment 6">
            <a:extLst>
              <a:ext uri="{FF2B5EF4-FFF2-40B4-BE49-F238E27FC236}">
                <a16:creationId xmlns:a16="http://schemas.microsoft.com/office/drawing/2014/main" id="{9768B7C7-B7A3-48AF-B25D-3913D4EBA04F}"/>
              </a:ext>
            </a:extLst>
          </p:cNvPr>
          <p:cNvSpPr>
            <a:spLocks noChangeArrowheads="1"/>
          </p:cNvSpPr>
          <p:nvPr/>
        </p:nvSpPr>
        <p:spPr bwMode="auto">
          <a:xfrm>
            <a:off x="1539876" y="-990600"/>
            <a:ext cx="4022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Socrates Meets Jesus</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By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Peter Kreeft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07331">
                                            <p:txEl>
                                              <p:pRg st="0" end="0"/>
                                            </p:txEl>
                                          </p:spTgt>
                                        </p:tgtEl>
                                        <p:attrNameLst>
                                          <p:attrName>style.visibility</p:attrName>
                                        </p:attrNameLst>
                                      </p:cBhvr>
                                      <p:to>
                                        <p:strVal val="visible"/>
                                      </p:to>
                                    </p:set>
                                    <p:anim calcmode="lin" valueType="num">
                                      <p:cBhvr>
                                        <p:cTn id="7" dur="1000" fill="hold"/>
                                        <p:tgtEl>
                                          <p:spTgt spid="1507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07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07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07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07331">
                                            <p:txEl>
                                              <p:pRg st="1" end="1"/>
                                            </p:txEl>
                                          </p:spTgt>
                                        </p:tgtEl>
                                        <p:attrNameLst>
                                          <p:attrName>style.visibility</p:attrName>
                                        </p:attrNameLst>
                                      </p:cBhvr>
                                      <p:to>
                                        <p:strVal val="visible"/>
                                      </p:to>
                                    </p:set>
                                    <p:anim calcmode="lin" valueType="num">
                                      <p:cBhvr>
                                        <p:cTn id="15" dur="1000" fill="hold"/>
                                        <p:tgtEl>
                                          <p:spTgt spid="15073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073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073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073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07331">
                                            <p:txEl>
                                              <p:pRg st="2" end="2"/>
                                            </p:txEl>
                                          </p:spTgt>
                                        </p:tgtEl>
                                        <p:attrNameLst>
                                          <p:attrName>style.visibility</p:attrName>
                                        </p:attrNameLst>
                                      </p:cBhvr>
                                      <p:to>
                                        <p:strVal val="visible"/>
                                      </p:to>
                                    </p:set>
                                    <p:anim calcmode="lin" valueType="num">
                                      <p:cBhvr>
                                        <p:cTn id="23" dur="1000" fill="hold"/>
                                        <p:tgtEl>
                                          <p:spTgt spid="15073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073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07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07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07331">
                                            <p:txEl>
                                              <p:pRg st="3" end="3"/>
                                            </p:txEl>
                                          </p:spTgt>
                                        </p:tgtEl>
                                        <p:attrNameLst>
                                          <p:attrName>style.visibility</p:attrName>
                                        </p:attrNameLst>
                                      </p:cBhvr>
                                      <p:to>
                                        <p:strVal val="visible"/>
                                      </p:to>
                                    </p:set>
                                    <p:anim calcmode="lin" valueType="num">
                                      <p:cBhvr>
                                        <p:cTn id="31" dur="1000" fill="hold"/>
                                        <p:tgtEl>
                                          <p:spTgt spid="15073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073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07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07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07331">
                                            <p:txEl>
                                              <p:pRg st="4" end="4"/>
                                            </p:txEl>
                                          </p:spTgt>
                                        </p:tgtEl>
                                        <p:attrNameLst>
                                          <p:attrName>style.visibility</p:attrName>
                                        </p:attrNameLst>
                                      </p:cBhvr>
                                      <p:to>
                                        <p:strVal val="visible"/>
                                      </p:to>
                                    </p:set>
                                    <p:anim calcmode="lin" valueType="num">
                                      <p:cBhvr>
                                        <p:cTn id="39" dur="1000" fill="hold"/>
                                        <p:tgtEl>
                                          <p:spTgt spid="150733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0733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07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07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07331">
                                            <p:txEl>
                                              <p:pRg st="5" end="5"/>
                                            </p:txEl>
                                          </p:spTgt>
                                        </p:tgtEl>
                                        <p:attrNameLst>
                                          <p:attrName>style.visibility</p:attrName>
                                        </p:attrNameLst>
                                      </p:cBhvr>
                                      <p:to>
                                        <p:strVal val="visible"/>
                                      </p:to>
                                    </p:set>
                                    <p:anim calcmode="lin" valueType="num">
                                      <p:cBhvr>
                                        <p:cTn id="47" dur="1000" fill="hold"/>
                                        <p:tgtEl>
                                          <p:spTgt spid="150733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50733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5073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073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07331">
                                            <p:txEl>
                                              <p:pRg st="6" end="6"/>
                                            </p:txEl>
                                          </p:spTgt>
                                        </p:tgtEl>
                                        <p:attrNameLst>
                                          <p:attrName>style.visibility</p:attrName>
                                        </p:attrNameLst>
                                      </p:cBhvr>
                                      <p:to>
                                        <p:strVal val="visible"/>
                                      </p:to>
                                    </p:set>
                                    <p:anim calcmode="lin" valueType="num">
                                      <p:cBhvr>
                                        <p:cTn id="55" dur="1000" fill="hold"/>
                                        <p:tgtEl>
                                          <p:spTgt spid="150733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50733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5073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073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07331">
                                            <p:txEl>
                                              <p:pRg st="7" end="7"/>
                                            </p:txEl>
                                          </p:spTgt>
                                        </p:tgtEl>
                                        <p:attrNameLst>
                                          <p:attrName>style.visibility</p:attrName>
                                        </p:attrNameLst>
                                      </p:cBhvr>
                                      <p:to>
                                        <p:strVal val="visible"/>
                                      </p:to>
                                    </p:set>
                                    <p:anim calcmode="lin" valueType="num">
                                      <p:cBhvr>
                                        <p:cTn id="63" dur="1000" fill="hold"/>
                                        <p:tgtEl>
                                          <p:spTgt spid="1507331">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507331">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50733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0733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07331">
                                            <p:txEl>
                                              <p:pRg st="8" end="8"/>
                                            </p:txEl>
                                          </p:spTgt>
                                        </p:tgtEl>
                                        <p:attrNameLst>
                                          <p:attrName>style.visibility</p:attrName>
                                        </p:attrNameLst>
                                      </p:cBhvr>
                                      <p:to>
                                        <p:strVal val="visible"/>
                                      </p:to>
                                    </p:set>
                                    <p:anim calcmode="lin" valueType="num">
                                      <p:cBhvr>
                                        <p:cTn id="71" dur="1000" fill="hold"/>
                                        <p:tgtEl>
                                          <p:spTgt spid="1507331">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1507331">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150733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0733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07331">
                                            <p:txEl>
                                              <p:pRg st="9" end="9"/>
                                            </p:txEl>
                                          </p:spTgt>
                                        </p:tgtEl>
                                        <p:attrNameLst>
                                          <p:attrName>style.visibility</p:attrName>
                                        </p:attrNameLst>
                                      </p:cBhvr>
                                      <p:to>
                                        <p:strVal val="visible"/>
                                      </p:to>
                                    </p:set>
                                    <p:anim calcmode="lin" valueType="num">
                                      <p:cBhvr>
                                        <p:cTn id="79" dur="1000" fill="hold"/>
                                        <p:tgtEl>
                                          <p:spTgt spid="1507331">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1507331">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1507331">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07331">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07331">
                                            <p:txEl>
                                              <p:pRg st="10" end="10"/>
                                            </p:txEl>
                                          </p:spTgt>
                                        </p:tgtEl>
                                        <p:attrNameLst>
                                          <p:attrName>style.visibility</p:attrName>
                                        </p:attrNameLst>
                                      </p:cBhvr>
                                      <p:to>
                                        <p:strVal val="visible"/>
                                      </p:to>
                                    </p:set>
                                    <p:anim calcmode="lin" valueType="num">
                                      <p:cBhvr>
                                        <p:cTn id="87" dur="1000" fill="hold"/>
                                        <p:tgtEl>
                                          <p:spTgt spid="1507331">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1507331">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1507331">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07331">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07331">
                                            <p:txEl>
                                              <p:pRg st="14" end="14"/>
                                            </p:txEl>
                                          </p:spTgt>
                                        </p:tgtEl>
                                        <p:attrNameLst>
                                          <p:attrName>style.visibility</p:attrName>
                                        </p:attrNameLst>
                                      </p:cBhvr>
                                      <p:to>
                                        <p:strVal val="visible"/>
                                      </p:to>
                                    </p:set>
                                    <p:anim calcmode="lin" valueType="num">
                                      <p:cBhvr>
                                        <p:cTn id="95" dur="1000" fill="hold"/>
                                        <p:tgtEl>
                                          <p:spTgt spid="1507331">
                                            <p:txEl>
                                              <p:pRg st="14" end="14"/>
                                            </p:txEl>
                                          </p:spTgt>
                                        </p:tgtEl>
                                        <p:attrNameLst>
                                          <p:attrName>ppt_w</p:attrName>
                                        </p:attrNameLst>
                                      </p:cBhvr>
                                      <p:tavLst>
                                        <p:tav tm="0">
                                          <p:val>
                                            <p:fltVal val="0"/>
                                          </p:val>
                                        </p:tav>
                                        <p:tav tm="100000">
                                          <p:val>
                                            <p:strVal val="#ppt_w"/>
                                          </p:val>
                                        </p:tav>
                                      </p:tavLst>
                                    </p:anim>
                                    <p:anim calcmode="lin" valueType="num">
                                      <p:cBhvr>
                                        <p:cTn id="96" dur="1000" fill="hold"/>
                                        <p:tgtEl>
                                          <p:spTgt spid="1507331">
                                            <p:txEl>
                                              <p:pRg st="14" end="14"/>
                                            </p:txEl>
                                          </p:spTgt>
                                        </p:tgtEl>
                                        <p:attrNameLst>
                                          <p:attrName>ppt_h</p:attrName>
                                        </p:attrNameLst>
                                      </p:cBhvr>
                                      <p:tavLst>
                                        <p:tav tm="0">
                                          <p:val>
                                            <p:fltVal val="0"/>
                                          </p:val>
                                        </p:tav>
                                        <p:tav tm="100000">
                                          <p:val>
                                            <p:strVal val="#ppt_h"/>
                                          </p:val>
                                        </p:tav>
                                      </p:tavLst>
                                    </p:anim>
                                    <p:anim calcmode="lin" valueType="num">
                                      <p:cBhvr>
                                        <p:cTn id="97" dur="1000" fill="hold"/>
                                        <p:tgtEl>
                                          <p:spTgt spid="1507331">
                                            <p:txEl>
                                              <p:pRg st="14" end="14"/>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07331">
                                            <p:txEl>
                                              <p:pRg st="14" end="1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1507331">
                                            <p:txEl>
                                              <p:pRg st="19" end="19"/>
                                            </p:txEl>
                                          </p:spTgt>
                                        </p:tgtEl>
                                        <p:attrNameLst>
                                          <p:attrName>style.visibility</p:attrName>
                                        </p:attrNameLst>
                                      </p:cBhvr>
                                      <p:to>
                                        <p:strVal val="visible"/>
                                      </p:to>
                                    </p:set>
                                    <p:anim calcmode="lin" valueType="num">
                                      <p:cBhvr>
                                        <p:cTn id="103" dur="1000" fill="hold"/>
                                        <p:tgtEl>
                                          <p:spTgt spid="1507331">
                                            <p:txEl>
                                              <p:pRg st="19" end="19"/>
                                            </p:txEl>
                                          </p:spTgt>
                                        </p:tgtEl>
                                        <p:attrNameLst>
                                          <p:attrName>ppt_w</p:attrName>
                                        </p:attrNameLst>
                                      </p:cBhvr>
                                      <p:tavLst>
                                        <p:tav tm="0">
                                          <p:val>
                                            <p:fltVal val="0"/>
                                          </p:val>
                                        </p:tav>
                                        <p:tav tm="100000">
                                          <p:val>
                                            <p:strVal val="#ppt_w"/>
                                          </p:val>
                                        </p:tav>
                                      </p:tavLst>
                                    </p:anim>
                                    <p:anim calcmode="lin" valueType="num">
                                      <p:cBhvr>
                                        <p:cTn id="104" dur="1000" fill="hold"/>
                                        <p:tgtEl>
                                          <p:spTgt spid="1507331">
                                            <p:txEl>
                                              <p:pRg st="19" end="19"/>
                                            </p:txEl>
                                          </p:spTgt>
                                        </p:tgtEl>
                                        <p:attrNameLst>
                                          <p:attrName>ppt_h</p:attrName>
                                        </p:attrNameLst>
                                      </p:cBhvr>
                                      <p:tavLst>
                                        <p:tav tm="0">
                                          <p:val>
                                            <p:fltVal val="0"/>
                                          </p:val>
                                        </p:tav>
                                        <p:tav tm="100000">
                                          <p:val>
                                            <p:strVal val="#ppt_h"/>
                                          </p:val>
                                        </p:tav>
                                      </p:tavLst>
                                    </p:anim>
                                    <p:anim calcmode="lin" valueType="num">
                                      <p:cBhvr>
                                        <p:cTn id="105" dur="1000" fill="hold"/>
                                        <p:tgtEl>
                                          <p:spTgt spid="1507331">
                                            <p:txEl>
                                              <p:pRg st="19" end="19"/>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507331">
                                            <p:txEl>
                                              <p:pRg st="19" end="1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992388" name="Comment 4">
            <a:extLst>
              <a:ext uri="{FF2B5EF4-FFF2-40B4-BE49-F238E27FC236}">
                <a16:creationId xmlns:a16="http://schemas.microsoft.com/office/drawing/2014/main" id="{F33AF38C-01A1-4DD1-86FC-7168D547B124}"/>
              </a:ext>
            </a:extLst>
          </p:cNvPr>
          <p:cNvSpPr>
            <a:spLocks noChangeArrowheads="1"/>
          </p:cNvSpPr>
          <p:nvPr/>
        </p:nvSpPr>
        <p:spPr bwMode="auto">
          <a:xfrm>
            <a:off x="1524000" y="-712788"/>
            <a:ext cx="9067800"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Hubris Followed By Nemesis – Greek God Of Arrogance Precedes Greek Goddess Of Vengeance </a:t>
            </a:r>
          </a:p>
        </p:txBody>
      </p:sp>
      <p:sp>
        <p:nvSpPr>
          <p:cNvPr id="14992389" name="WordArt 5">
            <a:extLst>
              <a:ext uri="{FF2B5EF4-FFF2-40B4-BE49-F238E27FC236}">
                <a16:creationId xmlns:a16="http://schemas.microsoft.com/office/drawing/2014/main" id="{1F44D3EC-856D-4B1D-BE69-2AA78D266DE9}"/>
              </a:ext>
            </a:extLst>
          </p:cNvPr>
          <p:cNvSpPr>
            <a:spLocks noChangeArrowheads="1" noChangeShapeType="1" noTextEdit="1"/>
          </p:cNvSpPr>
          <p:nvPr/>
        </p:nvSpPr>
        <p:spPr bwMode="auto">
          <a:xfrm>
            <a:off x="3309939" y="2209800"/>
            <a:ext cx="5572125" cy="1790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"I'm content with feeling a conviction</a:t>
            </a:r>
          </a:p>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the eye of heaven is perpetually upon me;</a:t>
            </a:r>
          </a:p>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that its divine providence &amp; justice</a:t>
            </a:r>
          </a:p>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will watch me in the next (life)"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nodeType="clickEffect">
                                  <p:stCondLst>
                                    <p:cond delay="0"/>
                                  </p:stCondLst>
                                  <p:childTnLst>
                                    <p:set>
                                      <p:cBhvr>
                                        <p:cTn id="6" dur="1" fill="hold">
                                          <p:stCondLst>
                                            <p:cond delay="499"/>
                                          </p:stCondLst>
                                        </p:cTn>
                                        <p:tgtEl>
                                          <p:spTgt spid="14992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B2B2B2"/>
        </a:solidFill>
        <a:effectLst/>
      </p:bgPr>
    </p:bg>
    <p:spTree>
      <p:nvGrpSpPr>
        <p:cNvPr id="1" name=""/>
        <p:cNvGrpSpPr/>
        <p:nvPr/>
      </p:nvGrpSpPr>
      <p:grpSpPr>
        <a:xfrm>
          <a:off x="0" y="0"/>
          <a:ext cx="0" cy="0"/>
          <a:chOff x="0" y="0"/>
          <a:chExt cx="0" cy="0"/>
        </a:xfrm>
      </p:grpSpPr>
      <p:sp>
        <p:nvSpPr>
          <p:cNvPr id="5663746" name="Rectangle 1026">
            <a:extLst>
              <a:ext uri="{FF2B5EF4-FFF2-40B4-BE49-F238E27FC236}">
                <a16:creationId xmlns:a16="http://schemas.microsoft.com/office/drawing/2014/main" id="{51B2823E-2F7A-43BC-ADB7-7FDB66B745BD}"/>
              </a:ext>
            </a:extLst>
          </p:cNvPr>
          <p:cNvSpPr>
            <a:spLocks noGrp="1" noChangeArrowheads="1"/>
          </p:cNvSpPr>
          <p:nvPr>
            <p:ph type="title"/>
          </p:nvPr>
        </p:nvSpPr>
        <p:spPr>
          <a:xfrm>
            <a:off x="1524000" y="0"/>
            <a:ext cx="9144000" cy="1066800"/>
          </a:xfrm>
          <a:solidFill>
            <a:srgbClr val="4D4D4D"/>
          </a:solidFill>
        </p:spPr>
        <p:txBody>
          <a:bodyPr/>
          <a:lstStyle/>
          <a:p>
            <a:pPr eaLnBrk="1" hangingPunct="1">
              <a:defRPr/>
            </a:pPr>
            <a:r>
              <a:rPr lang="en-US" sz="8800">
                <a:solidFill>
                  <a:srgbClr val="DDDDDD"/>
                </a:solidFill>
                <a:effectLst>
                  <a:outerShdw blurRad="38100" dist="38100" dir="2700000" algn="tl">
                    <a:srgbClr val="000000"/>
                  </a:outerShdw>
                </a:effectLst>
                <a:ea typeface="+mj-ea"/>
              </a:rPr>
              <a:t>Story Of Socrates</a:t>
            </a:r>
          </a:p>
        </p:txBody>
      </p:sp>
      <p:sp>
        <p:nvSpPr>
          <p:cNvPr id="5663747" name="Rectangle 1027">
            <a:extLst>
              <a:ext uri="{FF2B5EF4-FFF2-40B4-BE49-F238E27FC236}">
                <a16:creationId xmlns:a16="http://schemas.microsoft.com/office/drawing/2014/main" id="{D8C31B2E-E379-4966-BBCB-CC62E20BB7C7}"/>
              </a:ext>
            </a:extLst>
          </p:cNvPr>
          <p:cNvSpPr>
            <a:spLocks noGrp="1" noChangeArrowheads="1"/>
          </p:cNvSpPr>
          <p:nvPr>
            <p:ph type="body" sz="half" idx="1"/>
          </p:nvPr>
        </p:nvSpPr>
        <p:spPr>
          <a:xfrm>
            <a:off x="1676400" y="1143000"/>
            <a:ext cx="4267200" cy="5486400"/>
          </a:xfrm>
          <a:solidFill>
            <a:srgbClr val="DDDDDD"/>
          </a:solidFill>
        </p:spPr>
        <p:txBody>
          <a:bodyPr/>
          <a:lstStyle/>
          <a:p>
            <a:pPr eaLnBrk="1" hangingPunct="1">
              <a:lnSpc>
                <a:spcPct val="90000"/>
              </a:lnSpc>
              <a:buFontTx/>
              <a:buNone/>
              <a:defRPr/>
            </a:pPr>
            <a:r>
              <a:rPr lang="en-US" sz="4000" u="sng">
                <a:effectLst>
                  <a:outerShdw blurRad="38100" dist="38100" dir="2700000" algn="tl">
                    <a:srgbClr val="FFFFFF"/>
                  </a:outerShdw>
                </a:effectLst>
                <a:ea typeface="+mn-ea"/>
              </a:rPr>
              <a:t>Setting The Stage</a:t>
            </a:r>
          </a:p>
          <a:p>
            <a:pPr eaLnBrk="1" hangingPunct="1">
              <a:lnSpc>
                <a:spcPct val="90000"/>
              </a:lnSpc>
              <a:buFontTx/>
              <a:buNone/>
              <a:defRPr/>
            </a:pPr>
            <a:endParaRPr lang="en-US" sz="800">
              <a:effectLst>
                <a:outerShdw blurRad="38100" dist="38100" dir="2700000" algn="tl">
                  <a:srgbClr val="FFFFFF"/>
                </a:outerShdw>
              </a:effectLst>
              <a:ea typeface="+mn-ea"/>
            </a:endParaRPr>
          </a:p>
          <a:p>
            <a:pPr eaLnBrk="1" hangingPunct="1">
              <a:lnSpc>
                <a:spcPct val="90000"/>
              </a:lnSpc>
              <a:buFontTx/>
              <a:buNone/>
              <a:defRPr/>
            </a:pPr>
            <a:r>
              <a:rPr lang="en-US" sz="3600">
                <a:effectLst>
                  <a:outerShdw blurRad="38100" dist="38100" dir="2700000" algn="tl">
                    <a:srgbClr val="FFFFFF"/>
                  </a:outerShdw>
                </a:effectLst>
                <a:ea typeface="+mn-ea"/>
              </a:rPr>
              <a:t>Socratic Screening </a:t>
            </a:r>
          </a:p>
          <a:p>
            <a:pPr eaLnBrk="1" hangingPunct="1">
              <a:lnSpc>
                <a:spcPct val="90000"/>
              </a:lnSpc>
              <a:buFontTx/>
              <a:buNone/>
              <a:defRPr/>
            </a:pPr>
            <a:r>
              <a:rPr lang="en-US" sz="3600">
                <a:effectLst>
                  <a:outerShdw blurRad="38100" dist="38100" dir="2700000" algn="tl">
                    <a:srgbClr val="FFFFFF"/>
                  </a:outerShdw>
                </a:effectLst>
                <a:ea typeface="+mn-ea"/>
              </a:rPr>
              <a:t>Discussant Debate</a:t>
            </a:r>
          </a:p>
          <a:p>
            <a:pPr eaLnBrk="1" hangingPunct="1">
              <a:lnSpc>
                <a:spcPct val="90000"/>
              </a:lnSpc>
              <a:buFontTx/>
              <a:buNone/>
              <a:defRPr/>
            </a:pPr>
            <a:endParaRPr lang="en-US" sz="2000">
              <a:effectLst>
                <a:outerShdw blurRad="38100" dist="38100" dir="2700000" algn="tl">
                  <a:srgbClr val="FFFFFF"/>
                </a:outerShdw>
              </a:effectLst>
              <a:ea typeface="+mn-ea"/>
            </a:endParaRPr>
          </a:p>
          <a:p>
            <a:pPr eaLnBrk="1" hangingPunct="1">
              <a:lnSpc>
                <a:spcPct val="90000"/>
              </a:lnSpc>
              <a:buFontTx/>
              <a:buNone/>
              <a:defRPr/>
            </a:pPr>
            <a:r>
              <a:rPr lang="en-US" sz="4000" b="1" i="1">
                <a:effectLst>
                  <a:outerShdw blurRad="38100" dist="38100" dir="2700000" algn="tl">
                    <a:srgbClr val="FFFFFF"/>
                  </a:outerShdw>
                </a:effectLst>
                <a:ea typeface="+mn-ea"/>
              </a:rPr>
              <a:t>1</a:t>
            </a:r>
            <a:r>
              <a:rPr lang="en-US" sz="4000" b="1" i="1" baseline="30000">
                <a:effectLst>
                  <a:outerShdw blurRad="38100" dist="38100" dir="2700000" algn="tl">
                    <a:srgbClr val="FFFFFF"/>
                  </a:outerShdw>
                </a:effectLst>
                <a:ea typeface="+mn-ea"/>
              </a:rPr>
              <a:t>st</a:t>
            </a:r>
            <a:r>
              <a:rPr lang="en-US" sz="4000" b="1">
                <a:effectLst>
                  <a:outerShdw blurRad="38100" dist="38100" dir="2700000" algn="tl">
                    <a:srgbClr val="FFFFFF"/>
                  </a:outerShdw>
                </a:effectLst>
                <a:ea typeface="+mn-ea"/>
              </a:rPr>
              <a:t> –  Is It True?</a:t>
            </a:r>
          </a:p>
          <a:p>
            <a:pPr eaLnBrk="1" hangingPunct="1">
              <a:lnSpc>
                <a:spcPct val="90000"/>
              </a:lnSpc>
              <a:buFontTx/>
              <a:buNone/>
              <a:defRPr/>
            </a:pPr>
            <a:endParaRPr lang="en-US" sz="2000" b="1">
              <a:effectLst>
                <a:outerShdw blurRad="38100" dist="38100" dir="2700000" algn="tl">
                  <a:srgbClr val="FFFFFF"/>
                </a:outerShdw>
              </a:effectLst>
              <a:ea typeface="+mn-ea"/>
            </a:endParaRPr>
          </a:p>
          <a:p>
            <a:pPr eaLnBrk="1" hangingPunct="1">
              <a:lnSpc>
                <a:spcPct val="90000"/>
              </a:lnSpc>
              <a:buFontTx/>
              <a:buNone/>
              <a:defRPr/>
            </a:pPr>
            <a:r>
              <a:rPr lang="en-US" sz="4000" b="1" i="1">
                <a:effectLst>
                  <a:outerShdw blurRad="38100" dist="38100" dir="2700000" algn="tl">
                    <a:srgbClr val="FFFFFF"/>
                  </a:outerShdw>
                </a:effectLst>
                <a:ea typeface="+mn-ea"/>
              </a:rPr>
              <a:t>2</a:t>
            </a:r>
            <a:r>
              <a:rPr lang="en-US" sz="4000" b="1" i="1" baseline="30000">
                <a:effectLst>
                  <a:outerShdw blurRad="38100" dist="38100" dir="2700000" algn="tl">
                    <a:srgbClr val="FFFFFF"/>
                  </a:outerShdw>
                </a:effectLst>
                <a:ea typeface="+mn-ea"/>
              </a:rPr>
              <a:t>nd</a:t>
            </a:r>
            <a:r>
              <a:rPr lang="en-US" sz="4000" b="1">
                <a:effectLst>
                  <a:outerShdw blurRad="38100" dist="38100" dir="2700000" algn="tl">
                    <a:srgbClr val="FFFFFF"/>
                  </a:outerShdw>
                </a:effectLst>
                <a:ea typeface="+mn-ea"/>
              </a:rPr>
              <a:t> – Is It Good?</a:t>
            </a:r>
          </a:p>
          <a:p>
            <a:pPr eaLnBrk="1" hangingPunct="1">
              <a:lnSpc>
                <a:spcPct val="90000"/>
              </a:lnSpc>
              <a:buFontTx/>
              <a:buNone/>
              <a:defRPr/>
            </a:pPr>
            <a:endParaRPr lang="en-US" sz="2000" b="1">
              <a:effectLst>
                <a:outerShdw blurRad="38100" dist="38100" dir="2700000" algn="tl">
                  <a:srgbClr val="FFFFFF"/>
                </a:outerShdw>
              </a:effectLst>
              <a:ea typeface="+mn-ea"/>
            </a:endParaRPr>
          </a:p>
          <a:p>
            <a:pPr eaLnBrk="1" hangingPunct="1">
              <a:lnSpc>
                <a:spcPct val="90000"/>
              </a:lnSpc>
              <a:buFontTx/>
              <a:buNone/>
              <a:defRPr/>
            </a:pPr>
            <a:r>
              <a:rPr lang="en-US" sz="4000" b="1" i="1">
                <a:effectLst>
                  <a:outerShdw blurRad="38100" dist="38100" dir="2700000" algn="tl">
                    <a:srgbClr val="FFFFFF"/>
                  </a:outerShdw>
                </a:effectLst>
                <a:ea typeface="+mn-ea"/>
              </a:rPr>
              <a:t>3</a:t>
            </a:r>
            <a:r>
              <a:rPr lang="en-US" sz="4000" b="1" i="1" baseline="30000">
                <a:effectLst>
                  <a:outerShdw blurRad="38100" dist="38100" dir="2700000" algn="tl">
                    <a:srgbClr val="FFFFFF"/>
                  </a:outerShdw>
                </a:effectLst>
                <a:ea typeface="+mn-ea"/>
              </a:rPr>
              <a:t>rd</a:t>
            </a:r>
            <a:r>
              <a:rPr lang="en-US" sz="4000" b="1">
                <a:effectLst>
                  <a:outerShdw blurRad="38100" dist="38100" dir="2700000" algn="tl">
                    <a:srgbClr val="FFFFFF"/>
                  </a:outerShdw>
                </a:effectLst>
                <a:ea typeface="+mn-ea"/>
              </a:rPr>
              <a:t> – Is It Useful?</a:t>
            </a:r>
            <a:r>
              <a:rPr lang="en-US" sz="1600">
                <a:ea typeface="+mn-ea"/>
              </a:rPr>
              <a:t> </a:t>
            </a:r>
          </a:p>
          <a:p>
            <a:pPr eaLnBrk="1" hangingPunct="1">
              <a:lnSpc>
                <a:spcPct val="90000"/>
              </a:lnSpc>
              <a:buFontTx/>
              <a:buNone/>
              <a:defRPr/>
            </a:pPr>
            <a:r>
              <a:rPr lang="en-US" sz="3600">
                <a:ea typeface="+mn-ea"/>
              </a:rPr>
              <a:t> </a:t>
            </a:r>
          </a:p>
          <a:p>
            <a:pPr eaLnBrk="1" hangingPunct="1">
              <a:lnSpc>
                <a:spcPct val="90000"/>
              </a:lnSpc>
              <a:buFontTx/>
              <a:buNone/>
              <a:defRPr/>
            </a:pPr>
            <a:endParaRPr lang="en-US" sz="36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r>
              <a:rPr lang="en-US" sz="2000">
                <a:ea typeface="+mn-ea"/>
              </a:rPr>
              <a:t>    </a:t>
            </a: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000">
              <a:ea typeface="+mn-ea"/>
            </a:endParaRPr>
          </a:p>
          <a:p>
            <a:pPr eaLnBrk="1" hangingPunct="1">
              <a:lnSpc>
                <a:spcPct val="90000"/>
              </a:lnSpc>
              <a:buFontTx/>
              <a:buNone/>
              <a:defRPr/>
            </a:pPr>
            <a:endParaRPr lang="en-US" sz="2400">
              <a:ea typeface="+mn-ea"/>
            </a:endParaRPr>
          </a:p>
          <a:p>
            <a:pPr eaLnBrk="1" hangingPunct="1">
              <a:lnSpc>
                <a:spcPct val="90000"/>
              </a:lnSpc>
              <a:buFontTx/>
              <a:buNone/>
              <a:defRPr/>
            </a:pPr>
            <a:r>
              <a:rPr lang="en-US" sz="2400">
                <a:ea typeface="+mn-ea"/>
              </a:rPr>
              <a:t> </a:t>
            </a:r>
          </a:p>
          <a:p>
            <a:pPr eaLnBrk="1" hangingPunct="1">
              <a:lnSpc>
                <a:spcPct val="90000"/>
              </a:lnSpc>
              <a:defRPr/>
            </a:pPr>
            <a:endParaRPr lang="en-US" sz="2400">
              <a:ea typeface="+mn-ea"/>
            </a:endParaRPr>
          </a:p>
          <a:p>
            <a:pPr eaLnBrk="1" hangingPunct="1">
              <a:lnSpc>
                <a:spcPct val="90000"/>
              </a:lnSpc>
              <a:buFontTx/>
              <a:buNone/>
              <a:defRPr/>
            </a:pPr>
            <a:endParaRPr lang="en-US" sz="2400">
              <a:ea typeface="+mn-ea"/>
            </a:endParaRPr>
          </a:p>
        </p:txBody>
      </p:sp>
      <p:sp>
        <p:nvSpPr>
          <p:cNvPr id="482308" name="Rectangle 1028">
            <a:extLst>
              <a:ext uri="{FF2B5EF4-FFF2-40B4-BE49-F238E27FC236}">
                <a16:creationId xmlns:a16="http://schemas.microsoft.com/office/drawing/2014/main" id="{A54F33CB-FF2B-4081-9350-EFBEF886DEE6}"/>
              </a:ext>
            </a:extLst>
          </p:cNvPr>
          <p:cNvSpPr>
            <a:spLocks noGrp="1" noChangeArrowheads="1" noTextEdit="1"/>
          </p:cNvSpPr>
          <p:nvPr>
            <p:ph type="clipArt" sz="half" idx="2"/>
          </p:nvPr>
        </p:nvSpPr>
        <p:spPr>
          <a:xfrm>
            <a:off x="6248400" y="1219200"/>
            <a:ext cx="4267200" cy="5410200"/>
          </a:xfrm>
        </p:spPr>
      </p:sp>
      <p:pic>
        <p:nvPicPr>
          <p:cNvPr id="482309" name="Picture 1029" descr="C:\Documents and Settings\Owner\My Documents\Educational Illustrations\socrates1.jpg">
            <a:extLst>
              <a:ext uri="{FF2B5EF4-FFF2-40B4-BE49-F238E27FC236}">
                <a16:creationId xmlns:a16="http://schemas.microsoft.com/office/drawing/2014/main" id="{8B09C939-0D85-411D-A845-CA9962BC2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19200"/>
            <a:ext cx="4267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3751" name="Comment 1031">
            <a:extLst>
              <a:ext uri="{FF2B5EF4-FFF2-40B4-BE49-F238E27FC236}">
                <a16:creationId xmlns:a16="http://schemas.microsoft.com/office/drawing/2014/main" id="{329DB524-274A-4930-BA50-94801ED57E26}"/>
              </a:ext>
            </a:extLst>
          </p:cNvPr>
          <p:cNvSpPr>
            <a:spLocks noChangeArrowheads="1"/>
          </p:cNvSpPr>
          <p:nvPr/>
        </p:nvSpPr>
        <p:spPr bwMode="auto">
          <a:xfrm>
            <a:off x="1539876" y="-1600200"/>
            <a:ext cx="85947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Student Plato</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 Four Great Truths:  Our problem is that we are not good but full of vices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The cause of this is ignorance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The solution to the world</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 problem is virtue. Good people make a good society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The way to virtue is knowledge of the Good.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663747">
                                            <p:txEl>
                                              <p:pRg st="0" end="0"/>
                                            </p:txEl>
                                          </p:spTgt>
                                        </p:tgtEl>
                                        <p:attrNameLst>
                                          <p:attrName>style.visibility</p:attrName>
                                        </p:attrNameLst>
                                      </p:cBhvr>
                                      <p:to>
                                        <p:strVal val="visible"/>
                                      </p:to>
                                    </p:set>
                                    <p:anim calcmode="lin" valueType="num">
                                      <p:cBhvr>
                                        <p:cTn id="7" dur="1000" fill="hold"/>
                                        <p:tgtEl>
                                          <p:spTgt spid="566374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66374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6637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6637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663747">
                                            <p:txEl>
                                              <p:pRg st="2" end="2"/>
                                            </p:txEl>
                                          </p:spTgt>
                                        </p:tgtEl>
                                        <p:attrNameLst>
                                          <p:attrName>style.visibility</p:attrName>
                                        </p:attrNameLst>
                                      </p:cBhvr>
                                      <p:to>
                                        <p:strVal val="visible"/>
                                      </p:to>
                                    </p:set>
                                    <p:anim calcmode="lin" valueType="num">
                                      <p:cBhvr>
                                        <p:cTn id="15" dur="1000" fill="hold"/>
                                        <p:tgtEl>
                                          <p:spTgt spid="566374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566374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566374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66374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663747">
                                            <p:txEl>
                                              <p:pRg st="3" end="3"/>
                                            </p:txEl>
                                          </p:spTgt>
                                        </p:tgtEl>
                                        <p:attrNameLst>
                                          <p:attrName>style.visibility</p:attrName>
                                        </p:attrNameLst>
                                      </p:cBhvr>
                                      <p:to>
                                        <p:strVal val="visible"/>
                                      </p:to>
                                    </p:set>
                                    <p:anim calcmode="lin" valueType="num">
                                      <p:cBhvr>
                                        <p:cTn id="23" dur="1000" fill="hold"/>
                                        <p:tgtEl>
                                          <p:spTgt spid="566374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566374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566374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66374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663747">
                                            <p:txEl>
                                              <p:pRg st="5" end="5"/>
                                            </p:txEl>
                                          </p:spTgt>
                                        </p:tgtEl>
                                        <p:attrNameLst>
                                          <p:attrName>style.visibility</p:attrName>
                                        </p:attrNameLst>
                                      </p:cBhvr>
                                      <p:to>
                                        <p:strVal val="visible"/>
                                      </p:to>
                                    </p:set>
                                    <p:anim calcmode="lin" valueType="num">
                                      <p:cBhvr>
                                        <p:cTn id="31" dur="1000" fill="hold"/>
                                        <p:tgtEl>
                                          <p:spTgt spid="5663747">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5663747">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566374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66374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663747">
                                            <p:txEl>
                                              <p:pRg st="7" end="7"/>
                                            </p:txEl>
                                          </p:spTgt>
                                        </p:tgtEl>
                                        <p:attrNameLst>
                                          <p:attrName>style.visibility</p:attrName>
                                        </p:attrNameLst>
                                      </p:cBhvr>
                                      <p:to>
                                        <p:strVal val="visible"/>
                                      </p:to>
                                    </p:set>
                                    <p:anim calcmode="lin" valueType="num">
                                      <p:cBhvr>
                                        <p:cTn id="39" dur="1000" fill="hold"/>
                                        <p:tgtEl>
                                          <p:spTgt spid="5663747">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5663747">
                                            <p:txEl>
                                              <p:pRg st="7" end="7"/>
                                            </p:txEl>
                                          </p:spTgt>
                                        </p:tgtEl>
                                        <p:attrNameLst>
                                          <p:attrName>ppt_h</p:attrName>
                                        </p:attrNameLst>
                                      </p:cBhvr>
                                      <p:tavLst>
                                        <p:tav tm="0">
                                          <p:val>
                                            <p:fltVal val="0"/>
                                          </p:val>
                                        </p:tav>
                                        <p:tav tm="100000">
                                          <p:val>
                                            <p:strVal val="#ppt_h"/>
                                          </p:val>
                                        </p:tav>
                                      </p:tavLst>
                                    </p:anim>
                                    <p:anim calcmode="lin" valueType="num">
                                      <p:cBhvr>
                                        <p:cTn id="41" dur="1000" fill="hold"/>
                                        <p:tgtEl>
                                          <p:spTgt spid="5663747">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663747">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663747">
                                            <p:txEl>
                                              <p:pRg st="9" end="9"/>
                                            </p:txEl>
                                          </p:spTgt>
                                        </p:tgtEl>
                                        <p:attrNameLst>
                                          <p:attrName>style.visibility</p:attrName>
                                        </p:attrNameLst>
                                      </p:cBhvr>
                                      <p:to>
                                        <p:strVal val="visible"/>
                                      </p:to>
                                    </p:set>
                                    <p:anim calcmode="lin" valueType="num">
                                      <p:cBhvr>
                                        <p:cTn id="47" dur="1000" fill="hold"/>
                                        <p:tgtEl>
                                          <p:spTgt spid="5663747">
                                            <p:txEl>
                                              <p:pRg st="9" end="9"/>
                                            </p:txEl>
                                          </p:spTgt>
                                        </p:tgtEl>
                                        <p:attrNameLst>
                                          <p:attrName>ppt_w</p:attrName>
                                        </p:attrNameLst>
                                      </p:cBhvr>
                                      <p:tavLst>
                                        <p:tav tm="0">
                                          <p:val>
                                            <p:fltVal val="0"/>
                                          </p:val>
                                        </p:tav>
                                        <p:tav tm="100000">
                                          <p:val>
                                            <p:strVal val="#ppt_w"/>
                                          </p:val>
                                        </p:tav>
                                      </p:tavLst>
                                    </p:anim>
                                    <p:anim calcmode="lin" valueType="num">
                                      <p:cBhvr>
                                        <p:cTn id="48" dur="1000" fill="hold"/>
                                        <p:tgtEl>
                                          <p:spTgt spid="5663747">
                                            <p:txEl>
                                              <p:pRg st="9" end="9"/>
                                            </p:txEl>
                                          </p:spTgt>
                                        </p:tgtEl>
                                        <p:attrNameLst>
                                          <p:attrName>ppt_h</p:attrName>
                                        </p:attrNameLst>
                                      </p:cBhvr>
                                      <p:tavLst>
                                        <p:tav tm="0">
                                          <p:val>
                                            <p:fltVal val="0"/>
                                          </p:val>
                                        </p:tav>
                                        <p:tav tm="100000">
                                          <p:val>
                                            <p:strVal val="#ppt_h"/>
                                          </p:val>
                                        </p:tav>
                                      </p:tavLst>
                                    </p:anim>
                                    <p:anim calcmode="lin" valueType="num">
                                      <p:cBhvr>
                                        <p:cTn id="49" dur="1000" fill="hold"/>
                                        <p:tgtEl>
                                          <p:spTgt spid="5663747">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663747">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663747">
                                            <p:txEl>
                                              <p:pRg st="10" end="10"/>
                                            </p:txEl>
                                          </p:spTgt>
                                        </p:tgtEl>
                                        <p:attrNameLst>
                                          <p:attrName>style.visibility</p:attrName>
                                        </p:attrNameLst>
                                      </p:cBhvr>
                                      <p:to>
                                        <p:strVal val="visible"/>
                                      </p:to>
                                    </p:set>
                                    <p:anim calcmode="lin" valueType="num">
                                      <p:cBhvr>
                                        <p:cTn id="55" dur="1000" fill="hold"/>
                                        <p:tgtEl>
                                          <p:spTgt spid="5663747">
                                            <p:txEl>
                                              <p:pRg st="10" end="10"/>
                                            </p:txEl>
                                          </p:spTgt>
                                        </p:tgtEl>
                                        <p:attrNameLst>
                                          <p:attrName>ppt_w</p:attrName>
                                        </p:attrNameLst>
                                      </p:cBhvr>
                                      <p:tavLst>
                                        <p:tav tm="0">
                                          <p:val>
                                            <p:fltVal val="0"/>
                                          </p:val>
                                        </p:tav>
                                        <p:tav tm="100000">
                                          <p:val>
                                            <p:strVal val="#ppt_w"/>
                                          </p:val>
                                        </p:tav>
                                      </p:tavLst>
                                    </p:anim>
                                    <p:anim calcmode="lin" valueType="num">
                                      <p:cBhvr>
                                        <p:cTn id="56" dur="1000" fill="hold"/>
                                        <p:tgtEl>
                                          <p:spTgt spid="5663747">
                                            <p:txEl>
                                              <p:pRg st="10" end="10"/>
                                            </p:txEl>
                                          </p:spTgt>
                                        </p:tgtEl>
                                        <p:attrNameLst>
                                          <p:attrName>ppt_h</p:attrName>
                                        </p:attrNameLst>
                                      </p:cBhvr>
                                      <p:tavLst>
                                        <p:tav tm="0">
                                          <p:val>
                                            <p:fltVal val="0"/>
                                          </p:val>
                                        </p:tav>
                                        <p:tav tm="100000">
                                          <p:val>
                                            <p:strVal val="#ppt_h"/>
                                          </p:val>
                                        </p:tav>
                                      </p:tavLst>
                                    </p:anim>
                                    <p:anim calcmode="lin" valueType="num">
                                      <p:cBhvr>
                                        <p:cTn id="57" dur="1000" fill="hold"/>
                                        <p:tgtEl>
                                          <p:spTgt spid="5663747">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663747">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663747">
                                            <p:txEl>
                                              <p:pRg st="14" end="14"/>
                                            </p:txEl>
                                          </p:spTgt>
                                        </p:tgtEl>
                                        <p:attrNameLst>
                                          <p:attrName>style.visibility</p:attrName>
                                        </p:attrNameLst>
                                      </p:cBhvr>
                                      <p:to>
                                        <p:strVal val="visible"/>
                                      </p:to>
                                    </p:set>
                                    <p:anim calcmode="lin" valueType="num">
                                      <p:cBhvr>
                                        <p:cTn id="63" dur="1000" fill="hold"/>
                                        <p:tgtEl>
                                          <p:spTgt spid="5663747">
                                            <p:txEl>
                                              <p:pRg st="14" end="14"/>
                                            </p:txEl>
                                          </p:spTgt>
                                        </p:tgtEl>
                                        <p:attrNameLst>
                                          <p:attrName>ppt_w</p:attrName>
                                        </p:attrNameLst>
                                      </p:cBhvr>
                                      <p:tavLst>
                                        <p:tav tm="0">
                                          <p:val>
                                            <p:fltVal val="0"/>
                                          </p:val>
                                        </p:tav>
                                        <p:tav tm="100000">
                                          <p:val>
                                            <p:strVal val="#ppt_w"/>
                                          </p:val>
                                        </p:tav>
                                      </p:tavLst>
                                    </p:anim>
                                    <p:anim calcmode="lin" valueType="num">
                                      <p:cBhvr>
                                        <p:cTn id="64" dur="1000" fill="hold"/>
                                        <p:tgtEl>
                                          <p:spTgt spid="5663747">
                                            <p:txEl>
                                              <p:pRg st="14" end="14"/>
                                            </p:txEl>
                                          </p:spTgt>
                                        </p:tgtEl>
                                        <p:attrNameLst>
                                          <p:attrName>ppt_h</p:attrName>
                                        </p:attrNameLst>
                                      </p:cBhvr>
                                      <p:tavLst>
                                        <p:tav tm="0">
                                          <p:val>
                                            <p:fltVal val="0"/>
                                          </p:val>
                                        </p:tav>
                                        <p:tav tm="100000">
                                          <p:val>
                                            <p:strVal val="#ppt_h"/>
                                          </p:val>
                                        </p:tav>
                                      </p:tavLst>
                                    </p:anim>
                                    <p:anim calcmode="lin" valueType="num">
                                      <p:cBhvr>
                                        <p:cTn id="65" dur="1000" fill="hold"/>
                                        <p:tgtEl>
                                          <p:spTgt spid="5663747">
                                            <p:txEl>
                                              <p:pRg st="14" end="14"/>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663747">
                                            <p:txEl>
                                              <p:pRg st="14" end="1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663747">
                                            <p:txEl>
                                              <p:pRg st="19" end="19"/>
                                            </p:txEl>
                                          </p:spTgt>
                                        </p:tgtEl>
                                        <p:attrNameLst>
                                          <p:attrName>style.visibility</p:attrName>
                                        </p:attrNameLst>
                                      </p:cBhvr>
                                      <p:to>
                                        <p:strVal val="visible"/>
                                      </p:to>
                                    </p:set>
                                    <p:anim calcmode="lin" valueType="num">
                                      <p:cBhvr>
                                        <p:cTn id="71" dur="1000" fill="hold"/>
                                        <p:tgtEl>
                                          <p:spTgt spid="5663747">
                                            <p:txEl>
                                              <p:pRg st="19" end="19"/>
                                            </p:txEl>
                                          </p:spTgt>
                                        </p:tgtEl>
                                        <p:attrNameLst>
                                          <p:attrName>ppt_w</p:attrName>
                                        </p:attrNameLst>
                                      </p:cBhvr>
                                      <p:tavLst>
                                        <p:tav tm="0">
                                          <p:val>
                                            <p:fltVal val="0"/>
                                          </p:val>
                                        </p:tav>
                                        <p:tav tm="100000">
                                          <p:val>
                                            <p:strVal val="#ppt_w"/>
                                          </p:val>
                                        </p:tav>
                                      </p:tavLst>
                                    </p:anim>
                                    <p:anim calcmode="lin" valueType="num">
                                      <p:cBhvr>
                                        <p:cTn id="72" dur="1000" fill="hold"/>
                                        <p:tgtEl>
                                          <p:spTgt spid="5663747">
                                            <p:txEl>
                                              <p:pRg st="19" end="19"/>
                                            </p:txEl>
                                          </p:spTgt>
                                        </p:tgtEl>
                                        <p:attrNameLst>
                                          <p:attrName>ppt_h</p:attrName>
                                        </p:attrNameLst>
                                      </p:cBhvr>
                                      <p:tavLst>
                                        <p:tav tm="0">
                                          <p:val>
                                            <p:fltVal val="0"/>
                                          </p:val>
                                        </p:tav>
                                        <p:tav tm="100000">
                                          <p:val>
                                            <p:strVal val="#ppt_h"/>
                                          </p:val>
                                        </p:tav>
                                      </p:tavLst>
                                    </p:anim>
                                    <p:anim calcmode="lin" valueType="num">
                                      <p:cBhvr>
                                        <p:cTn id="73" dur="1000" fill="hold"/>
                                        <p:tgtEl>
                                          <p:spTgt spid="5663747">
                                            <p:txEl>
                                              <p:pRg st="19" end="19"/>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663747">
                                            <p:txEl>
                                              <p:pRg st="19" end="1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374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7426" name="Rectangle 2">
            <a:extLst>
              <a:ext uri="{FF2B5EF4-FFF2-40B4-BE49-F238E27FC236}">
                <a16:creationId xmlns:a16="http://schemas.microsoft.com/office/drawing/2014/main" id="{DBCA4A40-8811-4910-AED6-E445A105331B}"/>
              </a:ext>
            </a:extLst>
          </p:cNvPr>
          <p:cNvSpPr>
            <a:spLocks noGrp="1" noChangeArrowheads="1"/>
          </p:cNvSpPr>
          <p:nvPr>
            <p:ph type="title"/>
          </p:nvPr>
        </p:nvSpPr>
        <p:spPr>
          <a:xfrm>
            <a:off x="2209800" y="0"/>
            <a:ext cx="7772400" cy="533400"/>
          </a:xfrm>
        </p:spPr>
        <p:txBody>
          <a:bodyPr/>
          <a:lstStyle/>
          <a:p>
            <a:pPr eaLnBrk="1" hangingPunct="1">
              <a:defRPr/>
            </a:pPr>
            <a:r>
              <a:rPr lang="en-US" sz="4800" b="1" i="1" u="sng">
                <a:solidFill>
                  <a:srgbClr val="CC0000"/>
                </a:solidFill>
                <a:effectLst>
                  <a:outerShdw blurRad="38100" dist="38100" dir="2700000" algn="tl">
                    <a:srgbClr val="C0C0C0"/>
                  </a:outerShdw>
                </a:effectLst>
                <a:ea typeface="+mj-ea"/>
              </a:rPr>
              <a:t>Mara Bar-Serapion</a:t>
            </a:r>
          </a:p>
        </p:txBody>
      </p:sp>
      <p:sp>
        <p:nvSpPr>
          <p:cNvPr id="8807427" name="Rectangle 3">
            <a:extLst>
              <a:ext uri="{FF2B5EF4-FFF2-40B4-BE49-F238E27FC236}">
                <a16:creationId xmlns:a16="http://schemas.microsoft.com/office/drawing/2014/main" id="{0F0976D6-8FA9-495B-A50A-F4836FB456E1}"/>
              </a:ext>
            </a:extLst>
          </p:cNvPr>
          <p:cNvSpPr>
            <a:spLocks noGrp="1" noChangeArrowheads="1"/>
          </p:cNvSpPr>
          <p:nvPr>
            <p:ph type="body" idx="1"/>
          </p:nvPr>
        </p:nvSpPr>
        <p:spPr>
          <a:xfrm>
            <a:off x="1524000" y="609600"/>
            <a:ext cx="9144000" cy="6248400"/>
          </a:xfrm>
        </p:spPr>
        <p:txBody>
          <a:bodyPr/>
          <a:lstStyle/>
          <a:p>
            <a:pPr eaLnBrk="1" hangingPunct="1">
              <a:lnSpc>
                <a:spcPct val="80000"/>
              </a:lnSpc>
              <a:defRPr/>
            </a:pPr>
            <a:r>
              <a:rPr lang="en-US" i="1">
                <a:solidFill>
                  <a:srgbClr val="006600"/>
                </a:solidFill>
                <a:effectLst>
                  <a:outerShdw blurRad="38100" dist="38100" dir="2700000" algn="tl">
                    <a:srgbClr val="C0C0C0"/>
                  </a:outerShdw>
                </a:effectLst>
                <a:ea typeface="+mn-ea"/>
              </a:rPr>
              <a:t>Some time after the destruction of Jerusalem, Mara, a Syrian &amp; probably Stoic philosopher, wrote a prison letter to his son, encouraging him to pursue wisdom.  In his letter Jesus is compared to the philosophers Socrates and Pythagoras,  writing,  </a:t>
            </a:r>
            <a:r>
              <a:rPr lang="en-US" b="1" i="1">
                <a:solidFill>
                  <a:srgbClr val="FFFF00"/>
                </a:solidFill>
                <a:effectLst>
                  <a:outerShdw blurRad="38100" dist="38100" dir="2700000" algn="tl">
                    <a:srgbClr val="C0C0C0"/>
                  </a:outerShdw>
                </a:effectLst>
                <a:ea typeface="+mn-ea"/>
              </a:rPr>
              <a:t>“What</a:t>
            </a:r>
            <a:r>
              <a:rPr lang="en-US" b="1" i="1">
                <a:solidFill>
                  <a:srgbClr val="006600"/>
                </a:solidFill>
                <a:effectLst>
                  <a:outerShdw blurRad="38100" dist="38100" dir="2700000" algn="tl">
                    <a:srgbClr val="C0C0C0"/>
                  </a:outerShdw>
                </a:effectLst>
                <a:ea typeface="+mn-ea"/>
              </a:rPr>
              <a:t> </a:t>
            </a:r>
            <a:r>
              <a:rPr lang="en-US" b="1" i="1">
                <a:solidFill>
                  <a:srgbClr val="FFFF00"/>
                </a:solidFill>
                <a:effectLst>
                  <a:outerShdw blurRad="38100" dist="38100" dir="2700000" algn="tl">
                    <a:srgbClr val="C0C0C0"/>
                  </a:outerShdw>
                </a:effectLst>
                <a:ea typeface="+mn-ea"/>
              </a:rPr>
              <a:t>advantage did the Athenians gain from putting Socrates   to death?</a:t>
            </a:r>
            <a:r>
              <a:rPr lang="en-US" b="1" i="1">
                <a:solidFill>
                  <a:srgbClr val="006600"/>
                </a:solidFill>
                <a:effectLst>
                  <a:outerShdw blurRad="38100" dist="38100" dir="2700000" algn="tl">
                    <a:srgbClr val="C0C0C0"/>
                  </a:outerShdw>
                </a:effectLst>
                <a:ea typeface="+mn-ea"/>
              </a:rPr>
              <a:t>   Famine and plague came upon them</a:t>
            </a:r>
            <a:r>
              <a:rPr lang="en-US" i="1">
                <a:solidFill>
                  <a:srgbClr val="006600"/>
                </a:solidFill>
                <a:effectLst>
                  <a:outerShdw blurRad="38100" dist="38100" dir="2700000" algn="tl">
                    <a:srgbClr val="C0C0C0"/>
                  </a:outerShdw>
                </a:effectLst>
                <a:ea typeface="+mn-ea"/>
              </a:rPr>
              <a:t> </a:t>
            </a:r>
            <a:r>
              <a:rPr lang="en-US" b="1" i="1">
                <a:solidFill>
                  <a:srgbClr val="006600"/>
                </a:solidFill>
                <a:effectLst>
                  <a:outerShdw blurRad="38100" dist="38100" dir="2700000" algn="tl">
                    <a:srgbClr val="C0C0C0"/>
                  </a:outerShdw>
                </a:effectLst>
                <a:ea typeface="+mn-ea"/>
              </a:rPr>
              <a:t>as a judgment for their crime.</a:t>
            </a:r>
            <a:r>
              <a:rPr lang="en-US" i="1">
                <a:solidFill>
                  <a:srgbClr val="006600"/>
                </a:solidFill>
                <a:effectLst>
                  <a:outerShdw blurRad="38100" dist="38100" dir="2700000" algn="tl">
                    <a:srgbClr val="C0C0C0"/>
                  </a:outerShdw>
                </a:effectLst>
                <a:ea typeface="+mn-ea"/>
              </a:rPr>
              <a:t>  </a:t>
            </a:r>
            <a:r>
              <a:rPr lang="en-US" b="1" i="1">
                <a:solidFill>
                  <a:srgbClr val="FFFF00"/>
                </a:solidFill>
                <a:effectLst>
                  <a:outerShdw blurRad="38100" dist="38100" dir="2700000" algn="tl">
                    <a:srgbClr val="C0C0C0"/>
                  </a:outerShdw>
                </a:effectLst>
                <a:ea typeface="+mn-ea"/>
              </a:rPr>
              <a:t>What advantage did Samos gain from</a:t>
            </a:r>
            <a:r>
              <a:rPr lang="en-US" b="1" i="1">
                <a:solidFill>
                  <a:srgbClr val="006600"/>
                </a:solidFill>
                <a:effectLst>
                  <a:outerShdw blurRad="38100" dist="38100" dir="2700000" algn="tl">
                    <a:srgbClr val="C0C0C0"/>
                  </a:outerShdw>
                </a:effectLst>
                <a:ea typeface="+mn-ea"/>
              </a:rPr>
              <a:t> </a:t>
            </a:r>
            <a:r>
              <a:rPr lang="en-US" b="1" i="1">
                <a:solidFill>
                  <a:srgbClr val="FFFF00"/>
                </a:solidFill>
                <a:effectLst>
                  <a:outerShdw blurRad="38100" dist="38100" dir="2700000" algn="tl">
                    <a:srgbClr val="C0C0C0"/>
                  </a:outerShdw>
                </a:effectLst>
                <a:ea typeface="+mn-ea"/>
              </a:rPr>
              <a:t>burning Pythagoras?</a:t>
            </a:r>
            <a:r>
              <a:rPr lang="en-US" b="1" i="1">
                <a:solidFill>
                  <a:srgbClr val="006600"/>
                </a:solidFill>
                <a:effectLst>
                  <a:outerShdw blurRad="38100" dist="38100" dir="2700000" algn="tl">
                    <a:srgbClr val="C0C0C0"/>
                  </a:outerShdw>
                </a:effectLst>
                <a:ea typeface="+mn-ea"/>
              </a:rPr>
              <a:t>  In a moment their land was</a:t>
            </a:r>
            <a:r>
              <a:rPr lang="en-US" i="1">
                <a:solidFill>
                  <a:srgbClr val="006600"/>
                </a:solidFill>
                <a:effectLst>
                  <a:outerShdw blurRad="38100" dist="38100" dir="2700000" algn="tl">
                    <a:srgbClr val="C0C0C0"/>
                  </a:outerShdw>
                </a:effectLst>
                <a:ea typeface="+mn-ea"/>
              </a:rPr>
              <a:t> </a:t>
            </a:r>
            <a:r>
              <a:rPr lang="en-US" b="1" i="1">
                <a:solidFill>
                  <a:srgbClr val="006600"/>
                </a:solidFill>
                <a:effectLst>
                  <a:outerShdw blurRad="38100" dist="38100" dir="2700000" algn="tl">
                    <a:srgbClr val="C0C0C0"/>
                  </a:outerShdw>
                </a:effectLst>
                <a:ea typeface="+mn-ea"/>
              </a:rPr>
              <a:t>covered with sand.</a:t>
            </a:r>
            <a:r>
              <a:rPr lang="en-US" i="1">
                <a:solidFill>
                  <a:srgbClr val="006600"/>
                </a:solidFill>
                <a:effectLst>
                  <a:outerShdw blurRad="38100" dist="38100" dir="2700000" algn="tl">
                    <a:srgbClr val="C0C0C0"/>
                  </a:outerShdw>
                </a:effectLst>
                <a:ea typeface="+mn-ea"/>
              </a:rPr>
              <a:t> </a:t>
            </a:r>
            <a:r>
              <a:rPr lang="en-US" sz="3600" b="1" i="1">
                <a:solidFill>
                  <a:srgbClr val="FFFF00"/>
                </a:solidFill>
                <a:effectLst>
                  <a:outerShdw blurRad="38100" dist="38100" dir="2700000" algn="tl">
                    <a:srgbClr val="C0C0C0"/>
                  </a:outerShdw>
                </a:effectLst>
                <a:ea typeface="+mn-ea"/>
              </a:rPr>
              <a:t>What advantage did the Jews </a:t>
            </a:r>
            <a:r>
              <a:rPr lang="en-US" sz="3600" b="1">
                <a:solidFill>
                  <a:srgbClr val="FFFF00"/>
                </a:solidFill>
                <a:effectLst>
                  <a:outerShdw blurRad="38100" dist="38100" dir="2700000" algn="tl">
                    <a:srgbClr val="C0C0C0"/>
                  </a:outerShdw>
                </a:effectLst>
                <a:ea typeface="+mn-ea"/>
              </a:rPr>
              <a:t>gain from executing their King?</a:t>
            </a:r>
            <a:r>
              <a:rPr lang="en-US" b="1" i="1">
                <a:solidFill>
                  <a:srgbClr val="006600"/>
                </a:solidFill>
                <a:effectLst>
                  <a:outerShdw blurRad="38100" dist="38100" dir="2700000" algn="tl">
                    <a:srgbClr val="C0C0C0"/>
                  </a:outerShdw>
                </a:effectLst>
                <a:ea typeface="+mn-ea"/>
              </a:rPr>
              <a:t>   </a:t>
            </a:r>
            <a:r>
              <a:rPr lang="en-US" sz="4400" b="1" i="1">
                <a:solidFill>
                  <a:srgbClr val="006600"/>
                </a:solidFill>
                <a:effectLst>
                  <a:outerShdw blurRad="38100" dist="38100" dir="2700000" algn="tl">
                    <a:srgbClr val="C0C0C0"/>
                  </a:outerShdw>
                </a:effectLst>
                <a:ea typeface="+mn-ea"/>
              </a:rPr>
              <a:t>It was just after that that their kingdom was abolished.”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7650" name="Rectangle 1026" descr="Medium wood">
            <a:extLst>
              <a:ext uri="{FF2B5EF4-FFF2-40B4-BE49-F238E27FC236}">
                <a16:creationId xmlns:a16="http://schemas.microsoft.com/office/drawing/2014/main" id="{AFE7D234-0475-4CA9-9358-7DCB3543872E}"/>
              </a:ext>
            </a:extLst>
          </p:cNvPr>
          <p:cNvSpPr>
            <a:spLocks noGrp="1" noChangeArrowheads="1"/>
          </p:cNvSpPr>
          <p:nvPr>
            <p:ph type="title"/>
          </p:nvPr>
        </p:nvSpPr>
        <p:spPr>
          <a:xfrm>
            <a:off x="-1" y="-1"/>
            <a:ext cx="6324599" cy="1142995"/>
          </a:xfrm>
          <a:blipFill dpi="0" rotWithShape="0">
            <a:blip r:embed="rId4" cstate="print"/>
            <a:srcRect/>
            <a:tile tx="0" ty="0" sx="100000" sy="100000" flip="none" algn="tl"/>
          </a:blipFill>
        </p:spPr>
        <p:txBody>
          <a:bodyPr/>
          <a:lstStyle/>
          <a:p>
            <a:pPr eaLnBrk="1" hangingPunct="1">
              <a:defRPr/>
            </a:pPr>
            <a:r>
              <a:rPr lang="en-US" sz="4800" b="1" dirty="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dirty="0">
                <a:solidFill>
                  <a:schemeClr val="tx1"/>
                </a:solidFill>
                <a:effectLst>
                  <a:outerShdw blurRad="38100" dist="38100" dir="2700000" algn="tl">
                    <a:srgbClr val="FFFFFF"/>
                  </a:outerShdw>
                </a:effectLst>
                <a:latin typeface="Algerian" panose="04020705040A02060702" pitchFamily="82" charset="0"/>
                <a:ea typeface="+mj-ea"/>
              </a:rPr>
              <a:t> bible rim Culture</a:t>
            </a:r>
          </a:p>
        </p:txBody>
      </p:sp>
      <p:sp>
        <p:nvSpPr>
          <p:cNvPr id="1947651" name="Rectangle 1027">
            <a:extLst>
              <a:ext uri="{FF2B5EF4-FFF2-40B4-BE49-F238E27FC236}">
                <a16:creationId xmlns:a16="http://schemas.microsoft.com/office/drawing/2014/main" id="{72E14B06-8E96-4977-9EC6-116119B49E48}"/>
              </a:ext>
            </a:extLst>
          </p:cNvPr>
          <p:cNvSpPr>
            <a:spLocks noGrp="1" noChangeArrowheads="1"/>
          </p:cNvSpPr>
          <p:nvPr>
            <p:ph type="body" idx="1"/>
          </p:nvPr>
        </p:nvSpPr>
        <p:spPr>
          <a:xfrm>
            <a:off x="0" y="1143000"/>
            <a:ext cx="6324600"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Char char="Ø"/>
              <a:defRPr/>
            </a:pPr>
            <a:r>
              <a:rPr lang="en-US" sz="2800" b="1" dirty="0">
                <a:solidFill>
                  <a:srgbClr val="FF9900"/>
                </a:solidFill>
                <a:effectLst>
                  <a:outerShdw blurRad="38100" dist="38100" dir="2700000" algn="tl">
                    <a:srgbClr val="000000"/>
                  </a:outerShdw>
                </a:effectLst>
                <a:ea typeface="+mn-ea"/>
              </a:rPr>
              <a:t>My Support Materials From the Biblical Archaeology Society’s 2001 Topical Lectureship Series.</a:t>
            </a:r>
            <a:endParaRPr lang="en-US" sz="2400" b="1" dirty="0">
              <a:solidFill>
                <a:srgbClr val="FF9900"/>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400" b="1" dirty="0">
                <a:solidFill>
                  <a:srgbClr val="FFFF00"/>
                </a:solidFill>
                <a:ea typeface="+mn-ea"/>
              </a:rPr>
              <a:t>This Social Order That Valued Honor Scoring Overarched Throughout The Mediterranean Rim Of Antiquity.</a:t>
            </a:r>
          </a:p>
          <a:p>
            <a:pPr eaLnBrk="1" hangingPunct="1">
              <a:lnSpc>
                <a:spcPct val="90000"/>
              </a:lnSpc>
              <a:buFont typeface="Wingdings" pitchFamily="2" charset="2"/>
              <a:buChar char="Ø"/>
              <a:defRPr/>
            </a:pPr>
            <a:r>
              <a:rPr lang="en-US" sz="2400" b="1" dirty="0">
                <a:solidFill>
                  <a:srgbClr val="FFFF00"/>
                </a:solidFill>
                <a:ea typeface="+mn-ea"/>
              </a:rPr>
              <a:t>It Expressed The Core Values Of The Bible World:  Honor &amp; Shame</a:t>
            </a:r>
          </a:p>
          <a:p>
            <a:pPr eaLnBrk="1" hangingPunct="1">
              <a:lnSpc>
                <a:spcPct val="90000"/>
              </a:lnSpc>
              <a:buFont typeface="Wingdings" pitchFamily="2" charset="2"/>
              <a:buChar char="Ø"/>
              <a:defRPr/>
            </a:pPr>
            <a:r>
              <a:rPr lang="en-US" sz="2000" b="1" dirty="0">
                <a:solidFill>
                  <a:srgbClr val="FFFF00"/>
                </a:solidFill>
                <a:ea typeface="+mn-ea"/>
              </a:rPr>
              <a:t>T</a:t>
            </a:r>
            <a:r>
              <a:rPr lang="en-US" sz="2400" b="1" dirty="0">
                <a:solidFill>
                  <a:srgbClr val="FFFF00"/>
                </a:solidFill>
                <a:ea typeface="+mn-ea"/>
              </a:rPr>
              <a:t>he Writer Luke Felt No Need To Include Background Information For The Modern Western Mindset.</a:t>
            </a:r>
            <a:endParaRPr lang="en-US" sz="2000" b="1" dirty="0">
              <a:solidFill>
                <a:srgbClr val="FFFF00"/>
              </a:solidFill>
              <a:ea typeface="+mn-ea"/>
            </a:endParaRPr>
          </a:p>
          <a:p>
            <a:pPr eaLnBrk="1" hangingPunct="1">
              <a:lnSpc>
                <a:spcPct val="90000"/>
              </a:lnSpc>
              <a:buFont typeface="Wingdings" pitchFamily="2" charset="2"/>
              <a:buChar char="Ø"/>
              <a:defRPr/>
            </a:pPr>
            <a:r>
              <a:rPr lang="en-US" sz="2400" b="1" dirty="0">
                <a:solidFill>
                  <a:srgbClr val="FFFF00"/>
                </a:solidFill>
                <a:ea typeface="+mn-ea"/>
              </a:rPr>
              <a:t>Proper Chapter Division Should Have Started With Luke 3:  23 and Extended Ending With Luke 4:  29.</a:t>
            </a:r>
          </a:p>
          <a:p>
            <a:pPr eaLnBrk="1" hangingPunct="1">
              <a:lnSpc>
                <a:spcPct val="90000"/>
              </a:lnSpc>
              <a:buFont typeface="Wingdings" pitchFamily="2" charset="2"/>
              <a:buNone/>
              <a:defRPr/>
            </a:pPr>
            <a:endParaRPr lang="en-US" sz="24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pic>
        <p:nvPicPr>
          <p:cNvPr id="1947652" name="Picture 1028" descr="C:\Documents and Settings\Owner\My Documents\Educational Illustrations\Religious Related\Mediterr.gif">
            <a:extLst>
              <a:ext uri="{FF2B5EF4-FFF2-40B4-BE49-F238E27FC236}">
                <a16:creationId xmlns:a16="http://schemas.microsoft.com/office/drawing/2014/main" id="{26E0D710-B5D3-4C04-A6F9-4BD2921B9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7397"/>
            <a:ext cx="6324600" cy="769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53" name="Picture 1029" descr="C:\Documents and Settings\Owner\My Documents\Educational Illustrations\face.bmp">
            <a:extLst>
              <a:ext uri="{FF2B5EF4-FFF2-40B4-BE49-F238E27FC236}">
                <a16:creationId xmlns:a16="http://schemas.microsoft.com/office/drawing/2014/main" id="{C41253DB-291D-4EB5-85DA-D35E53971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699" y="1642369"/>
            <a:ext cx="2867117" cy="31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54" name="WordArt 1030" descr="Paper bag">
            <a:extLst>
              <a:ext uri="{FF2B5EF4-FFF2-40B4-BE49-F238E27FC236}">
                <a16:creationId xmlns:a16="http://schemas.microsoft.com/office/drawing/2014/main" id="{BAEB14D0-421D-4175-A569-5BC30C6C9D75}"/>
              </a:ext>
            </a:extLst>
          </p:cNvPr>
          <p:cNvSpPr>
            <a:spLocks noChangeArrowheads="1" noChangeShapeType="1" noTextEdit="1"/>
          </p:cNvSpPr>
          <p:nvPr/>
        </p:nvSpPr>
        <p:spPr bwMode="auto">
          <a:xfrm>
            <a:off x="1" y="3506681"/>
            <a:ext cx="5468644" cy="1198484"/>
          </a:xfrm>
          <a:prstGeom prst="rect">
            <a:avLst/>
          </a:prstGeom>
        </p:spPr>
        <p:txBody>
          <a:bodyPr wrap="none" fromWordArt="1">
            <a:prstTxWarp prst="textCascadeUp">
              <a:avLst>
                <a:gd name="adj" fmla="val 100000"/>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saving face</a:t>
            </a:r>
          </a:p>
        </p:txBody>
      </p:sp>
    </p:spTree>
    <p:extLst>
      <p:ext uri="{BB962C8B-B14F-4D97-AF65-F5344CB8AC3E}">
        <p14:creationId xmlns:p14="http://schemas.microsoft.com/office/powerpoint/2010/main" val="16304935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p:cTn id="7" dur="1000" fill="hold"/>
                                        <p:tgtEl>
                                          <p:spTgt spid="1947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47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47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7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47651">
                                            <p:txEl>
                                              <p:pRg st="1" end="1"/>
                                            </p:txEl>
                                          </p:spTgt>
                                        </p:tgtEl>
                                        <p:attrNameLst>
                                          <p:attrName>style.visibility</p:attrName>
                                        </p:attrNameLst>
                                      </p:cBhvr>
                                      <p:to>
                                        <p:strVal val="visible"/>
                                      </p:to>
                                    </p:set>
                                    <p:anim calcmode="lin" valueType="num">
                                      <p:cBhvr>
                                        <p:cTn id="15" dur="1000" fill="hold"/>
                                        <p:tgtEl>
                                          <p:spTgt spid="194765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94765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9476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476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47651">
                                            <p:txEl>
                                              <p:pRg st="2" end="2"/>
                                            </p:txEl>
                                          </p:spTgt>
                                        </p:tgtEl>
                                        <p:attrNameLst>
                                          <p:attrName>style.visibility</p:attrName>
                                        </p:attrNameLst>
                                      </p:cBhvr>
                                      <p:to>
                                        <p:strVal val="visible"/>
                                      </p:to>
                                    </p:set>
                                    <p:anim calcmode="lin" valueType="num">
                                      <p:cBhvr>
                                        <p:cTn id="23" dur="1000" fill="hold"/>
                                        <p:tgtEl>
                                          <p:spTgt spid="194765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94765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9476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476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47651">
                                            <p:txEl>
                                              <p:pRg st="3" end="3"/>
                                            </p:txEl>
                                          </p:spTgt>
                                        </p:tgtEl>
                                        <p:attrNameLst>
                                          <p:attrName>style.visibility</p:attrName>
                                        </p:attrNameLst>
                                      </p:cBhvr>
                                      <p:to>
                                        <p:strVal val="visible"/>
                                      </p:to>
                                    </p:set>
                                    <p:anim calcmode="lin" valueType="num">
                                      <p:cBhvr>
                                        <p:cTn id="31" dur="1000" fill="hold"/>
                                        <p:tgtEl>
                                          <p:spTgt spid="194765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94765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9476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476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47651">
                                            <p:txEl>
                                              <p:pRg st="4" end="4"/>
                                            </p:txEl>
                                          </p:spTgt>
                                        </p:tgtEl>
                                        <p:attrNameLst>
                                          <p:attrName>style.visibility</p:attrName>
                                        </p:attrNameLst>
                                      </p:cBhvr>
                                      <p:to>
                                        <p:strVal val="visible"/>
                                      </p:to>
                                    </p:set>
                                    <p:anim calcmode="lin" valueType="num">
                                      <p:cBhvr>
                                        <p:cTn id="39" dur="1000" fill="hold"/>
                                        <p:tgtEl>
                                          <p:spTgt spid="194765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94765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9476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4765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47651">
                                            <p:txEl>
                                              <p:pRg st="8" end="8"/>
                                            </p:txEl>
                                          </p:spTgt>
                                        </p:tgtEl>
                                        <p:attrNameLst>
                                          <p:attrName>style.visibility</p:attrName>
                                        </p:attrNameLst>
                                      </p:cBhvr>
                                      <p:to>
                                        <p:strVal val="visible"/>
                                      </p:to>
                                    </p:set>
                                    <p:anim calcmode="lin" valueType="num">
                                      <p:cBhvr>
                                        <p:cTn id="47" dur="1000" fill="hold"/>
                                        <p:tgtEl>
                                          <p:spTgt spid="1947651">
                                            <p:txEl>
                                              <p:pRg st="8" end="8"/>
                                            </p:txEl>
                                          </p:spTgt>
                                        </p:tgtEl>
                                        <p:attrNameLst>
                                          <p:attrName>ppt_w</p:attrName>
                                        </p:attrNameLst>
                                      </p:cBhvr>
                                      <p:tavLst>
                                        <p:tav tm="0">
                                          <p:val>
                                            <p:fltVal val="0"/>
                                          </p:val>
                                        </p:tav>
                                        <p:tav tm="100000">
                                          <p:val>
                                            <p:strVal val="#ppt_w"/>
                                          </p:val>
                                        </p:tav>
                                      </p:tavLst>
                                    </p:anim>
                                    <p:anim calcmode="lin" valueType="num">
                                      <p:cBhvr>
                                        <p:cTn id="48" dur="1000" fill="hold"/>
                                        <p:tgtEl>
                                          <p:spTgt spid="1947651">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194765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4765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9" presetClass="entr" presetSubtype="10" fill="hold" nodeType="clickEffect">
                                  <p:stCondLst>
                                    <p:cond delay="0"/>
                                  </p:stCondLst>
                                  <p:childTnLst>
                                    <p:set>
                                      <p:cBhvr>
                                        <p:cTn id="54" dur="1" fill="hold">
                                          <p:stCondLst>
                                            <p:cond delay="0"/>
                                          </p:stCondLst>
                                        </p:cTn>
                                        <p:tgtEl>
                                          <p:spTgt spid="1947652"/>
                                        </p:tgtEl>
                                        <p:attrNameLst>
                                          <p:attrName>style.visibility</p:attrName>
                                        </p:attrNameLst>
                                      </p:cBhvr>
                                      <p:to>
                                        <p:strVal val="visible"/>
                                      </p:to>
                                    </p:set>
                                    <p:anim calcmode="lin" valueType="num">
                                      <p:cBhvr>
                                        <p:cTn id="55" dur="5000" fill="hold"/>
                                        <p:tgtEl>
                                          <p:spTgt spid="1947652"/>
                                        </p:tgtEl>
                                        <p:attrNameLst>
                                          <p:attrName>ppt_w</p:attrName>
                                        </p:attrNameLst>
                                      </p:cBhvr>
                                      <p:tavLst>
                                        <p:tav tm="0" fmla="#ppt_w*sin(2.5*pi*$)">
                                          <p:val>
                                            <p:fltVal val="0"/>
                                          </p:val>
                                        </p:tav>
                                        <p:tav tm="100000">
                                          <p:val>
                                            <p:fltVal val="1"/>
                                          </p:val>
                                        </p:tav>
                                      </p:tavLst>
                                    </p:anim>
                                    <p:anim calcmode="lin" valueType="num">
                                      <p:cBhvr>
                                        <p:cTn id="56" dur="5000" fill="hold"/>
                                        <p:tgtEl>
                                          <p:spTgt spid="1947652"/>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37" fill="hold" nodeType="clickEffect">
                                  <p:stCondLst>
                                    <p:cond delay="0"/>
                                  </p:stCondLst>
                                  <p:childTnLst>
                                    <p:set>
                                      <p:cBhvr>
                                        <p:cTn id="60" dur="1" fill="hold">
                                          <p:stCondLst>
                                            <p:cond delay="0"/>
                                          </p:stCondLst>
                                        </p:cTn>
                                        <p:tgtEl>
                                          <p:spTgt spid="1947653"/>
                                        </p:tgtEl>
                                        <p:attrNameLst>
                                          <p:attrName>style.visibility</p:attrName>
                                        </p:attrNameLst>
                                      </p:cBhvr>
                                      <p:to>
                                        <p:strVal val="visible"/>
                                      </p:to>
                                    </p:set>
                                    <p:animEffect transition="in" filter="barn(outVertical)">
                                      <p:cBhvr>
                                        <p:cTn id="61" dur="500"/>
                                        <p:tgtEl>
                                          <p:spTgt spid="194765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1947654"/>
                                        </p:tgtEl>
                                        <p:attrNameLst>
                                          <p:attrName>style.visibility</p:attrName>
                                        </p:attrNameLst>
                                      </p:cBhvr>
                                      <p:to>
                                        <p:strVal val="visible"/>
                                      </p:to>
                                    </p:set>
                                    <p:anim calcmode="lin" valueType="num">
                                      <p:cBhvr>
                                        <p:cTn id="66" dur="1000" fill="hold"/>
                                        <p:tgtEl>
                                          <p:spTgt spid="1947654"/>
                                        </p:tgtEl>
                                        <p:attrNameLst>
                                          <p:attrName>ppt_w</p:attrName>
                                        </p:attrNameLst>
                                      </p:cBhvr>
                                      <p:tavLst>
                                        <p:tav tm="0">
                                          <p:val>
                                            <p:fltVal val="0"/>
                                          </p:val>
                                        </p:tav>
                                        <p:tav tm="100000">
                                          <p:val>
                                            <p:strVal val="#ppt_w"/>
                                          </p:val>
                                        </p:tav>
                                      </p:tavLst>
                                    </p:anim>
                                    <p:anim calcmode="lin" valueType="num">
                                      <p:cBhvr>
                                        <p:cTn id="67" dur="1000" fill="hold"/>
                                        <p:tgtEl>
                                          <p:spTgt spid="1947654"/>
                                        </p:tgtEl>
                                        <p:attrNameLst>
                                          <p:attrName>ppt_h</p:attrName>
                                        </p:attrNameLst>
                                      </p:cBhvr>
                                      <p:tavLst>
                                        <p:tav tm="0">
                                          <p:val>
                                            <p:fltVal val="0"/>
                                          </p:val>
                                        </p:tav>
                                        <p:tav tm="100000">
                                          <p:val>
                                            <p:strVal val="#ppt_h"/>
                                          </p:val>
                                        </p:tav>
                                      </p:tavLst>
                                    </p:anim>
                                    <p:anim calcmode="lin" valueType="num">
                                      <p:cBhvr>
                                        <p:cTn id="68" dur="1000" fill="hold"/>
                                        <p:tgtEl>
                                          <p:spTgt spid="19476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9476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65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BF9F7-733C-4DA7-B201-FD792D9BE4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9881012"/>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10114" name="Rectangle 2" descr="Medium wood">
            <a:extLst>
              <a:ext uri="{FF2B5EF4-FFF2-40B4-BE49-F238E27FC236}">
                <a16:creationId xmlns:a16="http://schemas.microsoft.com/office/drawing/2014/main" id="{5EC6B035-A650-4E5B-95B5-67A8457187D4}"/>
              </a:ext>
            </a:extLst>
          </p:cNvPr>
          <p:cNvSpPr>
            <a:spLocks noGrp="1" noChangeArrowheads="1"/>
          </p:cNvSpPr>
          <p:nvPr>
            <p:ph type="title"/>
          </p:nvPr>
        </p:nvSpPr>
        <p:spPr>
          <a:xfrm>
            <a:off x="0" y="0"/>
            <a:ext cx="6420051" cy="6858000"/>
          </a:xfrm>
          <a:blipFill dpi="0" rotWithShape="0">
            <a:blip r:embed="rId4" cstate="print"/>
            <a:srcRect/>
            <a:tile tx="0" ty="0" sx="100000" sy="100000" flip="none" algn="tl"/>
          </a:blipFill>
        </p:spPr>
        <p:txBody>
          <a:bodyPr/>
          <a:lstStyle/>
          <a:p>
            <a:pPr eaLnBrk="1" hangingPunct="1">
              <a:defRPr/>
            </a:pPr>
            <a:r>
              <a:rPr lang="en-US" sz="6000" b="1" dirty="0">
                <a:solidFill>
                  <a:srgbClr val="CC3300"/>
                </a:solidFill>
                <a:effectLst>
                  <a:outerShdw blurRad="38100" dist="38100" dir="2700000" algn="tl">
                    <a:srgbClr val="FFFFFF"/>
                  </a:outerShdw>
                </a:effectLst>
                <a:ea typeface="+mj-ea"/>
              </a:rPr>
              <a:t>Classical Culture  </a:t>
            </a:r>
            <a:r>
              <a:rPr lang="en-US" sz="5400" b="1" dirty="0">
                <a:solidFill>
                  <a:srgbClr val="CC3300"/>
                </a:solidFill>
                <a:effectLst>
                  <a:outerShdw blurRad="38100" dist="38100" dir="2700000" algn="tl">
                    <a:srgbClr val="FFFFFF"/>
                  </a:outerShdw>
                </a:effectLst>
                <a:ea typeface="+mj-ea"/>
              </a:rPr>
              <a:t>Continuous About the Mediterranean Rim Virtue Priced </a:t>
            </a:r>
            <a:r>
              <a:rPr lang="en-US" sz="7200" b="1" dirty="0">
                <a:solidFill>
                  <a:srgbClr val="CC3300"/>
                </a:solidFill>
                <a:effectLst>
                  <a:outerShdw blurRad="38100" dist="38100" dir="2700000" algn="tl">
                    <a:srgbClr val="FFFFFF"/>
                  </a:outerShdw>
                </a:effectLst>
                <a:ea typeface="+mj-ea"/>
              </a:rPr>
              <a:t>Honor Over &amp; Above Truth!</a:t>
            </a:r>
          </a:p>
        </p:txBody>
      </p:sp>
    </p:spTree>
    <p:extLst>
      <p:ext uri="{BB962C8B-B14F-4D97-AF65-F5344CB8AC3E}">
        <p14:creationId xmlns:p14="http://schemas.microsoft.com/office/powerpoint/2010/main" val="2686359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01011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011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10115" name="Rectangle 3">
            <a:extLst>
              <a:ext uri="{FF2B5EF4-FFF2-40B4-BE49-F238E27FC236}">
                <a16:creationId xmlns:a16="http://schemas.microsoft.com/office/drawing/2014/main" id="{B9A473ED-2E32-4C32-B8DB-902478D06DDD}"/>
              </a:ext>
            </a:extLst>
          </p:cNvPr>
          <p:cNvSpPr>
            <a:spLocks noGrp="1" noChangeArrowheads="1"/>
          </p:cNvSpPr>
          <p:nvPr>
            <p:ph type="body" idx="1"/>
          </p:nvPr>
        </p:nvSpPr>
        <p:spPr>
          <a:xfrm>
            <a:off x="0" y="1143000"/>
            <a:ext cx="5890661"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Char char="Ø"/>
              <a:defRPr/>
            </a:pPr>
            <a:endParaRPr lang="en-US" sz="800" b="1" dirty="0">
              <a:solidFill>
                <a:srgbClr val="FF9900"/>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rgbClr val="FFFF00"/>
                </a:solidFill>
                <a:ea typeface="+mn-ea"/>
              </a:rPr>
              <a:t>This Social Order That Valued Honor Scoring Overarched In The Mediterranean Rim Of Antiquity.</a:t>
            </a:r>
          </a:p>
          <a:p>
            <a:pPr eaLnBrk="1" hangingPunct="1">
              <a:lnSpc>
                <a:spcPct val="90000"/>
              </a:lnSpc>
              <a:buFont typeface="Wingdings" pitchFamily="2" charset="2"/>
              <a:buChar char="Ø"/>
              <a:defRPr/>
            </a:pPr>
            <a:r>
              <a:rPr lang="en-US" sz="2000" b="1" dirty="0">
                <a:solidFill>
                  <a:srgbClr val="FFFF00"/>
                </a:solidFill>
                <a:ea typeface="+mn-ea"/>
              </a:rPr>
              <a:t>It Expressed The Core Values Of The Bible World:  Honor &amp; Shame</a:t>
            </a:r>
          </a:p>
          <a:p>
            <a:pPr eaLnBrk="1" hangingPunct="1">
              <a:lnSpc>
                <a:spcPct val="90000"/>
              </a:lnSpc>
              <a:buFont typeface="Wingdings" pitchFamily="2" charset="2"/>
              <a:buChar char="Ø"/>
              <a:defRPr/>
            </a:pPr>
            <a:r>
              <a:rPr lang="en-US" sz="2000" b="1" dirty="0">
                <a:solidFill>
                  <a:srgbClr val="FFFF00"/>
                </a:solidFill>
                <a:ea typeface="+mn-ea"/>
              </a:rPr>
              <a:t>The Writer Luke Felt No Need To Include Background Information For The Modern Western Mindset.</a:t>
            </a:r>
          </a:p>
          <a:p>
            <a:pPr eaLnBrk="1" hangingPunct="1">
              <a:lnSpc>
                <a:spcPct val="90000"/>
              </a:lnSpc>
              <a:buFont typeface="Wingdings" pitchFamily="2" charset="2"/>
              <a:buChar char="Ø"/>
              <a:defRPr/>
            </a:pPr>
            <a:r>
              <a:rPr lang="en-US" sz="2400" b="1" dirty="0">
                <a:solidFill>
                  <a:srgbClr val="FFFF00"/>
                </a:solidFill>
                <a:ea typeface="+mn-ea"/>
              </a:rPr>
              <a:t>Proper Chapter Division Should Have Started With Luke 3:  23  - &amp; -  Extended Ending With Luke 4:  29.</a:t>
            </a:r>
          </a:p>
          <a:p>
            <a:pPr eaLnBrk="1" hangingPunct="1">
              <a:lnSpc>
                <a:spcPct val="90000"/>
              </a:lnSpc>
              <a:buFont typeface="Wingdings" pitchFamily="2" charset="2"/>
              <a:buChar char="Ø"/>
              <a:defRPr/>
            </a:pPr>
            <a:r>
              <a:rPr lang="en-US" sz="2800" b="1" dirty="0">
                <a:solidFill>
                  <a:srgbClr val="FF9900"/>
                </a:solidFill>
                <a:effectLst>
                  <a:outerShdw blurRad="38100" dist="38100" dir="2700000" algn="tl">
                    <a:srgbClr val="000000"/>
                  </a:outerShdw>
                </a:effectLst>
                <a:ea typeface="+mn-ea"/>
              </a:rPr>
              <a:t>This Approach Provides The Proper Insight Into What Are Internal Indicators Of Intent &amp; By That Illumination A Better Interpretation Of Verses 5 – 8</a:t>
            </a:r>
            <a:endParaRPr lang="en-US" sz="2800" dirty="0">
              <a:solidFill>
                <a:srgbClr val="FF9900"/>
              </a:solidFill>
              <a:effectLst>
                <a:outerShdw blurRad="38100" dist="38100" dir="2700000" algn="tl">
                  <a:srgbClr val="000000"/>
                </a:outerShdw>
              </a:effectLst>
              <a:ea typeface="+mn-ea"/>
            </a:endParaRPr>
          </a:p>
        </p:txBody>
      </p:sp>
      <p:sp>
        <p:nvSpPr>
          <p:cNvPr id="6" name="Rectangle 1026" descr="Medium wood">
            <a:extLst>
              <a:ext uri="{FF2B5EF4-FFF2-40B4-BE49-F238E27FC236}">
                <a16:creationId xmlns:a16="http://schemas.microsoft.com/office/drawing/2014/main" id="{0EAC3BB3-4EAA-47E1-81C4-CE5F7DB4AECA}"/>
              </a:ext>
            </a:extLst>
          </p:cNvPr>
          <p:cNvSpPr txBox="1">
            <a:spLocks noChangeArrowheads="1"/>
          </p:cNvSpPr>
          <p:nvPr/>
        </p:nvSpPr>
        <p:spPr bwMode="auto">
          <a:xfrm>
            <a:off x="-1" y="-1"/>
            <a:ext cx="5890661"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a:solidFill>
                  <a:schemeClr val="tx1"/>
                </a:solidFill>
                <a:effectLst>
                  <a:outerShdw blurRad="38100" dist="38100" dir="2700000" algn="tl">
                    <a:srgbClr val="FFFFFF"/>
                  </a:outerShdw>
                </a:effectLst>
                <a:latin typeface="Algerian" panose="04020705040A02060702" pitchFamily="82" charset="0"/>
                <a:ea typeface="+mj-ea"/>
              </a:rPr>
              <a:t> bible rim Culture</a:t>
            </a:r>
            <a:endParaRPr lang="en-US" b="1" kern="0" dirty="0">
              <a:solidFill>
                <a:schemeClr val="tx1"/>
              </a:solidFill>
              <a:effectLst>
                <a:outerShdw blurRad="38100" dist="38100" dir="2700000" algn="tl">
                  <a:srgbClr val="FFFFFF"/>
                </a:outerShdw>
              </a:effectLst>
              <a:latin typeface="Algerian" panose="04020705040A02060702" pitchFamily="82" charset="0"/>
              <a:ea typeface="+mj-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10115">
                                            <p:txEl>
                                              <p:pRg st="1" end="1"/>
                                            </p:txEl>
                                          </p:spTgt>
                                        </p:tgtEl>
                                        <p:attrNameLst>
                                          <p:attrName>style.visibility</p:attrName>
                                        </p:attrNameLst>
                                      </p:cBhvr>
                                      <p:to>
                                        <p:strVal val="visible"/>
                                      </p:to>
                                    </p:set>
                                    <p:anim calcmode="lin" valueType="num">
                                      <p:cBhvr>
                                        <p:cTn id="7" dur="1000" fill="hold"/>
                                        <p:tgtEl>
                                          <p:spTgt spid="201011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01011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01011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1011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10115">
                                            <p:txEl>
                                              <p:pRg st="2" end="2"/>
                                            </p:txEl>
                                          </p:spTgt>
                                        </p:tgtEl>
                                        <p:attrNameLst>
                                          <p:attrName>style.visibility</p:attrName>
                                        </p:attrNameLst>
                                      </p:cBhvr>
                                      <p:to>
                                        <p:strVal val="visible"/>
                                      </p:to>
                                    </p:set>
                                    <p:anim calcmode="lin" valueType="num">
                                      <p:cBhvr>
                                        <p:cTn id="15" dur="1000" fill="hold"/>
                                        <p:tgtEl>
                                          <p:spTgt spid="201011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01011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01011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1011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10115">
                                            <p:txEl>
                                              <p:pRg st="3" end="3"/>
                                            </p:txEl>
                                          </p:spTgt>
                                        </p:tgtEl>
                                        <p:attrNameLst>
                                          <p:attrName>style.visibility</p:attrName>
                                        </p:attrNameLst>
                                      </p:cBhvr>
                                      <p:to>
                                        <p:strVal val="visible"/>
                                      </p:to>
                                    </p:set>
                                    <p:anim calcmode="lin" valueType="num">
                                      <p:cBhvr>
                                        <p:cTn id="23" dur="1000" fill="hold"/>
                                        <p:tgtEl>
                                          <p:spTgt spid="201011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01011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0101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1011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10115">
                                            <p:txEl>
                                              <p:pRg st="4" end="4"/>
                                            </p:txEl>
                                          </p:spTgt>
                                        </p:tgtEl>
                                        <p:attrNameLst>
                                          <p:attrName>style.visibility</p:attrName>
                                        </p:attrNameLst>
                                      </p:cBhvr>
                                      <p:to>
                                        <p:strVal val="visible"/>
                                      </p:to>
                                    </p:set>
                                    <p:anim calcmode="lin" valueType="num">
                                      <p:cBhvr>
                                        <p:cTn id="31" dur="1000" fill="hold"/>
                                        <p:tgtEl>
                                          <p:spTgt spid="201011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01011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01011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1011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10115">
                                            <p:txEl>
                                              <p:pRg st="5" end="5"/>
                                            </p:txEl>
                                          </p:spTgt>
                                        </p:tgtEl>
                                        <p:attrNameLst>
                                          <p:attrName>style.visibility</p:attrName>
                                        </p:attrNameLst>
                                      </p:cBhvr>
                                      <p:to>
                                        <p:strVal val="visible"/>
                                      </p:to>
                                    </p:set>
                                    <p:anim calcmode="lin" valueType="num">
                                      <p:cBhvr>
                                        <p:cTn id="39" dur="1000" fill="hold"/>
                                        <p:tgtEl>
                                          <p:spTgt spid="2010115">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2010115">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201011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1011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011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07043" name="Rectangle 3">
            <a:extLst>
              <a:ext uri="{FF2B5EF4-FFF2-40B4-BE49-F238E27FC236}">
                <a16:creationId xmlns:a16="http://schemas.microsoft.com/office/drawing/2014/main" id="{C6E9D91C-F249-4A08-A7A5-E68FDDA03110}"/>
              </a:ext>
            </a:extLst>
          </p:cNvPr>
          <p:cNvSpPr>
            <a:spLocks noGrp="1" noChangeArrowheads="1"/>
          </p:cNvSpPr>
          <p:nvPr>
            <p:ph type="body" idx="1"/>
          </p:nvPr>
        </p:nvSpPr>
        <p:spPr>
          <a:xfrm>
            <a:off x="1" y="1143000"/>
            <a:ext cx="5727032"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8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r>
              <a:rPr lang="en-US" sz="2000" b="1" dirty="0">
                <a:solidFill>
                  <a:schemeClr val="bg1"/>
                </a:solidFill>
                <a:ea typeface="+mn-ea"/>
              </a:rPr>
              <a:t>These Verses In Total Amount To An Honor Test With Both Challenge and Response.</a:t>
            </a:r>
          </a:p>
          <a:p>
            <a:pPr eaLnBrk="1" hangingPunct="1">
              <a:lnSpc>
                <a:spcPct val="90000"/>
              </a:lnSpc>
              <a:buFont typeface="Wingdings" pitchFamily="2" charset="2"/>
              <a:buChar char="Ø"/>
              <a:defRPr/>
            </a:pPr>
            <a:r>
              <a:rPr lang="en-US" sz="2000" b="1" dirty="0">
                <a:solidFill>
                  <a:schemeClr val="bg1"/>
                </a:solidFill>
                <a:ea typeface="+mn-ea"/>
              </a:rPr>
              <a:t>It Begins With The Honor Claim Found In Chapter Three – What Would Have Been Considered An Audacious Genealogy Traced All The Way Back To Father Adam and Then To The Almighty Himself.</a:t>
            </a:r>
          </a:p>
          <a:p>
            <a:pPr eaLnBrk="1" hangingPunct="1">
              <a:lnSpc>
                <a:spcPct val="90000"/>
              </a:lnSpc>
              <a:buFont typeface="Wingdings" pitchFamily="2" charset="2"/>
              <a:buChar char="Ø"/>
              <a:defRPr/>
            </a:pPr>
            <a:r>
              <a:rPr lang="en-US" sz="2000" b="1" dirty="0">
                <a:solidFill>
                  <a:schemeClr val="bg1"/>
                </a:solidFill>
                <a:ea typeface="+mn-ea"/>
              </a:rPr>
              <a:t>During Bible Times and In That World -    To Give Others Instruction Or To Have  The Right Of Public Speech – Required Recognition Of Honor. </a:t>
            </a:r>
          </a:p>
          <a:p>
            <a:pPr eaLnBrk="1" hangingPunct="1">
              <a:lnSpc>
                <a:spcPct val="90000"/>
              </a:lnSpc>
              <a:buFont typeface="Wingdings" pitchFamily="2" charset="2"/>
              <a:buChar char="Ø"/>
              <a:defRPr/>
            </a:pPr>
            <a:r>
              <a:rPr lang="en-US" sz="2000" b="1" dirty="0">
                <a:solidFill>
                  <a:schemeClr val="bg1"/>
                </a:solidFill>
                <a:ea typeface="+mn-ea"/>
              </a:rPr>
              <a:t>Honor Was Of Paternal Family Origin and Normatively Was Ascribed By The Ranking Of One’s Father and According To His Achievements.</a:t>
            </a: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2007044" name="Comment 4">
            <a:extLst>
              <a:ext uri="{FF2B5EF4-FFF2-40B4-BE49-F238E27FC236}">
                <a16:creationId xmlns:a16="http://schemas.microsoft.com/office/drawing/2014/main" id="{B0E5D19F-8287-46E4-A6BD-67FFB6C45297}"/>
              </a:ext>
            </a:extLst>
          </p:cNvPr>
          <p:cNvSpPr>
            <a:spLocks noChangeArrowheads="1"/>
          </p:cNvSpPr>
          <p:nvPr/>
        </p:nvSpPr>
        <p:spPr bwMode="auto">
          <a:xfrm>
            <a:off x="1539876" y="-762000"/>
            <a:ext cx="4022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Show </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KELLS</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Clip That Links Chap 3 &amp; 4.</a:t>
            </a:r>
          </a:p>
        </p:txBody>
      </p:sp>
      <p:sp>
        <p:nvSpPr>
          <p:cNvPr id="6" name="Rectangle 1026" descr="Medium wood">
            <a:extLst>
              <a:ext uri="{FF2B5EF4-FFF2-40B4-BE49-F238E27FC236}">
                <a16:creationId xmlns:a16="http://schemas.microsoft.com/office/drawing/2014/main" id="{FCDB842F-8DC7-414D-B3FF-C706B6025637}"/>
              </a:ext>
            </a:extLst>
          </p:cNvPr>
          <p:cNvSpPr txBox="1">
            <a:spLocks noChangeArrowheads="1"/>
          </p:cNvSpPr>
          <p:nvPr/>
        </p:nvSpPr>
        <p:spPr bwMode="auto">
          <a:xfrm>
            <a:off x="0" y="-1"/>
            <a:ext cx="5727032"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dirty="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dirty="0">
                <a:solidFill>
                  <a:schemeClr val="tx1"/>
                </a:solidFill>
                <a:effectLst>
                  <a:outerShdw blurRad="38100" dist="38100" dir="2700000" algn="tl">
                    <a:srgbClr val="FFFFFF"/>
                  </a:outerShdw>
                </a:effectLst>
                <a:latin typeface="Algerian" panose="04020705040A02060702" pitchFamily="82" charset="0"/>
                <a:ea typeface="+mj-ea"/>
              </a:rPr>
              <a:t> bible rim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07043">
                                            <p:txEl>
                                              <p:pRg st="0" end="0"/>
                                            </p:txEl>
                                          </p:spTgt>
                                        </p:tgtEl>
                                        <p:attrNameLst>
                                          <p:attrName>style.visibility</p:attrName>
                                        </p:attrNameLst>
                                      </p:cBhvr>
                                      <p:to>
                                        <p:strVal val="visible"/>
                                      </p:to>
                                    </p:set>
                                    <p:anim calcmode="lin" valueType="num">
                                      <p:cBhvr>
                                        <p:cTn id="7" dur="1000" fill="hold"/>
                                        <p:tgtEl>
                                          <p:spTgt spid="20070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070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070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070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07043">
                                            <p:txEl>
                                              <p:pRg st="1" end="1"/>
                                            </p:txEl>
                                          </p:spTgt>
                                        </p:tgtEl>
                                        <p:attrNameLst>
                                          <p:attrName>style.visibility</p:attrName>
                                        </p:attrNameLst>
                                      </p:cBhvr>
                                      <p:to>
                                        <p:strVal val="visible"/>
                                      </p:to>
                                    </p:set>
                                    <p:anim calcmode="lin" valueType="num">
                                      <p:cBhvr>
                                        <p:cTn id="15" dur="1000" fill="hold"/>
                                        <p:tgtEl>
                                          <p:spTgt spid="20070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070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070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070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07043">
                                            <p:txEl>
                                              <p:pRg st="2" end="2"/>
                                            </p:txEl>
                                          </p:spTgt>
                                        </p:tgtEl>
                                        <p:attrNameLst>
                                          <p:attrName>style.visibility</p:attrName>
                                        </p:attrNameLst>
                                      </p:cBhvr>
                                      <p:to>
                                        <p:strVal val="visible"/>
                                      </p:to>
                                    </p:set>
                                    <p:anim calcmode="lin" valueType="num">
                                      <p:cBhvr>
                                        <p:cTn id="23" dur="1000" fill="hold"/>
                                        <p:tgtEl>
                                          <p:spTgt spid="20070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0070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0070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070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07043">
                                            <p:txEl>
                                              <p:pRg st="3" end="3"/>
                                            </p:txEl>
                                          </p:spTgt>
                                        </p:tgtEl>
                                        <p:attrNameLst>
                                          <p:attrName>style.visibility</p:attrName>
                                        </p:attrNameLst>
                                      </p:cBhvr>
                                      <p:to>
                                        <p:strVal val="visible"/>
                                      </p:to>
                                    </p:set>
                                    <p:anim calcmode="lin" valueType="num">
                                      <p:cBhvr>
                                        <p:cTn id="31" dur="1000" fill="hold"/>
                                        <p:tgtEl>
                                          <p:spTgt spid="20070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0070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00704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0704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07043">
                                            <p:txEl>
                                              <p:pRg st="4" end="4"/>
                                            </p:txEl>
                                          </p:spTgt>
                                        </p:tgtEl>
                                        <p:attrNameLst>
                                          <p:attrName>style.visibility</p:attrName>
                                        </p:attrNameLst>
                                      </p:cBhvr>
                                      <p:to>
                                        <p:strVal val="visible"/>
                                      </p:to>
                                    </p:set>
                                    <p:anim calcmode="lin" valueType="num">
                                      <p:cBhvr>
                                        <p:cTn id="39" dur="1000" fill="hold"/>
                                        <p:tgtEl>
                                          <p:spTgt spid="20070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0070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00704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0704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007043">
                                            <p:txEl>
                                              <p:pRg st="5" end="5"/>
                                            </p:txEl>
                                          </p:spTgt>
                                        </p:tgtEl>
                                        <p:attrNameLst>
                                          <p:attrName>style.visibility</p:attrName>
                                        </p:attrNameLst>
                                      </p:cBhvr>
                                      <p:to>
                                        <p:strVal val="visible"/>
                                      </p:to>
                                    </p:set>
                                    <p:anim calcmode="lin" valueType="num">
                                      <p:cBhvr>
                                        <p:cTn id="47" dur="1000" fill="hold"/>
                                        <p:tgtEl>
                                          <p:spTgt spid="200704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00704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00704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00704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007043">
                                            <p:txEl>
                                              <p:pRg st="9" end="9"/>
                                            </p:txEl>
                                          </p:spTgt>
                                        </p:tgtEl>
                                        <p:attrNameLst>
                                          <p:attrName>style.visibility</p:attrName>
                                        </p:attrNameLst>
                                      </p:cBhvr>
                                      <p:to>
                                        <p:strVal val="visible"/>
                                      </p:to>
                                    </p:set>
                                    <p:anim calcmode="lin" valueType="num">
                                      <p:cBhvr>
                                        <p:cTn id="55" dur="1000" fill="hold"/>
                                        <p:tgtEl>
                                          <p:spTgt spid="2007043">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2007043">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200704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007043">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43"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08067" name="Rectangle 3">
            <a:extLst>
              <a:ext uri="{FF2B5EF4-FFF2-40B4-BE49-F238E27FC236}">
                <a16:creationId xmlns:a16="http://schemas.microsoft.com/office/drawing/2014/main" id="{E2E606E8-7EA4-429B-97EF-8B1B69A4D137}"/>
              </a:ext>
            </a:extLst>
          </p:cNvPr>
          <p:cNvSpPr>
            <a:spLocks noGrp="1" noChangeArrowheads="1"/>
          </p:cNvSpPr>
          <p:nvPr>
            <p:ph type="body" idx="1"/>
          </p:nvPr>
        </p:nvSpPr>
        <p:spPr>
          <a:xfrm>
            <a:off x="0" y="1143000"/>
            <a:ext cx="5678905"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4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None/>
              <a:defRPr/>
            </a:pPr>
            <a:endParaRPr lang="en-US" sz="1400" b="1" u="sng" dirty="0">
              <a:solidFill>
                <a:srgbClr val="FFFF00"/>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a typeface="+mn-ea"/>
              </a:rPr>
              <a:t>First &amp; Second Stories Of Luke Chapter Four Are To Be Related Together As Both The Test &amp; The Proof Of This Ultimate Genealogy &amp; Claim Of Highest Honor.</a:t>
            </a:r>
          </a:p>
          <a:p>
            <a:pPr eaLnBrk="1" hangingPunct="1">
              <a:lnSpc>
                <a:spcPct val="90000"/>
              </a:lnSpc>
              <a:buFont typeface="Wingdings" pitchFamily="2" charset="2"/>
              <a:buChar char="Ø"/>
              <a:defRPr/>
            </a:pPr>
            <a:endParaRPr lang="en-US" sz="2000" b="1" dirty="0">
              <a:solidFill>
                <a:schemeClr val="bg1"/>
              </a:solidFill>
              <a:ea typeface="+mn-ea"/>
            </a:endParaRPr>
          </a:p>
          <a:p>
            <a:pPr eaLnBrk="1" hangingPunct="1">
              <a:lnSpc>
                <a:spcPct val="90000"/>
              </a:lnSpc>
              <a:buFont typeface="Wingdings" pitchFamily="2" charset="2"/>
              <a:buChar char="Ø"/>
              <a:defRPr/>
            </a:pPr>
            <a:r>
              <a:rPr lang="en-US" sz="2400" b="1" dirty="0">
                <a:solidFill>
                  <a:schemeClr val="bg1"/>
                </a:solidFill>
                <a:ea typeface="+mn-ea"/>
              </a:rPr>
              <a:t>Frequently, This Was A Game Of Wits;  For With Every Heckler Challenge An Appropriate Answer Was Required.  Perceptions and Expectation Norms Of Carefully Measured Response Had To Be Met To Maintain Both The Present &amp; Obtain The Potential Audience.</a:t>
            </a:r>
            <a:r>
              <a:rPr lang="en-US" sz="1200" b="1"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Char char="Ø"/>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5" name="Rectangle 1026" descr="Medium wood">
            <a:extLst>
              <a:ext uri="{FF2B5EF4-FFF2-40B4-BE49-F238E27FC236}">
                <a16:creationId xmlns:a16="http://schemas.microsoft.com/office/drawing/2014/main" id="{92AAB06F-E5BA-448A-BC4A-94502EDA0FD1}"/>
              </a:ext>
            </a:extLst>
          </p:cNvPr>
          <p:cNvSpPr txBox="1">
            <a:spLocks noChangeArrowheads="1"/>
          </p:cNvSpPr>
          <p:nvPr/>
        </p:nvSpPr>
        <p:spPr bwMode="auto">
          <a:xfrm>
            <a:off x="-1" y="-1"/>
            <a:ext cx="5678905"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a:solidFill>
                  <a:schemeClr val="tx1"/>
                </a:solidFill>
                <a:effectLst>
                  <a:outerShdw blurRad="38100" dist="38100" dir="2700000" algn="tl">
                    <a:srgbClr val="FFFFFF"/>
                  </a:outerShdw>
                </a:effectLst>
                <a:latin typeface="Algerian" panose="04020705040A02060702" pitchFamily="82" charset="0"/>
                <a:ea typeface="+mj-ea"/>
              </a:rPr>
              <a:t> bible rim Culture</a:t>
            </a:r>
            <a:endParaRPr lang="en-US" b="1" kern="0" dirty="0">
              <a:solidFill>
                <a:schemeClr val="tx1"/>
              </a:solidFill>
              <a:effectLst>
                <a:outerShdw blurRad="38100" dist="38100" dir="2700000" algn="tl">
                  <a:srgbClr val="FFFFFF"/>
                </a:outerShdw>
              </a:effectLst>
              <a:latin typeface="Algerian" panose="04020705040A02060702" pitchFamily="82" charset="0"/>
              <a:ea typeface="+mj-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08067">
                                            <p:txEl>
                                              <p:pRg st="0" end="0"/>
                                            </p:txEl>
                                          </p:spTgt>
                                        </p:tgtEl>
                                        <p:attrNameLst>
                                          <p:attrName>style.visibility</p:attrName>
                                        </p:attrNameLst>
                                      </p:cBhvr>
                                      <p:to>
                                        <p:strVal val="visible"/>
                                      </p:to>
                                    </p:set>
                                    <p:anim calcmode="lin" valueType="num">
                                      <p:cBhvr>
                                        <p:cTn id="7" dur="1000" fill="hold"/>
                                        <p:tgtEl>
                                          <p:spTgt spid="20080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080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080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080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08067">
                                            <p:txEl>
                                              <p:pRg st="1" end="1"/>
                                            </p:txEl>
                                          </p:spTgt>
                                        </p:tgtEl>
                                        <p:attrNameLst>
                                          <p:attrName>style.visibility</p:attrName>
                                        </p:attrNameLst>
                                      </p:cBhvr>
                                      <p:to>
                                        <p:strVal val="visible"/>
                                      </p:to>
                                    </p:set>
                                    <p:anim calcmode="lin" valueType="num">
                                      <p:cBhvr>
                                        <p:cTn id="15" dur="1000" fill="hold"/>
                                        <p:tgtEl>
                                          <p:spTgt spid="20080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080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080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080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08067">
                                            <p:txEl>
                                              <p:pRg st="3" end="3"/>
                                            </p:txEl>
                                          </p:spTgt>
                                        </p:tgtEl>
                                        <p:attrNameLst>
                                          <p:attrName>style.visibility</p:attrName>
                                        </p:attrNameLst>
                                      </p:cBhvr>
                                      <p:to>
                                        <p:strVal val="visible"/>
                                      </p:to>
                                    </p:set>
                                    <p:anim calcmode="lin" valueType="num">
                                      <p:cBhvr>
                                        <p:cTn id="23" dur="1000" fill="hold"/>
                                        <p:tgtEl>
                                          <p:spTgt spid="200806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00806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0080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080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08067">
                                            <p:txEl>
                                              <p:pRg st="5" end="5"/>
                                            </p:txEl>
                                          </p:spTgt>
                                        </p:tgtEl>
                                        <p:attrNameLst>
                                          <p:attrName>style.visibility</p:attrName>
                                        </p:attrNameLst>
                                      </p:cBhvr>
                                      <p:to>
                                        <p:strVal val="visible"/>
                                      </p:to>
                                    </p:set>
                                    <p:anim calcmode="lin" valueType="num">
                                      <p:cBhvr>
                                        <p:cTn id="31" dur="1000" fill="hold"/>
                                        <p:tgtEl>
                                          <p:spTgt spid="2008067">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2008067">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20080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080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08067">
                                            <p:txEl>
                                              <p:pRg st="9" end="9"/>
                                            </p:txEl>
                                          </p:spTgt>
                                        </p:tgtEl>
                                        <p:attrNameLst>
                                          <p:attrName>style.visibility</p:attrName>
                                        </p:attrNameLst>
                                      </p:cBhvr>
                                      <p:to>
                                        <p:strVal val="visible"/>
                                      </p:to>
                                    </p:set>
                                    <p:anim calcmode="lin" valueType="num">
                                      <p:cBhvr>
                                        <p:cTn id="39" dur="1000" fill="hold"/>
                                        <p:tgtEl>
                                          <p:spTgt spid="2008067">
                                            <p:txEl>
                                              <p:pRg st="9" end="9"/>
                                            </p:txEl>
                                          </p:spTgt>
                                        </p:tgtEl>
                                        <p:attrNameLst>
                                          <p:attrName>ppt_w</p:attrName>
                                        </p:attrNameLst>
                                      </p:cBhvr>
                                      <p:tavLst>
                                        <p:tav tm="0">
                                          <p:val>
                                            <p:fltVal val="0"/>
                                          </p:val>
                                        </p:tav>
                                        <p:tav tm="100000">
                                          <p:val>
                                            <p:strVal val="#ppt_w"/>
                                          </p:val>
                                        </p:tav>
                                      </p:tavLst>
                                    </p:anim>
                                    <p:anim calcmode="lin" valueType="num">
                                      <p:cBhvr>
                                        <p:cTn id="40" dur="1000" fill="hold"/>
                                        <p:tgtEl>
                                          <p:spTgt spid="2008067">
                                            <p:txEl>
                                              <p:pRg st="9" end="9"/>
                                            </p:txEl>
                                          </p:spTgt>
                                        </p:tgtEl>
                                        <p:attrNameLst>
                                          <p:attrName>ppt_h</p:attrName>
                                        </p:attrNameLst>
                                      </p:cBhvr>
                                      <p:tavLst>
                                        <p:tav tm="0">
                                          <p:val>
                                            <p:fltVal val="0"/>
                                          </p:val>
                                        </p:tav>
                                        <p:tav tm="100000">
                                          <p:val>
                                            <p:strVal val="#ppt_h"/>
                                          </p:val>
                                        </p:tav>
                                      </p:tavLst>
                                    </p:anim>
                                    <p:anim calcmode="lin" valueType="num">
                                      <p:cBhvr>
                                        <p:cTn id="41" dur="1000" fill="hold"/>
                                        <p:tgtEl>
                                          <p:spTgt spid="2008067">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08067">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6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09091" name="Rectangle 3">
            <a:extLst>
              <a:ext uri="{FF2B5EF4-FFF2-40B4-BE49-F238E27FC236}">
                <a16:creationId xmlns:a16="http://schemas.microsoft.com/office/drawing/2014/main" id="{2194839A-0023-4548-A9EF-CB7A7875CC5B}"/>
              </a:ext>
            </a:extLst>
          </p:cNvPr>
          <p:cNvSpPr>
            <a:spLocks noGrp="1" noChangeArrowheads="1"/>
          </p:cNvSpPr>
          <p:nvPr>
            <p:ph type="body" idx="1"/>
          </p:nvPr>
        </p:nvSpPr>
        <p:spPr>
          <a:xfrm>
            <a:off x="-1" y="1143000"/>
            <a:ext cx="5794409"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4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r>
              <a:rPr lang="en-US" sz="2400" b="1" dirty="0">
                <a:solidFill>
                  <a:schemeClr val="bg1"/>
                </a:solidFill>
                <a:effectLst>
                  <a:outerShdw blurRad="38100" dist="38100" dir="2700000" algn="tl">
                    <a:srgbClr val="000000"/>
                  </a:outerShdw>
                </a:effectLst>
                <a:ea typeface="+mn-ea"/>
              </a:rPr>
              <a:t>Satan Challenged The Lord’s Status Ranking Through Family By Way Of Charging Repeatedly ‘</a:t>
            </a:r>
            <a:r>
              <a:rPr lang="en-US" sz="2400" b="1" i="1" dirty="0">
                <a:solidFill>
                  <a:schemeClr val="bg1"/>
                </a:solidFill>
                <a:effectLst>
                  <a:outerShdw blurRad="38100" dist="38100" dir="2700000" algn="tl">
                    <a:srgbClr val="000000"/>
                  </a:outerShdw>
                </a:effectLst>
                <a:ea typeface="+mn-ea"/>
              </a:rPr>
              <a:t>If you are the Son of God…’</a:t>
            </a:r>
          </a:p>
          <a:p>
            <a:pPr eaLnBrk="1" hangingPunct="1">
              <a:lnSpc>
                <a:spcPct val="90000"/>
              </a:lnSpc>
              <a:buFont typeface="Wingdings" pitchFamily="2" charset="2"/>
              <a:buChar char="Ø"/>
              <a:defRPr/>
            </a:pPr>
            <a:r>
              <a:rPr lang="en-US" sz="2400" b="1" dirty="0">
                <a:solidFill>
                  <a:schemeClr val="bg1"/>
                </a:solidFill>
                <a:effectLst>
                  <a:outerShdw blurRad="38100" dist="38100" dir="2700000" algn="tl">
                    <a:srgbClr val="000000"/>
                  </a:outerShdw>
                </a:effectLst>
                <a:ea typeface="+mn-ea"/>
              </a:rPr>
              <a:t>Under This Classical World Honor System The Only Acceptable Way Of Demonstrating The Rank Of The Loyal Son Was By His Quoting The Beloved Father.</a:t>
            </a:r>
            <a:r>
              <a:rPr lang="en-US" sz="2000" b="1"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Lord Quotes Deuteronomy Linking To Manna &amp; The Metaphor Of Forty</a:t>
            </a: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In That Sea Rim World To Resist  One’s  Adversary For 40 Days Made Any Duel By Then A Draw – W/O A Status Game Winner.  </a:t>
            </a:r>
          </a:p>
          <a:p>
            <a:pPr eaLnBrk="1" hangingPunct="1">
              <a:lnSpc>
                <a:spcPct val="90000"/>
              </a:lnSpc>
              <a:buFont typeface="Wingdings" pitchFamily="2" charset="2"/>
              <a:buChar char="Ø"/>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5" name="Rectangle 1026" descr="Medium wood">
            <a:extLst>
              <a:ext uri="{FF2B5EF4-FFF2-40B4-BE49-F238E27FC236}">
                <a16:creationId xmlns:a16="http://schemas.microsoft.com/office/drawing/2014/main" id="{0642F85E-B7B2-4DAF-BE51-45D3B588DED1}"/>
              </a:ext>
            </a:extLst>
          </p:cNvPr>
          <p:cNvSpPr txBox="1">
            <a:spLocks noChangeArrowheads="1"/>
          </p:cNvSpPr>
          <p:nvPr/>
        </p:nvSpPr>
        <p:spPr bwMode="auto">
          <a:xfrm>
            <a:off x="-1" y="-1"/>
            <a:ext cx="5794409"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dirty="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dirty="0">
                <a:solidFill>
                  <a:schemeClr val="tx1"/>
                </a:solidFill>
                <a:effectLst>
                  <a:outerShdw blurRad="38100" dist="38100" dir="2700000" algn="tl">
                    <a:srgbClr val="FFFFFF"/>
                  </a:outerShdw>
                </a:effectLst>
                <a:latin typeface="Algerian" panose="04020705040A02060702" pitchFamily="82" charset="0"/>
                <a:ea typeface="+mj-ea"/>
              </a:rPr>
              <a:t> bible rim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09091">
                                            <p:txEl>
                                              <p:pRg st="0" end="0"/>
                                            </p:txEl>
                                          </p:spTgt>
                                        </p:tgtEl>
                                        <p:attrNameLst>
                                          <p:attrName>style.visibility</p:attrName>
                                        </p:attrNameLst>
                                      </p:cBhvr>
                                      <p:to>
                                        <p:strVal val="visible"/>
                                      </p:to>
                                    </p:set>
                                    <p:anim calcmode="lin" valueType="num">
                                      <p:cBhvr>
                                        <p:cTn id="7" dur="1000" fill="hold"/>
                                        <p:tgtEl>
                                          <p:spTgt spid="20090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090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090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090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09091">
                                            <p:txEl>
                                              <p:pRg st="1" end="1"/>
                                            </p:txEl>
                                          </p:spTgt>
                                        </p:tgtEl>
                                        <p:attrNameLst>
                                          <p:attrName>style.visibility</p:attrName>
                                        </p:attrNameLst>
                                      </p:cBhvr>
                                      <p:to>
                                        <p:strVal val="visible"/>
                                      </p:to>
                                    </p:set>
                                    <p:anim calcmode="lin" valueType="num">
                                      <p:cBhvr>
                                        <p:cTn id="15" dur="1000" fill="hold"/>
                                        <p:tgtEl>
                                          <p:spTgt spid="20090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090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090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090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09091">
                                            <p:txEl>
                                              <p:pRg st="2" end="2"/>
                                            </p:txEl>
                                          </p:spTgt>
                                        </p:tgtEl>
                                        <p:attrNameLst>
                                          <p:attrName>style.visibility</p:attrName>
                                        </p:attrNameLst>
                                      </p:cBhvr>
                                      <p:to>
                                        <p:strVal val="visible"/>
                                      </p:to>
                                    </p:set>
                                    <p:anim calcmode="lin" valueType="num">
                                      <p:cBhvr>
                                        <p:cTn id="23" dur="1000" fill="hold"/>
                                        <p:tgtEl>
                                          <p:spTgt spid="20090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0090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0090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090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09091">
                                            <p:txEl>
                                              <p:pRg st="3" end="3"/>
                                            </p:txEl>
                                          </p:spTgt>
                                        </p:tgtEl>
                                        <p:attrNameLst>
                                          <p:attrName>style.visibility</p:attrName>
                                        </p:attrNameLst>
                                      </p:cBhvr>
                                      <p:to>
                                        <p:strVal val="visible"/>
                                      </p:to>
                                    </p:set>
                                    <p:anim calcmode="lin" valueType="num">
                                      <p:cBhvr>
                                        <p:cTn id="31" dur="1000" fill="hold"/>
                                        <p:tgtEl>
                                          <p:spTgt spid="20090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0090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0090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090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09091">
                                            <p:txEl>
                                              <p:pRg st="4" end="4"/>
                                            </p:txEl>
                                          </p:spTgt>
                                        </p:tgtEl>
                                        <p:attrNameLst>
                                          <p:attrName>style.visibility</p:attrName>
                                        </p:attrNameLst>
                                      </p:cBhvr>
                                      <p:to>
                                        <p:strVal val="visible"/>
                                      </p:to>
                                    </p:set>
                                    <p:anim calcmode="lin" valueType="num">
                                      <p:cBhvr>
                                        <p:cTn id="39" dur="1000" fill="hold"/>
                                        <p:tgtEl>
                                          <p:spTgt spid="20090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0090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0090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090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009091">
                                            <p:txEl>
                                              <p:pRg st="5" end="5"/>
                                            </p:txEl>
                                          </p:spTgt>
                                        </p:tgtEl>
                                        <p:attrNameLst>
                                          <p:attrName>style.visibility</p:attrName>
                                        </p:attrNameLst>
                                      </p:cBhvr>
                                      <p:to>
                                        <p:strVal val="visible"/>
                                      </p:to>
                                    </p:set>
                                    <p:anim calcmode="lin" valueType="num">
                                      <p:cBhvr>
                                        <p:cTn id="47" dur="1000" fill="hold"/>
                                        <p:tgtEl>
                                          <p:spTgt spid="20090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0090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0090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0090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009091">
                                            <p:txEl>
                                              <p:pRg st="10" end="10"/>
                                            </p:txEl>
                                          </p:spTgt>
                                        </p:tgtEl>
                                        <p:attrNameLst>
                                          <p:attrName>style.visibility</p:attrName>
                                        </p:attrNameLst>
                                      </p:cBhvr>
                                      <p:to>
                                        <p:strVal val="visible"/>
                                      </p:to>
                                    </p:set>
                                    <p:anim calcmode="lin" valueType="num">
                                      <p:cBhvr>
                                        <p:cTn id="55" dur="1000" fill="hold"/>
                                        <p:tgtEl>
                                          <p:spTgt spid="2009091">
                                            <p:txEl>
                                              <p:pRg st="10" end="10"/>
                                            </p:txEl>
                                          </p:spTgt>
                                        </p:tgtEl>
                                        <p:attrNameLst>
                                          <p:attrName>ppt_w</p:attrName>
                                        </p:attrNameLst>
                                      </p:cBhvr>
                                      <p:tavLst>
                                        <p:tav tm="0">
                                          <p:val>
                                            <p:fltVal val="0"/>
                                          </p:val>
                                        </p:tav>
                                        <p:tav tm="100000">
                                          <p:val>
                                            <p:strVal val="#ppt_w"/>
                                          </p:val>
                                        </p:tav>
                                      </p:tavLst>
                                    </p:anim>
                                    <p:anim calcmode="lin" valueType="num">
                                      <p:cBhvr>
                                        <p:cTn id="56" dur="1000" fill="hold"/>
                                        <p:tgtEl>
                                          <p:spTgt spid="2009091">
                                            <p:txEl>
                                              <p:pRg st="10" end="10"/>
                                            </p:txEl>
                                          </p:spTgt>
                                        </p:tgtEl>
                                        <p:attrNameLst>
                                          <p:attrName>ppt_h</p:attrName>
                                        </p:attrNameLst>
                                      </p:cBhvr>
                                      <p:tavLst>
                                        <p:tav tm="0">
                                          <p:val>
                                            <p:fltVal val="0"/>
                                          </p:val>
                                        </p:tav>
                                        <p:tav tm="100000">
                                          <p:val>
                                            <p:strVal val="#ppt_h"/>
                                          </p:val>
                                        </p:tav>
                                      </p:tavLst>
                                    </p:anim>
                                    <p:anim calcmode="lin" valueType="num">
                                      <p:cBhvr>
                                        <p:cTn id="57" dur="1000" fill="hold"/>
                                        <p:tgtEl>
                                          <p:spTgt spid="2009091">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009091">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9091"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86915" name="Rectangle 3">
            <a:extLst>
              <a:ext uri="{FF2B5EF4-FFF2-40B4-BE49-F238E27FC236}">
                <a16:creationId xmlns:a16="http://schemas.microsoft.com/office/drawing/2014/main" id="{3CE685A4-2595-4332-AF4F-3FD1F43A41C9}"/>
              </a:ext>
            </a:extLst>
          </p:cNvPr>
          <p:cNvSpPr>
            <a:spLocks noGrp="1" noChangeArrowheads="1"/>
          </p:cNvSpPr>
          <p:nvPr>
            <p:ph type="body" idx="1"/>
          </p:nvPr>
        </p:nvSpPr>
        <p:spPr>
          <a:xfrm>
            <a:off x="0" y="1143000"/>
            <a:ext cx="5640404"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4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endParaRPr lang="en-US" sz="8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400" b="1" dirty="0">
                <a:solidFill>
                  <a:schemeClr val="bg1"/>
                </a:solidFill>
                <a:effectLst>
                  <a:outerShdw blurRad="38100" dist="38100" dir="2700000" algn="tl">
                    <a:srgbClr val="000000"/>
                  </a:outerShdw>
                </a:effectLst>
                <a:ea typeface="+mn-ea"/>
              </a:rPr>
              <a:t>What Immediately Followed Was The Offer Of </a:t>
            </a:r>
            <a:r>
              <a:rPr lang="en-US" sz="2400" b="1" dirty="0" err="1">
                <a:solidFill>
                  <a:schemeClr val="bg1"/>
                </a:solidFill>
                <a:effectLst>
                  <a:outerShdw blurRad="38100" dist="38100" dir="2700000" algn="tl">
                    <a:srgbClr val="000000"/>
                  </a:outerShdw>
                </a:effectLst>
                <a:ea typeface="+mn-ea"/>
              </a:rPr>
              <a:t>Exchange.The</a:t>
            </a:r>
            <a:r>
              <a:rPr lang="en-US" sz="2400" b="1" dirty="0">
                <a:solidFill>
                  <a:schemeClr val="bg1"/>
                </a:solidFill>
                <a:effectLst>
                  <a:outerShdw blurRad="38100" dist="38100" dir="2700000" algn="tl">
                    <a:srgbClr val="000000"/>
                  </a:outerShdw>
                </a:effectLst>
                <a:ea typeface="+mn-ea"/>
              </a:rPr>
              <a:t> Son Of Man Would Get The Due Honor Of Men By Paying Homage To Satan.</a:t>
            </a:r>
          </a:p>
          <a:p>
            <a:pPr eaLnBrk="1" hangingPunct="1">
              <a:lnSpc>
                <a:spcPct val="90000"/>
              </a:lnSpc>
              <a:buFont typeface="Wingdings" pitchFamily="2" charset="2"/>
              <a:buChar char="Ø"/>
              <a:defRPr/>
            </a:pPr>
            <a:endParaRPr lang="en-US" sz="8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400" b="1" dirty="0">
                <a:solidFill>
                  <a:schemeClr val="bg1"/>
                </a:solidFill>
                <a:effectLst>
                  <a:outerShdw blurRad="38100" dist="38100" dir="2700000" algn="tl">
                    <a:srgbClr val="000000"/>
                  </a:outerShdw>
                </a:effectLst>
                <a:ea typeface="+mn-ea"/>
              </a:rPr>
              <a:t>To ‘Worship’ In Literal Greek Meant ‘Fall Down In Front Of’ To Privately Greet By A Kiss On The Cheek Was Seen As Polite Deference To Another. But The Public Kissing Of </a:t>
            </a:r>
            <a:r>
              <a:rPr lang="en-US" sz="2400" b="1" dirty="0" err="1">
                <a:solidFill>
                  <a:schemeClr val="bg1"/>
                </a:solidFill>
                <a:effectLst>
                  <a:outerShdw blurRad="38100" dist="38100" dir="2700000" algn="tl">
                    <a:srgbClr val="000000"/>
                  </a:outerShdw>
                </a:effectLst>
                <a:ea typeface="+mn-ea"/>
              </a:rPr>
              <a:t>Anothers</a:t>
            </a:r>
            <a:r>
              <a:rPr lang="en-US" sz="2400" b="1" dirty="0">
                <a:solidFill>
                  <a:schemeClr val="bg1"/>
                </a:solidFill>
                <a:effectLst>
                  <a:outerShdw blurRad="38100" dist="38100" dir="2700000" algn="tl">
                    <a:srgbClr val="000000"/>
                  </a:outerShdw>
                </a:effectLst>
                <a:ea typeface="+mn-ea"/>
              </a:rPr>
              <a:t>’ Feet Was The Salutation &amp; Expected Courtesy Of The Social Inferior - See Acts 10.</a:t>
            </a:r>
            <a:r>
              <a:rPr lang="en-US" sz="1200" b="1"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Char char="Ø"/>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5" name="Rectangle 1026" descr="Medium wood">
            <a:extLst>
              <a:ext uri="{FF2B5EF4-FFF2-40B4-BE49-F238E27FC236}">
                <a16:creationId xmlns:a16="http://schemas.microsoft.com/office/drawing/2014/main" id="{44417CF3-79DA-4909-8ACA-AD7FD10F2D3D}"/>
              </a:ext>
            </a:extLst>
          </p:cNvPr>
          <p:cNvSpPr txBox="1">
            <a:spLocks noChangeArrowheads="1"/>
          </p:cNvSpPr>
          <p:nvPr/>
        </p:nvSpPr>
        <p:spPr bwMode="auto">
          <a:xfrm>
            <a:off x="-1" y="-1"/>
            <a:ext cx="5640405"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a:solidFill>
                  <a:schemeClr val="tx1"/>
                </a:solidFill>
                <a:effectLst>
                  <a:outerShdw blurRad="38100" dist="38100" dir="2700000" algn="tl">
                    <a:srgbClr val="FFFFFF"/>
                  </a:outerShdw>
                </a:effectLst>
                <a:latin typeface="Algerian" panose="04020705040A02060702" pitchFamily="82" charset="0"/>
                <a:ea typeface="+mj-ea"/>
              </a:rPr>
              <a:t> bible rim Culture</a:t>
            </a:r>
            <a:endParaRPr lang="en-US" b="1" kern="0" dirty="0">
              <a:solidFill>
                <a:schemeClr val="tx1"/>
              </a:solidFill>
              <a:effectLst>
                <a:outerShdw blurRad="38100" dist="38100" dir="2700000" algn="tl">
                  <a:srgbClr val="FFFFFF"/>
                </a:outerShdw>
              </a:effectLst>
              <a:latin typeface="Algerian" panose="04020705040A02060702" pitchFamily="82" charset="0"/>
              <a:ea typeface="+mj-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86915">
                                            <p:txEl>
                                              <p:pRg st="0" end="0"/>
                                            </p:txEl>
                                          </p:spTgt>
                                        </p:tgtEl>
                                        <p:attrNameLst>
                                          <p:attrName>style.visibility</p:attrName>
                                        </p:attrNameLst>
                                      </p:cBhvr>
                                      <p:to>
                                        <p:strVal val="visible"/>
                                      </p:to>
                                    </p:set>
                                    <p:anim calcmode="lin" valueType="num">
                                      <p:cBhvr>
                                        <p:cTn id="7" dur="1000" fill="hold"/>
                                        <p:tgtEl>
                                          <p:spTgt spid="20869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869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869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869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86915">
                                            <p:txEl>
                                              <p:pRg st="1" end="1"/>
                                            </p:txEl>
                                          </p:spTgt>
                                        </p:tgtEl>
                                        <p:attrNameLst>
                                          <p:attrName>style.visibility</p:attrName>
                                        </p:attrNameLst>
                                      </p:cBhvr>
                                      <p:to>
                                        <p:strVal val="visible"/>
                                      </p:to>
                                    </p:set>
                                    <p:anim calcmode="lin" valueType="num">
                                      <p:cBhvr>
                                        <p:cTn id="15" dur="1000" fill="hold"/>
                                        <p:tgtEl>
                                          <p:spTgt spid="20869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869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8691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8691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86915">
                                            <p:txEl>
                                              <p:pRg st="3" end="3"/>
                                            </p:txEl>
                                          </p:spTgt>
                                        </p:tgtEl>
                                        <p:attrNameLst>
                                          <p:attrName>style.visibility</p:attrName>
                                        </p:attrNameLst>
                                      </p:cBhvr>
                                      <p:to>
                                        <p:strVal val="visible"/>
                                      </p:to>
                                    </p:set>
                                    <p:anim calcmode="lin" valueType="num">
                                      <p:cBhvr>
                                        <p:cTn id="23" dur="1000" fill="hold"/>
                                        <p:tgtEl>
                                          <p:spTgt spid="208691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08691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0869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8691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86915">
                                            <p:txEl>
                                              <p:pRg st="5" end="5"/>
                                            </p:txEl>
                                          </p:spTgt>
                                        </p:tgtEl>
                                        <p:attrNameLst>
                                          <p:attrName>style.visibility</p:attrName>
                                        </p:attrNameLst>
                                      </p:cBhvr>
                                      <p:to>
                                        <p:strVal val="visible"/>
                                      </p:to>
                                    </p:set>
                                    <p:anim calcmode="lin" valueType="num">
                                      <p:cBhvr>
                                        <p:cTn id="31" dur="1000" fill="hold"/>
                                        <p:tgtEl>
                                          <p:spTgt spid="208691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208691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208691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8691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86915">
                                            <p:txEl>
                                              <p:pRg st="9" end="9"/>
                                            </p:txEl>
                                          </p:spTgt>
                                        </p:tgtEl>
                                        <p:attrNameLst>
                                          <p:attrName>style.visibility</p:attrName>
                                        </p:attrNameLst>
                                      </p:cBhvr>
                                      <p:to>
                                        <p:strVal val="visible"/>
                                      </p:to>
                                    </p:set>
                                    <p:anim calcmode="lin" valueType="num">
                                      <p:cBhvr>
                                        <p:cTn id="39" dur="1000" fill="hold"/>
                                        <p:tgtEl>
                                          <p:spTgt spid="2086915">
                                            <p:txEl>
                                              <p:pRg st="9" end="9"/>
                                            </p:txEl>
                                          </p:spTgt>
                                        </p:tgtEl>
                                        <p:attrNameLst>
                                          <p:attrName>ppt_w</p:attrName>
                                        </p:attrNameLst>
                                      </p:cBhvr>
                                      <p:tavLst>
                                        <p:tav tm="0">
                                          <p:val>
                                            <p:fltVal val="0"/>
                                          </p:val>
                                        </p:tav>
                                        <p:tav tm="100000">
                                          <p:val>
                                            <p:strVal val="#ppt_w"/>
                                          </p:val>
                                        </p:tav>
                                      </p:tavLst>
                                    </p:anim>
                                    <p:anim calcmode="lin" valueType="num">
                                      <p:cBhvr>
                                        <p:cTn id="40" dur="1000" fill="hold"/>
                                        <p:tgtEl>
                                          <p:spTgt spid="2086915">
                                            <p:txEl>
                                              <p:pRg st="9" end="9"/>
                                            </p:txEl>
                                          </p:spTgt>
                                        </p:tgtEl>
                                        <p:attrNameLst>
                                          <p:attrName>ppt_h</p:attrName>
                                        </p:attrNameLst>
                                      </p:cBhvr>
                                      <p:tavLst>
                                        <p:tav tm="0">
                                          <p:val>
                                            <p:fltVal val="0"/>
                                          </p:val>
                                        </p:tav>
                                        <p:tav tm="100000">
                                          <p:val>
                                            <p:strVal val="#ppt_h"/>
                                          </p:val>
                                        </p:tav>
                                      </p:tavLst>
                                    </p:anim>
                                    <p:anim calcmode="lin" valueType="num">
                                      <p:cBhvr>
                                        <p:cTn id="41" dur="1000" fill="hold"/>
                                        <p:tgtEl>
                                          <p:spTgt spid="2086915">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86915">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91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951DF8C-1C83-4AE3-9090-330E1AD9E288}"/>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87939" name="Rectangle 3">
            <a:extLst>
              <a:ext uri="{FF2B5EF4-FFF2-40B4-BE49-F238E27FC236}">
                <a16:creationId xmlns:a16="http://schemas.microsoft.com/office/drawing/2014/main" id="{7451BB14-A942-4734-8710-F15CBAEE3E69}"/>
              </a:ext>
            </a:extLst>
          </p:cNvPr>
          <p:cNvSpPr>
            <a:spLocks noGrp="1" noChangeArrowheads="1"/>
          </p:cNvSpPr>
          <p:nvPr>
            <p:ph type="body" idx="1"/>
          </p:nvPr>
        </p:nvSpPr>
        <p:spPr>
          <a:xfrm>
            <a:off x="-1" y="1143000"/>
            <a:ext cx="5659655"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0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endParaRPr lang="en-US" sz="14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As Christ Conveys His Experience In Public To The Narrative Of Luke His Middle Eastern Audience Has Likely Had Their Ears Perked By Recitation Of The Old Testament Scripture and By His Approach Of The Good Son.</a:t>
            </a:r>
          </a:p>
          <a:p>
            <a:pPr eaLnBrk="1" hangingPunct="1">
              <a:lnSpc>
                <a:spcPct val="90000"/>
              </a:lnSpc>
              <a:buFont typeface="Wingdings" pitchFamily="2" charset="2"/>
              <a:buChar char="Ø"/>
              <a:defRPr/>
            </a:pPr>
            <a:endParaRPr lang="en-US" sz="10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After The Significant Period Of Forty Days,  When Satan Ceases Cosmic Assault &amp; Readily Departs, Many If Not Most Of This Targeted Audience Are Now Receptive To The Possibility That There Maybe More Here Than Meets The Eye With This Low Born &amp; Very Humble Carpenter’s Son Of Nazareth.</a:t>
            </a:r>
            <a:r>
              <a:rPr lang="en-US" sz="1200" b="1"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Char char="Ø"/>
              <a:defRPr/>
            </a:pPr>
            <a:endParaRPr lang="en-US" sz="14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5" name="Rectangle 1026" descr="Medium wood">
            <a:extLst>
              <a:ext uri="{FF2B5EF4-FFF2-40B4-BE49-F238E27FC236}">
                <a16:creationId xmlns:a16="http://schemas.microsoft.com/office/drawing/2014/main" id="{1335B929-9D29-446E-B332-6A055790F54E}"/>
              </a:ext>
            </a:extLst>
          </p:cNvPr>
          <p:cNvSpPr txBox="1">
            <a:spLocks noChangeArrowheads="1"/>
          </p:cNvSpPr>
          <p:nvPr/>
        </p:nvSpPr>
        <p:spPr bwMode="auto">
          <a:xfrm>
            <a:off x="-1" y="-1"/>
            <a:ext cx="5659655"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a:solidFill>
                  <a:schemeClr val="tx1"/>
                </a:solidFill>
                <a:effectLst>
                  <a:outerShdw blurRad="38100" dist="38100" dir="2700000" algn="tl">
                    <a:srgbClr val="FFFFFF"/>
                  </a:outerShdw>
                </a:effectLst>
                <a:latin typeface="Algerian" panose="04020705040A02060702" pitchFamily="82" charset="0"/>
                <a:ea typeface="+mj-ea"/>
              </a:rPr>
              <a:t> bible rim Culture</a:t>
            </a:r>
            <a:endParaRPr lang="en-US" b="1" kern="0" dirty="0">
              <a:solidFill>
                <a:schemeClr val="tx1"/>
              </a:solidFill>
              <a:effectLst>
                <a:outerShdw blurRad="38100" dist="38100" dir="2700000" algn="tl">
                  <a:srgbClr val="FFFFFF"/>
                </a:outerShdw>
              </a:effectLst>
              <a:latin typeface="Algerian" panose="04020705040A02060702" pitchFamily="82" charset="0"/>
              <a:ea typeface="+mj-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87939">
                                            <p:txEl>
                                              <p:pRg st="0" end="0"/>
                                            </p:txEl>
                                          </p:spTgt>
                                        </p:tgtEl>
                                        <p:attrNameLst>
                                          <p:attrName>style.visibility</p:attrName>
                                        </p:attrNameLst>
                                      </p:cBhvr>
                                      <p:to>
                                        <p:strVal val="visible"/>
                                      </p:to>
                                    </p:set>
                                    <p:anim calcmode="lin" valueType="num">
                                      <p:cBhvr>
                                        <p:cTn id="7" dur="1000" fill="hold"/>
                                        <p:tgtEl>
                                          <p:spTgt spid="208793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8793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87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87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87939">
                                            <p:txEl>
                                              <p:pRg st="1" end="1"/>
                                            </p:txEl>
                                          </p:spTgt>
                                        </p:tgtEl>
                                        <p:attrNameLst>
                                          <p:attrName>style.visibility</p:attrName>
                                        </p:attrNameLst>
                                      </p:cBhvr>
                                      <p:to>
                                        <p:strVal val="visible"/>
                                      </p:to>
                                    </p:set>
                                    <p:anim calcmode="lin" valueType="num">
                                      <p:cBhvr>
                                        <p:cTn id="15" dur="1000" fill="hold"/>
                                        <p:tgtEl>
                                          <p:spTgt spid="208793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8793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8793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8793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87939">
                                            <p:txEl>
                                              <p:pRg st="3" end="3"/>
                                            </p:txEl>
                                          </p:spTgt>
                                        </p:tgtEl>
                                        <p:attrNameLst>
                                          <p:attrName>style.visibility</p:attrName>
                                        </p:attrNameLst>
                                      </p:cBhvr>
                                      <p:to>
                                        <p:strVal val="visible"/>
                                      </p:to>
                                    </p:set>
                                    <p:anim calcmode="lin" valueType="num">
                                      <p:cBhvr>
                                        <p:cTn id="23" dur="1000" fill="hold"/>
                                        <p:tgtEl>
                                          <p:spTgt spid="208793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08793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08793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8793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87939">
                                            <p:txEl>
                                              <p:pRg st="5" end="5"/>
                                            </p:txEl>
                                          </p:spTgt>
                                        </p:tgtEl>
                                        <p:attrNameLst>
                                          <p:attrName>style.visibility</p:attrName>
                                        </p:attrNameLst>
                                      </p:cBhvr>
                                      <p:to>
                                        <p:strVal val="visible"/>
                                      </p:to>
                                    </p:set>
                                    <p:anim calcmode="lin" valueType="num">
                                      <p:cBhvr>
                                        <p:cTn id="31" dur="1000" fill="hold"/>
                                        <p:tgtEl>
                                          <p:spTgt spid="2087939">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2087939">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208793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8793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87939">
                                            <p:txEl>
                                              <p:pRg st="8" end="8"/>
                                            </p:txEl>
                                          </p:spTgt>
                                        </p:tgtEl>
                                        <p:attrNameLst>
                                          <p:attrName>style.visibility</p:attrName>
                                        </p:attrNameLst>
                                      </p:cBhvr>
                                      <p:to>
                                        <p:strVal val="visible"/>
                                      </p:to>
                                    </p:set>
                                    <p:anim calcmode="lin" valueType="num">
                                      <p:cBhvr>
                                        <p:cTn id="39" dur="1000" fill="hold"/>
                                        <p:tgtEl>
                                          <p:spTgt spid="2087939">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2087939">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2087939">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87939">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793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27875" name="Rectangle 1027">
            <a:extLst>
              <a:ext uri="{FF2B5EF4-FFF2-40B4-BE49-F238E27FC236}">
                <a16:creationId xmlns:a16="http://schemas.microsoft.com/office/drawing/2014/main" id="{AFE2F28C-D3E5-4360-A866-6A64123606AD}"/>
              </a:ext>
            </a:extLst>
          </p:cNvPr>
          <p:cNvSpPr>
            <a:spLocks noGrp="1" noChangeArrowheads="1"/>
          </p:cNvSpPr>
          <p:nvPr>
            <p:ph type="body" idx="1"/>
          </p:nvPr>
        </p:nvSpPr>
        <p:spPr>
          <a:xfrm>
            <a:off x="0" y="1143000"/>
            <a:ext cx="5669280"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8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endParaRPr lang="en-US" sz="14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Moreover,  As Honor Was Not Real Unless Recognized - The Original Middle-Eastern Reader Would Be Moved From Impressed To Astonished That - The Activities Of This Very Insignificant Individual Of Lowly Birth Were Treated As Would Be Those Of A Person Of High Note - As We Can See Reading Verses 14 &amp; 15.</a:t>
            </a: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However,  They Would Probably Suspend Their Verdict Until The Judgment Of The Claimant’s Old Home Town Was Made Known – This Was The Third Of Our Related Events &amp; The Last  In This Chained Sequence Of Salient Passages. </a:t>
            </a: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4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5" name="Rectangle 1026" descr="Medium wood">
            <a:extLst>
              <a:ext uri="{FF2B5EF4-FFF2-40B4-BE49-F238E27FC236}">
                <a16:creationId xmlns:a16="http://schemas.microsoft.com/office/drawing/2014/main" id="{AA6F2D13-0EDB-4FDB-A6E4-605528DEED14}"/>
              </a:ext>
            </a:extLst>
          </p:cNvPr>
          <p:cNvSpPr txBox="1">
            <a:spLocks noChangeArrowheads="1"/>
          </p:cNvSpPr>
          <p:nvPr/>
        </p:nvSpPr>
        <p:spPr bwMode="auto">
          <a:xfrm>
            <a:off x="0" y="-1"/>
            <a:ext cx="5669280"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dirty="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dirty="0">
                <a:solidFill>
                  <a:schemeClr val="tx1"/>
                </a:solidFill>
                <a:effectLst>
                  <a:outerShdw blurRad="38100" dist="38100" dir="2700000" algn="tl">
                    <a:srgbClr val="FFFFFF"/>
                  </a:outerShdw>
                </a:effectLst>
                <a:latin typeface="Algerian" panose="04020705040A02060702" pitchFamily="82" charset="0"/>
                <a:ea typeface="+mj-ea"/>
              </a:rPr>
              <a:t> bible rim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27875">
                                            <p:txEl>
                                              <p:pRg st="0" end="0"/>
                                            </p:txEl>
                                          </p:spTgt>
                                        </p:tgtEl>
                                        <p:attrNameLst>
                                          <p:attrName>style.visibility</p:attrName>
                                        </p:attrNameLst>
                                      </p:cBhvr>
                                      <p:to>
                                        <p:strVal val="visible"/>
                                      </p:to>
                                    </p:set>
                                    <p:anim calcmode="lin" valueType="num">
                                      <p:cBhvr>
                                        <p:cTn id="7" dur="1000" fill="hold"/>
                                        <p:tgtEl>
                                          <p:spTgt spid="2127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27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27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27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27875">
                                            <p:txEl>
                                              <p:pRg st="1" end="1"/>
                                            </p:txEl>
                                          </p:spTgt>
                                        </p:tgtEl>
                                        <p:attrNameLst>
                                          <p:attrName>style.visibility</p:attrName>
                                        </p:attrNameLst>
                                      </p:cBhvr>
                                      <p:to>
                                        <p:strVal val="visible"/>
                                      </p:to>
                                    </p:set>
                                    <p:anim calcmode="lin" valueType="num">
                                      <p:cBhvr>
                                        <p:cTn id="15" dur="1000" fill="hold"/>
                                        <p:tgtEl>
                                          <p:spTgt spid="2127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27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27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27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27875">
                                            <p:txEl>
                                              <p:pRg st="3" end="3"/>
                                            </p:txEl>
                                          </p:spTgt>
                                        </p:tgtEl>
                                        <p:attrNameLst>
                                          <p:attrName>style.visibility</p:attrName>
                                        </p:attrNameLst>
                                      </p:cBhvr>
                                      <p:to>
                                        <p:strVal val="visible"/>
                                      </p:to>
                                    </p:set>
                                    <p:anim calcmode="lin" valueType="num">
                                      <p:cBhvr>
                                        <p:cTn id="23" dur="1000" fill="hold"/>
                                        <p:tgtEl>
                                          <p:spTgt spid="21278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1278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127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27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27875">
                                            <p:txEl>
                                              <p:pRg st="4" end="4"/>
                                            </p:txEl>
                                          </p:spTgt>
                                        </p:tgtEl>
                                        <p:attrNameLst>
                                          <p:attrName>style.visibility</p:attrName>
                                        </p:attrNameLst>
                                      </p:cBhvr>
                                      <p:to>
                                        <p:strVal val="visible"/>
                                      </p:to>
                                    </p:set>
                                    <p:anim calcmode="lin" valueType="num">
                                      <p:cBhvr>
                                        <p:cTn id="31" dur="1000" fill="hold"/>
                                        <p:tgtEl>
                                          <p:spTgt spid="212787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12787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12787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2787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27875">
                                            <p:txEl>
                                              <p:pRg st="8" end="8"/>
                                            </p:txEl>
                                          </p:spTgt>
                                        </p:tgtEl>
                                        <p:attrNameLst>
                                          <p:attrName>style.visibility</p:attrName>
                                        </p:attrNameLst>
                                      </p:cBhvr>
                                      <p:to>
                                        <p:strVal val="visible"/>
                                      </p:to>
                                    </p:set>
                                    <p:anim calcmode="lin" valueType="num">
                                      <p:cBhvr>
                                        <p:cTn id="39" dur="1000" fill="hold"/>
                                        <p:tgtEl>
                                          <p:spTgt spid="2127875">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2127875">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212787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2787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7875"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88386" name="Rectangle 2">
            <a:extLst>
              <a:ext uri="{FF2B5EF4-FFF2-40B4-BE49-F238E27FC236}">
                <a16:creationId xmlns:a16="http://schemas.microsoft.com/office/drawing/2014/main" id="{56BF6C5D-135D-435F-9B8D-458A8133A40F}"/>
              </a:ext>
            </a:extLst>
          </p:cNvPr>
          <p:cNvSpPr>
            <a:spLocks noGrp="1" noChangeArrowheads="1"/>
          </p:cNvSpPr>
          <p:nvPr>
            <p:ph type="ctrTitle"/>
          </p:nvPr>
        </p:nvSpPr>
        <p:spPr>
          <a:xfrm>
            <a:off x="1752600" y="228600"/>
            <a:ext cx="7467600" cy="1600200"/>
          </a:xfrm>
        </p:spPr>
        <p:txBody>
          <a:bodyPr/>
          <a:lstStyle/>
          <a:p>
            <a:pPr eaLnBrk="1" hangingPunct="1">
              <a:defRPr/>
            </a:pPr>
            <a:r>
              <a:rPr lang="en-US" sz="5400" b="1" u="sng">
                <a:solidFill>
                  <a:srgbClr val="CC66FF"/>
                </a:solidFill>
                <a:effectLst>
                  <a:outerShdw blurRad="38100" dist="38100" dir="2700000" algn="tl">
                    <a:srgbClr val="C0C0C0"/>
                  </a:outerShdw>
                </a:effectLst>
                <a:ea typeface="+mj-ea"/>
              </a:rPr>
              <a:t>Christ Came Down</a:t>
            </a:r>
            <a:r>
              <a:rPr lang="en-US" sz="5400" b="1" u="sng">
                <a:solidFill>
                  <a:schemeClr val="bg1"/>
                </a:solidFill>
                <a:effectLst>
                  <a:outerShdw blurRad="38100" dist="38100" dir="2700000" algn="tl">
                    <a:srgbClr val="C0C0C0"/>
                  </a:outerShdw>
                </a:effectLst>
                <a:ea typeface="+mj-ea"/>
              </a:rPr>
              <a:t> </a:t>
            </a:r>
            <a:r>
              <a:rPr lang="en-US" sz="5400" b="1" u="sng">
                <a:solidFill>
                  <a:schemeClr val="hlink"/>
                </a:solidFill>
                <a:effectLst>
                  <a:outerShdw blurRad="38100" dist="38100" dir="2700000" algn="tl">
                    <a:srgbClr val="C0C0C0"/>
                  </a:outerShdw>
                </a:effectLst>
                <a:ea typeface="+mj-ea"/>
              </a:rPr>
              <a:t>From That Mountain!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088386"/>
                                        </p:tgtEl>
                                        <p:attrNameLst>
                                          <p:attrName>style.visibility</p:attrName>
                                        </p:attrNameLst>
                                      </p:cBhvr>
                                      <p:to>
                                        <p:strVal val="visible"/>
                                      </p:to>
                                    </p:set>
                                    <p:anim calcmode="lin" valueType="num">
                                      <p:cBhvr>
                                        <p:cTn id="7" dur="5000" fill="hold"/>
                                        <p:tgtEl>
                                          <p:spTgt spid="3088386"/>
                                        </p:tgtEl>
                                        <p:attrNameLst>
                                          <p:attrName>ppt_w</p:attrName>
                                        </p:attrNameLst>
                                      </p:cBhvr>
                                      <p:tavLst>
                                        <p:tav tm="0" fmla="#ppt_w*sin(2.5*pi*$)">
                                          <p:val>
                                            <p:fltVal val="0"/>
                                          </p:val>
                                        </p:tav>
                                        <p:tav tm="100000">
                                          <p:val>
                                            <p:fltVal val="1"/>
                                          </p:val>
                                        </p:tav>
                                      </p:tavLst>
                                    </p:anim>
                                    <p:anim calcmode="lin" valueType="num">
                                      <p:cBhvr>
                                        <p:cTn id="8" dur="5000" fill="hold"/>
                                        <p:tgtEl>
                                          <p:spTgt spid="30883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838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2E4F51-0E53-4E53-AE70-13E6F914F6DB}"/>
              </a:ext>
            </a:extLst>
          </p:cNvPr>
          <p:cNvPicPr>
            <a:picLocks noChangeAspect="1"/>
          </p:cNvPicPr>
          <p:nvPr/>
        </p:nvPicPr>
        <p:blipFill>
          <a:blip r:embed="rId2"/>
          <a:stretch>
            <a:fillRect/>
          </a:stretch>
        </p:blipFill>
        <p:spPr>
          <a:xfrm>
            <a:off x="1" y="0"/>
            <a:ext cx="12118206" cy="6858000"/>
          </a:xfrm>
          <a:prstGeom prst="rect">
            <a:avLst/>
          </a:prstGeom>
        </p:spPr>
      </p:pic>
    </p:spTree>
    <p:extLst>
      <p:ext uri="{BB962C8B-B14F-4D97-AF65-F5344CB8AC3E}">
        <p14:creationId xmlns:p14="http://schemas.microsoft.com/office/powerpoint/2010/main" val="3021638472"/>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92386" name="Rectangle 1026">
            <a:extLst>
              <a:ext uri="{FF2B5EF4-FFF2-40B4-BE49-F238E27FC236}">
                <a16:creationId xmlns:a16="http://schemas.microsoft.com/office/drawing/2014/main" id="{DF5524B6-8B36-48E7-A531-B9FFE552D912}"/>
              </a:ext>
            </a:extLst>
          </p:cNvPr>
          <p:cNvSpPr>
            <a:spLocks noGrp="1" noChangeArrowheads="1"/>
          </p:cNvSpPr>
          <p:nvPr>
            <p:ph type="title"/>
          </p:nvPr>
        </p:nvSpPr>
        <p:spPr>
          <a:xfrm>
            <a:off x="1524000" y="0"/>
            <a:ext cx="9144000" cy="838200"/>
          </a:xfrm>
          <a:solidFill>
            <a:srgbClr val="FF9900"/>
          </a:solidFill>
        </p:spPr>
        <p:txBody>
          <a:bodyPr/>
          <a:lstStyle/>
          <a:p>
            <a:pPr eaLnBrk="1" hangingPunct="1">
              <a:defRPr/>
            </a:pPr>
            <a:r>
              <a:rPr lang="en-US" sz="4000" b="1">
                <a:solidFill>
                  <a:srgbClr val="CC3300"/>
                </a:solidFill>
                <a:effectLst>
                  <a:outerShdw blurRad="38100" dist="38100" dir="2700000" algn="tl">
                    <a:srgbClr val="000000"/>
                  </a:outerShdw>
                </a:effectLst>
                <a:ea typeface="+mj-ea"/>
              </a:rPr>
              <a:t>Torturous Temptation For Truth </a:t>
            </a:r>
          </a:p>
        </p:txBody>
      </p:sp>
      <p:sp>
        <p:nvSpPr>
          <p:cNvPr id="2192387" name="Rectangle 1027">
            <a:extLst>
              <a:ext uri="{FF2B5EF4-FFF2-40B4-BE49-F238E27FC236}">
                <a16:creationId xmlns:a16="http://schemas.microsoft.com/office/drawing/2014/main" id="{76ACF5B6-C0B1-4586-BE32-1B6C2CE14024}"/>
              </a:ext>
            </a:extLst>
          </p:cNvPr>
          <p:cNvSpPr>
            <a:spLocks noGrp="1" noChangeArrowheads="1"/>
          </p:cNvSpPr>
          <p:nvPr>
            <p:ph type="body" idx="1"/>
          </p:nvPr>
        </p:nvSpPr>
        <p:spPr>
          <a:xfrm>
            <a:off x="2057400" y="990600"/>
            <a:ext cx="8077200" cy="5715000"/>
          </a:xfrm>
          <a:ln>
            <a:solidFill>
              <a:schemeClr val="bg1"/>
            </a:solidFill>
          </a:ln>
        </p:spPr>
        <p:txBody>
          <a:bodyPr/>
          <a:lstStyle/>
          <a:p>
            <a:pPr eaLnBrk="1" hangingPunct="1">
              <a:lnSpc>
                <a:spcPct val="90000"/>
              </a:lnSpc>
              <a:defRPr/>
            </a:pPr>
            <a:r>
              <a:rPr lang="en-US" sz="2800">
                <a:effectLst>
                  <a:outerShdw blurRad="38100" dist="38100" dir="2700000" algn="tl">
                    <a:srgbClr val="FFFFFF"/>
                  </a:outerShdw>
                </a:effectLst>
                <a:ea typeface="+mn-ea"/>
              </a:rPr>
              <a:t>As Dietrich Bonhoeffer Wrote To The Western Mindset In The 20</a:t>
            </a:r>
            <a:r>
              <a:rPr lang="en-US" sz="2800" baseline="30000">
                <a:effectLst>
                  <a:outerShdw blurRad="38100" dist="38100" dir="2700000" algn="tl">
                    <a:srgbClr val="FFFFFF"/>
                  </a:outerShdw>
                </a:effectLst>
                <a:ea typeface="+mn-ea"/>
              </a:rPr>
              <a:t>th</a:t>
            </a:r>
            <a:r>
              <a:rPr lang="en-US" sz="2800">
                <a:effectLst>
                  <a:outerShdw blurRad="38100" dist="38100" dir="2700000" algn="tl">
                    <a:srgbClr val="FFFFFF"/>
                  </a:outerShdw>
                </a:effectLst>
                <a:ea typeface="+mn-ea"/>
              </a:rPr>
              <a:t> Century Linking Concepts Of Suffering With Those Of Human Tempting… </a:t>
            </a:r>
          </a:p>
          <a:p>
            <a:pPr eaLnBrk="1" hangingPunct="1">
              <a:lnSpc>
                <a:spcPct val="90000"/>
              </a:lnSpc>
              <a:defRPr/>
            </a:pPr>
            <a:r>
              <a:rPr lang="en-US" sz="2800">
                <a:effectLst>
                  <a:outerShdw blurRad="38100" dist="38100" dir="2700000" algn="tl">
                    <a:srgbClr val="FFFFFF"/>
                  </a:outerShdw>
                </a:effectLst>
                <a:ea typeface="+mn-ea"/>
              </a:rPr>
              <a:t>Be Open To The 1</a:t>
            </a:r>
            <a:r>
              <a:rPr lang="en-US" sz="2800" baseline="30000">
                <a:effectLst>
                  <a:outerShdw blurRad="38100" dist="38100" dir="2700000" algn="tl">
                    <a:srgbClr val="FFFFFF"/>
                  </a:outerShdw>
                </a:effectLst>
                <a:ea typeface="+mn-ea"/>
              </a:rPr>
              <a:t>st</a:t>
            </a:r>
            <a:r>
              <a:rPr lang="en-US" sz="2800">
                <a:effectLst>
                  <a:outerShdw blurRad="38100" dist="38100" dir="2700000" algn="tl">
                    <a:srgbClr val="FFFFFF"/>
                  </a:outerShdw>
                </a:effectLst>
                <a:ea typeface="+mn-ea"/>
              </a:rPr>
              <a:t> Century Oriental Versus  Occidental Mindset Where Torture &amp; Fasting Were Considered Induced Occasions Of Absolute Honesty &amp; Heightened Lucidity. </a:t>
            </a:r>
          </a:p>
          <a:p>
            <a:pPr eaLnBrk="1" hangingPunct="1">
              <a:lnSpc>
                <a:spcPct val="90000"/>
              </a:lnSpc>
              <a:defRPr/>
            </a:pPr>
            <a:r>
              <a:rPr lang="en-US" sz="2800">
                <a:effectLst>
                  <a:outerShdw blurRad="38100" dist="38100" dir="2700000" algn="tl">
                    <a:srgbClr val="FFFFFF"/>
                  </a:outerShdw>
                </a:effectLst>
                <a:ea typeface="+mn-ea"/>
              </a:rPr>
              <a:t>Torture Was An External Initiative While Fasting Was An Internal Discipline Both Bringing The Individual To Their Edge Of Reality Where Resided Truth In Its Purity.</a:t>
            </a:r>
          </a:p>
          <a:p>
            <a:pPr eaLnBrk="1" hangingPunct="1">
              <a:lnSpc>
                <a:spcPct val="90000"/>
              </a:lnSpc>
              <a:defRPr/>
            </a:pPr>
            <a:r>
              <a:rPr lang="en-US" sz="2800">
                <a:effectLst>
                  <a:outerShdw blurRad="38100" dist="38100" dir="2700000" algn="tl">
                    <a:srgbClr val="FFFFFF"/>
                  </a:outerShdw>
                </a:effectLst>
                <a:ea typeface="+mn-ea"/>
              </a:rPr>
              <a:t>Jesus Experienced Both Forms Together By Way Of The Intrusion Of Satan -  We Have An Emotional Trial Along With The Physical One.      </a:t>
            </a:r>
          </a:p>
          <a:p>
            <a:pPr eaLnBrk="1" hangingPunct="1">
              <a:lnSpc>
                <a:spcPct val="90000"/>
              </a:lnSpc>
              <a:defRPr/>
            </a:pPr>
            <a:endParaRPr lang="en-US" sz="280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92387">
                                            <p:txEl>
                                              <p:pRg st="0" end="0"/>
                                            </p:txEl>
                                          </p:spTgt>
                                        </p:tgtEl>
                                        <p:attrNameLst>
                                          <p:attrName>style.visibility</p:attrName>
                                        </p:attrNameLst>
                                      </p:cBhvr>
                                      <p:to>
                                        <p:strVal val="visible"/>
                                      </p:to>
                                    </p:set>
                                    <p:anim calcmode="lin" valueType="num">
                                      <p:cBhvr>
                                        <p:cTn id="7" dur="1000" fill="hold"/>
                                        <p:tgtEl>
                                          <p:spTgt spid="219238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9238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923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923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92387">
                                            <p:txEl>
                                              <p:pRg st="1" end="1"/>
                                            </p:txEl>
                                          </p:spTgt>
                                        </p:tgtEl>
                                        <p:attrNameLst>
                                          <p:attrName>style.visibility</p:attrName>
                                        </p:attrNameLst>
                                      </p:cBhvr>
                                      <p:to>
                                        <p:strVal val="visible"/>
                                      </p:to>
                                    </p:set>
                                    <p:anim calcmode="lin" valueType="num">
                                      <p:cBhvr>
                                        <p:cTn id="15" dur="1000" fill="hold"/>
                                        <p:tgtEl>
                                          <p:spTgt spid="219238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9238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9238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9238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92387">
                                            <p:txEl>
                                              <p:pRg st="2" end="2"/>
                                            </p:txEl>
                                          </p:spTgt>
                                        </p:tgtEl>
                                        <p:attrNameLst>
                                          <p:attrName>style.visibility</p:attrName>
                                        </p:attrNameLst>
                                      </p:cBhvr>
                                      <p:to>
                                        <p:strVal val="visible"/>
                                      </p:to>
                                    </p:set>
                                    <p:anim calcmode="lin" valueType="num">
                                      <p:cBhvr>
                                        <p:cTn id="23" dur="1000" fill="hold"/>
                                        <p:tgtEl>
                                          <p:spTgt spid="219238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19238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19238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9238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92387">
                                            <p:txEl>
                                              <p:pRg st="3" end="3"/>
                                            </p:txEl>
                                          </p:spTgt>
                                        </p:tgtEl>
                                        <p:attrNameLst>
                                          <p:attrName>style.visibility</p:attrName>
                                        </p:attrNameLst>
                                      </p:cBhvr>
                                      <p:to>
                                        <p:strVal val="visible"/>
                                      </p:to>
                                    </p:set>
                                    <p:anim calcmode="lin" valueType="num">
                                      <p:cBhvr>
                                        <p:cTn id="31" dur="1000" fill="hold"/>
                                        <p:tgtEl>
                                          <p:spTgt spid="219238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19238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19238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9238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2387"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0034" name="Rectangle 2">
            <a:extLst>
              <a:ext uri="{FF2B5EF4-FFF2-40B4-BE49-F238E27FC236}">
                <a16:creationId xmlns:a16="http://schemas.microsoft.com/office/drawing/2014/main" id="{C4AB9029-2269-4485-B779-DA1827DEE2BE}"/>
              </a:ext>
            </a:extLst>
          </p:cNvPr>
          <p:cNvSpPr>
            <a:spLocks noGrp="1" noChangeArrowheads="1"/>
          </p:cNvSpPr>
          <p:nvPr>
            <p:ph type="title"/>
          </p:nvPr>
        </p:nvSpPr>
        <p:spPr>
          <a:xfrm>
            <a:off x="1524000" y="0"/>
            <a:ext cx="9144000" cy="685800"/>
          </a:xfrm>
          <a:solidFill>
            <a:schemeClr val="accent2"/>
          </a:solidFill>
        </p:spPr>
        <p:txBody>
          <a:bodyPr/>
          <a:lstStyle/>
          <a:p>
            <a:pPr eaLnBrk="1" hangingPunct="1"/>
            <a:r>
              <a:rPr lang="en-US" altLang="en-US">
                <a:solidFill>
                  <a:schemeClr val="accent1"/>
                </a:solidFill>
              </a:rPr>
              <a:t>Dietrich Bonhoeffer On </a:t>
            </a:r>
            <a:r>
              <a:rPr lang="en-US" altLang="en-US" i="1">
                <a:solidFill>
                  <a:schemeClr val="accent1"/>
                </a:solidFill>
              </a:rPr>
              <a:t>Temptation</a:t>
            </a:r>
            <a:r>
              <a:rPr lang="en-US" altLang="en-US"/>
              <a:t> </a:t>
            </a:r>
          </a:p>
        </p:txBody>
      </p:sp>
      <p:sp>
        <p:nvSpPr>
          <p:cNvPr id="20780035" name="Rectangle 3">
            <a:extLst>
              <a:ext uri="{FF2B5EF4-FFF2-40B4-BE49-F238E27FC236}">
                <a16:creationId xmlns:a16="http://schemas.microsoft.com/office/drawing/2014/main" id="{A74F4E12-D4A0-46A5-9CF1-1ED89544B428}"/>
              </a:ext>
            </a:extLst>
          </p:cNvPr>
          <p:cNvSpPr>
            <a:spLocks noGrp="1" noChangeArrowheads="1"/>
          </p:cNvSpPr>
          <p:nvPr>
            <p:ph type="body" idx="1"/>
          </p:nvPr>
        </p:nvSpPr>
        <p:spPr>
          <a:xfrm>
            <a:off x="2209800" y="1295400"/>
            <a:ext cx="7772400" cy="3657600"/>
          </a:xfrm>
        </p:spPr>
        <p:txBody>
          <a:bodyPr/>
          <a:lstStyle/>
          <a:p>
            <a:pPr eaLnBrk="1" hangingPunct="1">
              <a:buFontTx/>
              <a:buChar char="o"/>
              <a:defRPr/>
            </a:pPr>
            <a:r>
              <a:rPr lang="en-US" sz="2800">
                <a:solidFill>
                  <a:schemeClr val="accent1"/>
                </a:solidFill>
                <a:effectLst>
                  <a:outerShdw blurRad="38100" dist="38100" dir="2700000" algn="tl">
                    <a:srgbClr val="C0C0C0"/>
                  </a:outerShdw>
                </a:effectLst>
                <a:ea typeface="+mn-ea"/>
              </a:rPr>
              <a:t>“The night of the last words of Jesus – ‘My God,  my God,  why hast thou forsaken me’   – has fallen,  it must follow the hour of this </a:t>
            </a:r>
            <a:r>
              <a:rPr lang="en-US" sz="2800" i="1">
                <a:solidFill>
                  <a:schemeClr val="accent1"/>
                </a:solidFill>
                <a:effectLst>
                  <a:outerShdw blurRad="38100" dist="38100" dir="2700000" algn="tl">
                    <a:srgbClr val="C0C0C0"/>
                  </a:outerShdw>
                </a:effectLst>
                <a:ea typeface="+mn-ea"/>
              </a:rPr>
              <a:t>wilderness</a:t>
            </a:r>
            <a:r>
              <a:rPr lang="en-US" sz="2800">
                <a:solidFill>
                  <a:schemeClr val="accent1"/>
                </a:solidFill>
                <a:effectLst>
                  <a:outerShdw blurRad="38100" dist="38100" dir="2700000" algn="tl">
                    <a:srgbClr val="C0C0C0"/>
                  </a:outerShdw>
                </a:effectLst>
                <a:ea typeface="+mn-ea"/>
              </a:rPr>
              <a:t>  temptation as the last fleshly-spiritual,  complete temptation of the Savior.  The suffering by Jesus of abandonment by God and man is God’s Word and judgment for him.”  -  page 121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780034">
                                            <p:txEl>
                                              <p:pRg st="0" end="0"/>
                                            </p:txEl>
                                          </p:spTgt>
                                        </p:tgtEl>
                                        <p:attrNameLst>
                                          <p:attrName>style.visibility</p:attrName>
                                        </p:attrNameLst>
                                      </p:cBhvr>
                                      <p:to>
                                        <p:strVal val="visible"/>
                                      </p:to>
                                    </p:set>
                                    <p:anim calcmode="lin" valueType="num">
                                      <p:cBhvr additive="base">
                                        <p:cTn id="7" dur="300" fill="hold"/>
                                        <p:tgtEl>
                                          <p:spTgt spid="207800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7800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20780035">
                                            <p:txEl>
                                              <p:pRg st="0" end="0"/>
                                            </p:txEl>
                                          </p:spTgt>
                                        </p:tgtEl>
                                        <p:attrNameLst>
                                          <p:attrName>style.visibility</p:attrName>
                                        </p:attrNameLst>
                                      </p:cBhvr>
                                      <p:to>
                                        <p:strVal val="visible"/>
                                      </p:to>
                                    </p:set>
                                    <p:anim calcmode="lin" valueType="num">
                                      <p:cBhvr additive="base">
                                        <p:cTn id="13" dur="75" fill="hold"/>
                                        <p:tgtEl>
                                          <p:spTgt spid="2078003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207800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0034" grpId="0" build="p" autoUpdateAnimBg="0"/>
      <p:bldP spid="2078003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a:extLst>
              <a:ext uri="{FF2B5EF4-FFF2-40B4-BE49-F238E27FC236}">
                <a16:creationId xmlns:a16="http://schemas.microsoft.com/office/drawing/2014/main" id="{96EB8FC3-74CD-4F67-968B-2A2991314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58"/>
          <a:stretch>
            <a:fillRect/>
          </a:stretch>
        </p:blipFill>
        <p:spPr bwMode="auto">
          <a:xfrm>
            <a:off x="0" y="1"/>
            <a:ext cx="12118206"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19" name="Picture 3">
            <a:extLst>
              <a:ext uri="{FF2B5EF4-FFF2-40B4-BE49-F238E27FC236}">
                <a16:creationId xmlns:a16="http://schemas.microsoft.com/office/drawing/2014/main" id="{9AD9D32C-D2C9-4FBF-871D-112659AF5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161" b="20531"/>
          <a:stretch>
            <a:fillRect/>
          </a:stretch>
        </p:blipFill>
        <p:spPr bwMode="auto">
          <a:xfrm>
            <a:off x="2590800" y="163514"/>
            <a:ext cx="7086600" cy="5932487"/>
          </a:xfrm>
          <a:prstGeom prst="rect">
            <a:avLst/>
          </a:prstGeom>
          <a:noFill/>
          <a:ln w="57150" cmpd="thinThick">
            <a:solidFill>
              <a:srgbClr val="19615C"/>
            </a:solidFill>
            <a:miter lim="800000"/>
            <a:headEnd/>
            <a:tailEnd/>
          </a:ln>
          <a:extLst>
            <a:ext uri="{909E8E84-426E-40DD-AFC4-6F175D3DCCD1}">
              <a14:hiddenFill xmlns:a14="http://schemas.microsoft.com/office/drawing/2010/main">
                <a:solidFill>
                  <a:srgbClr val="FFFFFF"/>
                </a:solidFill>
              </a14:hiddenFill>
            </a:ext>
          </a:extLst>
        </p:spPr>
      </p:pic>
      <p:sp>
        <p:nvSpPr>
          <p:cNvPr id="187396" name="Text Box 4">
            <a:extLst>
              <a:ext uri="{FF2B5EF4-FFF2-40B4-BE49-F238E27FC236}">
                <a16:creationId xmlns:a16="http://schemas.microsoft.com/office/drawing/2014/main" id="{59CC4B13-E9FA-4F00-A7DA-22E00DCC51E5}"/>
              </a:ext>
            </a:extLst>
          </p:cNvPr>
          <p:cNvSpPr txBox="1">
            <a:spLocks noChangeArrowheads="1"/>
          </p:cNvSpPr>
          <p:nvPr/>
        </p:nvSpPr>
        <p:spPr bwMode="auto">
          <a:xfrm>
            <a:off x="8153400" y="4724400"/>
            <a:ext cx="1295400" cy="457200"/>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endParaRPr lang="en-US" sz="2400">
              <a:solidFill>
                <a:srgbClr val="000000"/>
              </a:solidFill>
              <a:effectLst>
                <a:outerShdw blurRad="38100" dist="38100" dir="2700000" algn="tl">
                  <a:srgbClr val="000000">
                    <a:alpha val="43137"/>
                  </a:srgbClr>
                </a:outerShdw>
              </a:effectLst>
              <a:latin typeface="Times New Roman" pitchFamily="84" charset="0"/>
              <a:ea typeface="MS PGothic" panose="020B0600070205080204" pitchFamily="34" charset="-128"/>
            </a:endParaRPr>
          </a:p>
        </p:txBody>
      </p:sp>
      <p:sp>
        <p:nvSpPr>
          <p:cNvPr id="187397" name="Freeform 5">
            <a:extLst>
              <a:ext uri="{FF2B5EF4-FFF2-40B4-BE49-F238E27FC236}">
                <a16:creationId xmlns:a16="http://schemas.microsoft.com/office/drawing/2014/main" id="{B79427D9-F819-4490-9634-5E276DBEAF5A}"/>
              </a:ext>
            </a:extLst>
          </p:cNvPr>
          <p:cNvSpPr>
            <a:spLocks/>
          </p:cNvSpPr>
          <p:nvPr/>
        </p:nvSpPr>
        <p:spPr bwMode="auto">
          <a:xfrm>
            <a:off x="6629400" y="4495800"/>
            <a:ext cx="381000" cy="457200"/>
          </a:xfrm>
          <a:custGeom>
            <a:avLst/>
            <a:gdLst/>
            <a:ahLst/>
            <a:cxnLst>
              <a:cxn ang="0">
                <a:pos x="192" y="240"/>
              </a:cxn>
              <a:cxn ang="0">
                <a:pos x="96" y="48"/>
              </a:cxn>
              <a:cxn ang="0">
                <a:pos x="0" y="0"/>
              </a:cxn>
            </a:cxnLst>
            <a:rect l="0" t="0" r="r" b="b"/>
            <a:pathLst>
              <a:path w="192" h="240">
                <a:moveTo>
                  <a:pt x="192" y="240"/>
                </a:moveTo>
                <a:cubicBezTo>
                  <a:pt x="160" y="164"/>
                  <a:pt x="128" y="88"/>
                  <a:pt x="96" y="48"/>
                </a:cubicBezTo>
                <a:cubicBezTo>
                  <a:pt x="64" y="8"/>
                  <a:pt x="16" y="8"/>
                  <a:pt x="0" y="0"/>
                </a:cubicBezTo>
              </a:path>
            </a:pathLst>
          </a:custGeom>
          <a:noFill/>
          <a:ln w="38100">
            <a:solidFill>
              <a:srgbClr val="FF0000"/>
            </a:solidFill>
            <a:round/>
            <a:headEnd/>
            <a:tailEnd type="triangle" w="med" len="med"/>
          </a:ln>
          <a:effectLst/>
        </p:spPr>
        <p:txBody>
          <a:bodyPr wrap="none" anchor="ctr"/>
          <a:lstStyle/>
          <a:p>
            <a:pPr defTabSz="914400"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latin typeface="Times" pitchFamily="84" charset="0"/>
              <a:ea typeface="MS PGothic" panose="020B0600070205080204" pitchFamily="34" charset="-128"/>
            </a:endParaRPr>
          </a:p>
        </p:txBody>
      </p:sp>
      <p:sp>
        <p:nvSpPr>
          <p:cNvPr id="187398" name="Freeform 6">
            <a:extLst>
              <a:ext uri="{FF2B5EF4-FFF2-40B4-BE49-F238E27FC236}">
                <a16:creationId xmlns:a16="http://schemas.microsoft.com/office/drawing/2014/main" id="{BEADA4C5-E429-427F-B6D6-EABE3694284B}"/>
              </a:ext>
            </a:extLst>
          </p:cNvPr>
          <p:cNvSpPr>
            <a:spLocks/>
          </p:cNvSpPr>
          <p:nvPr/>
        </p:nvSpPr>
        <p:spPr bwMode="auto">
          <a:xfrm>
            <a:off x="6400800" y="1219200"/>
            <a:ext cx="228600" cy="3200400"/>
          </a:xfrm>
          <a:custGeom>
            <a:avLst/>
            <a:gdLst/>
            <a:ahLst/>
            <a:cxnLst>
              <a:cxn ang="0">
                <a:pos x="144" y="2016"/>
              </a:cxn>
              <a:cxn ang="0">
                <a:pos x="0" y="432"/>
              </a:cxn>
              <a:cxn ang="0">
                <a:pos x="144" y="0"/>
              </a:cxn>
            </a:cxnLst>
            <a:rect l="0" t="0" r="r" b="b"/>
            <a:pathLst>
              <a:path w="144" h="2016">
                <a:moveTo>
                  <a:pt x="144" y="2016"/>
                </a:moveTo>
                <a:cubicBezTo>
                  <a:pt x="72" y="1392"/>
                  <a:pt x="0" y="768"/>
                  <a:pt x="0" y="432"/>
                </a:cubicBezTo>
                <a:cubicBezTo>
                  <a:pt x="0" y="96"/>
                  <a:pt x="72" y="48"/>
                  <a:pt x="144" y="0"/>
                </a:cubicBezTo>
              </a:path>
            </a:pathLst>
          </a:custGeom>
          <a:noFill/>
          <a:ln w="38100">
            <a:solidFill>
              <a:srgbClr val="FF0000"/>
            </a:solidFill>
            <a:round/>
            <a:headEnd/>
            <a:tailEnd type="triangle" w="med" len="med"/>
          </a:ln>
          <a:effectLst/>
        </p:spPr>
        <p:txBody>
          <a:bodyPr wrap="none" anchor="ctr"/>
          <a:lstStyle/>
          <a:p>
            <a:pPr defTabSz="914400" eaLnBrk="0" fontAlgn="base" hangingPunct="0">
              <a:spcBef>
                <a:spcPct val="0"/>
              </a:spcBef>
              <a:spcAft>
                <a:spcPct val="0"/>
              </a:spcAft>
              <a:defRPr/>
            </a:pPr>
            <a:endParaRPr lang="en-US" sz="2400">
              <a:solidFill>
                <a:srgbClr val="000000"/>
              </a:solidFill>
              <a:effectLst>
                <a:outerShdw blurRad="38100" dist="38100" dir="2700000" algn="tl">
                  <a:srgbClr val="000000">
                    <a:alpha val="43137"/>
                  </a:srgbClr>
                </a:outerShdw>
              </a:effectLst>
              <a:latin typeface="Times" pitchFamily="84" charset="0"/>
              <a:ea typeface="MS PGothic" panose="020B0600070205080204" pitchFamily="34" charset="-128"/>
            </a:endParaRPr>
          </a:p>
        </p:txBody>
      </p:sp>
      <p:sp>
        <p:nvSpPr>
          <p:cNvPr id="187399" name="Text Box 7">
            <a:extLst>
              <a:ext uri="{FF2B5EF4-FFF2-40B4-BE49-F238E27FC236}">
                <a16:creationId xmlns:a16="http://schemas.microsoft.com/office/drawing/2014/main" id="{9D545A87-C3C5-49BE-9071-A5625F698425}"/>
              </a:ext>
            </a:extLst>
          </p:cNvPr>
          <p:cNvSpPr txBox="1">
            <a:spLocks noChangeArrowheads="1"/>
          </p:cNvSpPr>
          <p:nvPr/>
        </p:nvSpPr>
        <p:spPr bwMode="auto">
          <a:xfrm>
            <a:off x="1752600" y="6308726"/>
            <a:ext cx="8915400" cy="396875"/>
          </a:xfrm>
          <a:prstGeom prst="rect">
            <a:avLst/>
          </a:prstGeom>
          <a:noFill/>
          <a:ln w="9525">
            <a:noFill/>
            <a:miter lim="800000"/>
            <a:headEnd/>
            <a:tailEnd/>
          </a:ln>
          <a:effectLst/>
        </p:spPr>
        <p:txBody>
          <a:bodyPr>
            <a:spAutoFit/>
          </a:bodyPr>
          <a:lstStyle/>
          <a:p>
            <a:pPr algn="ctr" defTabSz="914400" eaLnBrk="0" fontAlgn="base" hangingPunct="0">
              <a:lnSpc>
                <a:spcPct val="80000"/>
              </a:lnSpc>
              <a:spcBef>
                <a:spcPct val="50000"/>
              </a:spcBef>
              <a:spcAft>
                <a:spcPct val="0"/>
              </a:spcAft>
              <a:defRPr/>
            </a:pPr>
            <a:r>
              <a:rPr lang="en-US" sz="2500" b="1" i="1">
                <a:solidFill>
                  <a:srgbClr val="000000"/>
                </a:solidFill>
                <a:effectLst>
                  <a:outerShdw blurRad="38100" dist="38100" dir="2700000" algn="tl">
                    <a:srgbClr val="000000">
                      <a:alpha val="43137"/>
                    </a:srgbClr>
                  </a:outerShdw>
                </a:effectLst>
                <a:latin typeface="Times New Roman" pitchFamily="84" charset="0"/>
                <a:ea typeface="MS PGothic" panose="020B0600070205080204" pitchFamily="34" charset="-128"/>
              </a:rPr>
              <a:t>After being tempted by the devil, Jesus returns to Galilee</a:t>
            </a:r>
            <a:endParaRPr lang="en-US" sz="2500" b="1">
              <a:solidFill>
                <a:srgbClr val="000000"/>
              </a:solidFill>
              <a:effectLst>
                <a:outerShdw blurRad="38100" dist="38100" dir="2700000" algn="tl">
                  <a:srgbClr val="000000">
                    <a:alpha val="43137"/>
                  </a:srgbClr>
                </a:outerShdw>
              </a:effectLst>
              <a:latin typeface="Times New Roman" pitchFamily="84" charset="0"/>
              <a:ea typeface="MS PGothic" panose="020B0600070205080204" pitchFamily="34"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87397"/>
                                        </p:tgtEl>
                                        <p:attrNameLst>
                                          <p:attrName>style.visibility</p:attrName>
                                        </p:attrNameLst>
                                      </p:cBhvr>
                                      <p:to>
                                        <p:strVal val="visible"/>
                                      </p:to>
                                    </p:set>
                                    <p:animEffect transition="in" filter="wipe(down)">
                                      <p:cBhvr>
                                        <p:cTn id="7" dur="500"/>
                                        <p:tgtEl>
                                          <p:spTgt spid="187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Effect transition="in" filter="wipe(down)">
                                      <p:cBhvr>
                                        <p:cTn id="12" dur="500"/>
                                        <p:tgtEl>
                                          <p:spTgt spid="18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8D9AC533-044E-49BD-B944-ABAD7E0C87C5}"/>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a:extLst>
              <a:ext uri="{FF2B5EF4-FFF2-40B4-BE49-F238E27FC236}">
                <a16:creationId xmlns:a16="http://schemas.microsoft.com/office/drawing/2014/main" id="{A14A8B4D-A239-483B-AEBA-3D5F7F192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58"/>
          <a:stretch>
            <a:fillRect/>
          </a:stretch>
        </p:blipFill>
        <p:spPr bwMode="auto">
          <a:xfrm>
            <a:off x="7040798" y="1"/>
            <a:ext cx="5151202"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67" name="Picture 3">
            <a:extLst>
              <a:ext uri="{FF2B5EF4-FFF2-40B4-BE49-F238E27FC236}">
                <a16:creationId xmlns:a16="http://schemas.microsoft.com/office/drawing/2014/main" id="{C7A44BAD-5736-4E6E-8F13-A34D7B557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12273280" cy="6861175"/>
          </a:xfrm>
          <a:prstGeom prst="rect">
            <a:avLst/>
          </a:prstGeom>
          <a:noFill/>
          <a:ln w="57150" cmpd="thinThick">
            <a:solidFill>
              <a:srgbClr val="19615C"/>
            </a:solidFill>
            <a:miter lim="800000"/>
            <a:headEnd/>
            <a:tailEnd/>
          </a:ln>
          <a:extLst>
            <a:ext uri="{909E8E84-426E-40DD-AFC4-6F175D3DCCD1}">
              <a14:hiddenFill xmlns:a14="http://schemas.microsoft.com/office/drawing/2010/main">
                <a:solidFill>
                  <a:srgbClr val="FFFFFF"/>
                </a:solidFill>
              </a14:hiddenFill>
            </a:ext>
          </a:extLst>
        </p:spPr>
      </p:pic>
      <p:sp>
        <p:nvSpPr>
          <p:cNvPr id="344068" name="Text Box 4">
            <a:extLst>
              <a:ext uri="{FF2B5EF4-FFF2-40B4-BE49-F238E27FC236}">
                <a16:creationId xmlns:a16="http://schemas.microsoft.com/office/drawing/2014/main" id="{BA2706D6-7FAF-456E-A7FE-6D8D2D7AAB2C}"/>
              </a:ext>
            </a:extLst>
          </p:cNvPr>
          <p:cNvSpPr txBox="1">
            <a:spLocks noChangeArrowheads="1"/>
          </p:cNvSpPr>
          <p:nvPr/>
        </p:nvSpPr>
        <p:spPr bwMode="auto">
          <a:xfrm>
            <a:off x="8153400" y="4724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eaLnBrk="0" fontAlgn="base" hangingPunct="0">
              <a:spcBef>
                <a:spcPct val="50000"/>
              </a:spcBef>
              <a:spcAft>
                <a:spcPct val="0"/>
              </a:spcAft>
            </a:pPr>
            <a:endParaRPr lang="en-US" altLang="en-US" sz="2400">
              <a:solidFill>
                <a:srgbClr val="000000"/>
              </a:solidFill>
              <a:latin typeface="Times New Roman" panose="02020603050405020304" pitchFamily="18" charset="0"/>
            </a:endParaRPr>
          </a:p>
        </p:txBody>
      </p:sp>
      <p:sp>
        <p:nvSpPr>
          <p:cNvPr id="167941" name="Freeform 5">
            <a:extLst>
              <a:ext uri="{FF2B5EF4-FFF2-40B4-BE49-F238E27FC236}">
                <a16:creationId xmlns:a16="http://schemas.microsoft.com/office/drawing/2014/main" id="{8FEC6A8A-E193-4420-8031-3F459C79384A}"/>
              </a:ext>
            </a:extLst>
          </p:cNvPr>
          <p:cNvSpPr>
            <a:spLocks/>
          </p:cNvSpPr>
          <p:nvPr/>
        </p:nvSpPr>
        <p:spPr bwMode="auto">
          <a:xfrm rot="16423987">
            <a:off x="5978526" y="4146551"/>
            <a:ext cx="1063625" cy="993775"/>
          </a:xfrm>
          <a:custGeom>
            <a:avLst/>
            <a:gdLst>
              <a:gd name="T0" fmla="*/ 192 w 192"/>
              <a:gd name="T1" fmla="*/ 240 h 240"/>
              <a:gd name="T2" fmla="*/ 96 w 192"/>
              <a:gd name="T3" fmla="*/ 48 h 240"/>
              <a:gd name="T4" fmla="*/ 0 w 192"/>
              <a:gd name="T5" fmla="*/ 0 h 240"/>
              <a:gd name="T6" fmla="*/ 0 60000 65536"/>
              <a:gd name="T7" fmla="*/ 0 60000 65536"/>
              <a:gd name="T8" fmla="*/ 0 60000 65536"/>
              <a:gd name="T9" fmla="*/ 0 w 192"/>
              <a:gd name="T10" fmla="*/ 0 h 240"/>
              <a:gd name="T11" fmla="*/ 192 w 192"/>
              <a:gd name="T12" fmla="*/ 240 h 240"/>
            </a:gdLst>
            <a:ahLst/>
            <a:cxnLst>
              <a:cxn ang="T6">
                <a:pos x="T0" y="T1"/>
              </a:cxn>
              <a:cxn ang="T7">
                <a:pos x="T2" y="T3"/>
              </a:cxn>
              <a:cxn ang="T8">
                <a:pos x="T4" y="T5"/>
              </a:cxn>
            </a:cxnLst>
            <a:rect l="T9" t="T10" r="T11" b="T12"/>
            <a:pathLst>
              <a:path w="192" h="240">
                <a:moveTo>
                  <a:pt x="192" y="240"/>
                </a:moveTo>
                <a:cubicBezTo>
                  <a:pt x="160" y="164"/>
                  <a:pt x="128" y="88"/>
                  <a:pt x="96" y="48"/>
                </a:cubicBezTo>
                <a:cubicBezTo>
                  <a:pt x="64" y="8"/>
                  <a:pt x="16" y="8"/>
                  <a:pt x="0" y="0"/>
                </a:cubicBezTo>
              </a:path>
            </a:pathLst>
          </a:custGeom>
          <a:noFill/>
          <a:ln w="50800">
            <a:solidFill>
              <a:srgbClr val="FF0000"/>
            </a:solidFill>
            <a:round/>
            <a:headEnd/>
            <a:tailEnd type="triangle" w="med" len="med"/>
          </a:ln>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34" charset="-128"/>
            </a:endParaRPr>
          </a:p>
        </p:txBody>
      </p:sp>
      <p:sp>
        <p:nvSpPr>
          <p:cNvPr id="344070" name="Text Box 6">
            <a:extLst>
              <a:ext uri="{FF2B5EF4-FFF2-40B4-BE49-F238E27FC236}">
                <a16:creationId xmlns:a16="http://schemas.microsoft.com/office/drawing/2014/main" id="{0CBDD0D6-5649-4A2F-9E31-6B8013EED290}"/>
              </a:ext>
            </a:extLst>
          </p:cNvPr>
          <p:cNvSpPr txBox="1">
            <a:spLocks noChangeArrowheads="1"/>
          </p:cNvSpPr>
          <p:nvPr/>
        </p:nvSpPr>
        <p:spPr bwMode="auto">
          <a:xfrm>
            <a:off x="1752600" y="6308726"/>
            <a:ext cx="891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algn="ctr" defTabSz="914400" eaLnBrk="0" fontAlgn="base" hangingPunct="0">
              <a:lnSpc>
                <a:spcPct val="80000"/>
              </a:lnSpc>
              <a:spcBef>
                <a:spcPct val="50000"/>
              </a:spcBef>
              <a:spcAft>
                <a:spcPct val="0"/>
              </a:spcAft>
            </a:pPr>
            <a:r>
              <a:rPr lang="en-US" altLang="en-US" sz="2500" b="1" i="1">
                <a:solidFill>
                  <a:srgbClr val="000000"/>
                </a:solidFill>
                <a:latin typeface="Times New Roman" panose="02020603050405020304" pitchFamily="18" charset="0"/>
              </a:rPr>
              <a:t>Jesus returns to his hometown of Nazareth</a:t>
            </a:r>
            <a:endParaRPr lang="en-US" altLang="en-US" sz="2500" b="1">
              <a:solidFill>
                <a:srgbClr val="000000"/>
              </a:solidFill>
              <a:latin typeface="Times New Roman" panose="02020603050405020304" pitchFamily="18" charset="0"/>
            </a:endParaRPr>
          </a:p>
        </p:txBody>
      </p:sp>
      <p:pic>
        <p:nvPicPr>
          <p:cNvPr id="344071" name="Picture 7" descr="A-ROSE-Logo-Black">
            <a:extLst>
              <a:ext uri="{FF2B5EF4-FFF2-40B4-BE49-F238E27FC236}">
                <a16:creationId xmlns:a16="http://schemas.microsoft.com/office/drawing/2014/main" id="{483CC355-FE2A-4F4D-AD42-0521DF2E0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200" y="6353176"/>
            <a:ext cx="914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wipe(up)">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6DFB921D-5C78-4880-B0B5-B0C55B147FE9}"/>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789BFBF3-AA15-44C4-BFA7-0118692B85F6}"/>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7138" name="Rectangle 1026">
            <a:extLst>
              <a:ext uri="{FF2B5EF4-FFF2-40B4-BE49-F238E27FC236}">
                <a16:creationId xmlns:a16="http://schemas.microsoft.com/office/drawing/2014/main" id="{4B9DAE0C-65F8-4A78-9914-717972B1DA75}"/>
              </a:ext>
            </a:extLst>
          </p:cNvPr>
          <p:cNvSpPr>
            <a:spLocks noGrp="1" noChangeArrowheads="1"/>
          </p:cNvSpPr>
          <p:nvPr>
            <p:ph type="title"/>
          </p:nvPr>
        </p:nvSpPr>
        <p:spPr/>
        <p:txBody>
          <a:bodyPr/>
          <a:lstStyle/>
          <a:p>
            <a:pPr eaLnBrk="1" hangingPunct="1"/>
            <a:endParaRPr lang="en-US" altLang="en-US"/>
          </a:p>
        </p:txBody>
      </p:sp>
      <p:sp>
        <p:nvSpPr>
          <p:cNvPr id="19526659" name="WordArt 1027">
            <a:extLst>
              <a:ext uri="{FF2B5EF4-FFF2-40B4-BE49-F238E27FC236}">
                <a16:creationId xmlns:a16="http://schemas.microsoft.com/office/drawing/2014/main" id="{A68A2C5F-0AAB-4FD2-868F-2848EE5DF009}"/>
              </a:ext>
            </a:extLst>
          </p:cNvPr>
          <p:cNvSpPr>
            <a:spLocks noChangeArrowheads="1" noChangeShapeType="1" noTextEdit="1"/>
          </p:cNvSpPr>
          <p:nvPr/>
        </p:nvSpPr>
        <p:spPr bwMode="auto">
          <a:xfrm>
            <a:off x="1905000" y="228600"/>
            <a:ext cx="1371600" cy="2590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Synagogue</a:t>
            </a:r>
          </a:p>
          <a:p>
            <a:pPr algn="ctr" defTabSz="914400" eaLnBrk="0" fontAlgn="base" hangingPunct="0">
              <a:spcBef>
                <a:spcPct val="0"/>
              </a:spcBef>
              <a:spcAft>
                <a:spcPct val="0"/>
              </a:spcAft>
            </a:pPr>
            <a:r>
              <a:rPr lang="en-US" sz="28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Metonymy</a:t>
            </a:r>
          </a:p>
          <a:p>
            <a:pPr algn="ctr" defTabSz="914400" eaLnBrk="0" fontAlgn="base" hangingPunct="0">
              <a:spcBef>
                <a:spcPct val="0"/>
              </a:spcBef>
              <a:spcAft>
                <a:spcPct val="0"/>
              </a:spcAft>
            </a:pPr>
            <a:r>
              <a:rPr lang="en-US" sz="28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 Religious</a:t>
            </a:r>
          </a:p>
          <a:p>
            <a:pPr algn="ctr" defTabSz="914400" eaLnBrk="0" fontAlgn="base" hangingPunct="0">
              <a:spcBef>
                <a:spcPct val="0"/>
              </a:spcBef>
              <a:spcAft>
                <a:spcPct val="0"/>
              </a:spcAft>
            </a:pPr>
            <a:r>
              <a:rPr lang="en-US" sz="28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 &amp; Social</a:t>
            </a:r>
          </a:p>
          <a:p>
            <a:pPr algn="ctr" defTabSz="914400" eaLnBrk="0" fontAlgn="base" hangingPunct="0">
              <a:spcBef>
                <a:spcPct val="0"/>
              </a:spcBef>
              <a:spcAft>
                <a:spcPct val="0"/>
              </a:spcAft>
            </a:pPr>
            <a:r>
              <a:rPr lang="en-US" sz="28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 Activity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526659"/>
                                        </p:tgtEl>
                                        <p:attrNameLst>
                                          <p:attrName>style.visibility</p:attrName>
                                        </p:attrNameLst>
                                      </p:cBhvr>
                                      <p:to>
                                        <p:strVal val="visible"/>
                                      </p:to>
                                    </p:set>
                                    <p:animEffect transition="in" filter="blinds(horizontal)">
                                      <p:cBhvr>
                                        <p:cTn id="7" dur="500"/>
                                        <p:tgtEl>
                                          <p:spTgt spid="19526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28899" name="Rectangle 3">
            <a:extLst>
              <a:ext uri="{FF2B5EF4-FFF2-40B4-BE49-F238E27FC236}">
                <a16:creationId xmlns:a16="http://schemas.microsoft.com/office/drawing/2014/main" id="{A076541D-5E81-4239-A9F3-CB454AB449D6}"/>
              </a:ext>
            </a:extLst>
          </p:cNvPr>
          <p:cNvSpPr>
            <a:spLocks noGrp="1" noChangeArrowheads="1"/>
          </p:cNvSpPr>
          <p:nvPr>
            <p:ph type="body" idx="1"/>
          </p:nvPr>
        </p:nvSpPr>
        <p:spPr>
          <a:xfrm>
            <a:off x="0" y="1143000"/>
            <a:ext cx="5707780"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8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endParaRPr lang="en-US" sz="8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When Jesus Assumes The Same Role In The Public Reading Of Torah – In This Case That Of Isaiah - As Is His Regular Practice In The Regional Synagogues </a:t>
            </a:r>
            <a:r>
              <a:rPr lang="en-US" sz="2000" b="1" dirty="0">
                <a:solidFill>
                  <a:schemeClr val="bg1"/>
                </a:solidFill>
                <a:effectLst>
                  <a:outerShdw blurRad="38100" dist="38100" dir="2700000" algn="tl">
                    <a:srgbClr val="000000"/>
                  </a:outerShdw>
                </a:effectLst>
              </a:rPr>
              <a:t>– </a:t>
            </a:r>
            <a:r>
              <a:rPr lang="en-US" sz="2000" b="1" dirty="0">
                <a:solidFill>
                  <a:schemeClr val="bg1"/>
                </a:solidFill>
                <a:effectLst>
                  <a:outerShdw blurRad="38100" dist="38100" dir="2700000" algn="tl">
                    <a:srgbClr val="000000"/>
                  </a:outerShdw>
                </a:effectLst>
                <a:ea typeface="+mn-ea"/>
              </a:rPr>
              <a:t>  Per Verse 15 – He Gets Mixed Reception  In His Hometown Of Little Nazareth </a:t>
            </a:r>
            <a:r>
              <a:rPr lang="en-US" sz="2000" b="1" dirty="0">
                <a:solidFill>
                  <a:schemeClr val="bg1"/>
                </a:solidFill>
                <a:effectLst>
                  <a:outerShdw blurRad="38100" dist="38100" dir="2700000" algn="tl">
                    <a:srgbClr val="000000"/>
                  </a:outerShdw>
                </a:effectLst>
              </a:rPr>
              <a:t>– –       </a:t>
            </a:r>
            <a:r>
              <a:rPr lang="en-US" sz="2000" b="1" dirty="0">
                <a:solidFill>
                  <a:schemeClr val="bg1"/>
                </a:solidFill>
                <a:effectLst>
                  <a:outerShdw blurRad="38100" dist="38100" dir="2700000" algn="tl">
                    <a:srgbClr val="000000"/>
                  </a:outerShdw>
                </a:effectLst>
                <a:ea typeface="+mn-ea"/>
              </a:rPr>
              <a:t>Per Verse 22. </a:t>
            </a: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In Verse 21 He Makes This Same Ultimate Honor Claim That He Had Successfully Defended Privately On The Ubiquitous &amp; Invisible Cosmic Level – To Finish Up His Defense and To Complete His Claim He Publicly Pronounces It At The Local Level Of His Home Town Where He Was Raised From Youth.</a:t>
            </a:r>
          </a:p>
          <a:p>
            <a:pPr eaLnBrk="1" hangingPunct="1">
              <a:lnSpc>
                <a:spcPct val="90000"/>
              </a:lnSpc>
              <a:buFont typeface="Wingdings" pitchFamily="2" charset="2"/>
              <a:buChar char="Ø"/>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4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pic>
        <p:nvPicPr>
          <p:cNvPr id="4" name="Picture 4" descr="C:\Documents and Settings\Owner\My Documents\Educational Illustrations\gal_daily_artisan.jpg">
            <a:extLst>
              <a:ext uri="{FF2B5EF4-FFF2-40B4-BE49-F238E27FC236}">
                <a16:creationId xmlns:a16="http://schemas.microsoft.com/office/drawing/2014/main" id="{5D92B164-8A3B-4BD8-9624-281704600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6928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descr="Medium wood">
            <a:extLst>
              <a:ext uri="{FF2B5EF4-FFF2-40B4-BE49-F238E27FC236}">
                <a16:creationId xmlns:a16="http://schemas.microsoft.com/office/drawing/2014/main" id="{1702088B-23A1-4BCA-ADF8-FAF01E674B08}"/>
              </a:ext>
            </a:extLst>
          </p:cNvPr>
          <p:cNvSpPr txBox="1">
            <a:spLocks noChangeArrowheads="1"/>
          </p:cNvSpPr>
          <p:nvPr/>
        </p:nvSpPr>
        <p:spPr bwMode="auto">
          <a:xfrm>
            <a:off x="0" y="-1"/>
            <a:ext cx="5669280" cy="1142995"/>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dirty="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dirty="0">
                <a:solidFill>
                  <a:schemeClr val="tx1"/>
                </a:solidFill>
                <a:effectLst>
                  <a:outerShdw blurRad="38100" dist="38100" dir="2700000" algn="tl">
                    <a:srgbClr val="FFFFFF"/>
                  </a:outerShdw>
                </a:effectLst>
                <a:latin typeface="Algerian" panose="04020705040A02060702" pitchFamily="82" charset="0"/>
                <a:ea typeface="+mj-ea"/>
              </a:rPr>
              <a:t> bible rim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28899">
                                            <p:txEl>
                                              <p:pRg st="0" end="0"/>
                                            </p:txEl>
                                          </p:spTgt>
                                        </p:tgtEl>
                                        <p:attrNameLst>
                                          <p:attrName>style.visibility</p:attrName>
                                        </p:attrNameLst>
                                      </p:cBhvr>
                                      <p:to>
                                        <p:strVal val="visible"/>
                                      </p:to>
                                    </p:set>
                                    <p:anim calcmode="lin" valueType="num">
                                      <p:cBhvr>
                                        <p:cTn id="7" dur="1000" fill="hold"/>
                                        <p:tgtEl>
                                          <p:spTgt spid="212889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2889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28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28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28899">
                                            <p:txEl>
                                              <p:pRg st="1" end="1"/>
                                            </p:txEl>
                                          </p:spTgt>
                                        </p:tgtEl>
                                        <p:attrNameLst>
                                          <p:attrName>style.visibility</p:attrName>
                                        </p:attrNameLst>
                                      </p:cBhvr>
                                      <p:to>
                                        <p:strVal val="visible"/>
                                      </p:to>
                                    </p:set>
                                    <p:anim calcmode="lin" valueType="num">
                                      <p:cBhvr>
                                        <p:cTn id="15" dur="1000" fill="hold"/>
                                        <p:tgtEl>
                                          <p:spTgt spid="212889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2889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2889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2889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28899">
                                            <p:txEl>
                                              <p:pRg st="3" end="3"/>
                                            </p:txEl>
                                          </p:spTgt>
                                        </p:tgtEl>
                                        <p:attrNameLst>
                                          <p:attrName>style.visibility</p:attrName>
                                        </p:attrNameLst>
                                      </p:cBhvr>
                                      <p:to>
                                        <p:strVal val="visible"/>
                                      </p:to>
                                    </p:set>
                                    <p:anim calcmode="lin" valueType="num">
                                      <p:cBhvr>
                                        <p:cTn id="23" dur="1000" fill="hold"/>
                                        <p:tgtEl>
                                          <p:spTgt spid="212889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12889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12889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2889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28899">
                                            <p:txEl>
                                              <p:pRg st="4" end="4"/>
                                            </p:txEl>
                                          </p:spTgt>
                                        </p:tgtEl>
                                        <p:attrNameLst>
                                          <p:attrName>style.visibility</p:attrName>
                                        </p:attrNameLst>
                                      </p:cBhvr>
                                      <p:to>
                                        <p:strVal val="visible"/>
                                      </p:to>
                                    </p:set>
                                    <p:anim calcmode="lin" valueType="num">
                                      <p:cBhvr>
                                        <p:cTn id="31" dur="1000" fill="hold"/>
                                        <p:tgtEl>
                                          <p:spTgt spid="212889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12889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12889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2889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28899">
                                            <p:txEl>
                                              <p:pRg st="9" end="9"/>
                                            </p:txEl>
                                          </p:spTgt>
                                        </p:tgtEl>
                                        <p:attrNameLst>
                                          <p:attrName>style.visibility</p:attrName>
                                        </p:attrNameLst>
                                      </p:cBhvr>
                                      <p:to>
                                        <p:strVal val="visible"/>
                                      </p:to>
                                    </p:set>
                                    <p:anim calcmode="lin" valueType="num">
                                      <p:cBhvr>
                                        <p:cTn id="39" dur="1000" fill="hold"/>
                                        <p:tgtEl>
                                          <p:spTgt spid="2128899">
                                            <p:txEl>
                                              <p:pRg st="9" end="9"/>
                                            </p:txEl>
                                          </p:spTgt>
                                        </p:tgtEl>
                                        <p:attrNameLst>
                                          <p:attrName>ppt_w</p:attrName>
                                        </p:attrNameLst>
                                      </p:cBhvr>
                                      <p:tavLst>
                                        <p:tav tm="0">
                                          <p:val>
                                            <p:fltVal val="0"/>
                                          </p:val>
                                        </p:tav>
                                        <p:tav tm="100000">
                                          <p:val>
                                            <p:strVal val="#ppt_w"/>
                                          </p:val>
                                        </p:tav>
                                      </p:tavLst>
                                    </p:anim>
                                    <p:anim calcmode="lin" valueType="num">
                                      <p:cBhvr>
                                        <p:cTn id="40" dur="1000" fill="hold"/>
                                        <p:tgtEl>
                                          <p:spTgt spid="2128899">
                                            <p:txEl>
                                              <p:pRg st="9" end="9"/>
                                            </p:txEl>
                                          </p:spTgt>
                                        </p:tgtEl>
                                        <p:attrNameLst>
                                          <p:attrName>ppt_h</p:attrName>
                                        </p:attrNameLst>
                                      </p:cBhvr>
                                      <p:tavLst>
                                        <p:tav tm="0">
                                          <p:val>
                                            <p:fltVal val="0"/>
                                          </p:val>
                                        </p:tav>
                                        <p:tav tm="100000">
                                          <p:val>
                                            <p:strVal val="#ppt_h"/>
                                          </p:val>
                                        </p:tav>
                                      </p:tavLst>
                                    </p:anim>
                                    <p:anim calcmode="lin" valueType="num">
                                      <p:cBhvr>
                                        <p:cTn id="41" dur="1000" fill="hold"/>
                                        <p:tgtEl>
                                          <p:spTgt spid="2128899">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28899">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9" presetClass="entr" presetSubtype="1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0" fill="hold"/>
                                        <p:tgtEl>
                                          <p:spTgt spid="4"/>
                                        </p:tgtEl>
                                        <p:attrNameLst>
                                          <p:attrName>ppt_w</p:attrName>
                                        </p:attrNameLst>
                                      </p:cBhvr>
                                      <p:tavLst>
                                        <p:tav tm="0" fmla="#ppt_w*sin(2.5*pi*$)">
                                          <p:val>
                                            <p:fltVal val="0"/>
                                          </p:val>
                                        </p:tav>
                                        <p:tav tm="100000">
                                          <p:val>
                                            <p:fltVal val="1"/>
                                          </p:val>
                                        </p:tav>
                                      </p:tavLst>
                                    </p:anim>
                                    <p:anim calcmode="lin" valueType="num">
                                      <p:cBhvr>
                                        <p:cTn id="4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89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E222A-335C-4E06-A831-96F5FF627280}"/>
              </a:ext>
            </a:extLst>
          </p:cNvPr>
          <p:cNvPicPr>
            <a:picLocks noChangeAspect="1"/>
          </p:cNvPicPr>
          <p:nvPr/>
        </p:nvPicPr>
        <p:blipFill>
          <a:blip r:embed="rId2"/>
          <a:stretch>
            <a:fillRect/>
          </a:stretch>
        </p:blipFill>
        <p:spPr>
          <a:xfrm>
            <a:off x="-67377" y="0"/>
            <a:ext cx="12259377" cy="6858000"/>
          </a:xfrm>
          <a:prstGeom prst="rect">
            <a:avLst/>
          </a:prstGeom>
        </p:spPr>
      </p:pic>
    </p:spTree>
    <p:extLst>
      <p:ext uri="{BB962C8B-B14F-4D97-AF65-F5344CB8AC3E}">
        <p14:creationId xmlns:p14="http://schemas.microsoft.com/office/powerpoint/2010/main" val="3933665960"/>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29923" name="Rectangle 3">
            <a:extLst>
              <a:ext uri="{FF2B5EF4-FFF2-40B4-BE49-F238E27FC236}">
                <a16:creationId xmlns:a16="http://schemas.microsoft.com/office/drawing/2014/main" id="{D085E2E3-A46A-4654-B2EB-D4BE89D1F037}"/>
              </a:ext>
            </a:extLst>
          </p:cNvPr>
          <p:cNvSpPr>
            <a:spLocks noGrp="1" noChangeArrowheads="1"/>
          </p:cNvSpPr>
          <p:nvPr>
            <p:ph type="body" idx="1"/>
          </p:nvPr>
        </p:nvSpPr>
        <p:spPr>
          <a:xfrm>
            <a:off x="0" y="1143000"/>
            <a:ext cx="5640404"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4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endParaRPr lang="en-US" sz="8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The Small Town Village Residents and His Home Neighbors Would Not Recognize Or Respect An Exaggerated Ascribed Claim.</a:t>
            </a:r>
          </a:p>
          <a:p>
            <a:pPr eaLnBrk="1" hangingPunct="1">
              <a:lnSpc>
                <a:spcPct val="90000"/>
              </a:lnSpc>
              <a:buFont typeface="Wingdings" pitchFamily="2" charset="2"/>
              <a:buChar char="Ø"/>
              <a:defRPr/>
            </a:pPr>
            <a:endParaRPr lang="en-US" sz="8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Jesus Performed An Honorific &amp; Selective Assignment When He Was Challenged By Way Of An Family Insult. If This Were Not Complex By Way Of Challenge Response It Would Be Routine Or In Kind. But Such Insult Often Merited Increase. With Every Escalation This Game Of Wits Turns Into Spiraling Competition. Both Individuals Can Lose Honor By Resorting To Physical Violence. Truth Test: Who Loses Control Loses Honor!   </a:t>
            </a:r>
          </a:p>
          <a:p>
            <a:pPr eaLnBrk="1" hangingPunct="1">
              <a:lnSpc>
                <a:spcPct val="90000"/>
              </a:lnSpc>
              <a:buFont typeface="Wingdings" pitchFamily="2" charset="2"/>
              <a:buNone/>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4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5" name="Rectangle 1026" descr="Medium wood">
            <a:extLst>
              <a:ext uri="{FF2B5EF4-FFF2-40B4-BE49-F238E27FC236}">
                <a16:creationId xmlns:a16="http://schemas.microsoft.com/office/drawing/2014/main" id="{65E87FCB-69CB-4DE5-861D-CF70FE7FC990}"/>
              </a:ext>
            </a:extLst>
          </p:cNvPr>
          <p:cNvSpPr txBox="1">
            <a:spLocks noChangeArrowheads="1"/>
          </p:cNvSpPr>
          <p:nvPr/>
        </p:nvSpPr>
        <p:spPr bwMode="auto">
          <a:xfrm>
            <a:off x="0" y="-1"/>
            <a:ext cx="5669280"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dirty="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dirty="0">
                <a:solidFill>
                  <a:schemeClr val="tx1"/>
                </a:solidFill>
                <a:effectLst>
                  <a:outerShdw blurRad="38100" dist="38100" dir="2700000" algn="tl">
                    <a:srgbClr val="FFFFFF"/>
                  </a:outerShdw>
                </a:effectLst>
                <a:latin typeface="Algerian" panose="04020705040A02060702" pitchFamily="82" charset="0"/>
                <a:ea typeface="+mj-ea"/>
              </a:rPr>
              <a:t> bible rim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29923">
                                            <p:txEl>
                                              <p:pRg st="0" end="0"/>
                                            </p:txEl>
                                          </p:spTgt>
                                        </p:tgtEl>
                                        <p:attrNameLst>
                                          <p:attrName>style.visibility</p:attrName>
                                        </p:attrNameLst>
                                      </p:cBhvr>
                                      <p:to>
                                        <p:strVal val="visible"/>
                                      </p:to>
                                    </p:set>
                                    <p:anim calcmode="lin" valueType="num">
                                      <p:cBhvr>
                                        <p:cTn id="7" dur="1000" fill="hold"/>
                                        <p:tgtEl>
                                          <p:spTgt spid="21299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299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299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299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29923">
                                            <p:txEl>
                                              <p:pRg st="1" end="1"/>
                                            </p:txEl>
                                          </p:spTgt>
                                        </p:tgtEl>
                                        <p:attrNameLst>
                                          <p:attrName>style.visibility</p:attrName>
                                        </p:attrNameLst>
                                      </p:cBhvr>
                                      <p:to>
                                        <p:strVal val="visible"/>
                                      </p:to>
                                    </p:set>
                                    <p:anim calcmode="lin" valueType="num">
                                      <p:cBhvr>
                                        <p:cTn id="15" dur="1000" fill="hold"/>
                                        <p:tgtEl>
                                          <p:spTgt spid="212992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2992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2992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2992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29923">
                                            <p:txEl>
                                              <p:pRg st="3" end="3"/>
                                            </p:txEl>
                                          </p:spTgt>
                                        </p:tgtEl>
                                        <p:attrNameLst>
                                          <p:attrName>style.visibility</p:attrName>
                                        </p:attrNameLst>
                                      </p:cBhvr>
                                      <p:to>
                                        <p:strVal val="visible"/>
                                      </p:to>
                                    </p:set>
                                    <p:anim calcmode="lin" valueType="num">
                                      <p:cBhvr>
                                        <p:cTn id="23" dur="1000" fill="hold"/>
                                        <p:tgtEl>
                                          <p:spTgt spid="212992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12992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12992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2992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29923">
                                            <p:txEl>
                                              <p:pRg st="5" end="5"/>
                                            </p:txEl>
                                          </p:spTgt>
                                        </p:tgtEl>
                                        <p:attrNameLst>
                                          <p:attrName>style.visibility</p:attrName>
                                        </p:attrNameLst>
                                      </p:cBhvr>
                                      <p:to>
                                        <p:strVal val="visible"/>
                                      </p:to>
                                    </p:set>
                                    <p:anim calcmode="lin" valueType="num">
                                      <p:cBhvr>
                                        <p:cTn id="31" dur="1000" fill="hold"/>
                                        <p:tgtEl>
                                          <p:spTgt spid="212992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212992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212992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2992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29923">
                                            <p:txEl>
                                              <p:pRg st="10" end="10"/>
                                            </p:txEl>
                                          </p:spTgt>
                                        </p:tgtEl>
                                        <p:attrNameLst>
                                          <p:attrName>style.visibility</p:attrName>
                                        </p:attrNameLst>
                                      </p:cBhvr>
                                      <p:to>
                                        <p:strVal val="visible"/>
                                      </p:to>
                                    </p:set>
                                    <p:anim calcmode="lin" valueType="num">
                                      <p:cBhvr>
                                        <p:cTn id="39" dur="1000" fill="hold"/>
                                        <p:tgtEl>
                                          <p:spTgt spid="2129923">
                                            <p:txEl>
                                              <p:pRg st="10" end="10"/>
                                            </p:txEl>
                                          </p:spTgt>
                                        </p:tgtEl>
                                        <p:attrNameLst>
                                          <p:attrName>ppt_w</p:attrName>
                                        </p:attrNameLst>
                                      </p:cBhvr>
                                      <p:tavLst>
                                        <p:tav tm="0">
                                          <p:val>
                                            <p:fltVal val="0"/>
                                          </p:val>
                                        </p:tav>
                                        <p:tav tm="100000">
                                          <p:val>
                                            <p:strVal val="#ppt_w"/>
                                          </p:val>
                                        </p:tav>
                                      </p:tavLst>
                                    </p:anim>
                                    <p:anim calcmode="lin" valueType="num">
                                      <p:cBhvr>
                                        <p:cTn id="40" dur="1000" fill="hold"/>
                                        <p:tgtEl>
                                          <p:spTgt spid="2129923">
                                            <p:txEl>
                                              <p:pRg st="10" end="10"/>
                                            </p:txEl>
                                          </p:spTgt>
                                        </p:tgtEl>
                                        <p:attrNameLst>
                                          <p:attrName>ppt_h</p:attrName>
                                        </p:attrNameLst>
                                      </p:cBhvr>
                                      <p:tavLst>
                                        <p:tav tm="0">
                                          <p:val>
                                            <p:fltVal val="0"/>
                                          </p:val>
                                        </p:tav>
                                        <p:tav tm="100000">
                                          <p:val>
                                            <p:strVal val="#ppt_h"/>
                                          </p:val>
                                        </p:tav>
                                      </p:tavLst>
                                    </p:anim>
                                    <p:anim calcmode="lin" valueType="num">
                                      <p:cBhvr>
                                        <p:cTn id="41" dur="1000" fill="hold"/>
                                        <p:tgtEl>
                                          <p:spTgt spid="212992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29923">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23"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679747" name="Picture 3" descr="C:\Documents and Settings\Owner\My Documents\Educational Illustrations\Religious Related\040.jpg">
            <a:extLst>
              <a:ext uri="{FF2B5EF4-FFF2-40B4-BE49-F238E27FC236}">
                <a16:creationId xmlns:a16="http://schemas.microsoft.com/office/drawing/2014/main" id="{BBDD7348-B5D8-4E53-9CB7-70895C069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679747"/>
                                        </p:tgtEl>
                                        <p:attrNameLst>
                                          <p:attrName>style.visibility</p:attrName>
                                        </p:attrNameLst>
                                      </p:cBhvr>
                                      <p:to>
                                        <p:strVal val="visible"/>
                                      </p:to>
                                    </p:set>
                                    <p:anim calcmode="lin" valueType="num">
                                      <p:cBhvr>
                                        <p:cTn id="7" dur="1000" fill="hold"/>
                                        <p:tgtEl>
                                          <p:spTgt spid="11679747"/>
                                        </p:tgtEl>
                                        <p:attrNameLst>
                                          <p:attrName>ppt_w</p:attrName>
                                        </p:attrNameLst>
                                      </p:cBhvr>
                                      <p:tavLst>
                                        <p:tav tm="0">
                                          <p:val>
                                            <p:fltVal val="0"/>
                                          </p:val>
                                        </p:tav>
                                        <p:tav tm="100000">
                                          <p:val>
                                            <p:strVal val="#ppt_w"/>
                                          </p:val>
                                        </p:tav>
                                      </p:tavLst>
                                    </p:anim>
                                    <p:anim calcmode="lin" valueType="num">
                                      <p:cBhvr>
                                        <p:cTn id="8" dur="1000" fill="hold"/>
                                        <p:tgtEl>
                                          <p:spTgt spid="11679747"/>
                                        </p:tgtEl>
                                        <p:attrNameLst>
                                          <p:attrName>ppt_h</p:attrName>
                                        </p:attrNameLst>
                                      </p:cBhvr>
                                      <p:tavLst>
                                        <p:tav tm="0">
                                          <p:val>
                                            <p:fltVal val="0"/>
                                          </p:val>
                                        </p:tav>
                                        <p:tav tm="100000">
                                          <p:val>
                                            <p:strVal val="#ppt_h"/>
                                          </p:val>
                                        </p:tav>
                                      </p:tavLst>
                                    </p:anim>
                                    <p:anim calcmode="lin" valueType="num">
                                      <p:cBhvr>
                                        <p:cTn id="9" dur="1000" fill="hold"/>
                                        <p:tgtEl>
                                          <p:spTgt spid="116797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6797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30947" name="Rectangle 3">
            <a:extLst>
              <a:ext uri="{FF2B5EF4-FFF2-40B4-BE49-F238E27FC236}">
                <a16:creationId xmlns:a16="http://schemas.microsoft.com/office/drawing/2014/main" id="{9174D390-3D09-4D41-8DDE-74F5861B1803}"/>
              </a:ext>
            </a:extLst>
          </p:cNvPr>
          <p:cNvSpPr>
            <a:spLocks noGrp="1" noChangeArrowheads="1"/>
          </p:cNvSpPr>
          <p:nvPr>
            <p:ph type="body" idx="1"/>
          </p:nvPr>
        </p:nvSpPr>
        <p:spPr>
          <a:xfrm>
            <a:off x="0" y="1143000"/>
            <a:ext cx="5678905" cy="571500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400" b="1" dirty="0">
                <a:solidFill>
                  <a:schemeClr val="bg1"/>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Professor Richard </a:t>
            </a:r>
            <a:r>
              <a:rPr lang="en-US" sz="2800" b="1" u="sng" dirty="0" err="1">
                <a:solidFill>
                  <a:srgbClr val="FFFF00"/>
                </a:solidFill>
                <a:effectLst>
                  <a:outerShdw blurRad="38100" dist="38100" dir="2700000" algn="tl">
                    <a:srgbClr val="000000"/>
                  </a:outerShdw>
                </a:effectLst>
                <a:ea typeface="+mn-ea"/>
              </a:rPr>
              <a:t>Rohrbaugh</a:t>
            </a:r>
            <a:r>
              <a:rPr lang="en-US" sz="2800" b="1" u="sng" dirty="0">
                <a:solidFill>
                  <a:srgbClr val="FFFF00"/>
                </a:solidFill>
                <a:effectLst>
                  <a:outerShdw blurRad="38100" dist="38100" dir="2700000" algn="tl">
                    <a:srgbClr val="000000"/>
                  </a:outerShdw>
                </a:effectLst>
                <a:ea typeface="+mn-ea"/>
              </a:rPr>
              <a:t> </a:t>
            </a:r>
          </a:p>
          <a:p>
            <a:pPr eaLnBrk="1" hangingPunct="1">
              <a:lnSpc>
                <a:spcPct val="90000"/>
              </a:lnSpc>
              <a:buFont typeface="Wingdings" pitchFamily="2" charset="2"/>
              <a:buNone/>
              <a:defRPr/>
            </a:pPr>
            <a:r>
              <a:rPr lang="en-US" sz="2800" b="1" dirty="0">
                <a:solidFill>
                  <a:srgbClr val="FFFF00"/>
                </a:solidFill>
                <a:effectLst>
                  <a:outerShdw blurRad="38100" dist="38100" dir="2700000" algn="tl">
                    <a:srgbClr val="000000"/>
                  </a:outerShdw>
                </a:effectLst>
                <a:ea typeface="+mn-ea"/>
              </a:rPr>
              <a:t> </a:t>
            </a:r>
            <a:r>
              <a:rPr lang="en-US" sz="2800" b="1" u="sng" dirty="0">
                <a:solidFill>
                  <a:srgbClr val="FFFF00"/>
                </a:solidFill>
                <a:effectLst>
                  <a:outerShdw blurRad="38100" dist="38100" dir="2700000" algn="tl">
                    <a:srgbClr val="000000"/>
                  </a:outerShdw>
                </a:effectLst>
                <a:ea typeface="+mn-ea"/>
              </a:rPr>
              <a:t>Of Lewis &amp; Clark Has Outlined:</a:t>
            </a:r>
          </a:p>
          <a:p>
            <a:pPr eaLnBrk="1" hangingPunct="1">
              <a:lnSpc>
                <a:spcPct val="90000"/>
              </a:lnSpc>
              <a:buFont typeface="Wingdings" pitchFamily="2" charset="2"/>
              <a:buChar char="Ø"/>
              <a:defRPr/>
            </a:pPr>
            <a:endParaRPr lang="en-US" sz="8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endParaRPr lang="en-US" sz="14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Mutually Respected Third Parties Have To Be Identified To Stabilize The Situation.  In This Instance,  Due To The Nature Of The Claim,  By Definition, No Qualified Third Party Neutral Would Be Located.</a:t>
            </a:r>
          </a:p>
          <a:p>
            <a:pPr marL="0" indent="0" eaLnBrk="1" hangingPunct="1">
              <a:lnSpc>
                <a:spcPct val="90000"/>
              </a:lnSpc>
              <a:buNone/>
              <a:defRPr/>
            </a:pPr>
            <a:r>
              <a:rPr lang="en-US" sz="800" b="1" dirty="0">
                <a:solidFill>
                  <a:schemeClr val="bg1"/>
                </a:solidFill>
                <a:effectLst>
                  <a:outerShdw blurRad="38100" dist="38100" dir="2700000" algn="tl">
                    <a:srgbClr val="000000"/>
                  </a:outerShdw>
                </a:effectLst>
                <a:ea typeface="+mn-ea"/>
              </a:rPr>
              <a:t> </a:t>
            </a:r>
            <a:r>
              <a:rPr lang="en-US" sz="2000" b="1" dirty="0">
                <a:solidFill>
                  <a:schemeClr val="bg1"/>
                </a:solidFill>
                <a:effectLst>
                  <a:outerShdw blurRad="38100" dist="38100" dir="2700000" algn="tl">
                    <a:srgbClr val="000000"/>
                  </a:outerShdw>
                </a:effectLst>
                <a:ea typeface="+mn-ea"/>
              </a:rPr>
              <a:t> </a:t>
            </a:r>
          </a:p>
          <a:p>
            <a:pPr eaLnBrk="1" hangingPunct="1">
              <a:lnSpc>
                <a:spcPct val="90000"/>
              </a:lnSpc>
              <a:buFont typeface="Wingdings" pitchFamily="2" charset="2"/>
              <a:buChar char="Ø"/>
              <a:defRPr/>
            </a:pPr>
            <a:r>
              <a:rPr lang="en-US" sz="2000" b="1" dirty="0">
                <a:solidFill>
                  <a:schemeClr val="bg1"/>
                </a:solidFill>
                <a:effectLst>
                  <a:outerShdw blurRad="38100" dist="38100" dir="2700000" algn="tl">
                    <a:srgbClr val="000000"/>
                  </a:outerShdw>
                </a:effectLst>
                <a:ea typeface="+mn-ea"/>
              </a:rPr>
              <a:t>Although,  Jesus Was Of Agony In Verse 24 - As To The Difficult Circumstances -  As It Played Out In Verse 29 – From The Written Perspective Of The Greek Reader – At The Story’s End Jesus Christ Had Finally Handled  Successfully His Worse Slight Of Honor – That From Them Whom Had Known Him Always!</a:t>
            </a: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200" b="1"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400" dirty="0">
              <a:solidFill>
                <a:schemeClr val="bg1"/>
              </a:solidFill>
              <a:effectLst>
                <a:outerShdw blurRad="38100" dist="38100" dir="2700000" algn="tl">
                  <a:srgbClr val="000000"/>
                </a:outerShdw>
              </a:effectLst>
              <a:ea typeface="+mn-ea"/>
            </a:endParaRPr>
          </a:p>
          <a:p>
            <a:pPr eaLnBrk="1" hangingPunct="1">
              <a:lnSpc>
                <a:spcPct val="90000"/>
              </a:lnSpc>
              <a:buFont typeface="Wingdings" pitchFamily="2" charset="2"/>
              <a:buNone/>
              <a:defRPr/>
            </a:pPr>
            <a:endParaRPr lang="en-US" sz="1600" dirty="0">
              <a:solidFill>
                <a:schemeClr val="bg1"/>
              </a:solidFill>
              <a:effectLst>
                <a:outerShdw blurRad="38100" dist="38100" dir="2700000" algn="tl">
                  <a:srgbClr val="000000"/>
                </a:outerShdw>
              </a:effectLst>
              <a:ea typeface="+mn-ea"/>
            </a:endParaRPr>
          </a:p>
          <a:p>
            <a:pPr eaLnBrk="1" hangingPunct="1">
              <a:lnSpc>
                <a:spcPct val="90000"/>
              </a:lnSpc>
              <a:buFontTx/>
              <a:buNone/>
              <a:defRPr/>
            </a:pPr>
            <a:r>
              <a:rPr lang="en-US" sz="1600" dirty="0">
                <a:effectLst>
                  <a:outerShdw blurRad="38100" dist="38100" dir="2700000" algn="tl">
                    <a:srgbClr val="FFFFFF"/>
                  </a:outerShdw>
                </a:effectLst>
                <a:ea typeface="+mn-ea"/>
              </a:rPr>
              <a:t>     </a:t>
            </a:r>
            <a:r>
              <a:rPr lang="en-US" sz="2400" dirty="0">
                <a:effectLst>
                  <a:outerShdw blurRad="38100" dist="38100" dir="2700000" algn="tl">
                    <a:srgbClr val="FFFFFF"/>
                  </a:outerShdw>
                </a:effectLst>
                <a:ea typeface="+mn-ea"/>
              </a:rPr>
              <a:t>    </a:t>
            </a:r>
          </a:p>
          <a:p>
            <a:pPr eaLnBrk="1" hangingPunct="1">
              <a:lnSpc>
                <a:spcPct val="90000"/>
              </a:lnSpc>
              <a:defRPr/>
            </a:pPr>
            <a:endParaRPr lang="en-US" sz="2400" dirty="0">
              <a:effectLst>
                <a:outerShdw blurRad="38100" dist="38100" dir="2700000" algn="tl">
                  <a:srgbClr val="FFFFFF"/>
                </a:outerShdw>
              </a:effectLst>
              <a:ea typeface="+mn-ea"/>
            </a:endParaRPr>
          </a:p>
        </p:txBody>
      </p:sp>
      <p:sp>
        <p:nvSpPr>
          <p:cNvPr id="5" name="Rectangle 1026" descr="Medium wood">
            <a:extLst>
              <a:ext uri="{FF2B5EF4-FFF2-40B4-BE49-F238E27FC236}">
                <a16:creationId xmlns:a16="http://schemas.microsoft.com/office/drawing/2014/main" id="{72E4962A-2447-4E86-8F03-0E8BDA0B9E36}"/>
              </a:ext>
            </a:extLst>
          </p:cNvPr>
          <p:cNvSpPr txBox="1">
            <a:spLocks noChangeArrowheads="1"/>
          </p:cNvSpPr>
          <p:nvPr/>
        </p:nvSpPr>
        <p:spPr bwMode="auto">
          <a:xfrm>
            <a:off x="0" y="-1"/>
            <a:ext cx="5669280" cy="1142995"/>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sz="4800" b="1" kern="0" dirty="0">
                <a:solidFill>
                  <a:schemeClr val="tx1"/>
                </a:solidFill>
                <a:effectLst>
                  <a:outerShdw blurRad="38100" dist="38100" dir="2700000" algn="tl">
                    <a:srgbClr val="FFFFFF"/>
                  </a:outerShdw>
                </a:effectLst>
                <a:latin typeface="Algerian" panose="04020705040A02060702" pitchFamily="82" charset="0"/>
                <a:ea typeface="+mj-ea"/>
              </a:rPr>
              <a:t>Mediterranean</a:t>
            </a:r>
            <a:r>
              <a:rPr lang="en-US" b="1" kern="0" dirty="0">
                <a:solidFill>
                  <a:schemeClr val="tx1"/>
                </a:solidFill>
                <a:effectLst>
                  <a:outerShdw blurRad="38100" dist="38100" dir="2700000" algn="tl">
                    <a:srgbClr val="FFFFFF"/>
                  </a:outerShdw>
                </a:effectLst>
                <a:latin typeface="Algerian" panose="04020705040A02060702" pitchFamily="82" charset="0"/>
                <a:ea typeface="+mj-ea"/>
              </a:rPr>
              <a:t> bible rim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30947">
                                            <p:txEl>
                                              <p:pRg st="0" end="0"/>
                                            </p:txEl>
                                          </p:spTgt>
                                        </p:tgtEl>
                                        <p:attrNameLst>
                                          <p:attrName>style.visibility</p:attrName>
                                        </p:attrNameLst>
                                      </p:cBhvr>
                                      <p:to>
                                        <p:strVal val="visible"/>
                                      </p:to>
                                    </p:set>
                                    <p:anim calcmode="lin" valueType="num">
                                      <p:cBhvr>
                                        <p:cTn id="7" dur="1000" fill="hold"/>
                                        <p:tgtEl>
                                          <p:spTgt spid="213094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3094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309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309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30947">
                                            <p:txEl>
                                              <p:pRg st="1" end="1"/>
                                            </p:txEl>
                                          </p:spTgt>
                                        </p:tgtEl>
                                        <p:attrNameLst>
                                          <p:attrName>style.visibility</p:attrName>
                                        </p:attrNameLst>
                                      </p:cBhvr>
                                      <p:to>
                                        <p:strVal val="visible"/>
                                      </p:to>
                                    </p:set>
                                    <p:anim calcmode="lin" valueType="num">
                                      <p:cBhvr>
                                        <p:cTn id="15" dur="1000" fill="hold"/>
                                        <p:tgtEl>
                                          <p:spTgt spid="213094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3094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3094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3094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30947">
                                            <p:txEl>
                                              <p:pRg st="4" end="4"/>
                                            </p:txEl>
                                          </p:spTgt>
                                        </p:tgtEl>
                                        <p:attrNameLst>
                                          <p:attrName>style.visibility</p:attrName>
                                        </p:attrNameLst>
                                      </p:cBhvr>
                                      <p:to>
                                        <p:strVal val="visible"/>
                                      </p:to>
                                    </p:set>
                                    <p:anim calcmode="lin" valueType="num">
                                      <p:cBhvr>
                                        <p:cTn id="23" dur="1000" fill="hold"/>
                                        <p:tgtEl>
                                          <p:spTgt spid="2130947">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2130947">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213094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3094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30947">
                                            <p:txEl>
                                              <p:pRg st="5" end="5"/>
                                            </p:txEl>
                                          </p:spTgt>
                                        </p:tgtEl>
                                        <p:attrNameLst>
                                          <p:attrName>style.visibility</p:attrName>
                                        </p:attrNameLst>
                                      </p:cBhvr>
                                      <p:to>
                                        <p:strVal val="visible"/>
                                      </p:to>
                                    </p:set>
                                    <p:anim calcmode="lin" valueType="num">
                                      <p:cBhvr>
                                        <p:cTn id="31" dur="1000" fill="hold"/>
                                        <p:tgtEl>
                                          <p:spTgt spid="2130947">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2130947">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213094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3094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30947">
                                            <p:txEl>
                                              <p:pRg st="6" end="6"/>
                                            </p:txEl>
                                          </p:spTgt>
                                        </p:tgtEl>
                                        <p:attrNameLst>
                                          <p:attrName>style.visibility</p:attrName>
                                        </p:attrNameLst>
                                      </p:cBhvr>
                                      <p:to>
                                        <p:strVal val="visible"/>
                                      </p:to>
                                    </p:set>
                                    <p:anim calcmode="lin" valueType="num">
                                      <p:cBhvr>
                                        <p:cTn id="39" dur="1000" fill="hold"/>
                                        <p:tgtEl>
                                          <p:spTgt spid="2130947">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2130947">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213094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3094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130947">
                                            <p:txEl>
                                              <p:pRg st="10" end="10"/>
                                            </p:txEl>
                                          </p:spTgt>
                                        </p:tgtEl>
                                        <p:attrNameLst>
                                          <p:attrName>style.visibility</p:attrName>
                                        </p:attrNameLst>
                                      </p:cBhvr>
                                      <p:to>
                                        <p:strVal val="visible"/>
                                      </p:to>
                                    </p:set>
                                    <p:anim calcmode="lin" valueType="num">
                                      <p:cBhvr>
                                        <p:cTn id="47" dur="1000" fill="hold"/>
                                        <p:tgtEl>
                                          <p:spTgt spid="2130947">
                                            <p:txEl>
                                              <p:pRg st="10" end="10"/>
                                            </p:txEl>
                                          </p:spTgt>
                                        </p:tgtEl>
                                        <p:attrNameLst>
                                          <p:attrName>ppt_w</p:attrName>
                                        </p:attrNameLst>
                                      </p:cBhvr>
                                      <p:tavLst>
                                        <p:tav tm="0">
                                          <p:val>
                                            <p:fltVal val="0"/>
                                          </p:val>
                                        </p:tav>
                                        <p:tav tm="100000">
                                          <p:val>
                                            <p:strVal val="#ppt_w"/>
                                          </p:val>
                                        </p:tav>
                                      </p:tavLst>
                                    </p:anim>
                                    <p:anim calcmode="lin" valueType="num">
                                      <p:cBhvr>
                                        <p:cTn id="48" dur="1000" fill="hold"/>
                                        <p:tgtEl>
                                          <p:spTgt spid="2130947">
                                            <p:txEl>
                                              <p:pRg st="10" end="10"/>
                                            </p:txEl>
                                          </p:spTgt>
                                        </p:tgtEl>
                                        <p:attrNameLst>
                                          <p:attrName>ppt_h</p:attrName>
                                        </p:attrNameLst>
                                      </p:cBhvr>
                                      <p:tavLst>
                                        <p:tav tm="0">
                                          <p:val>
                                            <p:fltVal val="0"/>
                                          </p:val>
                                        </p:tav>
                                        <p:tav tm="100000">
                                          <p:val>
                                            <p:strVal val="#ppt_h"/>
                                          </p:val>
                                        </p:tav>
                                      </p:tavLst>
                                    </p:anim>
                                    <p:anim calcmode="lin" valueType="num">
                                      <p:cBhvr>
                                        <p:cTn id="49" dur="1000" fill="hold"/>
                                        <p:tgtEl>
                                          <p:spTgt spid="2130947">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30947">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947"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31971" name="Rectangle 3">
            <a:extLst>
              <a:ext uri="{FF2B5EF4-FFF2-40B4-BE49-F238E27FC236}">
                <a16:creationId xmlns:a16="http://schemas.microsoft.com/office/drawing/2014/main" id="{55869448-5BAC-4170-933F-60EECCC8FE8E}"/>
              </a:ext>
            </a:extLst>
          </p:cNvPr>
          <p:cNvSpPr>
            <a:spLocks noGrp="1" noChangeArrowheads="1"/>
          </p:cNvSpPr>
          <p:nvPr>
            <p:ph type="body" idx="1"/>
          </p:nvPr>
        </p:nvSpPr>
        <p:spPr>
          <a:xfrm>
            <a:off x="0" y="856649"/>
            <a:ext cx="6096000" cy="6073540"/>
          </a:xfrm>
          <a:gradFill rotWithShape="0">
            <a:gsLst>
              <a:gs pos="0">
                <a:srgbClr val="FF9900"/>
              </a:gs>
              <a:gs pos="100000">
                <a:srgbClr val="663300"/>
              </a:gs>
            </a:gsLst>
            <a:path path="shape">
              <a:fillToRect l="50000" t="50000" r="50000" b="50000"/>
            </a:path>
          </a:gradFill>
        </p:spPr>
        <p:txBody>
          <a:bodyPr/>
          <a:lstStyle/>
          <a:p>
            <a:pPr eaLnBrk="1" hangingPunct="1">
              <a:lnSpc>
                <a:spcPct val="90000"/>
              </a:lnSpc>
              <a:buFont typeface="Wingdings" pitchFamily="2" charset="2"/>
              <a:buNone/>
              <a:defRPr/>
            </a:pPr>
            <a:r>
              <a:rPr lang="en-US" sz="2800" b="1" dirty="0">
                <a:solidFill>
                  <a:srgbClr val="CC3300"/>
                </a:solidFill>
                <a:effectLst>
                  <a:outerShdw blurRad="38100" dist="38100" dir="2700000" algn="tl">
                    <a:srgbClr val="000000"/>
                  </a:outerShdw>
                </a:effectLst>
                <a:ea typeface="+mn-ea"/>
              </a:rPr>
              <a:t> </a:t>
            </a:r>
            <a:r>
              <a:rPr lang="en-US" b="1" dirty="0">
                <a:solidFill>
                  <a:srgbClr val="CC3300"/>
                </a:solidFill>
                <a:effectLst>
                  <a:outerShdw blurRad="38100" dist="38100" dir="2700000" algn="tl">
                    <a:srgbClr val="000000"/>
                  </a:outerShdw>
                </a:effectLst>
                <a:ea typeface="+mn-ea"/>
              </a:rPr>
              <a:t>  </a:t>
            </a:r>
            <a:r>
              <a:rPr lang="en-US" sz="3600" b="1" u="sng" dirty="0">
                <a:solidFill>
                  <a:srgbClr val="CC3300"/>
                </a:solidFill>
                <a:effectLst>
                  <a:outerShdw blurRad="38100" dist="38100" dir="2700000" algn="tl">
                    <a:srgbClr val="000000"/>
                  </a:outerShdw>
                </a:effectLst>
                <a:ea typeface="+mn-ea"/>
              </a:rPr>
              <a:t>Scriptural Evidence As To The Reach, Control &amp; Influence Of Such Social Systems Is Illustrated By The Very First Converts Of Messianic Message &amp; of the Early “Godfearer” Audience – Those Blame Marginalized and Shame Game Losers – Publican &amp; Prostitute Referenced Specific @Matthew 21:31</a:t>
            </a:r>
            <a:r>
              <a:rPr lang="en-US" sz="3600" dirty="0">
                <a:effectLst>
                  <a:outerShdw blurRad="38100" dist="38100" dir="2700000" algn="tl">
                    <a:srgbClr val="FFFFFF"/>
                  </a:outerShdw>
                </a:effectLst>
                <a:ea typeface="+mn-ea"/>
              </a:rPr>
              <a:t>       </a:t>
            </a:r>
          </a:p>
          <a:p>
            <a:pPr eaLnBrk="1" hangingPunct="1">
              <a:lnSpc>
                <a:spcPct val="90000"/>
              </a:lnSpc>
              <a:defRPr/>
            </a:pPr>
            <a:endParaRPr lang="en-US" sz="2800" dirty="0">
              <a:effectLst>
                <a:outerShdw blurRad="38100" dist="38100" dir="2700000" algn="tl">
                  <a:srgbClr val="FFFFFF"/>
                </a:outerShdw>
              </a:effectLst>
              <a:ea typeface="+mn-ea"/>
            </a:endParaRPr>
          </a:p>
        </p:txBody>
      </p:sp>
      <p:pic>
        <p:nvPicPr>
          <p:cNvPr id="2" name="Picture 1">
            <a:extLst>
              <a:ext uri="{FF2B5EF4-FFF2-40B4-BE49-F238E27FC236}">
                <a16:creationId xmlns:a16="http://schemas.microsoft.com/office/drawing/2014/main" id="{453AFF0B-F671-4BB1-A995-B227AABAB50B}"/>
              </a:ext>
            </a:extLst>
          </p:cNvPr>
          <p:cNvPicPr>
            <a:picLocks noChangeAspect="1"/>
          </p:cNvPicPr>
          <p:nvPr/>
        </p:nvPicPr>
        <p:blipFill>
          <a:blip r:embed="rId4"/>
          <a:stretch>
            <a:fillRect/>
          </a:stretch>
        </p:blipFill>
        <p:spPr>
          <a:xfrm>
            <a:off x="6096001" y="-1"/>
            <a:ext cx="6096000" cy="6858001"/>
          </a:xfrm>
          <a:prstGeom prst="rect">
            <a:avLst/>
          </a:prstGeom>
        </p:spPr>
      </p:pic>
      <p:sp>
        <p:nvSpPr>
          <p:cNvPr id="6" name="Rectangle 1026" descr="Medium wood">
            <a:extLst>
              <a:ext uri="{FF2B5EF4-FFF2-40B4-BE49-F238E27FC236}">
                <a16:creationId xmlns:a16="http://schemas.microsoft.com/office/drawing/2014/main" id="{AE0901A2-44B3-4377-968F-BE7606EE6BDC}"/>
              </a:ext>
            </a:extLst>
          </p:cNvPr>
          <p:cNvSpPr txBox="1">
            <a:spLocks noChangeArrowheads="1"/>
          </p:cNvSpPr>
          <p:nvPr/>
        </p:nvSpPr>
        <p:spPr bwMode="auto">
          <a:xfrm>
            <a:off x="-1" y="-1"/>
            <a:ext cx="6095999" cy="779647"/>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b="1" kern="0" dirty="0">
                <a:solidFill>
                  <a:schemeClr val="tx1"/>
                </a:solidFill>
                <a:effectLst>
                  <a:outerShdw blurRad="38100" dist="38100" dir="2700000" algn="tl">
                    <a:srgbClr val="FFFFFF"/>
                  </a:outerShdw>
                </a:effectLst>
                <a:latin typeface="Algerian" panose="04020705040A02060702" pitchFamily="82" charset="0"/>
                <a:ea typeface="+mj-ea"/>
              </a:rPr>
              <a:t>1</a:t>
            </a:r>
            <a:r>
              <a:rPr lang="en-US" b="1" kern="0" baseline="30000" dirty="0">
                <a:solidFill>
                  <a:schemeClr val="tx1"/>
                </a:solidFill>
                <a:effectLst>
                  <a:outerShdw blurRad="38100" dist="38100" dir="2700000" algn="tl">
                    <a:srgbClr val="FFFFFF"/>
                  </a:outerShdw>
                </a:effectLst>
                <a:latin typeface="Algerian" panose="04020705040A02060702" pitchFamily="82" charset="0"/>
                <a:ea typeface="+mj-ea"/>
              </a:rPr>
              <a:t>st</a:t>
            </a:r>
            <a:r>
              <a:rPr lang="en-US" b="1" kern="0" dirty="0">
                <a:solidFill>
                  <a:schemeClr val="tx1"/>
                </a:solidFill>
                <a:effectLst>
                  <a:outerShdw blurRad="38100" dist="38100" dir="2700000" algn="tl">
                    <a:srgbClr val="FFFFFF"/>
                  </a:outerShdw>
                </a:effectLst>
                <a:latin typeface="Algerian" panose="04020705040A02060702" pitchFamily="82" charset="0"/>
                <a:ea typeface="+mj-ea"/>
              </a:rPr>
              <a:t> century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22819" name="Rectangle 3">
            <a:extLst>
              <a:ext uri="{FF2B5EF4-FFF2-40B4-BE49-F238E27FC236}">
                <a16:creationId xmlns:a16="http://schemas.microsoft.com/office/drawing/2014/main" id="{BF8A58B5-78E9-4004-B815-60F8319DC480}"/>
              </a:ext>
            </a:extLst>
          </p:cNvPr>
          <p:cNvSpPr>
            <a:spLocks noGrp="1" noChangeArrowheads="1"/>
          </p:cNvSpPr>
          <p:nvPr>
            <p:ph type="body" idx="1"/>
          </p:nvPr>
        </p:nvSpPr>
        <p:spPr>
          <a:xfrm>
            <a:off x="1905000" y="1905000"/>
            <a:ext cx="8763000" cy="4495800"/>
          </a:xfrm>
        </p:spPr>
        <p:txBody>
          <a:bodyPr/>
          <a:lstStyle/>
          <a:p>
            <a:pPr eaLnBrk="1" hangingPunct="1">
              <a:lnSpc>
                <a:spcPct val="90000"/>
              </a:lnSpc>
              <a:buClr>
                <a:srgbClr val="FF6600"/>
              </a:buClr>
              <a:buFont typeface="Wingdings" pitchFamily="2" charset="2"/>
              <a:buChar char="Ø"/>
              <a:defRPr/>
            </a:pPr>
            <a:r>
              <a:rPr lang="en-US" sz="2800" b="1">
                <a:solidFill>
                  <a:schemeClr val="bg1"/>
                </a:solidFill>
                <a:effectLst>
                  <a:outerShdw blurRad="38100" dist="38100" dir="2700000" algn="tl">
                    <a:srgbClr val="C0C0C0"/>
                  </a:outerShdw>
                </a:effectLst>
                <a:ea typeface="+mn-ea"/>
              </a:rPr>
              <a:t> The idea of a sacrificed Savior didn’t sit well with a performance oriented religion.</a:t>
            </a:r>
          </a:p>
          <a:p>
            <a:pPr eaLnBrk="1" hangingPunct="1">
              <a:lnSpc>
                <a:spcPct val="90000"/>
              </a:lnSpc>
              <a:buClr>
                <a:srgbClr val="FF6600"/>
              </a:buClr>
              <a:buFont typeface="Wingdings" pitchFamily="2" charset="2"/>
              <a:buChar char="Ø"/>
              <a:defRPr/>
            </a:pPr>
            <a:endParaRPr lang="en-US" sz="1000" b="1">
              <a:solidFill>
                <a:schemeClr val="bg1"/>
              </a:solidFill>
              <a:effectLst>
                <a:outerShdw blurRad="38100" dist="38100" dir="2700000" algn="tl">
                  <a:srgbClr val="C0C0C0"/>
                </a:outerShdw>
              </a:effectLst>
              <a:ea typeface="+mn-ea"/>
            </a:endParaRPr>
          </a:p>
          <a:p>
            <a:pPr eaLnBrk="1" hangingPunct="1">
              <a:lnSpc>
                <a:spcPct val="90000"/>
              </a:lnSpc>
              <a:buClr>
                <a:srgbClr val="FF6600"/>
              </a:buClr>
              <a:buFont typeface="Wingdings" pitchFamily="2" charset="2"/>
              <a:buChar char="Ø"/>
              <a:defRPr/>
            </a:pPr>
            <a:r>
              <a:rPr lang="en-US" sz="2800" b="1">
                <a:solidFill>
                  <a:schemeClr val="bg1"/>
                </a:solidFill>
                <a:effectLst>
                  <a:outerShdw blurRad="38100" dist="38100" dir="2700000" algn="tl">
                    <a:srgbClr val="C0C0C0"/>
                  </a:outerShdw>
                </a:effectLst>
                <a:ea typeface="+mn-ea"/>
              </a:rPr>
              <a:t> God often doesn’t measure up to the way we want things done:  the Jews wanted a militant Messiah,  God sent a Lamb,  they wanted a crown,  He sent a cross,  they wanted political freedom,  and He gave them personal freedom.</a:t>
            </a:r>
          </a:p>
          <a:p>
            <a:pPr eaLnBrk="1" hangingPunct="1">
              <a:lnSpc>
                <a:spcPct val="90000"/>
              </a:lnSpc>
              <a:buClr>
                <a:srgbClr val="FF6600"/>
              </a:buClr>
              <a:buFont typeface="Wingdings" pitchFamily="2" charset="2"/>
              <a:buChar char="Ø"/>
              <a:defRPr/>
            </a:pPr>
            <a:endParaRPr lang="en-US" sz="1000" b="1">
              <a:solidFill>
                <a:schemeClr val="bg1"/>
              </a:solidFill>
              <a:effectLst>
                <a:outerShdw blurRad="38100" dist="38100" dir="2700000" algn="tl">
                  <a:srgbClr val="C0C0C0"/>
                </a:outerShdw>
              </a:effectLst>
              <a:ea typeface="+mn-ea"/>
            </a:endParaRPr>
          </a:p>
          <a:p>
            <a:pPr eaLnBrk="1" hangingPunct="1">
              <a:lnSpc>
                <a:spcPct val="90000"/>
              </a:lnSpc>
              <a:buClr>
                <a:srgbClr val="FF6600"/>
              </a:buClr>
              <a:buFont typeface="Wingdings" pitchFamily="2" charset="2"/>
              <a:buChar char="Ø"/>
              <a:defRPr/>
            </a:pPr>
            <a:r>
              <a:rPr lang="en-US" sz="2800" b="1">
                <a:solidFill>
                  <a:schemeClr val="bg1"/>
                </a:solidFill>
                <a:effectLst>
                  <a:outerShdw blurRad="38100" dist="38100" dir="2700000" algn="tl">
                    <a:srgbClr val="C0C0C0"/>
                  </a:outerShdw>
                </a:effectLst>
                <a:ea typeface="+mn-ea"/>
              </a:rPr>
              <a:t> The idea of simply trusting was too good to be true and too hard to believe for them then and for many seekers of truth today. </a:t>
            </a:r>
            <a:endParaRPr lang="en-US" sz="2800">
              <a:effectLst>
                <a:outerShdw blurRad="38100" dist="38100" dir="2700000" algn="tl">
                  <a:srgbClr val="C0C0C0"/>
                </a:outerShdw>
              </a:effectLst>
              <a:ea typeface="+mn-ea"/>
            </a:endParaRPr>
          </a:p>
        </p:txBody>
      </p:sp>
      <p:sp>
        <p:nvSpPr>
          <p:cNvPr id="4" name="Rectangle 2050" descr="Brown marble">
            <a:extLst>
              <a:ext uri="{FF2B5EF4-FFF2-40B4-BE49-F238E27FC236}">
                <a16:creationId xmlns:a16="http://schemas.microsoft.com/office/drawing/2014/main" id="{380203D2-85B3-4204-81FE-EA283F923CB7}"/>
              </a:ext>
            </a:extLst>
          </p:cNvPr>
          <p:cNvSpPr txBox="1">
            <a:spLocks noChangeArrowheads="1"/>
          </p:cNvSpPr>
          <p:nvPr/>
        </p:nvSpPr>
        <p:spPr bwMode="auto">
          <a:xfrm>
            <a:off x="1524000" y="0"/>
            <a:ext cx="9144000" cy="12954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a:lstStyle>
          <a:p>
            <a:pPr defTabSz="914400" eaLnBrk="1" hangingPunct="1">
              <a:defRPr/>
            </a:pPr>
            <a:r>
              <a:rPr lang="en-US" b="1" kern="0">
                <a:solidFill>
                  <a:schemeClr val="folHlink"/>
                </a:solidFill>
                <a:effectLst>
                  <a:outerShdw blurRad="38100" dist="38100" dir="2700000" algn="tl">
                    <a:srgbClr val="000000"/>
                  </a:outerShdw>
                </a:effectLst>
                <a:ea typeface="+mj-ea"/>
              </a:rPr>
              <a:t>Jewish Savior Became Instead   Their Great Stumbling Stone</a:t>
            </a:r>
            <a:endParaRPr lang="en-US" b="1" kern="0">
              <a:effectLst>
                <a:outerShdw blurRad="38100" dist="38100" dir="2700000" algn="tl">
                  <a:srgbClr val="FFFFFF"/>
                </a:outerShdw>
              </a:effectLst>
              <a:ea typeface="+mj-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22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228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22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2819"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6834" name="Rectangle 3074">
            <a:extLst>
              <a:ext uri="{FF2B5EF4-FFF2-40B4-BE49-F238E27FC236}">
                <a16:creationId xmlns:a16="http://schemas.microsoft.com/office/drawing/2014/main" id="{14C85E2D-7950-47A0-B02C-ACD8F8F4F657}"/>
              </a:ext>
            </a:extLst>
          </p:cNvPr>
          <p:cNvSpPr>
            <a:spLocks noGrp="1" noChangeArrowheads="1"/>
          </p:cNvSpPr>
          <p:nvPr>
            <p:ph type="title"/>
          </p:nvPr>
        </p:nvSpPr>
        <p:spPr/>
        <p:txBody>
          <a:bodyPr/>
          <a:lstStyle/>
          <a:p>
            <a:pPr eaLnBrk="1" hangingPunct="1"/>
            <a:endParaRPr lang="en-US" altLang="en-US"/>
          </a:p>
        </p:txBody>
      </p:sp>
      <p:sp>
        <p:nvSpPr>
          <p:cNvPr id="16948227" name="WordArt 3075">
            <a:extLst>
              <a:ext uri="{FF2B5EF4-FFF2-40B4-BE49-F238E27FC236}">
                <a16:creationId xmlns:a16="http://schemas.microsoft.com/office/drawing/2014/main" id="{D53ADE6E-6689-47BA-A5C2-776FEC936B34}"/>
              </a:ext>
            </a:extLst>
          </p:cNvPr>
          <p:cNvSpPr>
            <a:spLocks noChangeArrowheads="1" noChangeShapeType="1" noTextEdit="1"/>
          </p:cNvSpPr>
          <p:nvPr/>
        </p:nvSpPr>
        <p:spPr bwMode="auto">
          <a:xfrm>
            <a:off x="4876800" y="2209801"/>
            <a:ext cx="1543050" cy="63817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i="1" kern="1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ea typeface="MS PGothic" panose="020B0600070205080204" pitchFamily="34" charset="-128"/>
              </a:rPr>
              <a:t>scribe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nodeType="clickEffect">
                                  <p:stCondLst>
                                    <p:cond delay="0"/>
                                  </p:stCondLst>
                                  <p:childTnLst>
                                    <p:set>
                                      <p:cBhvr>
                                        <p:cTn id="6" dur="1" fill="hold">
                                          <p:stCondLst>
                                            <p:cond delay="0"/>
                                          </p:stCondLst>
                                        </p:cTn>
                                        <p:tgtEl>
                                          <p:spTgt spid="16948227"/>
                                        </p:tgtEl>
                                        <p:attrNameLst>
                                          <p:attrName>style.visibility</p:attrName>
                                        </p:attrNameLst>
                                      </p:cBhvr>
                                      <p:to>
                                        <p:strVal val="visible"/>
                                      </p:to>
                                    </p:set>
                                    <p:anim calcmode="lin" valueType="num">
                                      <p:cBhvr>
                                        <p:cTn id="7" dur="500" fill="hold"/>
                                        <p:tgtEl>
                                          <p:spTgt spid="16948227"/>
                                        </p:tgtEl>
                                        <p:attrNameLst>
                                          <p:attrName>ppt_w</p:attrName>
                                        </p:attrNameLst>
                                      </p:cBhvr>
                                      <p:tavLst>
                                        <p:tav tm="0">
                                          <p:val>
                                            <p:strVal val="4/3*#ppt_w"/>
                                          </p:val>
                                        </p:tav>
                                        <p:tav tm="100000">
                                          <p:val>
                                            <p:strVal val="#ppt_w"/>
                                          </p:val>
                                        </p:tav>
                                      </p:tavLst>
                                    </p:anim>
                                    <p:anim calcmode="lin" valueType="num">
                                      <p:cBhvr>
                                        <p:cTn id="8" dur="500" fill="hold"/>
                                        <p:tgtEl>
                                          <p:spTgt spid="1694822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31" name="Rectangle 1027">
            <a:extLst>
              <a:ext uri="{FF2B5EF4-FFF2-40B4-BE49-F238E27FC236}">
                <a16:creationId xmlns:a16="http://schemas.microsoft.com/office/drawing/2014/main" id="{ADA88025-2554-45C7-A8C3-251BC0E1B38D}"/>
              </a:ext>
            </a:extLst>
          </p:cNvPr>
          <p:cNvSpPr>
            <a:spLocks noGrp="1" noChangeArrowheads="1"/>
          </p:cNvSpPr>
          <p:nvPr>
            <p:ph type="body" idx="1"/>
          </p:nvPr>
        </p:nvSpPr>
        <p:spPr>
          <a:xfrm>
            <a:off x="2667000" y="685800"/>
            <a:ext cx="7772400" cy="5943600"/>
          </a:xfrm>
        </p:spPr>
        <p:txBody>
          <a:bodyPr/>
          <a:lstStyle/>
          <a:p>
            <a:pPr eaLnBrk="1" hangingPunct="1">
              <a:defRPr/>
            </a:pPr>
            <a:r>
              <a:rPr lang="en-US" sz="9600" b="1">
                <a:effectLst>
                  <a:outerShdw blurRad="38100" dist="38100" dir="2700000" algn="tl">
                    <a:srgbClr val="C0C0C0"/>
                  </a:outerShdw>
                </a:effectLst>
                <a:latin typeface="Comic Sans MS" pitchFamily="66" charset="0"/>
                <a:ea typeface="+mn-ea"/>
              </a:rPr>
              <a:t>“A half-truth is a whole lie.”</a:t>
            </a:r>
            <a:r>
              <a:rPr lang="en-US" b="1">
                <a:effectLst>
                  <a:outerShdw blurRad="38100" dist="38100" dir="2700000" algn="tl">
                    <a:srgbClr val="C0C0C0"/>
                  </a:outerShdw>
                </a:effectLst>
                <a:latin typeface="Comic Sans MS" pitchFamily="66" charset="0"/>
                <a:ea typeface="+mn-ea"/>
              </a:rPr>
              <a:t>  </a:t>
            </a:r>
            <a:r>
              <a:rPr lang="en-US" sz="5400" b="1">
                <a:effectLst>
                  <a:outerShdw blurRad="38100" dist="38100" dir="2700000" algn="tl">
                    <a:srgbClr val="C0C0C0"/>
                  </a:outerShdw>
                </a:effectLst>
                <a:latin typeface="Comic Sans MS" pitchFamily="66" charset="0"/>
                <a:ea typeface="+mn-ea"/>
              </a:rPr>
              <a:t>Jewish Proverb</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4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40354" name="Rectangle 2050">
            <a:extLst>
              <a:ext uri="{FF2B5EF4-FFF2-40B4-BE49-F238E27FC236}">
                <a16:creationId xmlns:a16="http://schemas.microsoft.com/office/drawing/2014/main" id="{EB893287-C8AF-4BAD-860E-806D7A228946}"/>
              </a:ext>
            </a:extLst>
          </p:cNvPr>
          <p:cNvSpPr>
            <a:spLocks noGrp="1" noChangeArrowheads="1"/>
          </p:cNvSpPr>
          <p:nvPr>
            <p:ph type="body" idx="1"/>
          </p:nvPr>
        </p:nvSpPr>
        <p:spPr>
          <a:xfrm>
            <a:off x="1981200" y="228600"/>
            <a:ext cx="8534400" cy="6477000"/>
          </a:xfrm>
        </p:spPr>
        <p:txBody>
          <a:bodyPr/>
          <a:lstStyle/>
          <a:p>
            <a:pPr eaLnBrk="1" hangingPunct="1">
              <a:lnSpc>
                <a:spcPct val="90000"/>
              </a:lnSpc>
              <a:defRPr/>
            </a:pPr>
            <a:r>
              <a:rPr lang="en-US" sz="8800" b="1">
                <a:effectLst>
                  <a:outerShdw blurRad="38100" dist="38100" dir="2700000" algn="tl">
                    <a:srgbClr val="C0C0C0"/>
                  </a:outerShdw>
                </a:effectLst>
                <a:latin typeface="Comic Sans MS" pitchFamily="66" charset="0"/>
                <a:ea typeface="+mn-ea"/>
              </a:rPr>
              <a:t>“Truth can</a:t>
            </a:r>
          </a:p>
          <a:p>
            <a:pPr eaLnBrk="1" hangingPunct="1">
              <a:lnSpc>
                <a:spcPct val="90000"/>
              </a:lnSpc>
              <a:buFontTx/>
              <a:buNone/>
              <a:defRPr/>
            </a:pPr>
            <a:r>
              <a:rPr lang="en-US" sz="8800" b="1">
                <a:effectLst>
                  <a:outerShdw blurRad="38100" dist="38100" dir="2700000" algn="tl">
                    <a:srgbClr val="C0C0C0"/>
                  </a:outerShdw>
                </a:effectLst>
                <a:latin typeface="Comic Sans MS" pitchFamily="66" charset="0"/>
                <a:ea typeface="+mn-ea"/>
              </a:rPr>
              <a:t>  be denied,</a:t>
            </a:r>
          </a:p>
          <a:p>
            <a:pPr eaLnBrk="1" hangingPunct="1">
              <a:lnSpc>
                <a:spcPct val="90000"/>
              </a:lnSpc>
              <a:buFontTx/>
              <a:buNone/>
              <a:defRPr/>
            </a:pPr>
            <a:r>
              <a:rPr lang="en-US" sz="8800" b="1">
                <a:effectLst>
                  <a:outerShdw blurRad="38100" dist="38100" dir="2700000" algn="tl">
                    <a:srgbClr val="C0C0C0"/>
                  </a:outerShdw>
                </a:effectLst>
                <a:latin typeface="Comic Sans MS" pitchFamily="66" charset="0"/>
                <a:ea typeface="+mn-ea"/>
              </a:rPr>
              <a:t>  but it can’t</a:t>
            </a:r>
          </a:p>
          <a:p>
            <a:pPr eaLnBrk="1" hangingPunct="1">
              <a:lnSpc>
                <a:spcPct val="90000"/>
              </a:lnSpc>
              <a:buFontTx/>
              <a:buNone/>
              <a:defRPr/>
            </a:pPr>
            <a:r>
              <a:rPr lang="en-US" sz="8800" b="1">
                <a:effectLst>
                  <a:outerShdw blurRad="38100" dist="38100" dir="2700000" algn="tl">
                    <a:srgbClr val="C0C0C0"/>
                  </a:outerShdw>
                </a:effectLst>
                <a:latin typeface="Comic Sans MS" pitchFamily="66" charset="0"/>
                <a:ea typeface="+mn-ea"/>
              </a:rPr>
              <a:t>  be avoided.”</a:t>
            </a:r>
          </a:p>
          <a:p>
            <a:pPr eaLnBrk="1" hangingPunct="1">
              <a:lnSpc>
                <a:spcPct val="90000"/>
              </a:lnSpc>
              <a:buFontTx/>
              <a:buNone/>
              <a:defRPr/>
            </a:pPr>
            <a:r>
              <a:rPr lang="en-US" sz="4400" b="1">
                <a:effectLst>
                  <a:outerShdw blurRad="38100" dist="38100" dir="2700000" algn="tl">
                    <a:srgbClr val="C0C0C0"/>
                  </a:outerShdw>
                </a:effectLst>
                <a:latin typeface="Comic Sans MS" pitchFamily="66" charset="0"/>
                <a:ea typeface="+mn-ea"/>
              </a:rPr>
              <a:t>             - Author Unknown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9403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9403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9403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9403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9403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40354"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20770" name="Rectangle 2050" descr="Brown marble">
            <a:extLst>
              <a:ext uri="{FF2B5EF4-FFF2-40B4-BE49-F238E27FC236}">
                <a16:creationId xmlns:a16="http://schemas.microsoft.com/office/drawing/2014/main" id="{EA6E99A7-7088-42F3-AC43-60F7C58810BA}"/>
              </a:ext>
            </a:extLst>
          </p:cNvPr>
          <p:cNvSpPr>
            <a:spLocks noGrp="1" noChangeArrowheads="1"/>
          </p:cNvSpPr>
          <p:nvPr>
            <p:ph type="title"/>
          </p:nvPr>
        </p:nvSpPr>
        <p:spPr>
          <a:xfrm>
            <a:off x="1524000" y="0"/>
            <a:ext cx="9144000" cy="1295400"/>
          </a:xfrm>
          <a:blipFill dpi="0" rotWithShape="0">
            <a:blip r:embed="rId4" cstate="print"/>
            <a:srcRect/>
            <a:tile tx="0" ty="0" sx="100000" sy="100000" flip="none" algn="tl"/>
          </a:blipFill>
        </p:spPr>
        <p:txBody>
          <a:bodyPr/>
          <a:lstStyle/>
          <a:p>
            <a:pPr eaLnBrk="1" hangingPunct="1">
              <a:defRPr/>
            </a:pPr>
            <a:r>
              <a:rPr lang="en-US" b="1">
                <a:solidFill>
                  <a:schemeClr val="folHlink"/>
                </a:solidFill>
                <a:effectLst>
                  <a:outerShdw blurRad="38100" dist="38100" dir="2700000" algn="tl">
                    <a:srgbClr val="000000"/>
                  </a:outerShdw>
                </a:effectLst>
                <a:ea typeface="+mj-ea"/>
              </a:rPr>
              <a:t>Jewish Savior Became Instead   Their Great Stumbling Stone</a:t>
            </a:r>
            <a:endParaRPr lang="en-US" b="1">
              <a:effectLst>
                <a:outerShdw blurRad="38100" dist="38100" dir="2700000" algn="tl">
                  <a:srgbClr val="FFFFFF"/>
                </a:outerShdw>
              </a:effectLst>
              <a:ea typeface="+mj-ea"/>
            </a:endParaRPr>
          </a:p>
        </p:txBody>
      </p:sp>
      <p:sp>
        <p:nvSpPr>
          <p:cNvPr id="5920771" name="Rectangle 2051">
            <a:extLst>
              <a:ext uri="{FF2B5EF4-FFF2-40B4-BE49-F238E27FC236}">
                <a16:creationId xmlns:a16="http://schemas.microsoft.com/office/drawing/2014/main" id="{618E99ED-F82C-4874-A8D6-044F1B6B7AB9}"/>
              </a:ext>
            </a:extLst>
          </p:cNvPr>
          <p:cNvSpPr>
            <a:spLocks noGrp="1" noChangeArrowheads="1"/>
          </p:cNvSpPr>
          <p:nvPr>
            <p:ph type="body" idx="1"/>
          </p:nvPr>
        </p:nvSpPr>
        <p:spPr>
          <a:xfrm>
            <a:off x="1828800" y="1905000"/>
            <a:ext cx="8610600" cy="4953000"/>
          </a:xfrm>
        </p:spPr>
        <p:txBody>
          <a:bodyPr/>
          <a:lstStyle/>
          <a:p>
            <a:pPr eaLnBrk="1" hangingPunct="1">
              <a:buClr>
                <a:srgbClr val="FF6600"/>
              </a:buClr>
              <a:buFont typeface="Wingdings" pitchFamily="2" charset="2"/>
              <a:buChar char="Ø"/>
              <a:defRPr/>
            </a:pPr>
            <a:r>
              <a:rPr lang="en-US" b="1">
                <a:solidFill>
                  <a:schemeClr val="bg1"/>
                </a:solidFill>
                <a:effectLst>
                  <a:outerShdw blurRad="38100" dist="38100" dir="2700000" algn="tl">
                    <a:srgbClr val="C0C0C0"/>
                  </a:outerShdw>
                </a:effectLst>
                <a:ea typeface="+mn-ea"/>
              </a:rPr>
              <a:t> He fulfilled everything the law required &amp; qualified to be their long sought Savior.</a:t>
            </a:r>
          </a:p>
          <a:p>
            <a:pPr eaLnBrk="1" hangingPunct="1">
              <a:buClr>
                <a:srgbClr val="FF6600"/>
              </a:buClr>
              <a:buFont typeface="Wingdings" pitchFamily="2" charset="2"/>
              <a:buChar char="Ø"/>
              <a:defRPr/>
            </a:pPr>
            <a:endParaRPr lang="en-US" sz="1000" b="1">
              <a:solidFill>
                <a:schemeClr val="bg1"/>
              </a:solidFill>
              <a:effectLst>
                <a:outerShdw blurRad="38100" dist="38100" dir="2700000" algn="tl">
                  <a:srgbClr val="C0C0C0"/>
                </a:outerShdw>
              </a:effectLst>
              <a:ea typeface="+mn-ea"/>
            </a:endParaRPr>
          </a:p>
          <a:p>
            <a:pPr eaLnBrk="1" hangingPunct="1">
              <a:buClr>
                <a:srgbClr val="FF6600"/>
              </a:buClr>
              <a:buFont typeface="Wingdings" pitchFamily="2" charset="2"/>
              <a:buChar char="Ø"/>
              <a:defRPr/>
            </a:pPr>
            <a:r>
              <a:rPr lang="en-US" b="1">
                <a:solidFill>
                  <a:schemeClr val="bg1"/>
                </a:solidFill>
                <a:effectLst>
                  <a:outerShdw blurRad="38100" dist="38100" dir="2700000" algn="tl">
                    <a:srgbClr val="C0C0C0"/>
                  </a:outerShdw>
                </a:effectLst>
                <a:ea typeface="+mn-ea"/>
              </a:rPr>
              <a:t> Because He fulfilled everything the law required He showed that God was justified in judging lawbreakers.</a:t>
            </a:r>
          </a:p>
          <a:p>
            <a:pPr eaLnBrk="1" hangingPunct="1">
              <a:buClr>
                <a:srgbClr val="FF6600"/>
              </a:buClr>
              <a:buFont typeface="Wingdings" pitchFamily="2" charset="2"/>
              <a:buChar char="Ø"/>
              <a:defRPr/>
            </a:pPr>
            <a:endParaRPr lang="en-US" sz="1000" b="1">
              <a:solidFill>
                <a:schemeClr val="bg1"/>
              </a:solidFill>
              <a:effectLst>
                <a:outerShdw blurRad="38100" dist="38100" dir="2700000" algn="tl">
                  <a:srgbClr val="C0C0C0"/>
                </a:outerShdw>
              </a:effectLst>
              <a:ea typeface="+mn-ea"/>
            </a:endParaRPr>
          </a:p>
          <a:p>
            <a:pPr eaLnBrk="1" hangingPunct="1">
              <a:buClr>
                <a:srgbClr val="FF6600"/>
              </a:buClr>
              <a:buFont typeface="Wingdings" pitchFamily="2" charset="2"/>
              <a:buChar char="Ø"/>
              <a:defRPr/>
            </a:pPr>
            <a:r>
              <a:rPr lang="en-US" b="1">
                <a:solidFill>
                  <a:schemeClr val="bg1"/>
                </a:solidFill>
                <a:effectLst>
                  <a:outerShdw blurRad="38100" dist="38100" dir="2700000" algn="tl">
                    <a:srgbClr val="C0C0C0"/>
                  </a:outerShdw>
                </a:effectLst>
                <a:ea typeface="+mn-ea"/>
              </a:rPr>
              <a:t> His idea of how to get right with God seemed to undo the undoable.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20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207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20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0771"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986690" name="Rectangle 2">
            <a:extLst>
              <a:ext uri="{FF2B5EF4-FFF2-40B4-BE49-F238E27FC236}">
                <a16:creationId xmlns:a16="http://schemas.microsoft.com/office/drawing/2014/main" id="{E6CE6176-C067-492E-9F4F-DA8E6EBE3B10}"/>
              </a:ext>
            </a:extLst>
          </p:cNvPr>
          <p:cNvSpPr>
            <a:spLocks noGrp="1" noChangeArrowheads="1"/>
          </p:cNvSpPr>
          <p:nvPr>
            <p:ph type="title"/>
          </p:nvPr>
        </p:nvSpPr>
        <p:spPr>
          <a:xfrm>
            <a:off x="1524000" y="0"/>
            <a:ext cx="9144000" cy="381000"/>
          </a:xfrm>
        </p:spPr>
        <p:txBody>
          <a:bodyPr/>
          <a:lstStyle/>
          <a:p>
            <a:pPr eaLnBrk="1" hangingPunct="1"/>
            <a:r>
              <a:rPr lang="en-US" altLang="en-US" sz="7200">
                <a:solidFill>
                  <a:srgbClr val="FF5050"/>
                </a:solidFill>
                <a:latin typeface="Australian Sunrise" pitchFamily="2" charset="0"/>
              </a:rPr>
              <a:t>No Room For Jesus</a:t>
            </a:r>
          </a:p>
        </p:txBody>
      </p:sp>
      <p:sp>
        <p:nvSpPr>
          <p:cNvPr id="15986691" name="WordArt 3">
            <a:extLst>
              <a:ext uri="{FF2B5EF4-FFF2-40B4-BE49-F238E27FC236}">
                <a16:creationId xmlns:a16="http://schemas.microsoft.com/office/drawing/2014/main" id="{ACF249E2-1D1B-451F-BC42-E7E5569A7158}"/>
              </a:ext>
            </a:extLst>
          </p:cNvPr>
          <p:cNvSpPr>
            <a:spLocks noChangeArrowheads="1" noChangeShapeType="1" noTextEdit="1"/>
          </p:cNvSpPr>
          <p:nvPr/>
        </p:nvSpPr>
        <p:spPr bwMode="auto">
          <a:xfrm>
            <a:off x="1828800" y="6248400"/>
            <a:ext cx="8610600" cy="6096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ea typeface="MS PGothic" panose="020B0600070205080204" pitchFamily="34" charset="-128"/>
              </a:rPr>
              <a:t>GETHSEMANE PLACE OF THE PRESS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5986691"/>
                                        </p:tgtEl>
                                        <p:attrNameLst>
                                          <p:attrName>style.visibility</p:attrName>
                                        </p:attrNameLst>
                                      </p:cBhvr>
                                      <p:to>
                                        <p:strVal val="visible"/>
                                      </p:to>
                                    </p:set>
                                    <p:anim calcmode="lin" valueType="num">
                                      <p:cBhvr>
                                        <p:cTn id="7" dur="500" fill="hold"/>
                                        <p:tgtEl>
                                          <p:spTgt spid="15986691"/>
                                        </p:tgtEl>
                                        <p:attrNameLst>
                                          <p:attrName>ppt_w</p:attrName>
                                        </p:attrNameLst>
                                      </p:cBhvr>
                                      <p:tavLst>
                                        <p:tav tm="0">
                                          <p:val>
                                            <p:fltVal val="0"/>
                                          </p:val>
                                        </p:tav>
                                        <p:tav tm="100000">
                                          <p:val>
                                            <p:strVal val="#ppt_w"/>
                                          </p:val>
                                        </p:tav>
                                      </p:tavLst>
                                    </p:anim>
                                    <p:anim calcmode="lin" valueType="num">
                                      <p:cBhvr>
                                        <p:cTn id="8" dur="500" fill="hold"/>
                                        <p:tgtEl>
                                          <p:spTgt spid="15986691"/>
                                        </p:tgtEl>
                                        <p:attrNameLst>
                                          <p:attrName>ppt_h</p:attrName>
                                        </p:attrNameLst>
                                      </p:cBhvr>
                                      <p:tavLst>
                                        <p:tav tm="0">
                                          <p:val>
                                            <p:fltVal val="0"/>
                                          </p:val>
                                        </p:tav>
                                        <p:tav tm="100000">
                                          <p:val>
                                            <p:strVal val="#ppt_h"/>
                                          </p:val>
                                        </p:tav>
                                      </p:tavLst>
                                    </p:anim>
                                    <p:anim calcmode="lin" valueType="num">
                                      <p:cBhvr>
                                        <p:cTn id="9" dur="500" fill="hold"/>
                                        <p:tgtEl>
                                          <p:spTgt spid="15986691"/>
                                        </p:tgtEl>
                                        <p:attrNameLst>
                                          <p:attrName>ppt_x</p:attrName>
                                        </p:attrNameLst>
                                      </p:cBhvr>
                                      <p:tavLst>
                                        <p:tav tm="0">
                                          <p:val>
                                            <p:fltVal val="0.5"/>
                                          </p:val>
                                        </p:tav>
                                        <p:tav tm="100000">
                                          <p:val>
                                            <p:strVal val="#ppt_x"/>
                                          </p:val>
                                        </p:tav>
                                      </p:tavLst>
                                    </p:anim>
                                    <p:anim calcmode="lin" valueType="num">
                                      <p:cBhvr>
                                        <p:cTn id="10" dur="500" fill="hold"/>
                                        <p:tgtEl>
                                          <p:spTgt spid="159866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grpId="0" nodeType="clickEffect">
                                  <p:stCondLst>
                                    <p:cond delay="0"/>
                                  </p:stCondLst>
                                  <p:iterate type="wd">
                                    <p:tmPct val="100000"/>
                                  </p:iterate>
                                  <p:childTnLst>
                                    <p:set>
                                      <p:cBhvr>
                                        <p:cTn id="14" dur="1" fill="hold">
                                          <p:stCondLst>
                                            <p:cond delay="0"/>
                                          </p:stCondLst>
                                        </p:cTn>
                                        <p:tgtEl>
                                          <p:spTgt spid="15986690">
                                            <p:txEl>
                                              <p:pRg st="0" end="0"/>
                                            </p:txEl>
                                          </p:spTgt>
                                        </p:tgtEl>
                                        <p:attrNameLst>
                                          <p:attrName>style.visibility</p:attrName>
                                        </p:attrNameLst>
                                      </p:cBhvr>
                                      <p:to>
                                        <p:strVal val="visible"/>
                                      </p:to>
                                    </p:set>
                                    <p:anim calcmode="lin" valueType="num">
                                      <p:cBhvr additive="base">
                                        <p:cTn id="15" dur="300" fill="hold"/>
                                        <p:tgtEl>
                                          <p:spTgt spid="15986690">
                                            <p:txEl>
                                              <p:pRg st="0" end="0"/>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1598669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86690" grpId="0" build="p" autoUpdateAnimBg="0"/>
    </p:bld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10.xml><?xml version="1.0" encoding="utf-8"?>
<a:theme xmlns:a="http://schemas.openxmlformats.org/drawingml/2006/main" name="Gem">
  <a:themeElements>
    <a:clrScheme name="Ge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Ge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m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oss yellow">
  <a:themeElements>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ross yellow">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oss yell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oss yell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oss yell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oss yell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oss yell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oss yell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oss yell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oss yell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oss yell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oss yell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oss yell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26">
  <a:themeElements>
    <a:clrScheme name="Presentation2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26">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2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2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2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2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2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2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2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2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2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2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2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2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ship 2">
  <a:themeElements>
    <a:clrScheme name="worshi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orship 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worshi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shi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shi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shi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shi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shi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ship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shi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shi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shi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shi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shi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ose PowerPoint Sampler">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52" charset="0"/>
            <a:ea typeface="ＭＳ Ｐゴシック" pitchFamily="5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52" charset="0"/>
            <a:ea typeface="ＭＳ Ｐゴシック" pitchFamily="5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tes">
  <a:themeElements>
    <a:clrScheme name="Whi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Whi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TM10001104[[fn=Feathered]]</Template>
  <TotalTime>439</TotalTime>
  <Words>6540</Words>
  <Application>Microsoft Office PowerPoint</Application>
  <PresentationFormat>Widescreen</PresentationFormat>
  <Paragraphs>696</Paragraphs>
  <Slides>138</Slides>
  <Notes>130</Notes>
  <HiddenSlides>0</HiddenSlides>
  <MMClips>4</MMClips>
  <ScaleCrop>false</ScaleCrop>
  <HeadingPairs>
    <vt:vector size="6" baseType="variant">
      <vt:variant>
        <vt:lpstr>Fonts Used</vt:lpstr>
      </vt:variant>
      <vt:variant>
        <vt:i4>18</vt:i4>
      </vt:variant>
      <vt:variant>
        <vt:lpstr>Theme</vt:lpstr>
      </vt:variant>
      <vt:variant>
        <vt:i4>20</vt:i4>
      </vt:variant>
      <vt:variant>
        <vt:lpstr>Slide Titles</vt:lpstr>
      </vt:variant>
      <vt:variant>
        <vt:i4>138</vt:i4>
      </vt:variant>
    </vt:vector>
  </HeadingPairs>
  <TitlesOfParts>
    <vt:vector size="176" baseType="lpstr">
      <vt:lpstr>Algerian</vt:lpstr>
      <vt:lpstr>Arial</vt:lpstr>
      <vt:lpstr>Arial Black</vt:lpstr>
      <vt:lpstr>Australian Sunrise</vt:lpstr>
      <vt:lpstr>Calibri</vt:lpstr>
      <vt:lpstr>Century Schoolbook</vt:lpstr>
      <vt:lpstr>Colonna MT</vt:lpstr>
      <vt:lpstr>Comic Sans MS</vt:lpstr>
      <vt:lpstr>Corbel</vt:lpstr>
      <vt:lpstr>Flat Brush</vt:lpstr>
      <vt:lpstr>Helvetica</vt:lpstr>
      <vt:lpstr>Impact</vt:lpstr>
      <vt:lpstr>Matisse ITC</vt:lpstr>
      <vt:lpstr>Matura MT Script Capitals</vt:lpstr>
      <vt:lpstr>Tahoma</vt:lpstr>
      <vt:lpstr>Times</vt:lpstr>
      <vt:lpstr>Times New Roman</vt:lpstr>
      <vt:lpstr>Wingdings</vt:lpstr>
      <vt:lpstr>Feathered</vt:lpstr>
      <vt:lpstr>Presentation26</vt:lpstr>
      <vt:lpstr>worship 2</vt:lpstr>
      <vt:lpstr>Sunset Cross</vt:lpstr>
      <vt:lpstr>Presentation12</vt:lpstr>
      <vt:lpstr>6_Blank Presentation</vt:lpstr>
      <vt:lpstr>Rose PowerPoint Sampler</vt:lpstr>
      <vt:lpstr>4_Blank Presentation</vt:lpstr>
      <vt:lpstr>Whites</vt:lpstr>
      <vt:lpstr>Gem</vt:lpstr>
      <vt:lpstr>1_Sunset Cross</vt:lpstr>
      <vt:lpstr>Cross yellow</vt:lpstr>
      <vt:lpstr>1_Chute</vt:lpstr>
      <vt:lpstr>3_Chute</vt:lpstr>
      <vt:lpstr>4_Chute</vt:lpstr>
      <vt:lpstr>Communicating Bad News</vt:lpstr>
      <vt:lpstr>1_Presentation12</vt:lpstr>
      <vt:lpstr>2_Presentation12</vt:lpstr>
      <vt:lpstr>Chute</vt:lpstr>
      <vt:lpstr>2_Chute</vt:lpstr>
      <vt:lpstr>The Wilderness Temptation of Christ Within It’s Cultural Context</vt:lpstr>
      <vt:lpstr>PowerPoint Presentation</vt:lpstr>
      <vt:lpstr>PowerPoint Presentation</vt:lpstr>
      <vt:lpstr>PowerPoint Presentation</vt:lpstr>
      <vt:lpstr>PowerPoint Presentation</vt:lpstr>
      <vt:lpstr> Two Gospels &amp; Two Portraits  </vt:lpstr>
      <vt:lpstr>PowerPoint Presentation</vt:lpstr>
      <vt:lpstr>PowerPoint Presentation</vt:lpstr>
      <vt:lpstr>PowerPoint Presentation</vt:lpstr>
      <vt:lpstr>PowerPoint Presentation</vt:lpstr>
      <vt:lpstr>PowerPoint Presentation</vt:lpstr>
      <vt:lpstr>Satan’s Strategy Of 3D</vt:lpstr>
      <vt:lpstr>Let’s Make A Deal!</vt:lpstr>
      <vt:lpstr>PowerPoint Presentation</vt:lpstr>
      <vt:lpstr>Expository Commentary</vt:lpstr>
      <vt:lpstr>Expository Commentary</vt:lpstr>
      <vt:lpstr>PowerPoint Presentation</vt:lpstr>
      <vt:lpstr>PowerPoint Presentation</vt:lpstr>
      <vt:lpstr>Expository Commentary</vt:lpstr>
      <vt:lpstr>Expository Commentary</vt:lpstr>
      <vt:lpstr>ii.</vt:lpstr>
      <vt:lpstr>PowerPoint Presentation</vt:lpstr>
      <vt:lpstr>Homiletic Commentary</vt:lpstr>
      <vt:lpstr>PowerPoint Presentation</vt:lpstr>
      <vt:lpstr>Homiletic Commentary</vt:lpstr>
      <vt:lpstr>PowerPoint Presentation</vt:lpstr>
      <vt:lpstr>Homiletic Commentary</vt:lpstr>
      <vt:lpstr>Homiletic Commentary</vt:lpstr>
      <vt:lpstr>PowerPoint Presentation</vt:lpstr>
      <vt:lpstr>PowerPoint Presentation</vt:lpstr>
      <vt:lpstr>Nature Of This Temptation: Shortcut That Avoids Death</vt:lpstr>
      <vt:lpstr>Flashback From Tempting Thought Satan Revisit In Matthew 16: 21</vt:lpstr>
      <vt:lpstr>Flashback From Tempting Thought Satan Revisit In Matthew 16: 21</vt:lpstr>
      <vt:lpstr>PowerPoint Presentation</vt:lpstr>
      <vt:lpstr>The Prince Of This World</vt:lpstr>
      <vt:lpstr>“The God Of This World”</vt:lpstr>
      <vt:lpstr>1st. Obvious Outside &amp; Alternative Agency</vt:lpstr>
      <vt:lpstr>2nd. God Would Allow Him Other Venue  </vt:lpstr>
      <vt:lpstr>To Take The Shortcut Would Short. Human Historical Consequences:</vt:lpstr>
      <vt:lpstr>iii.</vt:lpstr>
      <vt:lpstr>Non-Baltic Culture</vt:lpstr>
      <vt:lpstr>PowerPoint Presentation</vt:lpstr>
      <vt:lpstr>PowerPoint Presentation</vt:lpstr>
      <vt:lpstr>Social Honor:  Ascribed &amp; Acquired </vt:lpstr>
      <vt:lpstr>PowerPoint Presentation</vt:lpstr>
      <vt:lpstr>Working Within The Ranking System</vt:lpstr>
      <vt:lpstr>PowerPoint Presentation</vt:lpstr>
      <vt:lpstr>Teachings on Humility</vt:lpstr>
      <vt:lpstr>Teachings on Humility</vt:lpstr>
      <vt:lpstr>Teachings on Humility</vt:lpstr>
      <vt:lpstr>Teachings on Humility</vt:lpstr>
      <vt:lpstr>PowerPoint Presentation</vt:lpstr>
      <vt:lpstr>Men Gloried In Honor Not Trusted In Truth!</vt:lpstr>
      <vt:lpstr>PowerPoint Presentation</vt:lpstr>
      <vt:lpstr>PowerPoint Presentation</vt:lpstr>
      <vt:lpstr>PowerPoint Presentation</vt:lpstr>
      <vt:lpstr>Four Hundred Years  Earlier</vt:lpstr>
      <vt:lpstr>Pericles’ Funeral Oration</vt:lpstr>
      <vt:lpstr>PowerPoint Presentation</vt:lpstr>
      <vt:lpstr>Story Of Socrates</vt:lpstr>
      <vt:lpstr>PowerPoint Presentation</vt:lpstr>
      <vt:lpstr>Socrate’s Suicide</vt:lpstr>
      <vt:lpstr>Story Of Socrates</vt:lpstr>
      <vt:lpstr>PowerPoint Presentation</vt:lpstr>
      <vt:lpstr>Story Of Socrates</vt:lpstr>
      <vt:lpstr>PowerPoint Presentation</vt:lpstr>
      <vt:lpstr>Story Of Socrates</vt:lpstr>
      <vt:lpstr>Mara Bar-Serapion</vt:lpstr>
      <vt:lpstr>Mediterranean bible rim Culture</vt:lpstr>
      <vt:lpstr>Classical Culture  Continuous About the Mediterranean Rim Virtue Priced Honor Over &amp; Above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Came Down From That Mountain!</vt:lpstr>
      <vt:lpstr>Torturous Temptation For Truth </vt:lpstr>
      <vt:lpstr>Dietrich Bonhoeffer On Temptation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Jewish Savior Became Instead   Their Great Stumbling Stone</vt:lpstr>
      <vt:lpstr>No Room For Jesus</vt:lpstr>
      <vt:lpstr>Ephesians 5: 9</vt:lpstr>
      <vt:lpstr>Ephesians 6: 14</vt:lpstr>
      <vt:lpstr>John 8: 32</vt:lpstr>
      <vt:lpstr>John 14: 6</vt:lpstr>
      <vt:lpstr>Psalms 108: 4</vt:lpstr>
      <vt:lpstr>C. S. Lewis On Inherited Religion</vt:lpstr>
      <vt:lpstr>Pontius Pilate</vt:lpstr>
      <vt:lpstr>Jesus Christ</vt:lpstr>
      <vt:lpstr>Savior’s Rejection</vt:lpstr>
      <vt:lpstr>PowerPoint Presentation</vt:lpstr>
      <vt:lpstr>PowerPoint Presentation</vt:lpstr>
      <vt:lpstr>Pythagorus</vt:lpstr>
      <vt:lpstr>George Orwell</vt:lpstr>
      <vt:lpstr>Joseph Sobran</vt:lpstr>
      <vt:lpstr>Thomas Sowell</vt:lpstr>
      <vt:lpstr>PowerPoint Presentation</vt:lpstr>
      <vt:lpstr>Truth Does Not Count Legally. The Concern Of Law Is Proof.</vt:lpstr>
      <vt:lpstr>PowerPoint Presentation</vt:lpstr>
      <vt:lpstr>Psalm 49: 20</vt:lpstr>
      <vt:lpstr>Roger Anderson</vt:lpstr>
      <vt:lpstr>Midori Koto</vt:lpstr>
      <vt:lpstr>Andrew Carnegie</vt:lpstr>
      <vt:lpstr>African Proverb</vt:lpstr>
      <vt:lpstr>Philippians 3: 18,19</vt:lpstr>
      <vt:lpstr>Scripture Proverbial</vt:lpstr>
      <vt:lpstr>PowerPoint Presentation</vt:lpstr>
      <vt:lpstr>Lord Took On Himself Legal Guilt</vt:lpstr>
      <vt:lpstr>Cost Of The Lie “Paid In Full” …</vt:lpstr>
      <vt:lpstr>That We Might Become…</vt:lpstr>
      <vt:lpstr>PowerPoint Presentation</vt:lpstr>
      <vt:lpstr>PowerPoint Presentation</vt:lpstr>
      <vt:lpstr>Pontius Pilate</vt:lpstr>
      <vt:lpstr>MANKIND MADE IN HIS IMAGE</vt:lpstr>
      <vt:lpstr>Imago Dei:  In His Image</vt:lpstr>
      <vt:lpstr>MANKIND ACTED AS AN ENEMY</vt:lpstr>
      <vt:lpstr>MANKIND TREATED AS FAMILY</vt:lpstr>
      <vt:lpstr>MANKIND TREATED AS FAMILY</vt:lpstr>
      <vt:lpstr>MANKIND TREATED AS FAMILY</vt:lpstr>
      <vt:lpstr>Piercing Through To The Truth!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Temptation of Christ Within It’s Cultural Context</dc:title>
  <dc:creator>David Burris</dc:creator>
  <cp:lastModifiedBy>David Burris</cp:lastModifiedBy>
  <cp:revision>69</cp:revision>
  <dcterms:created xsi:type="dcterms:W3CDTF">2020-06-19T23:01:22Z</dcterms:created>
  <dcterms:modified xsi:type="dcterms:W3CDTF">2020-06-25T17:30:52Z</dcterms:modified>
</cp:coreProperties>
</file>