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9.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0.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1.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2.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3.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4.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5.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6.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17.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18.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1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0.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21.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22.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23.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audio3.wav" ContentType="audio/x-wav"/>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media1.WAV" ContentType="audio/x-wav"/>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72" r:id="rId3"/>
    <p:sldMasterId id="2147483693" r:id="rId4"/>
    <p:sldMasterId id="2147483707" r:id="rId5"/>
    <p:sldMasterId id="2147483721" r:id="rId6"/>
    <p:sldMasterId id="2147483742" r:id="rId7"/>
    <p:sldMasterId id="2147483780" r:id="rId8"/>
    <p:sldMasterId id="2147483815" r:id="rId9"/>
    <p:sldMasterId id="2147483904" r:id="rId10"/>
    <p:sldMasterId id="2147483927" r:id="rId11"/>
    <p:sldMasterId id="2147483948" r:id="rId12"/>
    <p:sldMasterId id="2147483971" r:id="rId13"/>
    <p:sldMasterId id="2147483983" r:id="rId14"/>
    <p:sldMasterId id="2147483995" r:id="rId15"/>
    <p:sldMasterId id="2147484007" r:id="rId16"/>
    <p:sldMasterId id="2147484028" r:id="rId17"/>
    <p:sldMasterId id="2147484045" r:id="rId18"/>
    <p:sldMasterId id="2147484062" r:id="rId19"/>
    <p:sldMasterId id="2147484083" r:id="rId20"/>
    <p:sldMasterId id="2147484098" r:id="rId21"/>
    <p:sldMasterId id="2147484113" r:id="rId22"/>
    <p:sldMasterId id="2147484125" r:id="rId23"/>
    <p:sldMasterId id="2147484146" r:id="rId24"/>
  </p:sldMasterIdLst>
  <p:notesMasterIdLst>
    <p:notesMasterId r:id="rId133"/>
  </p:notesMasterIdLst>
  <p:sldIdLst>
    <p:sldId id="2195" r:id="rId25"/>
    <p:sldId id="2196" r:id="rId26"/>
    <p:sldId id="1073" r:id="rId27"/>
    <p:sldId id="1111" r:id="rId28"/>
    <p:sldId id="1112" r:id="rId29"/>
    <p:sldId id="2232" r:id="rId30"/>
    <p:sldId id="1079" r:id="rId31"/>
    <p:sldId id="1080" r:id="rId32"/>
    <p:sldId id="1081" r:id="rId33"/>
    <p:sldId id="1082" r:id="rId34"/>
    <p:sldId id="1083" r:id="rId35"/>
    <p:sldId id="1084" r:id="rId36"/>
    <p:sldId id="1085" r:id="rId37"/>
    <p:sldId id="1086" r:id="rId38"/>
    <p:sldId id="1068" r:id="rId39"/>
    <p:sldId id="3738" r:id="rId40"/>
    <p:sldId id="1975" r:id="rId41"/>
    <p:sldId id="1976" r:id="rId42"/>
    <p:sldId id="1977" r:id="rId43"/>
    <p:sldId id="1978" r:id="rId44"/>
    <p:sldId id="1979" r:id="rId45"/>
    <p:sldId id="322" r:id="rId46"/>
    <p:sldId id="3283" r:id="rId47"/>
    <p:sldId id="3071" r:id="rId48"/>
    <p:sldId id="3072" r:id="rId49"/>
    <p:sldId id="1078" r:id="rId50"/>
    <p:sldId id="3282" r:id="rId51"/>
    <p:sldId id="1271" r:id="rId52"/>
    <p:sldId id="3819" r:id="rId53"/>
    <p:sldId id="3817" r:id="rId54"/>
    <p:sldId id="1088" r:id="rId55"/>
    <p:sldId id="512" r:id="rId56"/>
    <p:sldId id="1104" r:id="rId57"/>
    <p:sldId id="1089" r:id="rId58"/>
    <p:sldId id="1091" r:id="rId59"/>
    <p:sldId id="1090" r:id="rId60"/>
    <p:sldId id="1224" r:id="rId61"/>
    <p:sldId id="1225" r:id="rId62"/>
    <p:sldId id="1226" r:id="rId63"/>
    <p:sldId id="2233" r:id="rId64"/>
    <p:sldId id="2234" r:id="rId65"/>
    <p:sldId id="2173" r:id="rId66"/>
    <p:sldId id="829" r:id="rId67"/>
    <p:sldId id="292" r:id="rId68"/>
    <p:sldId id="453" r:id="rId69"/>
    <p:sldId id="2235" r:id="rId70"/>
    <p:sldId id="933" r:id="rId71"/>
    <p:sldId id="2236" r:id="rId72"/>
    <p:sldId id="2174" r:id="rId73"/>
    <p:sldId id="2175" r:id="rId74"/>
    <p:sldId id="2176" r:id="rId75"/>
    <p:sldId id="1103" r:id="rId76"/>
    <p:sldId id="279" r:id="rId77"/>
    <p:sldId id="2239" r:id="rId78"/>
    <p:sldId id="2237" r:id="rId79"/>
    <p:sldId id="2238" r:id="rId80"/>
    <p:sldId id="2179" r:id="rId81"/>
    <p:sldId id="2178" r:id="rId82"/>
    <p:sldId id="2198" r:id="rId83"/>
    <p:sldId id="278" r:id="rId84"/>
    <p:sldId id="367" r:id="rId85"/>
    <p:sldId id="369" r:id="rId86"/>
    <p:sldId id="834" r:id="rId87"/>
    <p:sldId id="280" r:id="rId88"/>
    <p:sldId id="2241" r:id="rId89"/>
    <p:sldId id="286" r:id="rId90"/>
    <p:sldId id="287" r:id="rId91"/>
    <p:sldId id="288" r:id="rId92"/>
    <p:sldId id="2181" r:id="rId93"/>
    <p:sldId id="291" r:id="rId94"/>
    <p:sldId id="2243" r:id="rId95"/>
    <p:sldId id="2242" r:id="rId96"/>
    <p:sldId id="741" r:id="rId97"/>
    <p:sldId id="3818" r:id="rId98"/>
    <p:sldId id="314" r:id="rId99"/>
    <p:sldId id="2244" r:id="rId100"/>
    <p:sldId id="312" r:id="rId101"/>
    <p:sldId id="2245" r:id="rId102"/>
    <p:sldId id="2246" r:id="rId103"/>
    <p:sldId id="2247" r:id="rId104"/>
    <p:sldId id="3816" r:id="rId105"/>
    <p:sldId id="857" r:id="rId106"/>
    <p:sldId id="858" r:id="rId107"/>
    <p:sldId id="3280" r:id="rId108"/>
    <p:sldId id="3285" r:id="rId109"/>
    <p:sldId id="2248" r:id="rId110"/>
    <p:sldId id="2177" r:id="rId111"/>
    <p:sldId id="2240" r:id="rId112"/>
    <p:sldId id="2249" r:id="rId113"/>
    <p:sldId id="2250" r:id="rId114"/>
    <p:sldId id="2251" r:id="rId115"/>
    <p:sldId id="332" r:id="rId116"/>
    <p:sldId id="2252" r:id="rId117"/>
    <p:sldId id="854" r:id="rId118"/>
    <p:sldId id="2253" r:id="rId119"/>
    <p:sldId id="383" r:id="rId120"/>
    <p:sldId id="1191" r:id="rId121"/>
    <p:sldId id="339" r:id="rId122"/>
    <p:sldId id="3284" r:id="rId123"/>
    <p:sldId id="2254" r:id="rId124"/>
    <p:sldId id="3552" r:id="rId125"/>
    <p:sldId id="340" r:id="rId126"/>
    <p:sldId id="342" r:id="rId127"/>
    <p:sldId id="343" r:id="rId128"/>
    <p:sldId id="2255" r:id="rId129"/>
    <p:sldId id="2256" r:id="rId130"/>
    <p:sldId id="353" r:id="rId131"/>
    <p:sldId id="355" r:id="rId1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78"/>
      </p:cViewPr>
      <p:guideLst/>
    </p:cSldViewPr>
  </p:slideViewPr>
  <p:outlineViewPr>
    <p:cViewPr>
      <p:scale>
        <a:sx n="33" d="100"/>
        <a:sy n="33" d="100"/>
      </p:scale>
      <p:origin x="0" y="-43236"/>
    </p:cViewPr>
    <p:sldLst>
      <p:sld r:id="rId1" collapse="1"/>
      <p:sld r:id="rId2" collapse="1"/>
      <p:sld r:id="rId3" collapse="1"/>
      <p:sld r:id="rId4" collapse="1"/>
      <p:sld r:id="rId5" collapse="1"/>
      <p:sld r:id="rId6" collapse="1"/>
      <p:sld r:id="rId7" collapse="1"/>
      <p:sld r:id="rId8" collapse="1"/>
    </p:sldLst>
  </p:outlineViewPr>
  <p:notesTextViewPr>
    <p:cViewPr>
      <p:scale>
        <a:sx n="1" d="1"/>
        <a:sy n="1" d="1"/>
      </p:scale>
      <p:origin x="0" y="0"/>
    </p:cViewPr>
  </p:notesTextViewPr>
  <p:sorterViewPr>
    <p:cViewPr varScale="1">
      <p:scale>
        <a:sx n="100" d="100"/>
        <a:sy n="100" d="100"/>
      </p:scale>
      <p:origin x="0" y="-257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117" Type="http://schemas.openxmlformats.org/officeDocument/2006/relationships/slide" Target="slides/slide93.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28" Type="http://schemas.openxmlformats.org/officeDocument/2006/relationships/slide" Target="slides/slide104.xml"/><Relationship Id="rId5" Type="http://schemas.openxmlformats.org/officeDocument/2006/relationships/slideMaster" Target="slideMasters/slideMaster5.xml"/><Relationship Id="rId90" Type="http://schemas.openxmlformats.org/officeDocument/2006/relationships/slide" Target="slides/slide66.xml"/><Relationship Id="rId95" Type="http://schemas.openxmlformats.org/officeDocument/2006/relationships/slide" Target="slides/slide71.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13" Type="http://schemas.openxmlformats.org/officeDocument/2006/relationships/slide" Target="slides/slide89.xml"/><Relationship Id="rId118" Type="http://schemas.openxmlformats.org/officeDocument/2006/relationships/slide" Target="slides/slide94.xml"/><Relationship Id="rId126" Type="http://schemas.openxmlformats.org/officeDocument/2006/relationships/slide" Target="slides/slide102.xml"/><Relationship Id="rId13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slide" Target="slides/slide61.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103" Type="http://schemas.openxmlformats.org/officeDocument/2006/relationships/slide" Target="slides/slide79.xml"/><Relationship Id="rId108" Type="http://schemas.openxmlformats.org/officeDocument/2006/relationships/slide" Target="slides/slide84.xml"/><Relationship Id="rId116" Type="http://schemas.openxmlformats.org/officeDocument/2006/relationships/slide" Target="slides/slide92.xml"/><Relationship Id="rId124" Type="http://schemas.openxmlformats.org/officeDocument/2006/relationships/slide" Target="slides/slide100.xml"/><Relationship Id="rId129" Type="http://schemas.openxmlformats.org/officeDocument/2006/relationships/slide" Target="slides/slide105.xml"/><Relationship Id="rId13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slide" Target="slides/slide64.xml"/><Relationship Id="rId91" Type="http://schemas.openxmlformats.org/officeDocument/2006/relationships/slide" Target="slides/slide67.xml"/><Relationship Id="rId96" Type="http://schemas.openxmlformats.org/officeDocument/2006/relationships/slide" Target="slides/slide72.xml"/><Relationship Id="rId111" Type="http://schemas.openxmlformats.org/officeDocument/2006/relationships/slide" Target="slides/slide87.xml"/><Relationship Id="rId132"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6" Type="http://schemas.openxmlformats.org/officeDocument/2006/relationships/slide" Target="slides/slide82.xml"/><Relationship Id="rId114" Type="http://schemas.openxmlformats.org/officeDocument/2006/relationships/slide" Target="slides/slide90.xml"/><Relationship Id="rId119" Type="http://schemas.openxmlformats.org/officeDocument/2006/relationships/slide" Target="slides/slide95.xml"/><Relationship Id="rId127" Type="http://schemas.openxmlformats.org/officeDocument/2006/relationships/slide" Target="slides/slide10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30" Type="http://schemas.openxmlformats.org/officeDocument/2006/relationships/slide" Target="slides/slide106.xml"/><Relationship Id="rId13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slide" Target="slides/slide107.xml"/><Relationship Id="rId136" Type="http://schemas.openxmlformats.org/officeDocument/2006/relationships/theme" Target="theme/theme1.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9.xml"/></Relationships>
</file>

<file path=ppt/_rels/viewProps.xml.rels><?xml version="1.0" encoding="UTF-8" standalone="yes"?>
<Relationships xmlns="http://schemas.openxmlformats.org/package/2006/relationships"><Relationship Id="rId8" Type="http://schemas.openxmlformats.org/officeDocument/2006/relationships/slide" Target="slides/slide73.xml"/><Relationship Id="rId3" Type="http://schemas.openxmlformats.org/officeDocument/2006/relationships/slide" Target="slides/slide19.xml"/><Relationship Id="rId7" Type="http://schemas.openxmlformats.org/officeDocument/2006/relationships/slide" Target="slides/slide47.xml"/><Relationship Id="rId2" Type="http://schemas.openxmlformats.org/officeDocument/2006/relationships/slide" Target="slides/slide18.xml"/><Relationship Id="rId1" Type="http://schemas.openxmlformats.org/officeDocument/2006/relationships/slide" Target="slides/slide17.xml"/><Relationship Id="rId6" Type="http://schemas.openxmlformats.org/officeDocument/2006/relationships/slide" Target="slides/slide45.xml"/><Relationship Id="rId5" Type="http://schemas.openxmlformats.org/officeDocument/2006/relationships/slide" Target="slides/slide21.xml"/><Relationship Id="rId4" Type="http://schemas.openxmlformats.org/officeDocument/2006/relationships/slide" Target="slides/slide20.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1D5CD5-C8E5-427D-9925-C6D1A0B3ADF3}" type="doc">
      <dgm:prSet loTypeId="urn:microsoft.com/office/officeart/2005/8/layout/hProcess9" loCatId="process" qsTypeId="urn:microsoft.com/office/officeart/2005/8/quickstyle/simple1" qsCatId="simple" csTypeId="urn:microsoft.com/office/officeart/2005/8/colors/accent0_3" csCatId="mainScheme" phldr="1"/>
      <dgm:spPr/>
      <dgm:t>
        <a:bodyPr/>
        <a:lstStyle/>
        <a:p>
          <a:endParaRPr lang="en-US"/>
        </a:p>
      </dgm:t>
    </dgm:pt>
    <dgm:pt modelId="{A77251FA-191D-4C74-ACD1-C98C76A9CCD6}">
      <dgm:prSet/>
      <dgm:spPr/>
      <dgm:t>
        <a:bodyPr/>
        <a:lstStyle/>
        <a:p>
          <a:pPr rtl="0"/>
          <a:r>
            <a:rPr lang="en-US" dirty="0">
              <a:latin typeface="Arial" pitchFamily="34" charset="0"/>
              <a:cs typeface="Arial" pitchFamily="34" charset="0"/>
            </a:rPr>
            <a:t>January 4, Millennial Harbinger Begins</a:t>
          </a:r>
        </a:p>
      </dgm:t>
    </dgm:pt>
    <dgm:pt modelId="{FE397241-52CF-4D55-A527-D0C3D34487C0}" type="parTrans" cxnId="{1C41F413-B000-4352-B853-C4AA19401915}">
      <dgm:prSet/>
      <dgm:spPr/>
      <dgm:t>
        <a:bodyPr/>
        <a:lstStyle/>
        <a:p>
          <a:endParaRPr lang="en-US"/>
        </a:p>
      </dgm:t>
    </dgm:pt>
    <dgm:pt modelId="{1E998C74-5E1C-4921-BE7C-505193401000}" type="sibTrans" cxnId="{1C41F413-B000-4352-B853-C4AA19401915}">
      <dgm:prSet/>
      <dgm:spPr/>
      <dgm:t>
        <a:bodyPr/>
        <a:lstStyle/>
        <a:p>
          <a:endParaRPr lang="en-US"/>
        </a:p>
      </dgm:t>
    </dgm:pt>
    <dgm:pt modelId="{579D74A1-C1AB-4C51-9EBE-867DD9FE1411}">
      <dgm:prSet/>
      <dgm:spPr/>
      <dgm:t>
        <a:bodyPr/>
        <a:lstStyle/>
        <a:p>
          <a:pPr rtl="0"/>
          <a:r>
            <a:rPr lang="en-US" dirty="0">
              <a:latin typeface="Arial" pitchFamily="34" charset="0"/>
              <a:cs typeface="Arial" pitchFamily="34" charset="0"/>
            </a:rPr>
            <a:t>July 5, Last Issue Of The Christian Baptist</a:t>
          </a:r>
        </a:p>
      </dgm:t>
    </dgm:pt>
    <dgm:pt modelId="{5A264709-8E55-470D-94F1-BEA042719C4C}" type="parTrans" cxnId="{E861B3B7-8117-4D81-A564-CFAE9DB91B71}">
      <dgm:prSet/>
      <dgm:spPr/>
      <dgm:t>
        <a:bodyPr/>
        <a:lstStyle/>
        <a:p>
          <a:endParaRPr lang="en-US"/>
        </a:p>
      </dgm:t>
    </dgm:pt>
    <dgm:pt modelId="{F77E9090-F7FA-4764-84E4-49B202E23304}" type="sibTrans" cxnId="{E861B3B7-8117-4D81-A564-CFAE9DB91B71}">
      <dgm:prSet/>
      <dgm:spPr/>
      <dgm:t>
        <a:bodyPr/>
        <a:lstStyle/>
        <a:p>
          <a:endParaRPr lang="en-US"/>
        </a:p>
      </dgm:t>
    </dgm:pt>
    <dgm:pt modelId="{562A5E87-CA89-40ED-B8B2-9CE9E989CA51}" type="pres">
      <dgm:prSet presAssocID="{D11D5CD5-C8E5-427D-9925-C6D1A0B3ADF3}" presName="CompostProcess" presStyleCnt="0">
        <dgm:presLayoutVars>
          <dgm:dir/>
          <dgm:resizeHandles val="exact"/>
        </dgm:presLayoutVars>
      </dgm:prSet>
      <dgm:spPr/>
    </dgm:pt>
    <dgm:pt modelId="{716C931B-9E7A-4977-92C8-764565328267}" type="pres">
      <dgm:prSet presAssocID="{D11D5CD5-C8E5-427D-9925-C6D1A0B3ADF3}" presName="arrow" presStyleLbl="bgShp" presStyleIdx="0" presStyleCnt="1" custAng="10800000"/>
      <dgm:spPr/>
    </dgm:pt>
    <dgm:pt modelId="{600FA0D0-356A-436B-BDC9-37E6CC67717B}" type="pres">
      <dgm:prSet presAssocID="{D11D5CD5-C8E5-427D-9925-C6D1A0B3ADF3}" presName="linearProcess" presStyleCnt="0"/>
      <dgm:spPr/>
    </dgm:pt>
    <dgm:pt modelId="{5FABE064-5118-4DD3-B315-5D5DA6DA0DBC}" type="pres">
      <dgm:prSet presAssocID="{A77251FA-191D-4C74-ACD1-C98C76A9CCD6}" presName="textNode" presStyleLbl="node1" presStyleIdx="0" presStyleCnt="2">
        <dgm:presLayoutVars>
          <dgm:bulletEnabled val="1"/>
        </dgm:presLayoutVars>
      </dgm:prSet>
      <dgm:spPr/>
    </dgm:pt>
    <dgm:pt modelId="{3198B376-0E6A-46C5-91A0-9DF7D9ED5806}" type="pres">
      <dgm:prSet presAssocID="{1E998C74-5E1C-4921-BE7C-505193401000}" presName="sibTrans" presStyleCnt="0"/>
      <dgm:spPr/>
    </dgm:pt>
    <dgm:pt modelId="{354C1823-26DD-4D9F-A155-FB506AEA8C48}" type="pres">
      <dgm:prSet presAssocID="{579D74A1-C1AB-4C51-9EBE-867DD9FE1411}" presName="textNode" presStyleLbl="node1" presStyleIdx="1" presStyleCnt="2">
        <dgm:presLayoutVars>
          <dgm:bulletEnabled val="1"/>
        </dgm:presLayoutVars>
      </dgm:prSet>
      <dgm:spPr/>
    </dgm:pt>
  </dgm:ptLst>
  <dgm:cxnLst>
    <dgm:cxn modelId="{1C41F413-B000-4352-B853-C4AA19401915}" srcId="{D11D5CD5-C8E5-427D-9925-C6D1A0B3ADF3}" destId="{A77251FA-191D-4C74-ACD1-C98C76A9CCD6}" srcOrd="0" destOrd="0" parTransId="{FE397241-52CF-4D55-A527-D0C3D34487C0}" sibTransId="{1E998C74-5E1C-4921-BE7C-505193401000}"/>
    <dgm:cxn modelId="{1AB5476B-C49B-43F9-9ED1-D0BE009A4EBE}" type="presOf" srcId="{A77251FA-191D-4C74-ACD1-C98C76A9CCD6}" destId="{5FABE064-5118-4DD3-B315-5D5DA6DA0DBC}" srcOrd="0" destOrd="0" presId="urn:microsoft.com/office/officeart/2005/8/layout/hProcess9"/>
    <dgm:cxn modelId="{EA13BD86-8328-4E8A-9656-24EDA4AD8E1F}" type="presOf" srcId="{579D74A1-C1AB-4C51-9EBE-867DD9FE1411}" destId="{354C1823-26DD-4D9F-A155-FB506AEA8C48}" srcOrd="0" destOrd="0" presId="urn:microsoft.com/office/officeart/2005/8/layout/hProcess9"/>
    <dgm:cxn modelId="{E861B3B7-8117-4D81-A564-CFAE9DB91B71}" srcId="{D11D5CD5-C8E5-427D-9925-C6D1A0B3ADF3}" destId="{579D74A1-C1AB-4C51-9EBE-867DD9FE1411}" srcOrd="1" destOrd="0" parTransId="{5A264709-8E55-470D-94F1-BEA042719C4C}" sibTransId="{F77E9090-F7FA-4764-84E4-49B202E23304}"/>
    <dgm:cxn modelId="{882CABE3-C510-47F7-9044-A3F431F09837}" type="presOf" srcId="{D11D5CD5-C8E5-427D-9925-C6D1A0B3ADF3}" destId="{562A5E87-CA89-40ED-B8B2-9CE9E989CA51}" srcOrd="0" destOrd="0" presId="urn:microsoft.com/office/officeart/2005/8/layout/hProcess9"/>
    <dgm:cxn modelId="{CA0A3FA0-A00C-4EEC-ADA6-E683B795AE32}" type="presParOf" srcId="{562A5E87-CA89-40ED-B8B2-9CE9E989CA51}" destId="{716C931B-9E7A-4977-92C8-764565328267}" srcOrd="0" destOrd="0" presId="urn:microsoft.com/office/officeart/2005/8/layout/hProcess9"/>
    <dgm:cxn modelId="{1C773E87-E0E1-4E8A-A25B-D4BE9C6AD562}" type="presParOf" srcId="{562A5E87-CA89-40ED-B8B2-9CE9E989CA51}" destId="{600FA0D0-356A-436B-BDC9-37E6CC67717B}" srcOrd="1" destOrd="0" presId="urn:microsoft.com/office/officeart/2005/8/layout/hProcess9"/>
    <dgm:cxn modelId="{BBD86EEA-0975-466C-8A5D-51316D323F67}" type="presParOf" srcId="{600FA0D0-356A-436B-BDC9-37E6CC67717B}" destId="{5FABE064-5118-4DD3-B315-5D5DA6DA0DBC}" srcOrd="0" destOrd="0" presId="urn:microsoft.com/office/officeart/2005/8/layout/hProcess9"/>
    <dgm:cxn modelId="{113D97FC-140C-429A-A416-6FDA1FD5AA97}" type="presParOf" srcId="{600FA0D0-356A-436B-BDC9-37E6CC67717B}" destId="{3198B376-0E6A-46C5-91A0-9DF7D9ED5806}" srcOrd="1" destOrd="0" presId="urn:microsoft.com/office/officeart/2005/8/layout/hProcess9"/>
    <dgm:cxn modelId="{CB15F19D-EBC9-403C-BC6E-FE9CD4CD5FD4}" type="presParOf" srcId="{600FA0D0-356A-436B-BDC9-37E6CC67717B}" destId="{354C1823-26DD-4D9F-A155-FB506AEA8C48}"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C931B-9E7A-4977-92C8-764565328267}">
      <dsp:nvSpPr>
        <dsp:cNvPr id="0" name=""/>
        <dsp:cNvSpPr/>
      </dsp:nvSpPr>
      <dsp:spPr>
        <a:xfrm rot="10800000">
          <a:off x="348614" y="0"/>
          <a:ext cx="3950970" cy="4343400"/>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ABE064-5118-4DD3-B315-5D5DA6DA0DBC}">
      <dsp:nvSpPr>
        <dsp:cNvPr id="0" name=""/>
        <dsp:cNvSpPr/>
      </dsp:nvSpPr>
      <dsp:spPr>
        <a:xfrm>
          <a:off x="15036" y="1303020"/>
          <a:ext cx="2252379" cy="17373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Arial" pitchFamily="34" charset="0"/>
              <a:cs typeface="Arial" pitchFamily="34" charset="0"/>
            </a:rPr>
            <a:t>January 4, Millennial Harbinger Begins</a:t>
          </a:r>
        </a:p>
      </dsp:txBody>
      <dsp:txXfrm>
        <a:off x="99847" y="1387831"/>
        <a:ext cx="2082757" cy="1567738"/>
      </dsp:txXfrm>
    </dsp:sp>
    <dsp:sp modelId="{354C1823-26DD-4D9F-A155-FB506AEA8C48}">
      <dsp:nvSpPr>
        <dsp:cNvPr id="0" name=""/>
        <dsp:cNvSpPr/>
      </dsp:nvSpPr>
      <dsp:spPr>
        <a:xfrm>
          <a:off x="2380783" y="1303020"/>
          <a:ext cx="2252379" cy="17373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Arial" pitchFamily="34" charset="0"/>
              <a:cs typeface="Arial" pitchFamily="34" charset="0"/>
            </a:rPr>
            <a:t>July 5, Last Issue Of The Christian Baptist</a:t>
          </a:r>
        </a:p>
      </dsp:txBody>
      <dsp:txXfrm>
        <a:off x="2465594" y="1387831"/>
        <a:ext cx="2082757" cy="156773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FE10C0-FA89-439F-A452-B966C7D6D6A1}" type="datetimeFigureOut">
              <a:rPr lang="en-US" smtClean="0"/>
              <a:t>5/31/2020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9AEA95-1B81-43DF-AE71-978716FFE545}" type="slidenum">
              <a:rPr lang="en-US" smtClean="0"/>
              <a:t>‹#›</a:t>
            </a:fld>
            <a:endParaRPr lang="en-US"/>
          </a:p>
        </p:txBody>
      </p:sp>
    </p:spTree>
    <p:extLst>
      <p:ext uri="{BB962C8B-B14F-4D97-AF65-F5344CB8AC3E}">
        <p14:creationId xmlns:p14="http://schemas.microsoft.com/office/powerpoint/2010/main" val="117554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195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DF062-657C-4D8E-AB0C-EBD36F6A1BE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14402" name="Rectangle 2"/>
          <p:cNvSpPr>
            <a:spLocks noGrp="1" noRot="1" noChangeAspect="1" noChangeArrowheads="1" noTextEdit="1"/>
          </p:cNvSpPr>
          <p:nvPr>
            <p:ph type="sldImg"/>
          </p:nvPr>
        </p:nvSpPr>
        <p:spPr>
          <a:ln/>
        </p:spPr>
      </p:sp>
      <p:sp>
        <p:nvSpPr>
          <p:cNvPr id="3814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13194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671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E89BB5-8DBC-4F82-A5CD-F5BC43BB98E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137410" name="Rectangle 2"/>
          <p:cNvSpPr>
            <a:spLocks noGrp="1" noRot="1" noChangeAspect="1" noChangeArrowheads="1" noTextEdit="1"/>
          </p:cNvSpPr>
          <p:nvPr>
            <p:ph type="sldImg"/>
          </p:nvPr>
        </p:nvSpPr>
        <p:spPr>
          <a:ln/>
        </p:spPr>
      </p:sp>
      <p:sp>
        <p:nvSpPr>
          <p:cNvPr id="513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357229-B1FA-470C-8204-FA8CD828220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66274" name="Rectangle 2"/>
          <p:cNvSpPr>
            <a:spLocks noGrp="1" noRot="1" noChangeAspect="1" noChangeArrowheads="1" noTextEdit="1"/>
          </p:cNvSpPr>
          <p:nvPr>
            <p:ph type="sldImg"/>
          </p:nvPr>
        </p:nvSpPr>
        <p:spPr>
          <a:ln/>
        </p:spPr>
      </p:sp>
      <p:sp>
        <p:nvSpPr>
          <p:cNvPr id="3766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598D55-FEAB-42E4-BE06-64F31269BC6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69346" name="Rectangle 2"/>
          <p:cNvSpPr>
            <a:spLocks noGrp="1" noRot="1" noChangeAspect="1" noChangeArrowheads="1" noTextEdit="1"/>
          </p:cNvSpPr>
          <p:nvPr>
            <p:ph type="sldImg"/>
          </p:nvPr>
        </p:nvSpPr>
        <p:spPr>
          <a:ln/>
        </p:spPr>
      </p:sp>
      <p:sp>
        <p:nvSpPr>
          <p:cNvPr id="3769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CEFC4B-007C-4BC6-84C1-0DB01271F89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71394" name="Rectangle 2"/>
          <p:cNvSpPr>
            <a:spLocks noGrp="1" noRot="1" noChangeAspect="1" noChangeArrowheads="1" noTextEdit="1"/>
          </p:cNvSpPr>
          <p:nvPr>
            <p:ph type="sldImg"/>
          </p:nvPr>
        </p:nvSpPr>
        <p:spPr>
          <a:ln/>
        </p:spPr>
      </p:sp>
      <p:sp>
        <p:nvSpPr>
          <p:cNvPr id="3771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0D0DBB-3D42-45CC-A688-F8AD5DF86DF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73442" name="Rectangle 2"/>
          <p:cNvSpPr>
            <a:spLocks noGrp="1" noRot="1" noChangeAspect="1" noChangeArrowheads="1" noTextEdit="1"/>
          </p:cNvSpPr>
          <p:nvPr>
            <p:ph type="sldImg"/>
          </p:nvPr>
        </p:nvSpPr>
        <p:spPr>
          <a:ln/>
        </p:spPr>
      </p:sp>
      <p:sp>
        <p:nvSpPr>
          <p:cNvPr id="3773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D18CD5-FC83-4F4C-87B0-1C708B0585E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775490" name="Rectangle 2"/>
          <p:cNvSpPr>
            <a:spLocks noGrp="1" noRot="1" noChangeAspect="1" noChangeArrowheads="1" noTextEdit="1"/>
          </p:cNvSpPr>
          <p:nvPr>
            <p:ph type="sldImg"/>
          </p:nvPr>
        </p:nvSpPr>
        <p:spPr>
          <a:ln/>
        </p:spPr>
      </p:sp>
      <p:sp>
        <p:nvSpPr>
          <p:cNvPr id="3775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2BF455-8BB4-437F-8127-39AFCD53426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627072-5518-4C5E-8EE0-813A1A71D24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01603" name="Rectangle 2"/>
          <p:cNvSpPr>
            <a:spLocks noGrp="1" noRot="1" noChangeAspect="1" noChangeArrowheads="1" noTextEdit="1"/>
          </p:cNvSpPr>
          <p:nvPr>
            <p:ph type="sldImg"/>
          </p:nvPr>
        </p:nvSpPr>
        <p:spPr>
          <a:ln/>
        </p:spPr>
      </p:sp>
      <p:sp>
        <p:nvSpPr>
          <p:cNvPr id="220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59788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20000"/>
              </a:spcBef>
              <a:spcAft>
                <a:spcPct val="0"/>
              </a:spcAft>
              <a:buClr>
                <a:srgbClr val="1F497D"/>
              </a:buClr>
              <a:buSzPct val="115000"/>
              <a:buFont typeface="Wingdings" pitchFamily="2" charset="2"/>
              <a:buChar char="§"/>
              <a:tabLst/>
              <a:defRPr/>
            </a:pPr>
            <a:fld id="{5E72D7EA-B153-4B9C-B4C0-5B4B352DA27A}" type="slidenum">
              <a:rPr kumimoji="0" lang="en-US" sz="1200" b="1" i="0" u="none" strike="noStrike" kern="1200" cap="none" spc="0" normalizeH="0" baseline="0" noProof="0">
                <a:ln>
                  <a:noFill/>
                </a:ln>
                <a:solidFill>
                  <a:srgbClr val="1F497D"/>
                </a:solidFill>
                <a:effectLst>
                  <a:outerShdw blurRad="38100" dist="38100" dir="2700000" algn="tl">
                    <a:srgbClr val="000000">
                      <a:alpha val="43137"/>
                    </a:srgbClr>
                  </a:outerShdw>
                </a:effectLst>
                <a:uLnTx/>
                <a:uFillTx/>
                <a:latin typeface="Tahoma"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1F497D"/>
                </a:buClr>
                <a:buSzPct val="115000"/>
                <a:buFont typeface="Wingdings" pitchFamily="2" charset="2"/>
                <a:buChar char="§"/>
                <a:tabLst/>
                <a:defRPr/>
              </a:pPr>
              <a:t>4</a:t>
            </a:fld>
            <a:endParaRPr kumimoji="0" lang="en-US" sz="1200" b="1" i="0" u="none" strike="noStrike" kern="1200" cap="none" spc="0" normalizeH="0" baseline="0" noProof="0">
              <a:ln>
                <a:noFill/>
              </a:ln>
              <a:solidFill>
                <a:srgbClr val="1F497D"/>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pPr>
              <a:lnSpc>
                <a:spcPct val="80000"/>
              </a:lnSpc>
            </a:pPr>
            <a:r>
              <a:rPr lang="en-US" sz="800" dirty="0"/>
              <a:t>Concerning the debate with Bishop Purcell, the </a:t>
            </a:r>
            <a:r>
              <a:rPr lang="en-US" sz="800" i="1" dirty="0"/>
              <a:t>Harbinger</a:t>
            </a:r>
            <a:r>
              <a:rPr lang="en-US" sz="800" dirty="0"/>
              <a:t> published, in 1837, the following from the Cincinnati </a:t>
            </a:r>
            <a:r>
              <a:rPr lang="en-US" sz="800" i="1" dirty="0"/>
              <a:t>Daily Gazette:</a:t>
            </a:r>
            <a:endParaRPr lang="en-US" sz="800" dirty="0"/>
          </a:p>
          <a:p>
            <a:pPr>
              <a:lnSpc>
                <a:spcPct val="80000"/>
              </a:lnSpc>
            </a:pPr>
            <a:r>
              <a:rPr lang="en-US" sz="800" dirty="0"/>
              <a:t>THE GRAND DEBATE.</a:t>
            </a:r>
          </a:p>
          <a:p>
            <a:pPr>
              <a:lnSpc>
                <a:spcPct val="80000"/>
              </a:lnSpc>
            </a:pPr>
            <a:r>
              <a:rPr lang="en-US" sz="800" dirty="0"/>
              <a:t>      As my opinion of the late discussion of the respective merits of Protestantism and Catholicism has been solicited by friends whose wishes I ought to respect, the following brief statement is submitted, with the hope that it will give no just cause of offense to any man or to any party.</a:t>
            </a:r>
          </a:p>
          <a:p>
            <a:pPr>
              <a:lnSpc>
                <a:spcPct val="80000"/>
              </a:lnSpc>
            </a:pPr>
            <a:r>
              <a:rPr lang="en-US" sz="800" dirty="0"/>
              <a:t>      Having attended throughout the discussion, with as much regularity as I conveniently could, I retired at the close, with increased confidence in the character of both Mr. Campbell and Bishop Purcell; being convinced that if the debate should be faithfully published, it would, in several ways, have a good influence upon society.</a:t>
            </a:r>
          </a:p>
          <a:p>
            <a:pPr>
              <a:lnSpc>
                <a:spcPct val="80000"/>
              </a:lnSpc>
            </a:pPr>
            <a:r>
              <a:rPr lang="en-US" sz="800" dirty="0"/>
              <a:t>      Mr. Campbell, I think, sustained the cause of Protestantism with candor, and with great ability; his documentary proofs were abundant and decisive, and his arguments were incontrovertible; and it is difficult to conceive how any impartial mind can hesitate to admit, that he deserves to be respected by Protestant Christians of all denominations, for this magnanimous effort to diffuse light upon a subject which we believe essential to the best interests of all mankind.</a:t>
            </a:r>
          </a:p>
          <a:p>
            <a:pPr>
              <a:lnSpc>
                <a:spcPct val="80000"/>
              </a:lnSpc>
            </a:pPr>
            <a:r>
              <a:rPr lang="en-US" sz="800" dirty="0"/>
              <a:t>      The Bishop also exhibited a degree of mildness and liberality of sentiment, that was not anticipated. His addresses, taken altogether, were calculated to make a good impression, both upon Protestants and upon Catholics: from the former they would remove prejudice, and incline to exercise more charity towards our Roman Catholic brethren; and on the latter, they tended to make the impression, that the spirit of persecution ought not to be indulged, and that the practice of it ought never to be adopted in these United States of America.</a:t>
            </a:r>
          </a:p>
          <a:p>
            <a:pPr>
              <a:lnSpc>
                <a:spcPct val="80000"/>
              </a:lnSpc>
            </a:pPr>
            <a:r>
              <a:rPr lang="en-US" sz="800" dirty="0"/>
              <a:t>      The Bishop has defended his cause with considerable ingenuity, and sometimes with striking displays of eloquence. We were pleased to notice his efforts to modify the Papal system, and to abandon the dark foundation of his predecessors; and we rejoice in the hope, that the Roman Catholic religion is not so infallible as to be incapable of improvement in the sunshine of American liberty.</a:t>
            </a:r>
          </a:p>
          <a:p>
            <a:pPr>
              <a:lnSpc>
                <a:spcPct val="80000"/>
              </a:lnSpc>
            </a:pPr>
            <a:r>
              <a:rPr lang="en-US" sz="800" dirty="0"/>
              <a:t>      Such of Mr. Campbell's positions as could be encountered with apparent plausibility, were promptly met by the Bishop; others, more [448] formidable, were passed by in silence. The ingenuity of this learned advocate of clerical power, in removing the impression made by the arguments of his antagonist, were sometimes very striking; insomuch, that some Protestants who were in attendance, were probably not without their fears that their cause would suffer loss by the controversy. Mr. Campbell, however, returned to the charge with a composed dignity, and with a freedom from all signs of intimidation, which evinced to all spectators that he had no misgivings of mind, and that he knew well the solidity of the ground on which he had taken his stand.</a:t>
            </a:r>
          </a:p>
          <a:p>
            <a:pPr>
              <a:lnSpc>
                <a:spcPct val="80000"/>
              </a:lnSpc>
            </a:pPr>
            <a:r>
              <a:rPr lang="en-US" sz="800" dirty="0"/>
              <a:t>      There was no point at which the Bishop appeared to falter more, than in his weak attempt to set aside Mr. Campbell's arguments, founded upon the prophecies of Daniel, the Apocalypse, and the Apostle Paul. Here, it is presumed, intelligent Catholics began to tremble for their champion. Mr. Campbell constantly saw his advantage, and improved it with a promptness and skill not often </a:t>
            </a:r>
            <a:r>
              <a:rPr lang="en-US" sz="800" dirty="0" err="1"/>
              <a:t>equalled</a:t>
            </a:r>
            <a:r>
              <a:rPr lang="en-US" sz="800" dirty="0"/>
              <a:t>, and perhaps never surpassed.</a:t>
            </a:r>
          </a:p>
          <a:p>
            <a:pPr>
              <a:lnSpc>
                <a:spcPct val="80000"/>
              </a:lnSpc>
            </a:pPr>
            <a:r>
              <a:rPr lang="en-US" sz="800" dirty="0"/>
              <a:t>      If the whole of this debate be faithfully published, I can not help thinking it will furnish a mental feast to the intelligent public, and that it will have a tendency no less to promote charity, than to disperse the mists of delusion, and to place the truth in a clear light before a rising and inquiring posterity.</a:t>
            </a:r>
          </a:p>
          <a:p>
            <a:pPr>
              <a:lnSpc>
                <a:spcPct val="80000"/>
              </a:lnSpc>
            </a:pPr>
            <a:r>
              <a:rPr lang="en-US" sz="800" dirty="0"/>
              <a:t>      In regard to Mr. Campbell's </a:t>
            </a:r>
            <a:r>
              <a:rPr lang="en-US" sz="800" i="1" dirty="0"/>
              <a:t>peculiar</a:t>
            </a:r>
            <a:r>
              <a:rPr lang="en-US" sz="800" dirty="0"/>
              <a:t> sentiments, I have not had the means of knowing precisely what they are. Whatever they be, they were not brought into this debate; for he took his stand, and kept it, on that firm ground which was occupied by the original Reformers, and on which Protestants of all denominations will readily agree with him. If he holds peculiar opinions which are injurious to this great cause, it is truly to be lamented; and we may hope that a good Providence will yet lead him out of such dangerous mistakes; for a mind like his ought always to be public property, as it was in the late famous discussion in the city of Cincinnati.</a:t>
            </a:r>
          </a:p>
          <a:p>
            <a:pPr>
              <a:lnSpc>
                <a:spcPct val="80000"/>
              </a:lnSpc>
            </a:pPr>
            <a:r>
              <a:rPr lang="en-US" sz="800" dirty="0"/>
              <a:t>      In conclusion, I will take the liberty to say, that I have no other feeling than that of affection and good will; both for Mr. Campbell and his learned and ingenious opponent, and while my faith in Protestantism is confirmed, my charity for the Catholic communion is considerably enlarged.</a:t>
            </a:r>
          </a:p>
          <a:p>
            <a:pPr>
              <a:lnSpc>
                <a:spcPct val="80000"/>
              </a:lnSpc>
            </a:pPr>
            <a:r>
              <a:rPr lang="en-US" sz="800" dirty="0"/>
              <a:t>A. SHINN.       </a:t>
            </a:r>
          </a:p>
          <a:p>
            <a:pPr>
              <a:lnSpc>
                <a:spcPct val="80000"/>
              </a:lnSpc>
            </a:pPr>
            <a:r>
              <a:rPr lang="en-US" sz="800" dirty="0"/>
              <a:t>      There is no abler defense of Protestantism in the English language than the Campbell-Purcell debate.</a:t>
            </a:r>
          </a:p>
          <a:p>
            <a:pPr>
              <a:lnSpc>
                <a:spcPct val="80000"/>
              </a:lnSpc>
            </a:pPr>
            <a:r>
              <a:rPr lang="en-US" sz="800" dirty="0"/>
              <a:t>- Benjamin Lyon Smith, The Millennial Harbinger Abridged, (1902) pages 447-450</a:t>
            </a:r>
          </a:p>
          <a:p>
            <a:pPr>
              <a:lnSpc>
                <a:spcPct val="80000"/>
              </a:lnSpc>
            </a:pPr>
            <a:endParaRPr lang="en-US" sz="800" dirty="0"/>
          </a:p>
          <a:p>
            <a:pPr>
              <a:lnSpc>
                <a:spcPct val="80000"/>
              </a:lnSpc>
            </a:pPr>
            <a:endParaRPr lang="en-US" sz="800" dirty="0"/>
          </a:p>
          <a:p>
            <a:pPr>
              <a:lnSpc>
                <a:spcPct val="80000"/>
              </a:lnSpc>
            </a:pPr>
            <a:endParaRPr lang="en-US" sz="800" dirty="0"/>
          </a:p>
        </p:txBody>
      </p:sp>
    </p:spTree>
    <p:extLst>
      <p:ext uri="{BB962C8B-B14F-4D97-AF65-F5344CB8AC3E}">
        <p14:creationId xmlns:p14="http://schemas.microsoft.com/office/powerpoint/2010/main" val="2532011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76A622-2291-450D-996E-FD4BF9FCE10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Storybook" pitchFamily="2" charset="0"/>
              <a:ea typeface="+mn-ea"/>
              <a:cs typeface="+mn-cs"/>
            </a:endParaRPr>
          </a:p>
        </p:txBody>
      </p:sp>
      <p:sp>
        <p:nvSpPr>
          <p:cNvPr id="3799042" name="Rectangle 2"/>
          <p:cNvSpPr>
            <a:spLocks noGrp="1" noRot="1" noChangeAspect="1" noChangeArrowheads="1" noTextEdit="1"/>
          </p:cNvSpPr>
          <p:nvPr>
            <p:ph type="sldImg"/>
          </p:nvPr>
        </p:nvSpPr>
        <p:spPr>
          <a:ln/>
        </p:spPr>
      </p:sp>
      <p:sp>
        <p:nvSpPr>
          <p:cNvPr id="3799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2D071F-1CDE-488E-BEAA-36F95765AA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53123" name="Rectangle 2"/>
          <p:cNvSpPr>
            <a:spLocks noGrp="1" noRot="1" noChangeAspect="1" noChangeArrowheads="1" noTextEdit="1"/>
          </p:cNvSpPr>
          <p:nvPr>
            <p:ph type="sldImg"/>
          </p:nvPr>
        </p:nvSpPr>
        <p:spPr>
          <a:xfrm>
            <a:off x="1143000" y="685800"/>
            <a:ext cx="4573588" cy="3429000"/>
          </a:xfrm>
          <a:ln/>
        </p:spPr>
      </p:sp>
      <p:sp>
        <p:nvSpPr>
          <p:cNvPr id="2053124" name="Rectangle 3"/>
          <p:cNvSpPr>
            <a:spLocks noGrp="1" noChangeArrowheads="1"/>
          </p:cNvSpPr>
          <p:nvPr>
            <p:ph type="body" idx="1"/>
          </p:nvPr>
        </p:nvSpPr>
        <p:spPr>
          <a:xfrm>
            <a:off x="914400" y="4343673"/>
            <a:ext cx="5029200" cy="41145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167863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163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AA4669-ED4F-4B43-B3E8-77207B69865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154946" name="Rectangle 2"/>
          <p:cNvSpPr>
            <a:spLocks noGrp="1" noRot="1" noChangeAspect="1" noChangeArrowheads="1" noTextEdit="1"/>
          </p:cNvSpPr>
          <p:nvPr>
            <p:ph type="sldImg"/>
          </p:nvPr>
        </p:nvSpPr>
        <p:spPr>
          <a:ln/>
        </p:spPr>
      </p:sp>
      <p:sp>
        <p:nvSpPr>
          <p:cNvPr id="3154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72105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0434" name="Rectangle 7">
            <a:extLst>
              <a:ext uri="{FF2B5EF4-FFF2-40B4-BE49-F238E27FC236}">
                <a16:creationId xmlns:a16="http://schemas.microsoft.com/office/drawing/2014/main" id="{52582618-4AFE-48AD-B382-2011ECD2DB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3BF2E6-7E31-4175-9909-9358CE7F984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810435" name="Rectangle 2">
            <a:extLst>
              <a:ext uri="{FF2B5EF4-FFF2-40B4-BE49-F238E27FC236}">
                <a16:creationId xmlns:a16="http://schemas.microsoft.com/office/drawing/2014/main" id="{3E824063-E9DA-45F5-9F9E-585641A487E7}"/>
              </a:ext>
            </a:extLst>
          </p:cNvPr>
          <p:cNvSpPr>
            <a:spLocks noGrp="1" noRot="1" noChangeAspect="1" noChangeArrowheads="1" noTextEdit="1"/>
          </p:cNvSpPr>
          <p:nvPr>
            <p:ph type="sldImg"/>
          </p:nvPr>
        </p:nvSpPr>
        <p:spPr>
          <a:ln/>
        </p:spPr>
      </p:sp>
      <p:sp>
        <p:nvSpPr>
          <p:cNvPr id="1810436" name="Rectangle 3">
            <a:extLst>
              <a:ext uri="{FF2B5EF4-FFF2-40B4-BE49-F238E27FC236}">
                <a16:creationId xmlns:a16="http://schemas.microsoft.com/office/drawing/2014/main" id="{31B7098B-28D9-4085-B2A2-E4BCCC209F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43980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39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50546A-9BD5-4B8B-8C7A-6F99111DD4E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16130" name="Rectangle 2"/>
          <p:cNvSpPr>
            <a:spLocks noGrp="1" noRot="1" noChangeAspect="1" noChangeArrowheads="1" noTextEdit="1"/>
          </p:cNvSpPr>
          <p:nvPr>
            <p:ph type="sldImg"/>
          </p:nvPr>
        </p:nvSpPr>
        <p:spPr>
          <a:ln/>
        </p:spPr>
      </p:sp>
      <p:sp>
        <p:nvSpPr>
          <p:cNvPr id="4016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82425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11A9FC-21D1-4DD4-93F6-C4B6F045C2D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08642" name="Rectangle 2"/>
          <p:cNvSpPr>
            <a:spLocks noGrp="1" noRot="1" noChangeAspect="1" noChangeArrowheads="1" noTextEdit="1"/>
          </p:cNvSpPr>
          <p:nvPr>
            <p:ph type="sldImg"/>
          </p:nvPr>
        </p:nvSpPr>
        <p:spPr>
          <a:ln/>
        </p:spPr>
      </p:sp>
      <p:sp>
        <p:nvSpPr>
          <p:cNvPr id="4208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01799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431D9-772C-428B-AB33-62F7173E6C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69410" name="Rectangle 1026"/>
          <p:cNvSpPr>
            <a:spLocks noGrp="1" noRot="1" noChangeAspect="1" noChangeArrowheads="1" noTextEdit="1"/>
          </p:cNvSpPr>
          <p:nvPr>
            <p:ph type="sldImg"/>
          </p:nvPr>
        </p:nvSpPr>
        <p:spPr>
          <a:xfrm>
            <a:off x="381000" y="685800"/>
            <a:ext cx="6096000" cy="3429000"/>
          </a:xfrm>
          <a:ln/>
        </p:spPr>
      </p:sp>
      <p:sp>
        <p:nvSpPr>
          <p:cNvPr id="1169411"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68828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Placeholder 2"/>
          <p:cNvSpPr>
            <a:spLocks noGrp="1" noRot="1" noChangeAspect="1" noChangeArrowheads="1" noTextEdit="1"/>
          </p:cNvSpPr>
          <p:nvPr>
            <p:ph type="sldImg"/>
          </p:nvPr>
        </p:nvSpPr>
        <p:spPr>
          <a:xfrm>
            <a:off x="1143000" y="685800"/>
            <a:ext cx="4572000" cy="3429000"/>
          </a:xfrm>
          <a:ln/>
        </p:spPr>
      </p:sp>
      <p:sp>
        <p:nvSpPr>
          <p:cNvPr id="69634"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extLst>
      <p:ext uri="{BB962C8B-B14F-4D97-AF65-F5344CB8AC3E}">
        <p14:creationId xmlns:p14="http://schemas.microsoft.com/office/powerpoint/2010/main" val="2067399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00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BD9F6C-02A6-434A-B289-BC013291025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03650" name="Rectangle 2"/>
          <p:cNvSpPr>
            <a:spLocks noGrp="1" noRot="1" noChangeAspect="1" noChangeArrowheads="1" noTextEdit="1"/>
          </p:cNvSpPr>
          <p:nvPr>
            <p:ph type="sldImg"/>
          </p:nvPr>
        </p:nvSpPr>
        <p:spPr>
          <a:ln/>
        </p:spPr>
      </p:sp>
      <p:sp>
        <p:nvSpPr>
          <p:cNvPr id="5403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69575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35C81-F5B5-415D-A802-AB305242C06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07394" name="Rectangle 2"/>
          <p:cNvSpPr>
            <a:spLocks noGrp="1" noRot="1" noChangeAspect="1" noChangeArrowheads="1" noTextEdit="1"/>
          </p:cNvSpPr>
          <p:nvPr>
            <p:ph type="sldImg"/>
          </p:nvPr>
        </p:nvSpPr>
        <p:spPr>
          <a:xfrm>
            <a:off x="382588" y="685800"/>
            <a:ext cx="6094412" cy="3429000"/>
          </a:xfrm>
          <a:ln/>
        </p:spPr>
      </p:sp>
      <p:sp>
        <p:nvSpPr>
          <p:cNvPr id="5307395"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4142676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BD9F6C-02A6-434A-B289-BC013291025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03650" name="Rectangle 2"/>
          <p:cNvSpPr>
            <a:spLocks noGrp="1" noRot="1" noChangeAspect="1" noChangeArrowheads="1" noTextEdit="1"/>
          </p:cNvSpPr>
          <p:nvPr>
            <p:ph type="sldImg"/>
          </p:nvPr>
        </p:nvSpPr>
        <p:spPr>
          <a:ln/>
        </p:spPr>
      </p:sp>
      <p:sp>
        <p:nvSpPr>
          <p:cNvPr id="5403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08366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60E1D-483A-42E9-BAD5-D627A0E1DCE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09442" name="Rectangle 2"/>
          <p:cNvSpPr>
            <a:spLocks noGrp="1" noRot="1" noChangeAspect="1" noChangeArrowheads="1" noTextEdit="1"/>
          </p:cNvSpPr>
          <p:nvPr>
            <p:ph type="sldImg"/>
          </p:nvPr>
        </p:nvSpPr>
        <p:spPr>
          <a:xfrm>
            <a:off x="382588" y="685800"/>
            <a:ext cx="6094412" cy="3429000"/>
          </a:xfrm>
          <a:ln/>
        </p:spPr>
      </p:sp>
      <p:sp>
        <p:nvSpPr>
          <p:cNvPr id="530944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40295834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F3EF6-4670-4346-AB1C-AAF51DC0C7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8890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34633-983F-4CF9-80D4-A8AEFC31CED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00738" name="Rectangle 2"/>
          <p:cNvSpPr>
            <a:spLocks noGrp="1" noRot="1" noChangeAspect="1" noChangeArrowheads="1" noTextEdit="1"/>
          </p:cNvSpPr>
          <p:nvPr>
            <p:ph type="sldImg"/>
          </p:nvPr>
        </p:nvSpPr>
        <p:spPr>
          <a:ln/>
        </p:spPr>
      </p:sp>
      <p:sp>
        <p:nvSpPr>
          <p:cNvPr id="37007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17568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34633-983F-4CF9-80D4-A8AEFC31CED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00738" name="Rectangle 2"/>
          <p:cNvSpPr>
            <a:spLocks noGrp="1" noRot="1" noChangeAspect="1" noChangeArrowheads="1" noTextEdit="1"/>
          </p:cNvSpPr>
          <p:nvPr>
            <p:ph type="sldImg"/>
          </p:nvPr>
        </p:nvSpPr>
        <p:spPr>
          <a:ln/>
        </p:spPr>
      </p:sp>
      <p:sp>
        <p:nvSpPr>
          <p:cNvPr id="3700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674210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8C9DA-B0D4-46B7-9201-7771F29E434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60962" name="Rectangle 2"/>
          <p:cNvSpPr>
            <a:spLocks noGrp="1" noRot="1" noChangeAspect="1" noChangeArrowheads="1" noTextEdit="1"/>
          </p:cNvSpPr>
          <p:nvPr>
            <p:ph type="sldImg"/>
          </p:nvPr>
        </p:nvSpPr>
        <p:spPr>
          <a:xfrm>
            <a:off x="382588" y="685800"/>
            <a:ext cx="6094412" cy="3429000"/>
          </a:xfrm>
          <a:ln/>
        </p:spPr>
      </p:sp>
      <p:sp>
        <p:nvSpPr>
          <p:cNvPr id="516096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078200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713ED-16DB-40BC-8222-B1AF62CA35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19202" name="Rectangle 2"/>
          <p:cNvSpPr>
            <a:spLocks noGrp="1" noRot="1" noChangeAspect="1" noChangeArrowheads="1" noTextEdit="1"/>
          </p:cNvSpPr>
          <p:nvPr>
            <p:ph type="sldImg"/>
          </p:nvPr>
        </p:nvSpPr>
        <p:spPr>
          <a:xfrm>
            <a:off x="381000" y="685800"/>
            <a:ext cx="6096000" cy="3429000"/>
          </a:xfrm>
          <a:ln/>
        </p:spPr>
      </p:sp>
      <p:sp>
        <p:nvSpPr>
          <p:cNvPr id="401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8469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713ED-16DB-40BC-8222-B1AF62CA35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19202" name="Rectangle 2"/>
          <p:cNvSpPr>
            <a:spLocks noGrp="1" noRot="1" noChangeAspect="1" noChangeArrowheads="1" noTextEdit="1"/>
          </p:cNvSpPr>
          <p:nvPr>
            <p:ph type="sldImg"/>
          </p:nvPr>
        </p:nvSpPr>
        <p:spPr>
          <a:xfrm>
            <a:off x="381000" y="685800"/>
            <a:ext cx="6096000" cy="3429000"/>
          </a:xfrm>
          <a:ln/>
        </p:spPr>
      </p:sp>
      <p:sp>
        <p:nvSpPr>
          <p:cNvPr id="401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7883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BFBCE1-08ED-41E6-899C-826196DB4AF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43458" name="Rectangle 2"/>
          <p:cNvSpPr>
            <a:spLocks noGrp="1" noRot="1" noChangeAspect="1" noChangeArrowheads="1" noTextEdit="1"/>
          </p:cNvSpPr>
          <p:nvPr>
            <p:ph type="sldImg"/>
          </p:nvPr>
        </p:nvSpPr>
        <p:spPr>
          <a:xfrm>
            <a:off x="382588" y="685800"/>
            <a:ext cx="6094412" cy="3429000"/>
          </a:xfrm>
          <a:ln/>
        </p:spPr>
      </p:sp>
      <p:sp>
        <p:nvSpPr>
          <p:cNvPr id="1043459"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754654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3152E4-3E40-4344-89F0-E8B6DDAF91A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35266" name="Rectangle 2"/>
          <p:cNvSpPr>
            <a:spLocks noGrp="1" noRot="1" noChangeAspect="1" noChangeArrowheads="1" noTextEdit="1"/>
          </p:cNvSpPr>
          <p:nvPr>
            <p:ph type="sldImg"/>
          </p:nvPr>
        </p:nvSpPr>
        <p:spPr>
          <a:ln/>
        </p:spPr>
      </p:sp>
      <p:sp>
        <p:nvSpPr>
          <p:cNvPr id="4235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4978" name="Rectangle 7"/>
          <p:cNvSpPr>
            <a:spLocks noGrp="1" noChangeArrowheads="1"/>
          </p:cNvSpPr>
          <p:nvPr>
            <p:ph type="sldNum" sz="quarter" idx="5"/>
          </p:nvPr>
        </p:nvSpPr>
        <p:spPr>
          <a:noFill/>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93A1365A-F89E-4658-9F8E-0C1F446B2B9B}" type="slidenum">
              <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534979" name="Rectangle 2"/>
          <p:cNvSpPr>
            <a:spLocks noGrp="1" noRot="1" noChangeAspect="1" noChangeArrowheads="1" noTextEdit="1"/>
          </p:cNvSpPr>
          <p:nvPr>
            <p:ph type="sldImg"/>
          </p:nvPr>
        </p:nvSpPr>
        <p:spPr>
          <a:xfrm>
            <a:off x="381000" y="685800"/>
            <a:ext cx="6096000" cy="3429000"/>
          </a:xfrm>
          <a:ln/>
        </p:spPr>
      </p:sp>
      <p:sp>
        <p:nvSpPr>
          <p:cNvPr id="1534980"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3555031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B162C4-9205-48F1-8154-053310FBE47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55906" name="Rectangle 2"/>
          <p:cNvSpPr>
            <a:spLocks noGrp="1" noRot="1" noChangeAspect="1" noChangeArrowheads="1" noTextEdit="1"/>
          </p:cNvSpPr>
          <p:nvPr>
            <p:ph type="sldImg"/>
          </p:nvPr>
        </p:nvSpPr>
        <p:spPr>
          <a:xfrm>
            <a:off x="381000" y="685800"/>
            <a:ext cx="6096000" cy="3429000"/>
          </a:xfrm>
          <a:ln/>
        </p:spPr>
      </p:sp>
      <p:sp>
        <p:nvSpPr>
          <p:cNvPr id="2555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109280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5AADD-D0C3-45EB-9823-8A86B9E368D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99810" name="Rectangle 2"/>
          <p:cNvSpPr>
            <a:spLocks noGrp="1" noRot="1" noChangeAspect="1" noChangeArrowheads="1" noTextEdit="1"/>
          </p:cNvSpPr>
          <p:nvPr>
            <p:ph type="sldImg"/>
          </p:nvPr>
        </p:nvSpPr>
        <p:spPr>
          <a:xfrm>
            <a:off x="1143000" y="685800"/>
            <a:ext cx="4572000" cy="3429000"/>
          </a:xfrm>
          <a:ln/>
        </p:spPr>
      </p:sp>
      <p:sp>
        <p:nvSpPr>
          <p:cNvPr id="4599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25031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A21DB-41CC-4737-8418-5CEC881BD71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93250" name="Rectangle 2"/>
          <p:cNvSpPr>
            <a:spLocks noGrp="1" noRot="1" noChangeAspect="1" noChangeArrowheads="1" noTextEdit="1"/>
          </p:cNvSpPr>
          <p:nvPr>
            <p:ph type="sldImg"/>
          </p:nvPr>
        </p:nvSpPr>
        <p:spPr>
          <a:xfrm>
            <a:off x="1143000" y="685800"/>
            <a:ext cx="4572000" cy="3429000"/>
          </a:xfrm>
          <a:ln/>
        </p:spPr>
      </p:sp>
      <p:sp>
        <p:nvSpPr>
          <p:cNvPr id="3893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490443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8D4C91-5458-42F1-891C-A83799BB9CE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26690" name="Rectangle 2"/>
          <p:cNvSpPr>
            <a:spLocks noGrp="1" noRot="1" noChangeAspect="1" noChangeArrowheads="1" noTextEdit="1"/>
          </p:cNvSpPr>
          <p:nvPr>
            <p:ph type="sldImg"/>
          </p:nvPr>
        </p:nvSpPr>
        <p:spPr>
          <a:xfrm>
            <a:off x="381000" y="685800"/>
            <a:ext cx="6096000" cy="3429000"/>
          </a:xfrm>
          <a:ln/>
        </p:spPr>
      </p:sp>
      <p:sp>
        <p:nvSpPr>
          <p:cNvPr id="3826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887826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D5598-97B3-44D7-8886-A982DF3259E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24642" name="Rectangle 2"/>
          <p:cNvSpPr>
            <a:spLocks noGrp="1" noRot="1" noChangeAspect="1" noChangeArrowheads="1" noTextEdit="1"/>
          </p:cNvSpPr>
          <p:nvPr>
            <p:ph type="sldImg"/>
          </p:nvPr>
        </p:nvSpPr>
        <p:spPr>
          <a:xfrm>
            <a:off x="381000" y="685800"/>
            <a:ext cx="6096000" cy="3429000"/>
          </a:xfrm>
          <a:ln/>
        </p:spPr>
      </p:sp>
      <p:sp>
        <p:nvSpPr>
          <p:cNvPr id="3824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147535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1C634-EF18-4A2C-854B-5C419D73467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95714" name="Rectangle 2"/>
          <p:cNvSpPr>
            <a:spLocks noGrp="1" noRot="1" noChangeAspect="1" noChangeArrowheads="1" noTextEdit="1"/>
          </p:cNvSpPr>
          <p:nvPr>
            <p:ph type="sldImg"/>
          </p:nvPr>
        </p:nvSpPr>
        <p:spPr>
          <a:xfrm>
            <a:off x="382588" y="685800"/>
            <a:ext cx="6094412" cy="3429000"/>
          </a:xfrm>
          <a:ln/>
        </p:spPr>
      </p:sp>
      <p:sp>
        <p:nvSpPr>
          <p:cNvPr id="4595715" name="Rectangle 3"/>
          <p:cNvSpPr>
            <a:spLocks noGrp="1" noChangeArrowheads="1"/>
          </p:cNvSpPr>
          <p:nvPr>
            <p:ph type="body" idx="1"/>
          </p:nvPr>
        </p:nvSpPr>
        <p:spPr>
          <a:xfrm>
            <a:off x="914400" y="4343673"/>
            <a:ext cx="5029200" cy="4114566"/>
          </a:xfrm>
        </p:spPr>
        <p:txBody>
          <a:bodyPr/>
          <a:lstStyle/>
          <a:p>
            <a:endParaRPr lang="en-US" dirty="0"/>
          </a:p>
        </p:txBody>
      </p:sp>
    </p:spTree>
    <p:extLst>
      <p:ext uri="{BB962C8B-B14F-4D97-AF65-F5344CB8AC3E}">
        <p14:creationId xmlns:p14="http://schemas.microsoft.com/office/powerpoint/2010/main" val="29256926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34633-983F-4CF9-80D4-A8AEFC31CED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00738" name="Rectangle 2"/>
          <p:cNvSpPr>
            <a:spLocks noGrp="1" noRot="1" noChangeAspect="1" noChangeArrowheads="1" noTextEdit="1"/>
          </p:cNvSpPr>
          <p:nvPr>
            <p:ph type="sldImg"/>
          </p:nvPr>
        </p:nvSpPr>
        <p:spPr>
          <a:ln/>
        </p:spPr>
      </p:sp>
      <p:sp>
        <p:nvSpPr>
          <p:cNvPr id="37007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614647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AA4669-ED4F-4B43-B3E8-77207B69865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154946" name="Rectangle 2"/>
          <p:cNvSpPr>
            <a:spLocks noGrp="1" noRot="1" noChangeAspect="1" noChangeArrowheads="1" noTextEdit="1"/>
          </p:cNvSpPr>
          <p:nvPr>
            <p:ph type="sldImg"/>
          </p:nvPr>
        </p:nvSpPr>
        <p:spPr>
          <a:ln/>
        </p:spPr>
      </p:sp>
      <p:sp>
        <p:nvSpPr>
          <p:cNvPr id="3154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38989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7C9A7F-8B19-4879-AB41-7560B203F81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56418" name="Rectangle 2"/>
          <p:cNvSpPr>
            <a:spLocks noGrp="1" noRot="1" noChangeAspect="1" noChangeArrowheads="1" noTextEdit="1"/>
          </p:cNvSpPr>
          <p:nvPr>
            <p:ph type="sldImg"/>
          </p:nvPr>
        </p:nvSpPr>
        <p:spPr>
          <a:ln/>
        </p:spPr>
      </p:sp>
      <p:sp>
        <p:nvSpPr>
          <p:cNvPr id="956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4684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970" name="Rectangle 7">
            <a:extLst>
              <a:ext uri="{FF2B5EF4-FFF2-40B4-BE49-F238E27FC236}">
                <a16:creationId xmlns:a16="http://schemas.microsoft.com/office/drawing/2014/main" id="{98165743-501D-4FB4-BAA1-7D3FE585D2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287BD2-4781-40DB-B922-BD17490CE4B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35971" name="Rectangle 2">
            <a:extLst>
              <a:ext uri="{FF2B5EF4-FFF2-40B4-BE49-F238E27FC236}">
                <a16:creationId xmlns:a16="http://schemas.microsoft.com/office/drawing/2014/main" id="{F1CF1607-3C36-411D-9D95-6860B51B5A5E}"/>
              </a:ext>
            </a:extLst>
          </p:cNvPr>
          <p:cNvSpPr>
            <a:spLocks noGrp="1" noRot="1" noChangeAspect="1" noChangeArrowheads="1" noTextEdit="1"/>
          </p:cNvSpPr>
          <p:nvPr>
            <p:ph type="sldImg"/>
          </p:nvPr>
        </p:nvSpPr>
        <p:spPr>
          <a:ln/>
        </p:spPr>
      </p:sp>
      <p:sp>
        <p:nvSpPr>
          <p:cNvPr id="1235972" name="Rectangle 3">
            <a:extLst>
              <a:ext uri="{FF2B5EF4-FFF2-40B4-BE49-F238E27FC236}">
                <a16:creationId xmlns:a16="http://schemas.microsoft.com/office/drawing/2014/main" id="{E5558229-0C87-4A48-8F99-4D8F098B6A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2458288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3DF41-1FDB-4131-9121-214B6DE47A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95298" name="Rectangle 2"/>
          <p:cNvSpPr>
            <a:spLocks noGrp="1" noRot="1" noChangeAspect="1" noChangeArrowheads="1" noTextEdit="1"/>
          </p:cNvSpPr>
          <p:nvPr>
            <p:ph type="sldImg"/>
          </p:nvPr>
        </p:nvSpPr>
        <p:spPr>
          <a:xfrm>
            <a:off x="1143000" y="685800"/>
            <a:ext cx="4572000" cy="3429000"/>
          </a:xfrm>
          <a:ln/>
        </p:spPr>
      </p:sp>
      <p:sp>
        <p:nvSpPr>
          <p:cNvPr id="3895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592361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A8218F-2218-48BC-A8F8-4495D2AC1EF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426882" name="Rectangle 2"/>
          <p:cNvSpPr>
            <a:spLocks noGrp="1" noRot="1" noChangeAspect="1" noChangeArrowheads="1" noTextEdit="1"/>
          </p:cNvSpPr>
          <p:nvPr>
            <p:ph type="sldImg"/>
          </p:nvPr>
        </p:nvSpPr>
        <p:spPr>
          <a:ln/>
        </p:spPr>
      </p:sp>
      <p:sp>
        <p:nvSpPr>
          <p:cNvPr id="2426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C20EC-662E-4CCC-93B2-B423151D8C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2044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451838-BBF3-457E-B1D3-0E46C9552BC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229250" name="Rectangle 2050"/>
          <p:cNvSpPr>
            <a:spLocks noGrp="1" noRot="1" noChangeAspect="1" noChangeArrowheads="1" noTextEdit="1"/>
          </p:cNvSpPr>
          <p:nvPr>
            <p:ph type="sldImg"/>
          </p:nvPr>
        </p:nvSpPr>
        <p:spPr>
          <a:ln/>
        </p:spPr>
      </p:sp>
      <p:sp>
        <p:nvSpPr>
          <p:cNvPr id="2229251" name="Rectangle 2051"/>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0828E-941E-485F-9982-71EE1C5C710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85122" name="Rectangle 2"/>
          <p:cNvSpPr>
            <a:spLocks noGrp="1" noRot="1" noChangeAspect="1" noChangeArrowheads="1" noTextEdit="1"/>
          </p:cNvSpPr>
          <p:nvPr>
            <p:ph type="sldImg"/>
          </p:nvPr>
        </p:nvSpPr>
        <p:spPr>
          <a:xfrm>
            <a:off x="1143000" y="685800"/>
            <a:ext cx="4572000" cy="3429000"/>
          </a:xfrm>
          <a:ln/>
        </p:spPr>
      </p:sp>
      <p:sp>
        <p:nvSpPr>
          <p:cNvPr id="448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888965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866EA9-1BBE-4875-94A7-4C8EC39829F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183754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986" name="Rectangle 7">
            <a:extLst>
              <a:ext uri="{FF2B5EF4-FFF2-40B4-BE49-F238E27FC236}">
                <a16:creationId xmlns:a16="http://schemas.microsoft.com/office/drawing/2014/main" id="{DE244794-590C-46F8-A300-B06377B15A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DB405B-C1C5-47C6-8AD2-EC3E31E953A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77987" name="Rectangle 2">
            <a:extLst>
              <a:ext uri="{FF2B5EF4-FFF2-40B4-BE49-F238E27FC236}">
                <a16:creationId xmlns:a16="http://schemas.microsoft.com/office/drawing/2014/main" id="{DD072823-57E2-4A32-BF3E-171244724125}"/>
              </a:ext>
            </a:extLst>
          </p:cNvPr>
          <p:cNvSpPr>
            <a:spLocks noGrp="1" noRot="1" noChangeAspect="1" noChangeArrowheads="1" noTextEdit="1"/>
          </p:cNvSpPr>
          <p:nvPr>
            <p:ph type="sldImg"/>
          </p:nvPr>
        </p:nvSpPr>
        <p:spPr>
          <a:ln/>
        </p:spPr>
      </p:sp>
      <p:sp>
        <p:nvSpPr>
          <p:cNvPr id="1577988" name="Rectangle 3">
            <a:extLst>
              <a:ext uri="{FF2B5EF4-FFF2-40B4-BE49-F238E27FC236}">
                <a16:creationId xmlns:a16="http://schemas.microsoft.com/office/drawing/2014/main" id="{7AADB141-1B5C-45AD-8E3A-C813FFCE05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 Riddle Wrapped In Mystery Inside Enigma”</a:t>
            </a:r>
          </a:p>
          <a:p>
            <a:pPr eaLnBrk="1" hangingPunct="1"/>
            <a:r>
              <a:rPr lang="en-US" altLang="en-US">
                <a:latin typeface="Arial" panose="020B0604020202020204" pitchFamily="34" charset="0"/>
              </a:rPr>
              <a:t>“Some problems are just too complicated for rational, logical solutions.  They admit of insights,  not answers.”</a:t>
            </a:r>
          </a:p>
          <a:p>
            <a:pPr eaLnBrk="1" hangingPunct="1"/>
            <a:r>
              <a:rPr lang="en-US" altLang="en-US">
                <a:latin typeface="Arial" panose="020B0604020202020204" pitchFamily="34" charset="0"/>
              </a:rPr>
              <a:t> </a:t>
            </a:r>
          </a:p>
        </p:txBody>
      </p:sp>
    </p:spTree>
    <p:extLst>
      <p:ext uri="{BB962C8B-B14F-4D97-AF65-F5344CB8AC3E}">
        <p14:creationId xmlns:p14="http://schemas.microsoft.com/office/powerpoint/2010/main" val="36589879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C20EC-662E-4CCC-93B2-B423151D8C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7602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986" name="Rectangle 7">
            <a:extLst>
              <a:ext uri="{FF2B5EF4-FFF2-40B4-BE49-F238E27FC236}">
                <a16:creationId xmlns:a16="http://schemas.microsoft.com/office/drawing/2014/main" id="{DE244794-590C-46F8-A300-B06377B15A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DB405B-C1C5-47C6-8AD2-EC3E31E953A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577987" name="Rectangle 2">
            <a:extLst>
              <a:ext uri="{FF2B5EF4-FFF2-40B4-BE49-F238E27FC236}">
                <a16:creationId xmlns:a16="http://schemas.microsoft.com/office/drawing/2014/main" id="{DD072823-57E2-4A32-BF3E-171244724125}"/>
              </a:ext>
            </a:extLst>
          </p:cNvPr>
          <p:cNvSpPr>
            <a:spLocks noGrp="1" noRot="1" noChangeAspect="1" noChangeArrowheads="1" noTextEdit="1"/>
          </p:cNvSpPr>
          <p:nvPr>
            <p:ph type="sldImg"/>
          </p:nvPr>
        </p:nvSpPr>
        <p:spPr>
          <a:ln/>
        </p:spPr>
      </p:sp>
      <p:sp>
        <p:nvSpPr>
          <p:cNvPr id="1577988" name="Rectangle 3">
            <a:extLst>
              <a:ext uri="{FF2B5EF4-FFF2-40B4-BE49-F238E27FC236}">
                <a16:creationId xmlns:a16="http://schemas.microsoft.com/office/drawing/2014/main" id="{7AADB141-1B5C-45AD-8E3A-C813FFCE05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 Riddle Wrapped In Mystery Inside Enigma”</a:t>
            </a:r>
          </a:p>
          <a:p>
            <a:pPr eaLnBrk="1" hangingPunct="1"/>
            <a:r>
              <a:rPr lang="en-US" altLang="en-US">
                <a:latin typeface="Arial" panose="020B0604020202020204" pitchFamily="34" charset="0"/>
              </a:rPr>
              <a:t>“Some problems are just too complicated for rational, logical solutions.  They admit of insights,  not answers.”</a:t>
            </a:r>
          </a:p>
          <a:p>
            <a:pPr eaLnBrk="1" hangingPunct="1"/>
            <a:r>
              <a:rPr lang="en-US" altLang="en-US">
                <a:latin typeface="Arial" panose="020B0604020202020204" pitchFamily="34" charset="0"/>
              </a:rPr>
              <a:t> </a:t>
            </a:r>
          </a:p>
        </p:txBody>
      </p:sp>
    </p:spTree>
    <p:extLst>
      <p:ext uri="{BB962C8B-B14F-4D97-AF65-F5344CB8AC3E}">
        <p14:creationId xmlns:p14="http://schemas.microsoft.com/office/powerpoint/2010/main" val="184423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DF062-657C-4D8E-AB0C-EBD36F6A1BE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14402" name="Rectangle 2"/>
          <p:cNvSpPr>
            <a:spLocks noGrp="1" noRot="1" noChangeAspect="1" noChangeArrowheads="1" noTextEdit="1"/>
          </p:cNvSpPr>
          <p:nvPr>
            <p:ph type="sldImg"/>
          </p:nvPr>
        </p:nvSpPr>
        <p:spPr>
          <a:ln/>
        </p:spPr>
      </p:sp>
      <p:sp>
        <p:nvSpPr>
          <p:cNvPr id="3814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68974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8" name="Rectangle 7">
            <a:extLst>
              <a:ext uri="{FF2B5EF4-FFF2-40B4-BE49-F238E27FC236}">
                <a16:creationId xmlns:a16="http://schemas.microsoft.com/office/drawing/2014/main" id="{23316C59-92A5-4044-A4A6-3F94EFE0EE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FF0C0C-A83F-449B-B3FF-CFA87A4C2C1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45859" name="Rectangle 2">
            <a:extLst>
              <a:ext uri="{FF2B5EF4-FFF2-40B4-BE49-F238E27FC236}">
                <a16:creationId xmlns:a16="http://schemas.microsoft.com/office/drawing/2014/main" id="{6C30157E-BE6A-4E5D-9FF0-D16E0B21DA5C}"/>
              </a:ext>
            </a:extLst>
          </p:cNvPr>
          <p:cNvSpPr>
            <a:spLocks noGrp="1" noRot="1" noChangeAspect="1" noChangeArrowheads="1" noTextEdit="1"/>
          </p:cNvSpPr>
          <p:nvPr>
            <p:ph type="sldImg"/>
          </p:nvPr>
        </p:nvSpPr>
        <p:spPr>
          <a:ln/>
        </p:spPr>
      </p:sp>
      <p:sp>
        <p:nvSpPr>
          <p:cNvPr id="1145860" name="Rectangle 3">
            <a:extLst>
              <a:ext uri="{FF2B5EF4-FFF2-40B4-BE49-F238E27FC236}">
                <a16:creationId xmlns:a16="http://schemas.microsoft.com/office/drawing/2014/main" id="{A4549ED9-1051-4905-86C5-88309F0200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524590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F3EF6-4670-4346-AB1C-AAF51DC0C7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9085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DED94-36CD-4653-9985-9218B1B8D6A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62978" name="Rectangle 2"/>
          <p:cNvSpPr>
            <a:spLocks noGrp="1" noRot="1" noChangeAspect="1" noChangeArrowheads="1" noTextEdit="1"/>
          </p:cNvSpPr>
          <p:nvPr>
            <p:ph type="sldImg"/>
          </p:nvPr>
        </p:nvSpPr>
        <p:spPr>
          <a:xfrm>
            <a:off x="381000" y="685800"/>
            <a:ext cx="6096000" cy="3429000"/>
          </a:xfrm>
          <a:ln/>
        </p:spPr>
      </p:sp>
      <p:sp>
        <p:nvSpPr>
          <p:cNvPr id="1662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14447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57071A-89D0-4218-A3AB-A409001E700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02658" name="Rectangle 2"/>
          <p:cNvSpPr>
            <a:spLocks noGrp="1" noRot="1" noChangeAspect="1" noChangeArrowheads="1" noTextEdit="1"/>
          </p:cNvSpPr>
          <p:nvPr>
            <p:ph type="sldImg"/>
          </p:nvPr>
        </p:nvSpPr>
        <p:spPr>
          <a:xfrm>
            <a:off x="381000" y="685800"/>
            <a:ext cx="6096000" cy="3429000"/>
          </a:xfrm>
          <a:ln/>
        </p:spPr>
      </p:sp>
      <p:sp>
        <p:nvSpPr>
          <p:cNvPr id="2502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40621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DF062-657C-4D8E-AB0C-EBD36F6A1BE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14402" name="Rectangle 2"/>
          <p:cNvSpPr>
            <a:spLocks noGrp="1" noRot="1" noChangeAspect="1" noChangeArrowheads="1" noTextEdit="1"/>
          </p:cNvSpPr>
          <p:nvPr>
            <p:ph type="sldImg"/>
          </p:nvPr>
        </p:nvSpPr>
        <p:spPr>
          <a:ln/>
        </p:spPr>
      </p:sp>
      <p:sp>
        <p:nvSpPr>
          <p:cNvPr id="3814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03737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DF062-657C-4D8E-AB0C-EBD36F6A1BE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14402" name="Rectangle 2"/>
          <p:cNvSpPr>
            <a:spLocks noGrp="1" noRot="1" noChangeAspect="1" noChangeArrowheads="1" noTextEdit="1"/>
          </p:cNvSpPr>
          <p:nvPr>
            <p:ph type="sldImg"/>
          </p:nvPr>
        </p:nvSpPr>
        <p:spPr>
          <a:ln/>
        </p:spPr>
      </p:sp>
      <p:sp>
        <p:nvSpPr>
          <p:cNvPr id="3814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07663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DF062-657C-4D8E-AB0C-EBD36F6A1BE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14402" name="Rectangle 2"/>
          <p:cNvSpPr>
            <a:spLocks noGrp="1" noRot="1" noChangeAspect="1" noChangeArrowheads="1" noTextEdit="1"/>
          </p:cNvSpPr>
          <p:nvPr>
            <p:ph type="sldImg"/>
          </p:nvPr>
        </p:nvSpPr>
        <p:spPr>
          <a:ln/>
        </p:spPr>
      </p:sp>
      <p:sp>
        <p:nvSpPr>
          <p:cNvPr id="3814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72760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3175" y="-19050"/>
            <a:ext cx="12201525" cy="6883400"/>
            <a:chOff x="-3175" y="-19050"/>
            <a:chExt cx="12201525" cy="6883400"/>
          </a:xfrm>
        </p:grpSpPr>
        <p:sp>
          <p:nvSpPr>
            <p:cNvPr id="24" name="Freeform 13"/>
            <p:cNvSpPr>
              <a:spLocks noEditPoints="1"/>
            </p:cNvSpPr>
            <p:nvPr/>
          </p:nvSpPr>
          <p:spPr bwMode="auto">
            <a:xfrm>
              <a:off x="1560513" y="-19050"/>
              <a:ext cx="10028237" cy="6883400"/>
            </a:xfrm>
            <a:custGeom>
              <a:avLst/>
              <a:gdLst/>
              <a:ahLst/>
              <a:cxnLst/>
              <a:rect l="0" t="0" r="r" b="b"/>
              <a:pathLst>
                <a:path w="3154" h="2164">
                  <a:moveTo>
                    <a:pt x="299" y="343"/>
                  </a:moveTo>
                  <a:cubicBezTo>
                    <a:pt x="302" y="360"/>
                    <a:pt x="304" y="374"/>
                    <a:pt x="321" y="374"/>
                  </a:cubicBezTo>
                  <a:cubicBezTo>
                    <a:pt x="327" y="374"/>
                    <a:pt x="336" y="369"/>
                    <a:pt x="339" y="364"/>
                  </a:cubicBezTo>
                  <a:cubicBezTo>
                    <a:pt x="347" y="348"/>
                    <a:pt x="337" y="338"/>
                    <a:pt x="322" y="327"/>
                  </a:cubicBezTo>
                  <a:cubicBezTo>
                    <a:pt x="314" y="332"/>
                    <a:pt x="306" y="338"/>
                    <a:pt x="299" y="343"/>
                  </a:cubicBezTo>
                  <a:close/>
                  <a:moveTo>
                    <a:pt x="443" y="104"/>
                  </a:moveTo>
                  <a:cubicBezTo>
                    <a:pt x="461" y="98"/>
                    <a:pt x="467" y="84"/>
                    <a:pt x="465" y="65"/>
                  </a:cubicBezTo>
                  <a:cubicBezTo>
                    <a:pt x="445" y="46"/>
                    <a:pt x="435" y="43"/>
                    <a:pt x="420" y="54"/>
                  </a:cubicBezTo>
                  <a:cubicBezTo>
                    <a:pt x="410" y="61"/>
                    <a:pt x="405" y="69"/>
                    <a:pt x="410" y="82"/>
                  </a:cubicBezTo>
                  <a:cubicBezTo>
                    <a:pt x="414" y="95"/>
                    <a:pt x="431" y="108"/>
                    <a:pt x="443" y="104"/>
                  </a:cubicBezTo>
                  <a:close/>
                  <a:moveTo>
                    <a:pt x="419" y="264"/>
                  </a:moveTo>
                  <a:cubicBezTo>
                    <a:pt x="412" y="277"/>
                    <a:pt x="406" y="287"/>
                    <a:pt x="401" y="296"/>
                  </a:cubicBezTo>
                  <a:cubicBezTo>
                    <a:pt x="430" y="320"/>
                    <a:pt x="435" y="319"/>
                    <a:pt x="447" y="288"/>
                  </a:cubicBezTo>
                  <a:cubicBezTo>
                    <a:pt x="439" y="281"/>
                    <a:pt x="430" y="274"/>
                    <a:pt x="419" y="264"/>
                  </a:cubicBezTo>
                  <a:close/>
                  <a:moveTo>
                    <a:pt x="350" y="105"/>
                  </a:moveTo>
                  <a:cubicBezTo>
                    <a:pt x="357" y="100"/>
                    <a:pt x="367" y="91"/>
                    <a:pt x="367" y="83"/>
                  </a:cubicBezTo>
                  <a:cubicBezTo>
                    <a:pt x="367" y="65"/>
                    <a:pt x="353" y="58"/>
                    <a:pt x="335" y="58"/>
                  </a:cubicBezTo>
                  <a:cubicBezTo>
                    <a:pt x="322" y="69"/>
                    <a:pt x="314" y="82"/>
                    <a:pt x="324" y="98"/>
                  </a:cubicBezTo>
                  <a:cubicBezTo>
                    <a:pt x="330" y="109"/>
                    <a:pt x="341" y="111"/>
                    <a:pt x="350" y="105"/>
                  </a:cubicBezTo>
                  <a:close/>
                  <a:moveTo>
                    <a:pt x="473" y="465"/>
                  </a:moveTo>
                  <a:cubicBezTo>
                    <a:pt x="484" y="461"/>
                    <a:pt x="489" y="445"/>
                    <a:pt x="484" y="431"/>
                  </a:cubicBezTo>
                  <a:cubicBezTo>
                    <a:pt x="479" y="418"/>
                    <a:pt x="466" y="413"/>
                    <a:pt x="451" y="418"/>
                  </a:cubicBezTo>
                  <a:cubicBezTo>
                    <a:pt x="440" y="423"/>
                    <a:pt x="434" y="439"/>
                    <a:pt x="439" y="451"/>
                  </a:cubicBezTo>
                  <a:cubicBezTo>
                    <a:pt x="444" y="462"/>
                    <a:pt x="462" y="470"/>
                    <a:pt x="473" y="465"/>
                  </a:cubicBezTo>
                  <a:close/>
                  <a:moveTo>
                    <a:pt x="348" y="286"/>
                  </a:moveTo>
                  <a:cubicBezTo>
                    <a:pt x="359" y="284"/>
                    <a:pt x="364" y="274"/>
                    <a:pt x="359" y="263"/>
                  </a:cubicBezTo>
                  <a:cubicBezTo>
                    <a:pt x="355" y="253"/>
                    <a:pt x="348" y="248"/>
                    <a:pt x="339" y="253"/>
                  </a:cubicBezTo>
                  <a:cubicBezTo>
                    <a:pt x="333" y="257"/>
                    <a:pt x="329" y="265"/>
                    <a:pt x="321" y="276"/>
                  </a:cubicBezTo>
                  <a:cubicBezTo>
                    <a:pt x="334" y="281"/>
                    <a:pt x="342" y="287"/>
                    <a:pt x="348" y="286"/>
                  </a:cubicBezTo>
                  <a:close/>
                  <a:moveTo>
                    <a:pt x="499" y="278"/>
                  </a:moveTo>
                  <a:cubicBezTo>
                    <a:pt x="513" y="282"/>
                    <a:pt x="523" y="271"/>
                    <a:pt x="526" y="260"/>
                  </a:cubicBezTo>
                  <a:cubicBezTo>
                    <a:pt x="531" y="243"/>
                    <a:pt x="521" y="231"/>
                    <a:pt x="503" y="224"/>
                  </a:cubicBezTo>
                  <a:cubicBezTo>
                    <a:pt x="485" y="232"/>
                    <a:pt x="472" y="242"/>
                    <a:pt x="478" y="262"/>
                  </a:cubicBezTo>
                  <a:cubicBezTo>
                    <a:pt x="481" y="269"/>
                    <a:pt x="491" y="276"/>
                    <a:pt x="499" y="278"/>
                  </a:cubicBezTo>
                  <a:close/>
                  <a:moveTo>
                    <a:pt x="200" y="62"/>
                  </a:moveTo>
                  <a:cubicBezTo>
                    <a:pt x="208" y="55"/>
                    <a:pt x="216" y="49"/>
                    <a:pt x="227" y="40"/>
                  </a:cubicBezTo>
                  <a:cubicBezTo>
                    <a:pt x="223" y="29"/>
                    <a:pt x="221" y="16"/>
                    <a:pt x="215" y="6"/>
                  </a:cubicBezTo>
                  <a:cubicBezTo>
                    <a:pt x="157" y="6"/>
                    <a:pt x="157" y="6"/>
                    <a:pt x="157" y="6"/>
                  </a:cubicBezTo>
                  <a:cubicBezTo>
                    <a:pt x="152" y="17"/>
                    <a:pt x="154" y="32"/>
                    <a:pt x="163" y="44"/>
                  </a:cubicBezTo>
                  <a:cubicBezTo>
                    <a:pt x="173" y="56"/>
                    <a:pt x="184" y="64"/>
                    <a:pt x="200" y="62"/>
                  </a:cubicBezTo>
                  <a:close/>
                  <a:moveTo>
                    <a:pt x="560" y="466"/>
                  </a:moveTo>
                  <a:cubicBezTo>
                    <a:pt x="571" y="475"/>
                    <a:pt x="583" y="485"/>
                    <a:pt x="593" y="471"/>
                  </a:cubicBezTo>
                  <a:cubicBezTo>
                    <a:pt x="598" y="464"/>
                    <a:pt x="601" y="451"/>
                    <a:pt x="598" y="442"/>
                  </a:cubicBezTo>
                  <a:cubicBezTo>
                    <a:pt x="594" y="425"/>
                    <a:pt x="579" y="428"/>
                    <a:pt x="561" y="431"/>
                  </a:cubicBezTo>
                  <a:cubicBezTo>
                    <a:pt x="560" y="444"/>
                    <a:pt x="560" y="456"/>
                    <a:pt x="560" y="466"/>
                  </a:cubicBezTo>
                  <a:close/>
                  <a:moveTo>
                    <a:pt x="587" y="285"/>
                  </a:moveTo>
                  <a:cubicBezTo>
                    <a:pt x="605" y="313"/>
                    <a:pt x="609" y="314"/>
                    <a:pt x="634" y="290"/>
                  </a:cubicBezTo>
                  <a:cubicBezTo>
                    <a:pt x="631" y="281"/>
                    <a:pt x="629" y="272"/>
                    <a:pt x="626" y="264"/>
                  </a:cubicBezTo>
                  <a:cubicBezTo>
                    <a:pt x="608" y="261"/>
                    <a:pt x="594" y="264"/>
                    <a:pt x="587" y="285"/>
                  </a:cubicBezTo>
                  <a:close/>
                  <a:moveTo>
                    <a:pt x="605" y="229"/>
                  </a:moveTo>
                  <a:cubicBezTo>
                    <a:pt x="618" y="223"/>
                    <a:pt x="624" y="204"/>
                    <a:pt x="618" y="190"/>
                  </a:cubicBezTo>
                  <a:cubicBezTo>
                    <a:pt x="612" y="173"/>
                    <a:pt x="594" y="166"/>
                    <a:pt x="577" y="172"/>
                  </a:cubicBezTo>
                  <a:cubicBezTo>
                    <a:pt x="562" y="179"/>
                    <a:pt x="553" y="198"/>
                    <a:pt x="560" y="213"/>
                  </a:cubicBezTo>
                  <a:cubicBezTo>
                    <a:pt x="567" y="228"/>
                    <a:pt x="590" y="237"/>
                    <a:pt x="605" y="229"/>
                  </a:cubicBezTo>
                  <a:close/>
                  <a:moveTo>
                    <a:pt x="525" y="380"/>
                  </a:moveTo>
                  <a:cubicBezTo>
                    <a:pt x="538" y="385"/>
                    <a:pt x="547" y="379"/>
                    <a:pt x="552" y="368"/>
                  </a:cubicBezTo>
                  <a:cubicBezTo>
                    <a:pt x="559" y="354"/>
                    <a:pt x="548" y="341"/>
                    <a:pt x="522" y="334"/>
                  </a:cubicBezTo>
                  <a:cubicBezTo>
                    <a:pt x="509" y="363"/>
                    <a:pt x="510" y="374"/>
                    <a:pt x="525" y="380"/>
                  </a:cubicBezTo>
                  <a:close/>
                  <a:moveTo>
                    <a:pt x="538" y="136"/>
                  </a:moveTo>
                  <a:cubicBezTo>
                    <a:pt x="550" y="132"/>
                    <a:pt x="558" y="116"/>
                    <a:pt x="553" y="104"/>
                  </a:cubicBezTo>
                  <a:cubicBezTo>
                    <a:pt x="549" y="93"/>
                    <a:pt x="534" y="86"/>
                    <a:pt x="523" y="89"/>
                  </a:cubicBezTo>
                  <a:cubicBezTo>
                    <a:pt x="511" y="93"/>
                    <a:pt x="502" y="106"/>
                    <a:pt x="505" y="117"/>
                  </a:cubicBezTo>
                  <a:cubicBezTo>
                    <a:pt x="508" y="131"/>
                    <a:pt x="525" y="140"/>
                    <a:pt x="538" y="136"/>
                  </a:cubicBezTo>
                  <a:close/>
                  <a:moveTo>
                    <a:pt x="178" y="589"/>
                  </a:moveTo>
                  <a:cubicBezTo>
                    <a:pt x="156" y="594"/>
                    <a:pt x="151" y="611"/>
                    <a:pt x="148" y="633"/>
                  </a:cubicBezTo>
                  <a:cubicBezTo>
                    <a:pt x="160" y="641"/>
                    <a:pt x="171" y="648"/>
                    <a:pt x="183" y="655"/>
                  </a:cubicBezTo>
                  <a:cubicBezTo>
                    <a:pt x="211" y="635"/>
                    <a:pt x="218" y="625"/>
                    <a:pt x="214" y="611"/>
                  </a:cubicBezTo>
                  <a:cubicBezTo>
                    <a:pt x="210" y="598"/>
                    <a:pt x="191" y="586"/>
                    <a:pt x="178" y="589"/>
                  </a:cubicBezTo>
                  <a:close/>
                  <a:moveTo>
                    <a:pt x="260" y="315"/>
                  </a:moveTo>
                  <a:cubicBezTo>
                    <a:pt x="274" y="299"/>
                    <a:pt x="272" y="284"/>
                    <a:pt x="260" y="268"/>
                  </a:cubicBezTo>
                  <a:cubicBezTo>
                    <a:pt x="228" y="271"/>
                    <a:pt x="219" y="277"/>
                    <a:pt x="221" y="293"/>
                  </a:cubicBezTo>
                  <a:cubicBezTo>
                    <a:pt x="223" y="310"/>
                    <a:pt x="234" y="317"/>
                    <a:pt x="260" y="315"/>
                  </a:cubicBezTo>
                  <a:close/>
                  <a:moveTo>
                    <a:pt x="251" y="150"/>
                  </a:moveTo>
                  <a:cubicBezTo>
                    <a:pt x="269" y="140"/>
                    <a:pt x="282" y="129"/>
                    <a:pt x="275" y="110"/>
                  </a:cubicBezTo>
                  <a:cubicBezTo>
                    <a:pt x="270" y="97"/>
                    <a:pt x="262" y="87"/>
                    <a:pt x="246" y="89"/>
                  </a:cubicBezTo>
                  <a:cubicBezTo>
                    <a:pt x="234" y="90"/>
                    <a:pt x="219" y="91"/>
                    <a:pt x="217" y="106"/>
                  </a:cubicBezTo>
                  <a:cubicBezTo>
                    <a:pt x="214" y="130"/>
                    <a:pt x="232" y="140"/>
                    <a:pt x="251" y="150"/>
                  </a:cubicBezTo>
                  <a:close/>
                  <a:moveTo>
                    <a:pt x="613" y="55"/>
                  </a:moveTo>
                  <a:cubicBezTo>
                    <a:pt x="626" y="52"/>
                    <a:pt x="638" y="33"/>
                    <a:pt x="635" y="19"/>
                  </a:cubicBezTo>
                  <a:cubicBezTo>
                    <a:pt x="633" y="14"/>
                    <a:pt x="631" y="9"/>
                    <a:pt x="627" y="6"/>
                  </a:cubicBezTo>
                  <a:cubicBezTo>
                    <a:pt x="578" y="6"/>
                    <a:pt x="578" y="6"/>
                    <a:pt x="578" y="6"/>
                  </a:cubicBezTo>
                  <a:cubicBezTo>
                    <a:pt x="570" y="12"/>
                    <a:pt x="569" y="21"/>
                    <a:pt x="573" y="33"/>
                  </a:cubicBezTo>
                  <a:cubicBezTo>
                    <a:pt x="579" y="49"/>
                    <a:pt x="597" y="59"/>
                    <a:pt x="613" y="55"/>
                  </a:cubicBezTo>
                  <a:close/>
                  <a:moveTo>
                    <a:pt x="324" y="197"/>
                  </a:moveTo>
                  <a:cubicBezTo>
                    <a:pt x="313" y="187"/>
                    <a:pt x="303" y="173"/>
                    <a:pt x="288" y="187"/>
                  </a:cubicBezTo>
                  <a:cubicBezTo>
                    <a:pt x="283" y="191"/>
                    <a:pt x="280" y="204"/>
                    <a:pt x="283" y="209"/>
                  </a:cubicBezTo>
                  <a:cubicBezTo>
                    <a:pt x="288" y="217"/>
                    <a:pt x="299" y="226"/>
                    <a:pt x="307" y="226"/>
                  </a:cubicBezTo>
                  <a:cubicBezTo>
                    <a:pt x="323" y="227"/>
                    <a:pt x="323" y="211"/>
                    <a:pt x="324" y="197"/>
                  </a:cubicBezTo>
                  <a:close/>
                  <a:moveTo>
                    <a:pt x="159" y="368"/>
                  </a:moveTo>
                  <a:cubicBezTo>
                    <a:pt x="165" y="355"/>
                    <a:pt x="158" y="343"/>
                    <a:pt x="148" y="334"/>
                  </a:cubicBezTo>
                  <a:cubicBezTo>
                    <a:pt x="133" y="329"/>
                    <a:pt x="123" y="336"/>
                    <a:pt x="115" y="348"/>
                  </a:cubicBezTo>
                  <a:cubicBezTo>
                    <a:pt x="108" y="361"/>
                    <a:pt x="112" y="371"/>
                    <a:pt x="122" y="383"/>
                  </a:cubicBezTo>
                  <a:cubicBezTo>
                    <a:pt x="139" y="386"/>
                    <a:pt x="153" y="383"/>
                    <a:pt x="159" y="368"/>
                  </a:cubicBezTo>
                  <a:close/>
                  <a:moveTo>
                    <a:pt x="303" y="641"/>
                  </a:moveTo>
                  <a:cubicBezTo>
                    <a:pt x="293" y="650"/>
                    <a:pt x="291" y="668"/>
                    <a:pt x="299" y="680"/>
                  </a:cubicBezTo>
                  <a:cubicBezTo>
                    <a:pt x="311" y="697"/>
                    <a:pt x="321" y="698"/>
                    <a:pt x="348" y="686"/>
                  </a:cubicBezTo>
                  <a:cubicBezTo>
                    <a:pt x="352" y="676"/>
                    <a:pt x="356" y="666"/>
                    <a:pt x="361" y="655"/>
                  </a:cubicBezTo>
                  <a:cubicBezTo>
                    <a:pt x="336" y="633"/>
                    <a:pt x="318" y="629"/>
                    <a:pt x="303" y="641"/>
                  </a:cubicBezTo>
                  <a:close/>
                  <a:moveTo>
                    <a:pt x="244" y="363"/>
                  </a:moveTo>
                  <a:cubicBezTo>
                    <a:pt x="231" y="367"/>
                    <a:pt x="222" y="386"/>
                    <a:pt x="226" y="398"/>
                  </a:cubicBezTo>
                  <a:cubicBezTo>
                    <a:pt x="231" y="411"/>
                    <a:pt x="253" y="420"/>
                    <a:pt x="268" y="414"/>
                  </a:cubicBezTo>
                  <a:cubicBezTo>
                    <a:pt x="282" y="409"/>
                    <a:pt x="284" y="399"/>
                    <a:pt x="277" y="381"/>
                  </a:cubicBezTo>
                  <a:cubicBezTo>
                    <a:pt x="270" y="364"/>
                    <a:pt x="258" y="358"/>
                    <a:pt x="244" y="363"/>
                  </a:cubicBezTo>
                  <a:close/>
                  <a:moveTo>
                    <a:pt x="63" y="474"/>
                  </a:moveTo>
                  <a:cubicBezTo>
                    <a:pt x="40" y="512"/>
                    <a:pt x="46" y="525"/>
                    <a:pt x="91" y="536"/>
                  </a:cubicBezTo>
                  <a:cubicBezTo>
                    <a:pt x="115" y="519"/>
                    <a:pt x="119" y="512"/>
                    <a:pt x="113" y="494"/>
                  </a:cubicBezTo>
                  <a:cubicBezTo>
                    <a:pt x="106" y="474"/>
                    <a:pt x="98" y="470"/>
                    <a:pt x="63" y="474"/>
                  </a:cubicBezTo>
                  <a:close/>
                  <a:moveTo>
                    <a:pt x="119" y="282"/>
                  </a:moveTo>
                  <a:cubicBezTo>
                    <a:pt x="123" y="296"/>
                    <a:pt x="139" y="301"/>
                    <a:pt x="163" y="299"/>
                  </a:cubicBezTo>
                  <a:cubicBezTo>
                    <a:pt x="175" y="270"/>
                    <a:pt x="176" y="255"/>
                    <a:pt x="162" y="249"/>
                  </a:cubicBezTo>
                  <a:cubicBezTo>
                    <a:pt x="152" y="245"/>
                    <a:pt x="136" y="245"/>
                    <a:pt x="126" y="250"/>
                  </a:cubicBezTo>
                  <a:cubicBezTo>
                    <a:pt x="113" y="256"/>
                    <a:pt x="116" y="271"/>
                    <a:pt x="119" y="282"/>
                  </a:cubicBezTo>
                  <a:close/>
                  <a:moveTo>
                    <a:pt x="212" y="178"/>
                  </a:moveTo>
                  <a:cubicBezTo>
                    <a:pt x="202" y="167"/>
                    <a:pt x="198" y="150"/>
                    <a:pt x="179" y="158"/>
                  </a:cubicBezTo>
                  <a:cubicBezTo>
                    <a:pt x="169" y="162"/>
                    <a:pt x="160" y="170"/>
                    <a:pt x="163" y="183"/>
                  </a:cubicBezTo>
                  <a:cubicBezTo>
                    <a:pt x="167" y="200"/>
                    <a:pt x="180" y="205"/>
                    <a:pt x="198" y="203"/>
                  </a:cubicBezTo>
                  <a:cubicBezTo>
                    <a:pt x="202" y="196"/>
                    <a:pt x="207" y="187"/>
                    <a:pt x="212" y="178"/>
                  </a:cubicBezTo>
                  <a:close/>
                  <a:moveTo>
                    <a:pt x="89" y="152"/>
                  </a:moveTo>
                  <a:cubicBezTo>
                    <a:pt x="103" y="151"/>
                    <a:pt x="113" y="145"/>
                    <a:pt x="118" y="130"/>
                  </a:cubicBezTo>
                  <a:cubicBezTo>
                    <a:pt x="123" y="110"/>
                    <a:pt x="119" y="102"/>
                    <a:pt x="90" y="84"/>
                  </a:cubicBezTo>
                  <a:cubicBezTo>
                    <a:pt x="64" y="96"/>
                    <a:pt x="58" y="103"/>
                    <a:pt x="62" y="122"/>
                  </a:cubicBezTo>
                  <a:cubicBezTo>
                    <a:pt x="65" y="139"/>
                    <a:pt x="77" y="152"/>
                    <a:pt x="89" y="152"/>
                  </a:cubicBezTo>
                  <a:close/>
                  <a:moveTo>
                    <a:pt x="155" y="426"/>
                  </a:moveTo>
                  <a:cubicBezTo>
                    <a:pt x="149" y="433"/>
                    <a:pt x="146" y="446"/>
                    <a:pt x="149" y="455"/>
                  </a:cubicBezTo>
                  <a:cubicBezTo>
                    <a:pt x="153" y="470"/>
                    <a:pt x="174" y="472"/>
                    <a:pt x="206" y="463"/>
                  </a:cubicBezTo>
                  <a:cubicBezTo>
                    <a:pt x="216" y="436"/>
                    <a:pt x="215" y="427"/>
                    <a:pt x="200" y="418"/>
                  </a:cubicBezTo>
                  <a:cubicBezTo>
                    <a:pt x="189" y="411"/>
                    <a:pt x="164" y="413"/>
                    <a:pt x="155" y="426"/>
                  </a:cubicBezTo>
                  <a:close/>
                  <a:moveTo>
                    <a:pt x="64" y="228"/>
                  </a:moveTo>
                  <a:cubicBezTo>
                    <a:pt x="51" y="214"/>
                    <a:pt x="35" y="215"/>
                    <a:pt x="20" y="225"/>
                  </a:cubicBezTo>
                  <a:cubicBezTo>
                    <a:pt x="0" y="237"/>
                    <a:pt x="3" y="255"/>
                    <a:pt x="10" y="282"/>
                  </a:cubicBezTo>
                  <a:cubicBezTo>
                    <a:pt x="16" y="285"/>
                    <a:pt x="27" y="289"/>
                    <a:pt x="35" y="291"/>
                  </a:cubicBezTo>
                  <a:cubicBezTo>
                    <a:pt x="71" y="275"/>
                    <a:pt x="73" y="254"/>
                    <a:pt x="64" y="228"/>
                  </a:cubicBezTo>
                  <a:close/>
                  <a:moveTo>
                    <a:pt x="67" y="367"/>
                  </a:moveTo>
                  <a:cubicBezTo>
                    <a:pt x="62" y="353"/>
                    <a:pt x="47" y="348"/>
                    <a:pt x="31" y="355"/>
                  </a:cubicBezTo>
                  <a:cubicBezTo>
                    <a:pt x="13" y="362"/>
                    <a:pt x="6" y="376"/>
                    <a:pt x="13" y="390"/>
                  </a:cubicBezTo>
                  <a:cubicBezTo>
                    <a:pt x="20" y="405"/>
                    <a:pt x="38" y="414"/>
                    <a:pt x="51" y="408"/>
                  </a:cubicBezTo>
                  <a:cubicBezTo>
                    <a:pt x="66" y="402"/>
                    <a:pt x="73" y="382"/>
                    <a:pt x="67" y="367"/>
                  </a:cubicBezTo>
                  <a:close/>
                  <a:moveTo>
                    <a:pt x="262" y="482"/>
                  </a:moveTo>
                  <a:cubicBezTo>
                    <a:pt x="236" y="491"/>
                    <a:pt x="228" y="500"/>
                    <a:pt x="229" y="517"/>
                  </a:cubicBezTo>
                  <a:cubicBezTo>
                    <a:pt x="230" y="528"/>
                    <a:pt x="235" y="535"/>
                    <a:pt x="247" y="537"/>
                  </a:cubicBezTo>
                  <a:cubicBezTo>
                    <a:pt x="260" y="540"/>
                    <a:pt x="271" y="538"/>
                    <a:pt x="277" y="525"/>
                  </a:cubicBezTo>
                  <a:cubicBezTo>
                    <a:pt x="285" y="507"/>
                    <a:pt x="281" y="493"/>
                    <a:pt x="262" y="482"/>
                  </a:cubicBezTo>
                  <a:close/>
                  <a:moveTo>
                    <a:pt x="2745" y="678"/>
                  </a:moveTo>
                  <a:cubicBezTo>
                    <a:pt x="2761" y="672"/>
                    <a:pt x="2768" y="650"/>
                    <a:pt x="2761" y="630"/>
                  </a:cubicBezTo>
                  <a:cubicBezTo>
                    <a:pt x="2754" y="611"/>
                    <a:pt x="2735" y="603"/>
                    <a:pt x="2714" y="611"/>
                  </a:cubicBezTo>
                  <a:cubicBezTo>
                    <a:pt x="2697" y="617"/>
                    <a:pt x="2689" y="640"/>
                    <a:pt x="2697" y="658"/>
                  </a:cubicBezTo>
                  <a:cubicBezTo>
                    <a:pt x="2704" y="674"/>
                    <a:pt x="2729" y="685"/>
                    <a:pt x="2745" y="678"/>
                  </a:cubicBezTo>
                  <a:close/>
                  <a:moveTo>
                    <a:pt x="2783" y="410"/>
                  </a:moveTo>
                  <a:cubicBezTo>
                    <a:pt x="2803" y="416"/>
                    <a:pt x="2817" y="399"/>
                    <a:pt x="2821" y="383"/>
                  </a:cubicBezTo>
                  <a:cubicBezTo>
                    <a:pt x="2828" y="359"/>
                    <a:pt x="2814" y="341"/>
                    <a:pt x="2788" y="332"/>
                  </a:cubicBezTo>
                  <a:cubicBezTo>
                    <a:pt x="2762" y="343"/>
                    <a:pt x="2744" y="358"/>
                    <a:pt x="2753" y="386"/>
                  </a:cubicBezTo>
                  <a:cubicBezTo>
                    <a:pt x="2756" y="397"/>
                    <a:pt x="2771" y="407"/>
                    <a:pt x="2783" y="410"/>
                  </a:cubicBezTo>
                  <a:close/>
                  <a:moveTo>
                    <a:pt x="2668" y="389"/>
                  </a:moveTo>
                  <a:cubicBezTo>
                    <a:pt x="2657" y="408"/>
                    <a:pt x="2650" y="422"/>
                    <a:pt x="2642" y="436"/>
                  </a:cubicBezTo>
                  <a:cubicBezTo>
                    <a:pt x="2684" y="470"/>
                    <a:pt x="2690" y="468"/>
                    <a:pt x="2708" y="424"/>
                  </a:cubicBezTo>
                  <a:cubicBezTo>
                    <a:pt x="2696" y="414"/>
                    <a:pt x="2684" y="403"/>
                    <a:pt x="2668" y="389"/>
                  </a:cubicBezTo>
                  <a:close/>
                  <a:moveTo>
                    <a:pt x="2568" y="161"/>
                  </a:moveTo>
                  <a:cubicBezTo>
                    <a:pt x="2579" y="153"/>
                    <a:pt x="2593" y="140"/>
                    <a:pt x="2593" y="130"/>
                  </a:cubicBezTo>
                  <a:cubicBezTo>
                    <a:pt x="2593" y="103"/>
                    <a:pt x="2573" y="93"/>
                    <a:pt x="2547" y="94"/>
                  </a:cubicBezTo>
                  <a:cubicBezTo>
                    <a:pt x="2528" y="110"/>
                    <a:pt x="2518" y="128"/>
                    <a:pt x="2531" y="152"/>
                  </a:cubicBezTo>
                  <a:cubicBezTo>
                    <a:pt x="2540" y="166"/>
                    <a:pt x="2555" y="169"/>
                    <a:pt x="2568" y="161"/>
                  </a:cubicBezTo>
                  <a:close/>
                  <a:moveTo>
                    <a:pt x="2566" y="421"/>
                  </a:moveTo>
                  <a:cubicBezTo>
                    <a:pt x="2582" y="418"/>
                    <a:pt x="2588" y="404"/>
                    <a:pt x="2582" y="388"/>
                  </a:cubicBezTo>
                  <a:cubicBezTo>
                    <a:pt x="2577" y="373"/>
                    <a:pt x="2565" y="366"/>
                    <a:pt x="2552" y="374"/>
                  </a:cubicBezTo>
                  <a:cubicBezTo>
                    <a:pt x="2544" y="380"/>
                    <a:pt x="2539" y="392"/>
                    <a:pt x="2527" y="407"/>
                  </a:cubicBezTo>
                  <a:cubicBezTo>
                    <a:pt x="2546" y="414"/>
                    <a:pt x="2557" y="423"/>
                    <a:pt x="2566" y="421"/>
                  </a:cubicBezTo>
                  <a:close/>
                  <a:moveTo>
                    <a:pt x="2820" y="556"/>
                  </a:moveTo>
                  <a:cubicBezTo>
                    <a:pt x="2838" y="563"/>
                    <a:pt x="2851" y="555"/>
                    <a:pt x="2858" y="539"/>
                  </a:cubicBezTo>
                  <a:cubicBezTo>
                    <a:pt x="2869" y="519"/>
                    <a:pt x="2853" y="500"/>
                    <a:pt x="2816" y="490"/>
                  </a:cubicBezTo>
                  <a:cubicBezTo>
                    <a:pt x="2797" y="531"/>
                    <a:pt x="2798" y="548"/>
                    <a:pt x="2820" y="556"/>
                  </a:cubicBezTo>
                  <a:close/>
                  <a:moveTo>
                    <a:pt x="2495" y="502"/>
                  </a:moveTo>
                  <a:cubicBezTo>
                    <a:pt x="2499" y="527"/>
                    <a:pt x="2502" y="547"/>
                    <a:pt x="2527" y="547"/>
                  </a:cubicBezTo>
                  <a:cubicBezTo>
                    <a:pt x="2535" y="547"/>
                    <a:pt x="2548" y="540"/>
                    <a:pt x="2552" y="533"/>
                  </a:cubicBezTo>
                  <a:cubicBezTo>
                    <a:pt x="2565" y="510"/>
                    <a:pt x="2550" y="496"/>
                    <a:pt x="2529" y="480"/>
                  </a:cubicBezTo>
                  <a:cubicBezTo>
                    <a:pt x="2517" y="488"/>
                    <a:pt x="2505" y="496"/>
                    <a:pt x="2495" y="502"/>
                  </a:cubicBezTo>
                  <a:close/>
                  <a:moveTo>
                    <a:pt x="2702" y="160"/>
                  </a:moveTo>
                  <a:cubicBezTo>
                    <a:pt x="2728" y="151"/>
                    <a:pt x="2737" y="131"/>
                    <a:pt x="2734" y="104"/>
                  </a:cubicBezTo>
                  <a:cubicBezTo>
                    <a:pt x="2705" y="76"/>
                    <a:pt x="2691" y="73"/>
                    <a:pt x="2670" y="88"/>
                  </a:cubicBezTo>
                  <a:cubicBezTo>
                    <a:pt x="2655" y="98"/>
                    <a:pt x="2648" y="110"/>
                    <a:pt x="2655" y="128"/>
                  </a:cubicBezTo>
                  <a:cubicBezTo>
                    <a:pt x="2661" y="147"/>
                    <a:pt x="2685" y="165"/>
                    <a:pt x="2702" y="160"/>
                  </a:cubicBezTo>
                  <a:close/>
                  <a:moveTo>
                    <a:pt x="2946" y="90"/>
                  </a:moveTo>
                  <a:cubicBezTo>
                    <a:pt x="2965" y="85"/>
                    <a:pt x="2982" y="57"/>
                    <a:pt x="2978" y="38"/>
                  </a:cubicBezTo>
                  <a:cubicBezTo>
                    <a:pt x="2971" y="13"/>
                    <a:pt x="2942" y="0"/>
                    <a:pt x="2912" y="10"/>
                  </a:cubicBezTo>
                  <a:cubicBezTo>
                    <a:pt x="2888" y="18"/>
                    <a:pt x="2880" y="34"/>
                    <a:pt x="2889" y="58"/>
                  </a:cubicBezTo>
                  <a:cubicBezTo>
                    <a:pt x="2897" y="81"/>
                    <a:pt x="2924" y="96"/>
                    <a:pt x="2946" y="90"/>
                  </a:cubicBezTo>
                  <a:close/>
                  <a:moveTo>
                    <a:pt x="2839" y="206"/>
                  </a:moveTo>
                  <a:cubicBezTo>
                    <a:pt x="2856" y="200"/>
                    <a:pt x="2867" y="176"/>
                    <a:pt x="2860" y="159"/>
                  </a:cubicBezTo>
                  <a:cubicBezTo>
                    <a:pt x="2854" y="144"/>
                    <a:pt x="2833" y="134"/>
                    <a:pt x="2817" y="138"/>
                  </a:cubicBezTo>
                  <a:cubicBezTo>
                    <a:pt x="2800" y="143"/>
                    <a:pt x="2787" y="163"/>
                    <a:pt x="2791" y="178"/>
                  </a:cubicBezTo>
                  <a:cubicBezTo>
                    <a:pt x="2796" y="198"/>
                    <a:pt x="2820" y="212"/>
                    <a:pt x="2839" y="206"/>
                  </a:cubicBezTo>
                  <a:close/>
                  <a:moveTo>
                    <a:pt x="2910" y="419"/>
                  </a:moveTo>
                  <a:cubicBezTo>
                    <a:pt x="2935" y="460"/>
                    <a:pt x="2941" y="461"/>
                    <a:pt x="2976" y="426"/>
                  </a:cubicBezTo>
                  <a:cubicBezTo>
                    <a:pt x="2973" y="414"/>
                    <a:pt x="2969" y="401"/>
                    <a:pt x="2966" y="390"/>
                  </a:cubicBezTo>
                  <a:cubicBezTo>
                    <a:pt x="2938" y="385"/>
                    <a:pt x="2919" y="389"/>
                    <a:pt x="2910" y="419"/>
                  </a:cubicBezTo>
                  <a:close/>
                  <a:moveTo>
                    <a:pt x="3086" y="263"/>
                  </a:moveTo>
                  <a:cubicBezTo>
                    <a:pt x="3111" y="254"/>
                    <a:pt x="3122" y="222"/>
                    <a:pt x="3111" y="191"/>
                  </a:cubicBezTo>
                  <a:cubicBezTo>
                    <a:pt x="3102" y="168"/>
                    <a:pt x="3068" y="151"/>
                    <a:pt x="3044" y="160"/>
                  </a:cubicBezTo>
                  <a:cubicBezTo>
                    <a:pt x="3023" y="169"/>
                    <a:pt x="3007" y="213"/>
                    <a:pt x="3017" y="238"/>
                  </a:cubicBezTo>
                  <a:cubicBezTo>
                    <a:pt x="3026" y="260"/>
                    <a:pt x="3060" y="272"/>
                    <a:pt x="3086" y="263"/>
                  </a:cubicBezTo>
                  <a:close/>
                  <a:moveTo>
                    <a:pt x="2935" y="340"/>
                  </a:moveTo>
                  <a:cubicBezTo>
                    <a:pt x="2954" y="331"/>
                    <a:pt x="2963" y="304"/>
                    <a:pt x="2954" y="283"/>
                  </a:cubicBezTo>
                  <a:cubicBezTo>
                    <a:pt x="2944" y="259"/>
                    <a:pt x="2919" y="248"/>
                    <a:pt x="2895" y="258"/>
                  </a:cubicBezTo>
                  <a:cubicBezTo>
                    <a:pt x="2873" y="267"/>
                    <a:pt x="2861" y="295"/>
                    <a:pt x="2870" y="316"/>
                  </a:cubicBezTo>
                  <a:cubicBezTo>
                    <a:pt x="2880" y="338"/>
                    <a:pt x="2913" y="350"/>
                    <a:pt x="2935" y="340"/>
                  </a:cubicBezTo>
                  <a:close/>
                  <a:moveTo>
                    <a:pt x="2870" y="680"/>
                  </a:moveTo>
                  <a:cubicBezTo>
                    <a:pt x="2887" y="693"/>
                    <a:pt x="2903" y="707"/>
                    <a:pt x="2917" y="687"/>
                  </a:cubicBezTo>
                  <a:cubicBezTo>
                    <a:pt x="2925" y="676"/>
                    <a:pt x="2929" y="657"/>
                    <a:pt x="2925" y="644"/>
                  </a:cubicBezTo>
                  <a:cubicBezTo>
                    <a:pt x="2919" y="621"/>
                    <a:pt x="2897" y="625"/>
                    <a:pt x="2871" y="630"/>
                  </a:cubicBezTo>
                  <a:cubicBezTo>
                    <a:pt x="2871" y="649"/>
                    <a:pt x="2870" y="665"/>
                    <a:pt x="2870" y="680"/>
                  </a:cubicBezTo>
                  <a:close/>
                  <a:moveTo>
                    <a:pt x="971" y="1771"/>
                  </a:moveTo>
                  <a:cubicBezTo>
                    <a:pt x="988" y="1778"/>
                    <a:pt x="997" y="1774"/>
                    <a:pt x="1010" y="1751"/>
                  </a:cubicBezTo>
                  <a:cubicBezTo>
                    <a:pt x="1006" y="1742"/>
                    <a:pt x="1001" y="1733"/>
                    <a:pt x="997" y="1724"/>
                  </a:cubicBezTo>
                  <a:cubicBezTo>
                    <a:pt x="973" y="1720"/>
                    <a:pt x="963" y="1723"/>
                    <a:pt x="958" y="1739"/>
                  </a:cubicBezTo>
                  <a:cubicBezTo>
                    <a:pt x="954" y="1754"/>
                    <a:pt x="959" y="1767"/>
                    <a:pt x="971" y="1771"/>
                  </a:cubicBezTo>
                  <a:close/>
                  <a:moveTo>
                    <a:pt x="803" y="2035"/>
                  </a:moveTo>
                  <a:cubicBezTo>
                    <a:pt x="806" y="2047"/>
                    <a:pt x="820" y="2052"/>
                    <a:pt x="842" y="2050"/>
                  </a:cubicBezTo>
                  <a:cubicBezTo>
                    <a:pt x="852" y="2024"/>
                    <a:pt x="853" y="2011"/>
                    <a:pt x="841" y="2006"/>
                  </a:cubicBezTo>
                  <a:cubicBezTo>
                    <a:pt x="832" y="2002"/>
                    <a:pt x="818" y="2002"/>
                    <a:pt x="809" y="2006"/>
                  </a:cubicBezTo>
                  <a:cubicBezTo>
                    <a:pt x="797" y="2011"/>
                    <a:pt x="800" y="2025"/>
                    <a:pt x="803" y="2035"/>
                  </a:cubicBezTo>
                  <a:close/>
                  <a:moveTo>
                    <a:pt x="874" y="1840"/>
                  </a:moveTo>
                  <a:cubicBezTo>
                    <a:pt x="881" y="1834"/>
                    <a:pt x="888" y="1828"/>
                    <a:pt x="898" y="1820"/>
                  </a:cubicBezTo>
                  <a:cubicBezTo>
                    <a:pt x="895" y="1810"/>
                    <a:pt x="893" y="1798"/>
                    <a:pt x="887" y="1789"/>
                  </a:cubicBezTo>
                  <a:cubicBezTo>
                    <a:pt x="878" y="1774"/>
                    <a:pt x="856" y="1772"/>
                    <a:pt x="843" y="1782"/>
                  </a:cubicBezTo>
                  <a:cubicBezTo>
                    <a:pt x="831" y="1791"/>
                    <a:pt x="831" y="1810"/>
                    <a:pt x="842" y="1824"/>
                  </a:cubicBezTo>
                  <a:cubicBezTo>
                    <a:pt x="850" y="1835"/>
                    <a:pt x="861" y="1841"/>
                    <a:pt x="874" y="1840"/>
                  </a:cubicBezTo>
                  <a:close/>
                  <a:moveTo>
                    <a:pt x="710" y="176"/>
                  </a:moveTo>
                  <a:cubicBezTo>
                    <a:pt x="728" y="170"/>
                    <a:pt x="735" y="148"/>
                    <a:pt x="728" y="126"/>
                  </a:cubicBezTo>
                  <a:cubicBezTo>
                    <a:pt x="722" y="110"/>
                    <a:pt x="697" y="98"/>
                    <a:pt x="681" y="104"/>
                  </a:cubicBezTo>
                  <a:cubicBezTo>
                    <a:pt x="666" y="110"/>
                    <a:pt x="655" y="141"/>
                    <a:pt x="662" y="159"/>
                  </a:cubicBezTo>
                  <a:cubicBezTo>
                    <a:pt x="668" y="174"/>
                    <a:pt x="692" y="183"/>
                    <a:pt x="710" y="176"/>
                  </a:cubicBezTo>
                  <a:close/>
                  <a:moveTo>
                    <a:pt x="1090" y="1877"/>
                  </a:moveTo>
                  <a:cubicBezTo>
                    <a:pt x="1106" y="1872"/>
                    <a:pt x="1111" y="1859"/>
                    <a:pt x="1109" y="1843"/>
                  </a:cubicBezTo>
                  <a:cubicBezTo>
                    <a:pt x="1092" y="1825"/>
                    <a:pt x="1083" y="1823"/>
                    <a:pt x="1070" y="1832"/>
                  </a:cubicBezTo>
                  <a:cubicBezTo>
                    <a:pt x="1061" y="1839"/>
                    <a:pt x="1057" y="1846"/>
                    <a:pt x="1060" y="1857"/>
                  </a:cubicBezTo>
                  <a:cubicBezTo>
                    <a:pt x="1065" y="1869"/>
                    <a:pt x="1079" y="1880"/>
                    <a:pt x="1090" y="1877"/>
                  </a:cubicBezTo>
                  <a:close/>
                  <a:moveTo>
                    <a:pt x="701" y="282"/>
                  </a:moveTo>
                  <a:cubicBezTo>
                    <a:pt x="709" y="293"/>
                    <a:pt x="724" y="297"/>
                    <a:pt x="736" y="290"/>
                  </a:cubicBezTo>
                  <a:cubicBezTo>
                    <a:pt x="748" y="283"/>
                    <a:pt x="757" y="274"/>
                    <a:pt x="755" y="258"/>
                  </a:cubicBezTo>
                  <a:cubicBezTo>
                    <a:pt x="753" y="243"/>
                    <a:pt x="743" y="238"/>
                    <a:pt x="711" y="237"/>
                  </a:cubicBezTo>
                  <a:cubicBezTo>
                    <a:pt x="698" y="251"/>
                    <a:pt x="689" y="264"/>
                    <a:pt x="701" y="282"/>
                  </a:cubicBezTo>
                  <a:close/>
                  <a:moveTo>
                    <a:pt x="713" y="350"/>
                  </a:moveTo>
                  <a:cubicBezTo>
                    <a:pt x="698" y="346"/>
                    <a:pt x="691" y="352"/>
                    <a:pt x="677" y="383"/>
                  </a:cubicBezTo>
                  <a:cubicBezTo>
                    <a:pt x="691" y="411"/>
                    <a:pt x="700" y="417"/>
                    <a:pt x="722" y="412"/>
                  </a:cubicBezTo>
                  <a:cubicBezTo>
                    <a:pt x="736" y="408"/>
                    <a:pt x="743" y="399"/>
                    <a:pt x="743" y="385"/>
                  </a:cubicBezTo>
                  <a:cubicBezTo>
                    <a:pt x="743" y="370"/>
                    <a:pt x="728" y="353"/>
                    <a:pt x="713" y="350"/>
                  </a:cubicBezTo>
                  <a:close/>
                  <a:moveTo>
                    <a:pt x="2193" y="228"/>
                  </a:moveTo>
                  <a:cubicBezTo>
                    <a:pt x="2214" y="228"/>
                    <a:pt x="2229" y="218"/>
                    <a:pt x="2235" y="197"/>
                  </a:cubicBezTo>
                  <a:cubicBezTo>
                    <a:pt x="2243" y="168"/>
                    <a:pt x="2238" y="157"/>
                    <a:pt x="2195" y="131"/>
                  </a:cubicBezTo>
                  <a:cubicBezTo>
                    <a:pt x="2158" y="148"/>
                    <a:pt x="2150" y="159"/>
                    <a:pt x="2155" y="186"/>
                  </a:cubicBezTo>
                  <a:cubicBezTo>
                    <a:pt x="2160" y="209"/>
                    <a:pt x="2176" y="229"/>
                    <a:pt x="2193" y="228"/>
                  </a:cubicBezTo>
                  <a:close/>
                  <a:moveTo>
                    <a:pt x="2237" y="416"/>
                  </a:moveTo>
                  <a:cubicBezTo>
                    <a:pt x="2243" y="435"/>
                    <a:pt x="2266" y="443"/>
                    <a:pt x="2300" y="439"/>
                  </a:cubicBezTo>
                  <a:cubicBezTo>
                    <a:pt x="2318" y="399"/>
                    <a:pt x="2319" y="377"/>
                    <a:pt x="2299" y="368"/>
                  </a:cubicBezTo>
                  <a:cubicBezTo>
                    <a:pt x="2284" y="362"/>
                    <a:pt x="2262" y="363"/>
                    <a:pt x="2247" y="369"/>
                  </a:cubicBezTo>
                  <a:cubicBezTo>
                    <a:pt x="2228" y="377"/>
                    <a:pt x="2233" y="399"/>
                    <a:pt x="2237" y="416"/>
                  </a:cubicBezTo>
                  <a:close/>
                  <a:moveTo>
                    <a:pt x="1105" y="1780"/>
                  </a:moveTo>
                  <a:cubicBezTo>
                    <a:pt x="1131" y="1771"/>
                    <a:pt x="1141" y="1762"/>
                    <a:pt x="1140" y="1745"/>
                  </a:cubicBezTo>
                  <a:cubicBezTo>
                    <a:pt x="1140" y="1733"/>
                    <a:pt x="1130" y="1722"/>
                    <a:pt x="1116" y="1720"/>
                  </a:cubicBezTo>
                  <a:cubicBezTo>
                    <a:pt x="1102" y="1719"/>
                    <a:pt x="1091" y="1723"/>
                    <a:pt x="1084" y="1736"/>
                  </a:cubicBezTo>
                  <a:cubicBezTo>
                    <a:pt x="1077" y="1752"/>
                    <a:pt x="1081" y="1761"/>
                    <a:pt x="1105" y="1780"/>
                  </a:cubicBezTo>
                  <a:close/>
                  <a:moveTo>
                    <a:pt x="2288" y="621"/>
                  </a:moveTo>
                  <a:cubicBezTo>
                    <a:pt x="2280" y="632"/>
                    <a:pt x="2276" y="651"/>
                    <a:pt x="2280" y="664"/>
                  </a:cubicBezTo>
                  <a:cubicBezTo>
                    <a:pt x="2286" y="686"/>
                    <a:pt x="2316" y="689"/>
                    <a:pt x="2362" y="675"/>
                  </a:cubicBezTo>
                  <a:cubicBezTo>
                    <a:pt x="2376" y="636"/>
                    <a:pt x="2374" y="624"/>
                    <a:pt x="2354" y="611"/>
                  </a:cubicBezTo>
                  <a:cubicBezTo>
                    <a:pt x="2338" y="600"/>
                    <a:pt x="2301" y="604"/>
                    <a:pt x="2288" y="621"/>
                  </a:cubicBezTo>
                  <a:close/>
                  <a:moveTo>
                    <a:pt x="2354" y="99"/>
                  </a:moveTo>
                  <a:cubicBezTo>
                    <a:pt x="2365" y="90"/>
                    <a:pt x="2376" y="81"/>
                    <a:pt x="2391" y="68"/>
                  </a:cubicBezTo>
                  <a:cubicBezTo>
                    <a:pt x="2386" y="52"/>
                    <a:pt x="2384" y="32"/>
                    <a:pt x="2374" y="17"/>
                  </a:cubicBezTo>
                  <a:cubicBezTo>
                    <a:pt x="2371" y="13"/>
                    <a:pt x="2368" y="9"/>
                    <a:pt x="2364" y="6"/>
                  </a:cubicBezTo>
                  <a:cubicBezTo>
                    <a:pt x="2302" y="6"/>
                    <a:pt x="2302" y="6"/>
                    <a:pt x="2302" y="6"/>
                  </a:cubicBezTo>
                  <a:cubicBezTo>
                    <a:pt x="2284" y="20"/>
                    <a:pt x="2283" y="51"/>
                    <a:pt x="2301" y="74"/>
                  </a:cubicBezTo>
                  <a:cubicBezTo>
                    <a:pt x="2314" y="91"/>
                    <a:pt x="2331" y="102"/>
                    <a:pt x="2354" y="99"/>
                  </a:cubicBezTo>
                  <a:close/>
                  <a:moveTo>
                    <a:pt x="1218" y="2037"/>
                  </a:moveTo>
                  <a:cubicBezTo>
                    <a:pt x="1234" y="2063"/>
                    <a:pt x="1238" y="2063"/>
                    <a:pt x="1259" y="2042"/>
                  </a:cubicBezTo>
                  <a:cubicBezTo>
                    <a:pt x="1257" y="2034"/>
                    <a:pt x="1255" y="2026"/>
                    <a:pt x="1253" y="2019"/>
                  </a:cubicBezTo>
                  <a:cubicBezTo>
                    <a:pt x="1236" y="2016"/>
                    <a:pt x="1224" y="2019"/>
                    <a:pt x="1218" y="2037"/>
                  </a:cubicBezTo>
                  <a:close/>
                  <a:moveTo>
                    <a:pt x="1240" y="1834"/>
                  </a:moveTo>
                  <a:cubicBezTo>
                    <a:pt x="1252" y="1831"/>
                    <a:pt x="1263" y="1813"/>
                    <a:pt x="1260" y="1802"/>
                  </a:cubicBezTo>
                  <a:cubicBezTo>
                    <a:pt x="1256" y="1786"/>
                    <a:pt x="1238" y="1778"/>
                    <a:pt x="1220" y="1784"/>
                  </a:cubicBezTo>
                  <a:cubicBezTo>
                    <a:pt x="1205" y="1789"/>
                    <a:pt x="1200" y="1799"/>
                    <a:pt x="1205" y="1814"/>
                  </a:cubicBezTo>
                  <a:cubicBezTo>
                    <a:pt x="1210" y="1828"/>
                    <a:pt x="1227" y="1837"/>
                    <a:pt x="1240" y="1834"/>
                  </a:cubicBezTo>
                  <a:close/>
                  <a:moveTo>
                    <a:pt x="2371" y="266"/>
                  </a:moveTo>
                  <a:cubicBezTo>
                    <a:pt x="2357" y="250"/>
                    <a:pt x="2350" y="225"/>
                    <a:pt x="2323" y="237"/>
                  </a:cubicBezTo>
                  <a:cubicBezTo>
                    <a:pt x="2309" y="243"/>
                    <a:pt x="2296" y="254"/>
                    <a:pt x="2301" y="274"/>
                  </a:cubicBezTo>
                  <a:cubicBezTo>
                    <a:pt x="2307" y="298"/>
                    <a:pt x="2324" y="305"/>
                    <a:pt x="2350" y="302"/>
                  </a:cubicBezTo>
                  <a:cubicBezTo>
                    <a:pt x="2356" y="291"/>
                    <a:pt x="2363" y="279"/>
                    <a:pt x="2371" y="266"/>
                  </a:cubicBezTo>
                  <a:close/>
                  <a:moveTo>
                    <a:pt x="2295" y="539"/>
                  </a:moveTo>
                  <a:cubicBezTo>
                    <a:pt x="2303" y="520"/>
                    <a:pt x="2293" y="503"/>
                    <a:pt x="2278" y="490"/>
                  </a:cubicBezTo>
                  <a:cubicBezTo>
                    <a:pt x="2256" y="483"/>
                    <a:pt x="2243" y="493"/>
                    <a:pt x="2232" y="511"/>
                  </a:cubicBezTo>
                  <a:cubicBezTo>
                    <a:pt x="2221" y="529"/>
                    <a:pt x="2228" y="543"/>
                    <a:pt x="2241" y="560"/>
                  </a:cubicBezTo>
                  <a:cubicBezTo>
                    <a:pt x="2265" y="565"/>
                    <a:pt x="2285" y="561"/>
                    <a:pt x="2295" y="539"/>
                  </a:cubicBezTo>
                  <a:close/>
                  <a:moveTo>
                    <a:pt x="2321" y="856"/>
                  </a:moveTo>
                  <a:cubicBezTo>
                    <a:pt x="2290" y="863"/>
                    <a:pt x="2283" y="888"/>
                    <a:pt x="2279" y="919"/>
                  </a:cubicBezTo>
                  <a:cubicBezTo>
                    <a:pt x="2295" y="930"/>
                    <a:pt x="2312" y="940"/>
                    <a:pt x="2329" y="951"/>
                  </a:cubicBezTo>
                  <a:cubicBezTo>
                    <a:pt x="2370" y="922"/>
                    <a:pt x="2379" y="908"/>
                    <a:pt x="2373" y="888"/>
                  </a:cubicBezTo>
                  <a:cubicBezTo>
                    <a:pt x="2367" y="869"/>
                    <a:pt x="2341" y="851"/>
                    <a:pt x="2321" y="856"/>
                  </a:cubicBezTo>
                  <a:close/>
                  <a:moveTo>
                    <a:pt x="2157" y="691"/>
                  </a:moveTo>
                  <a:cubicBezTo>
                    <a:pt x="2124" y="746"/>
                    <a:pt x="2132" y="764"/>
                    <a:pt x="2196" y="779"/>
                  </a:cubicBezTo>
                  <a:cubicBezTo>
                    <a:pt x="2231" y="755"/>
                    <a:pt x="2236" y="746"/>
                    <a:pt x="2228" y="720"/>
                  </a:cubicBezTo>
                  <a:cubicBezTo>
                    <a:pt x="2218" y="690"/>
                    <a:pt x="2206" y="685"/>
                    <a:pt x="2157" y="691"/>
                  </a:cubicBezTo>
                  <a:close/>
                  <a:moveTo>
                    <a:pt x="2443" y="702"/>
                  </a:moveTo>
                  <a:cubicBezTo>
                    <a:pt x="2405" y="716"/>
                    <a:pt x="2393" y="728"/>
                    <a:pt x="2395" y="752"/>
                  </a:cubicBezTo>
                  <a:cubicBezTo>
                    <a:pt x="2397" y="768"/>
                    <a:pt x="2404" y="779"/>
                    <a:pt x="2421" y="782"/>
                  </a:cubicBezTo>
                  <a:cubicBezTo>
                    <a:pt x="2439" y="786"/>
                    <a:pt x="2455" y="782"/>
                    <a:pt x="2464" y="764"/>
                  </a:cubicBezTo>
                  <a:cubicBezTo>
                    <a:pt x="2475" y="739"/>
                    <a:pt x="2470" y="718"/>
                    <a:pt x="2443" y="702"/>
                  </a:cubicBezTo>
                  <a:close/>
                  <a:moveTo>
                    <a:pt x="1161" y="1864"/>
                  </a:moveTo>
                  <a:cubicBezTo>
                    <a:pt x="1151" y="1867"/>
                    <a:pt x="1142" y="1879"/>
                    <a:pt x="1145" y="1888"/>
                  </a:cubicBezTo>
                  <a:cubicBezTo>
                    <a:pt x="1148" y="1900"/>
                    <a:pt x="1163" y="1909"/>
                    <a:pt x="1175" y="1905"/>
                  </a:cubicBezTo>
                  <a:cubicBezTo>
                    <a:pt x="1185" y="1902"/>
                    <a:pt x="1192" y="1887"/>
                    <a:pt x="1188" y="1876"/>
                  </a:cubicBezTo>
                  <a:cubicBezTo>
                    <a:pt x="1184" y="1867"/>
                    <a:pt x="1171" y="1861"/>
                    <a:pt x="1161" y="1864"/>
                  </a:cubicBezTo>
                  <a:close/>
                  <a:moveTo>
                    <a:pt x="2427" y="226"/>
                  </a:moveTo>
                  <a:cubicBezTo>
                    <a:pt x="2452" y="211"/>
                    <a:pt x="2470" y="196"/>
                    <a:pt x="2461" y="168"/>
                  </a:cubicBezTo>
                  <a:cubicBezTo>
                    <a:pt x="2454" y="150"/>
                    <a:pt x="2442" y="135"/>
                    <a:pt x="2419" y="138"/>
                  </a:cubicBezTo>
                  <a:cubicBezTo>
                    <a:pt x="2402" y="140"/>
                    <a:pt x="2381" y="141"/>
                    <a:pt x="2378" y="162"/>
                  </a:cubicBezTo>
                  <a:cubicBezTo>
                    <a:pt x="2373" y="197"/>
                    <a:pt x="2399" y="211"/>
                    <a:pt x="2427" y="226"/>
                  </a:cubicBezTo>
                  <a:close/>
                  <a:moveTo>
                    <a:pt x="2440" y="463"/>
                  </a:moveTo>
                  <a:cubicBezTo>
                    <a:pt x="2459" y="440"/>
                    <a:pt x="2456" y="417"/>
                    <a:pt x="2439" y="395"/>
                  </a:cubicBezTo>
                  <a:cubicBezTo>
                    <a:pt x="2394" y="399"/>
                    <a:pt x="2381" y="407"/>
                    <a:pt x="2383" y="430"/>
                  </a:cubicBezTo>
                  <a:cubicBezTo>
                    <a:pt x="2386" y="456"/>
                    <a:pt x="2402" y="465"/>
                    <a:pt x="2440" y="463"/>
                  </a:cubicBezTo>
                  <a:close/>
                  <a:moveTo>
                    <a:pt x="2159" y="338"/>
                  </a:moveTo>
                  <a:cubicBezTo>
                    <a:pt x="2139" y="318"/>
                    <a:pt x="2117" y="319"/>
                    <a:pt x="2095" y="333"/>
                  </a:cubicBezTo>
                  <a:cubicBezTo>
                    <a:pt x="2067" y="351"/>
                    <a:pt x="2070" y="377"/>
                    <a:pt x="2080" y="416"/>
                  </a:cubicBezTo>
                  <a:cubicBezTo>
                    <a:pt x="2090" y="419"/>
                    <a:pt x="2105" y="425"/>
                    <a:pt x="2116" y="429"/>
                  </a:cubicBezTo>
                  <a:cubicBezTo>
                    <a:pt x="2168" y="406"/>
                    <a:pt x="2171" y="375"/>
                    <a:pt x="2159" y="338"/>
                  </a:cubicBezTo>
                  <a:close/>
                  <a:moveTo>
                    <a:pt x="2416" y="531"/>
                  </a:moveTo>
                  <a:cubicBezTo>
                    <a:pt x="2398" y="538"/>
                    <a:pt x="2384" y="565"/>
                    <a:pt x="2391" y="582"/>
                  </a:cubicBezTo>
                  <a:cubicBezTo>
                    <a:pt x="2397" y="601"/>
                    <a:pt x="2430" y="613"/>
                    <a:pt x="2451" y="605"/>
                  </a:cubicBezTo>
                  <a:cubicBezTo>
                    <a:pt x="2471" y="598"/>
                    <a:pt x="2474" y="584"/>
                    <a:pt x="2464" y="558"/>
                  </a:cubicBezTo>
                  <a:cubicBezTo>
                    <a:pt x="2453" y="533"/>
                    <a:pt x="2437" y="524"/>
                    <a:pt x="2416" y="531"/>
                  </a:cubicBezTo>
                  <a:close/>
                  <a:moveTo>
                    <a:pt x="1215" y="2108"/>
                  </a:moveTo>
                  <a:cubicBezTo>
                    <a:pt x="1212" y="2120"/>
                    <a:pt x="1215" y="2129"/>
                    <a:pt x="1226" y="2134"/>
                  </a:cubicBezTo>
                  <a:cubicBezTo>
                    <a:pt x="1241" y="2141"/>
                    <a:pt x="1253" y="2136"/>
                    <a:pt x="1267" y="2117"/>
                  </a:cubicBezTo>
                  <a:cubicBezTo>
                    <a:pt x="1263" y="2109"/>
                    <a:pt x="1259" y="2100"/>
                    <a:pt x="1254" y="2091"/>
                  </a:cubicBezTo>
                  <a:cubicBezTo>
                    <a:pt x="1224" y="2090"/>
                    <a:pt x="1218" y="2092"/>
                    <a:pt x="1215" y="2108"/>
                  </a:cubicBezTo>
                  <a:close/>
                  <a:moveTo>
                    <a:pt x="1234" y="1988"/>
                  </a:moveTo>
                  <a:cubicBezTo>
                    <a:pt x="1245" y="1983"/>
                    <a:pt x="1251" y="1966"/>
                    <a:pt x="1245" y="1953"/>
                  </a:cubicBezTo>
                  <a:cubicBezTo>
                    <a:pt x="1239" y="1938"/>
                    <a:pt x="1224" y="1932"/>
                    <a:pt x="1209" y="1938"/>
                  </a:cubicBezTo>
                  <a:cubicBezTo>
                    <a:pt x="1195" y="1943"/>
                    <a:pt x="1188" y="1960"/>
                    <a:pt x="1194" y="1974"/>
                  </a:cubicBezTo>
                  <a:cubicBezTo>
                    <a:pt x="1200" y="1987"/>
                    <a:pt x="1220" y="1995"/>
                    <a:pt x="1234" y="1988"/>
                  </a:cubicBezTo>
                  <a:close/>
                  <a:moveTo>
                    <a:pt x="1327" y="1941"/>
                  </a:moveTo>
                  <a:cubicBezTo>
                    <a:pt x="1342" y="1935"/>
                    <a:pt x="1349" y="1915"/>
                    <a:pt x="1342" y="1896"/>
                  </a:cubicBezTo>
                  <a:cubicBezTo>
                    <a:pt x="1337" y="1882"/>
                    <a:pt x="1316" y="1872"/>
                    <a:pt x="1301" y="1877"/>
                  </a:cubicBezTo>
                  <a:cubicBezTo>
                    <a:pt x="1288" y="1882"/>
                    <a:pt x="1278" y="1910"/>
                    <a:pt x="1284" y="1925"/>
                  </a:cubicBezTo>
                  <a:cubicBezTo>
                    <a:pt x="1290" y="1939"/>
                    <a:pt x="1311" y="1947"/>
                    <a:pt x="1327" y="1941"/>
                  </a:cubicBezTo>
                  <a:close/>
                  <a:moveTo>
                    <a:pt x="1328" y="1995"/>
                  </a:moveTo>
                  <a:cubicBezTo>
                    <a:pt x="1316" y="2007"/>
                    <a:pt x="1308" y="2019"/>
                    <a:pt x="1318" y="2035"/>
                  </a:cubicBezTo>
                  <a:cubicBezTo>
                    <a:pt x="1326" y="2045"/>
                    <a:pt x="1339" y="2048"/>
                    <a:pt x="1350" y="2042"/>
                  </a:cubicBezTo>
                  <a:cubicBezTo>
                    <a:pt x="1360" y="2036"/>
                    <a:pt x="1369" y="2028"/>
                    <a:pt x="1367" y="2014"/>
                  </a:cubicBezTo>
                  <a:cubicBezTo>
                    <a:pt x="1365" y="2000"/>
                    <a:pt x="1356" y="1996"/>
                    <a:pt x="1328" y="1995"/>
                  </a:cubicBezTo>
                  <a:close/>
                  <a:moveTo>
                    <a:pt x="1330" y="2095"/>
                  </a:moveTo>
                  <a:cubicBezTo>
                    <a:pt x="1316" y="2092"/>
                    <a:pt x="1310" y="2097"/>
                    <a:pt x="1298" y="2124"/>
                  </a:cubicBezTo>
                  <a:cubicBezTo>
                    <a:pt x="1310" y="2149"/>
                    <a:pt x="1318" y="2154"/>
                    <a:pt x="1338" y="2150"/>
                  </a:cubicBezTo>
                  <a:cubicBezTo>
                    <a:pt x="1350" y="2147"/>
                    <a:pt x="1356" y="2139"/>
                    <a:pt x="1356" y="2127"/>
                  </a:cubicBezTo>
                  <a:cubicBezTo>
                    <a:pt x="1356" y="2113"/>
                    <a:pt x="1343" y="2098"/>
                    <a:pt x="1330" y="2095"/>
                  </a:cubicBezTo>
                  <a:close/>
                  <a:moveTo>
                    <a:pt x="2163" y="537"/>
                  </a:moveTo>
                  <a:cubicBezTo>
                    <a:pt x="2155" y="518"/>
                    <a:pt x="2133" y="510"/>
                    <a:pt x="2111" y="520"/>
                  </a:cubicBezTo>
                  <a:cubicBezTo>
                    <a:pt x="2084" y="531"/>
                    <a:pt x="2074" y="550"/>
                    <a:pt x="2084" y="571"/>
                  </a:cubicBezTo>
                  <a:cubicBezTo>
                    <a:pt x="2094" y="592"/>
                    <a:pt x="2120" y="604"/>
                    <a:pt x="2139" y="597"/>
                  </a:cubicBezTo>
                  <a:cubicBezTo>
                    <a:pt x="2160" y="588"/>
                    <a:pt x="2172" y="559"/>
                    <a:pt x="2163" y="537"/>
                  </a:cubicBezTo>
                  <a:close/>
                  <a:moveTo>
                    <a:pt x="2968" y="506"/>
                  </a:moveTo>
                  <a:cubicBezTo>
                    <a:pt x="2919" y="504"/>
                    <a:pt x="2910" y="508"/>
                    <a:pt x="2904" y="534"/>
                  </a:cubicBezTo>
                  <a:cubicBezTo>
                    <a:pt x="2899" y="553"/>
                    <a:pt x="2905" y="568"/>
                    <a:pt x="2923" y="577"/>
                  </a:cubicBezTo>
                  <a:cubicBezTo>
                    <a:pt x="2947" y="588"/>
                    <a:pt x="2967" y="579"/>
                    <a:pt x="2989" y="548"/>
                  </a:cubicBezTo>
                  <a:cubicBezTo>
                    <a:pt x="2983" y="535"/>
                    <a:pt x="2976" y="521"/>
                    <a:pt x="2968" y="506"/>
                  </a:cubicBezTo>
                  <a:close/>
                  <a:moveTo>
                    <a:pt x="2897" y="816"/>
                  </a:moveTo>
                  <a:cubicBezTo>
                    <a:pt x="2881" y="824"/>
                    <a:pt x="2873" y="829"/>
                    <a:pt x="2865" y="833"/>
                  </a:cubicBezTo>
                  <a:cubicBezTo>
                    <a:pt x="2843" y="843"/>
                    <a:pt x="2832" y="863"/>
                    <a:pt x="2837" y="882"/>
                  </a:cubicBezTo>
                  <a:cubicBezTo>
                    <a:pt x="2842" y="901"/>
                    <a:pt x="2856" y="918"/>
                    <a:pt x="2870" y="931"/>
                  </a:cubicBezTo>
                  <a:cubicBezTo>
                    <a:pt x="2883" y="943"/>
                    <a:pt x="2918" y="934"/>
                    <a:pt x="2932" y="920"/>
                  </a:cubicBezTo>
                  <a:cubicBezTo>
                    <a:pt x="2946" y="905"/>
                    <a:pt x="2946" y="889"/>
                    <a:pt x="2935" y="873"/>
                  </a:cubicBezTo>
                  <a:cubicBezTo>
                    <a:pt x="2923" y="855"/>
                    <a:pt x="2911" y="837"/>
                    <a:pt x="2897" y="816"/>
                  </a:cubicBezTo>
                  <a:close/>
                  <a:moveTo>
                    <a:pt x="2778" y="710"/>
                  </a:moveTo>
                  <a:cubicBezTo>
                    <a:pt x="2751" y="744"/>
                    <a:pt x="2751" y="747"/>
                    <a:pt x="2777" y="781"/>
                  </a:cubicBezTo>
                  <a:cubicBezTo>
                    <a:pt x="2817" y="779"/>
                    <a:pt x="2833" y="768"/>
                    <a:pt x="2834" y="741"/>
                  </a:cubicBezTo>
                  <a:cubicBezTo>
                    <a:pt x="2835" y="718"/>
                    <a:pt x="2823" y="711"/>
                    <a:pt x="2778" y="710"/>
                  </a:cubicBezTo>
                  <a:close/>
                  <a:moveTo>
                    <a:pt x="3151" y="381"/>
                  </a:moveTo>
                  <a:cubicBezTo>
                    <a:pt x="3148" y="360"/>
                    <a:pt x="3134" y="353"/>
                    <a:pt x="3087" y="350"/>
                  </a:cubicBezTo>
                  <a:cubicBezTo>
                    <a:pt x="3068" y="370"/>
                    <a:pt x="3055" y="390"/>
                    <a:pt x="3072" y="415"/>
                  </a:cubicBezTo>
                  <a:cubicBezTo>
                    <a:pt x="3084" y="432"/>
                    <a:pt x="3106" y="437"/>
                    <a:pt x="3123" y="427"/>
                  </a:cubicBezTo>
                  <a:cubicBezTo>
                    <a:pt x="3140" y="417"/>
                    <a:pt x="3154" y="404"/>
                    <a:pt x="3151" y="381"/>
                  </a:cubicBezTo>
                  <a:close/>
                  <a:moveTo>
                    <a:pt x="3005" y="694"/>
                  </a:moveTo>
                  <a:cubicBezTo>
                    <a:pt x="2985" y="702"/>
                    <a:pt x="2970" y="734"/>
                    <a:pt x="2977" y="754"/>
                  </a:cubicBezTo>
                  <a:cubicBezTo>
                    <a:pt x="2984" y="773"/>
                    <a:pt x="3016" y="784"/>
                    <a:pt x="3038" y="775"/>
                  </a:cubicBezTo>
                  <a:cubicBezTo>
                    <a:pt x="3058" y="767"/>
                    <a:pt x="3066" y="745"/>
                    <a:pt x="3057" y="724"/>
                  </a:cubicBezTo>
                  <a:cubicBezTo>
                    <a:pt x="3047" y="701"/>
                    <a:pt x="3023" y="687"/>
                    <a:pt x="3005" y="694"/>
                  </a:cubicBezTo>
                  <a:close/>
                  <a:moveTo>
                    <a:pt x="2699" y="922"/>
                  </a:moveTo>
                  <a:cubicBezTo>
                    <a:pt x="2677" y="930"/>
                    <a:pt x="2667" y="950"/>
                    <a:pt x="2675" y="970"/>
                  </a:cubicBezTo>
                  <a:cubicBezTo>
                    <a:pt x="2686" y="995"/>
                    <a:pt x="2711" y="1008"/>
                    <a:pt x="2732" y="1000"/>
                  </a:cubicBezTo>
                  <a:cubicBezTo>
                    <a:pt x="2754" y="991"/>
                    <a:pt x="2765" y="963"/>
                    <a:pt x="2756" y="941"/>
                  </a:cubicBezTo>
                  <a:cubicBezTo>
                    <a:pt x="2750" y="923"/>
                    <a:pt x="2724" y="914"/>
                    <a:pt x="2699" y="922"/>
                  </a:cubicBezTo>
                  <a:close/>
                  <a:moveTo>
                    <a:pt x="3090" y="512"/>
                  </a:moveTo>
                  <a:cubicBezTo>
                    <a:pt x="3068" y="508"/>
                    <a:pt x="3058" y="516"/>
                    <a:pt x="3038" y="560"/>
                  </a:cubicBezTo>
                  <a:cubicBezTo>
                    <a:pt x="3058" y="601"/>
                    <a:pt x="3071" y="609"/>
                    <a:pt x="3103" y="601"/>
                  </a:cubicBezTo>
                  <a:cubicBezTo>
                    <a:pt x="3123" y="597"/>
                    <a:pt x="3132" y="584"/>
                    <a:pt x="3132" y="564"/>
                  </a:cubicBezTo>
                  <a:cubicBezTo>
                    <a:pt x="3132" y="542"/>
                    <a:pt x="3112" y="517"/>
                    <a:pt x="3090" y="512"/>
                  </a:cubicBezTo>
                  <a:close/>
                  <a:moveTo>
                    <a:pt x="2558" y="636"/>
                  </a:moveTo>
                  <a:cubicBezTo>
                    <a:pt x="2554" y="649"/>
                    <a:pt x="2551" y="662"/>
                    <a:pt x="2548" y="673"/>
                  </a:cubicBezTo>
                  <a:cubicBezTo>
                    <a:pt x="2565" y="700"/>
                    <a:pt x="2586" y="700"/>
                    <a:pt x="2606" y="686"/>
                  </a:cubicBezTo>
                  <a:cubicBezTo>
                    <a:pt x="2620" y="676"/>
                    <a:pt x="2617" y="662"/>
                    <a:pt x="2610" y="648"/>
                  </a:cubicBezTo>
                  <a:cubicBezTo>
                    <a:pt x="2598" y="622"/>
                    <a:pt x="2580" y="625"/>
                    <a:pt x="2558" y="636"/>
                  </a:cubicBezTo>
                  <a:close/>
                  <a:moveTo>
                    <a:pt x="2527" y="817"/>
                  </a:moveTo>
                  <a:cubicBezTo>
                    <a:pt x="2532" y="837"/>
                    <a:pt x="2546" y="845"/>
                    <a:pt x="2565" y="843"/>
                  </a:cubicBezTo>
                  <a:cubicBezTo>
                    <a:pt x="2589" y="841"/>
                    <a:pt x="2604" y="818"/>
                    <a:pt x="2606" y="782"/>
                  </a:cubicBezTo>
                  <a:cubicBezTo>
                    <a:pt x="2592" y="774"/>
                    <a:pt x="2577" y="766"/>
                    <a:pt x="2564" y="759"/>
                  </a:cubicBezTo>
                  <a:cubicBezTo>
                    <a:pt x="2529" y="777"/>
                    <a:pt x="2520" y="791"/>
                    <a:pt x="2527" y="817"/>
                  </a:cubicBezTo>
                  <a:close/>
                  <a:moveTo>
                    <a:pt x="2532" y="293"/>
                  </a:moveTo>
                  <a:cubicBezTo>
                    <a:pt x="2515" y="279"/>
                    <a:pt x="2501" y="259"/>
                    <a:pt x="2479" y="279"/>
                  </a:cubicBezTo>
                  <a:cubicBezTo>
                    <a:pt x="2472" y="285"/>
                    <a:pt x="2468" y="304"/>
                    <a:pt x="2472" y="310"/>
                  </a:cubicBezTo>
                  <a:cubicBezTo>
                    <a:pt x="2480" y="322"/>
                    <a:pt x="2495" y="335"/>
                    <a:pt x="2507" y="335"/>
                  </a:cubicBezTo>
                  <a:cubicBezTo>
                    <a:pt x="2529" y="336"/>
                    <a:pt x="2529" y="314"/>
                    <a:pt x="2532" y="293"/>
                  </a:cubicBezTo>
                  <a:close/>
                  <a:moveTo>
                    <a:pt x="2706" y="842"/>
                  </a:moveTo>
                  <a:cubicBezTo>
                    <a:pt x="2731" y="801"/>
                    <a:pt x="2731" y="799"/>
                    <a:pt x="2697" y="772"/>
                  </a:cubicBezTo>
                  <a:cubicBezTo>
                    <a:pt x="2675" y="781"/>
                    <a:pt x="2660" y="796"/>
                    <a:pt x="2666" y="822"/>
                  </a:cubicBezTo>
                  <a:cubicBezTo>
                    <a:pt x="2671" y="842"/>
                    <a:pt x="2687" y="848"/>
                    <a:pt x="2706" y="842"/>
                  </a:cubicBezTo>
                  <a:close/>
                  <a:moveTo>
                    <a:pt x="2501" y="931"/>
                  </a:moveTo>
                  <a:cubicBezTo>
                    <a:pt x="2486" y="943"/>
                    <a:pt x="2484" y="969"/>
                    <a:pt x="2496" y="987"/>
                  </a:cubicBezTo>
                  <a:cubicBezTo>
                    <a:pt x="2512" y="1010"/>
                    <a:pt x="2527" y="1012"/>
                    <a:pt x="2567" y="996"/>
                  </a:cubicBezTo>
                  <a:cubicBezTo>
                    <a:pt x="2572" y="982"/>
                    <a:pt x="2578" y="967"/>
                    <a:pt x="2584" y="951"/>
                  </a:cubicBezTo>
                  <a:cubicBezTo>
                    <a:pt x="2548" y="919"/>
                    <a:pt x="2522" y="913"/>
                    <a:pt x="2501" y="931"/>
                  </a:cubicBezTo>
                  <a:close/>
                  <a:moveTo>
                    <a:pt x="2697" y="264"/>
                  </a:moveTo>
                  <a:cubicBezTo>
                    <a:pt x="2667" y="226"/>
                    <a:pt x="2657" y="220"/>
                    <a:pt x="2639" y="234"/>
                  </a:cubicBezTo>
                  <a:cubicBezTo>
                    <a:pt x="2619" y="249"/>
                    <a:pt x="2624" y="269"/>
                    <a:pt x="2658" y="307"/>
                  </a:cubicBezTo>
                  <a:cubicBezTo>
                    <a:pt x="2677" y="295"/>
                    <a:pt x="2700" y="290"/>
                    <a:pt x="2697" y="264"/>
                  </a:cubicBezTo>
                  <a:close/>
                  <a:moveTo>
                    <a:pt x="2678" y="546"/>
                  </a:moveTo>
                  <a:cubicBezTo>
                    <a:pt x="2686" y="530"/>
                    <a:pt x="2672" y="518"/>
                    <a:pt x="2638" y="511"/>
                  </a:cubicBezTo>
                  <a:cubicBezTo>
                    <a:pt x="2624" y="542"/>
                    <a:pt x="2627" y="564"/>
                    <a:pt x="2646" y="565"/>
                  </a:cubicBezTo>
                  <a:cubicBezTo>
                    <a:pt x="2657" y="565"/>
                    <a:pt x="2673" y="555"/>
                    <a:pt x="2678" y="546"/>
                  </a:cubicBezTo>
                  <a:close/>
                  <a:moveTo>
                    <a:pt x="496" y="487"/>
                  </a:moveTo>
                  <a:cubicBezTo>
                    <a:pt x="477" y="511"/>
                    <a:pt x="477" y="513"/>
                    <a:pt x="495" y="537"/>
                  </a:cubicBezTo>
                  <a:cubicBezTo>
                    <a:pt x="523" y="536"/>
                    <a:pt x="534" y="528"/>
                    <a:pt x="535" y="509"/>
                  </a:cubicBezTo>
                  <a:cubicBezTo>
                    <a:pt x="536" y="493"/>
                    <a:pt x="527" y="488"/>
                    <a:pt x="496" y="487"/>
                  </a:cubicBezTo>
                  <a:close/>
                  <a:moveTo>
                    <a:pt x="754" y="1987"/>
                  </a:moveTo>
                  <a:cubicBezTo>
                    <a:pt x="742" y="1975"/>
                    <a:pt x="728" y="1975"/>
                    <a:pt x="714" y="1984"/>
                  </a:cubicBezTo>
                  <a:cubicBezTo>
                    <a:pt x="697" y="1995"/>
                    <a:pt x="699" y="2011"/>
                    <a:pt x="706" y="2035"/>
                  </a:cubicBezTo>
                  <a:cubicBezTo>
                    <a:pt x="711" y="2037"/>
                    <a:pt x="721" y="2041"/>
                    <a:pt x="728" y="2043"/>
                  </a:cubicBezTo>
                  <a:cubicBezTo>
                    <a:pt x="760" y="2029"/>
                    <a:pt x="762" y="2010"/>
                    <a:pt x="754" y="1987"/>
                  </a:cubicBezTo>
                  <a:close/>
                  <a:moveTo>
                    <a:pt x="654" y="476"/>
                  </a:moveTo>
                  <a:cubicBezTo>
                    <a:pt x="640" y="482"/>
                    <a:pt x="629" y="504"/>
                    <a:pt x="634" y="518"/>
                  </a:cubicBezTo>
                  <a:cubicBezTo>
                    <a:pt x="640" y="531"/>
                    <a:pt x="662" y="539"/>
                    <a:pt x="677" y="533"/>
                  </a:cubicBezTo>
                  <a:cubicBezTo>
                    <a:pt x="691" y="527"/>
                    <a:pt x="696" y="512"/>
                    <a:pt x="690" y="497"/>
                  </a:cubicBezTo>
                  <a:cubicBezTo>
                    <a:pt x="683" y="481"/>
                    <a:pt x="666" y="471"/>
                    <a:pt x="654" y="476"/>
                  </a:cubicBezTo>
                  <a:close/>
                  <a:moveTo>
                    <a:pt x="628" y="345"/>
                  </a:moveTo>
                  <a:cubicBezTo>
                    <a:pt x="594" y="344"/>
                    <a:pt x="588" y="347"/>
                    <a:pt x="584" y="365"/>
                  </a:cubicBezTo>
                  <a:cubicBezTo>
                    <a:pt x="580" y="378"/>
                    <a:pt x="584" y="388"/>
                    <a:pt x="597" y="394"/>
                  </a:cubicBezTo>
                  <a:cubicBezTo>
                    <a:pt x="613" y="402"/>
                    <a:pt x="627" y="396"/>
                    <a:pt x="643" y="374"/>
                  </a:cubicBezTo>
                  <a:cubicBezTo>
                    <a:pt x="638" y="365"/>
                    <a:pt x="634" y="356"/>
                    <a:pt x="628" y="345"/>
                  </a:cubicBezTo>
                  <a:close/>
                  <a:moveTo>
                    <a:pt x="725" y="2099"/>
                  </a:moveTo>
                  <a:cubicBezTo>
                    <a:pt x="708" y="2106"/>
                    <a:pt x="702" y="2118"/>
                    <a:pt x="708" y="2131"/>
                  </a:cubicBezTo>
                  <a:cubicBezTo>
                    <a:pt x="714" y="2144"/>
                    <a:pt x="730" y="2152"/>
                    <a:pt x="742" y="2147"/>
                  </a:cubicBezTo>
                  <a:cubicBezTo>
                    <a:pt x="755" y="2142"/>
                    <a:pt x="762" y="2124"/>
                    <a:pt x="756" y="2110"/>
                  </a:cubicBezTo>
                  <a:cubicBezTo>
                    <a:pt x="752" y="2098"/>
                    <a:pt x="738" y="2094"/>
                    <a:pt x="725" y="2099"/>
                  </a:cubicBezTo>
                  <a:close/>
                  <a:moveTo>
                    <a:pt x="579" y="561"/>
                  </a:moveTo>
                  <a:cubicBezTo>
                    <a:pt x="567" y="567"/>
                    <a:pt x="562" y="570"/>
                    <a:pt x="556" y="573"/>
                  </a:cubicBezTo>
                  <a:cubicBezTo>
                    <a:pt x="541" y="580"/>
                    <a:pt x="534" y="594"/>
                    <a:pt x="537" y="607"/>
                  </a:cubicBezTo>
                  <a:cubicBezTo>
                    <a:pt x="540" y="620"/>
                    <a:pt x="550" y="632"/>
                    <a:pt x="560" y="641"/>
                  </a:cubicBezTo>
                  <a:cubicBezTo>
                    <a:pt x="569" y="650"/>
                    <a:pt x="593" y="643"/>
                    <a:pt x="603" y="633"/>
                  </a:cubicBezTo>
                  <a:cubicBezTo>
                    <a:pt x="612" y="623"/>
                    <a:pt x="613" y="612"/>
                    <a:pt x="605" y="601"/>
                  </a:cubicBezTo>
                  <a:cubicBezTo>
                    <a:pt x="597" y="588"/>
                    <a:pt x="589" y="576"/>
                    <a:pt x="579" y="561"/>
                  </a:cubicBezTo>
                  <a:close/>
                  <a:moveTo>
                    <a:pt x="828" y="2081"/>
                  </a:moveTo>
                  <a:cubicBezTo>
                    <a:pt x="814" y="2076"/>
                    <a:pt x="806" y="2083"/>
                    <a:pt x="799" y="2094"/>
                  </a:cubicBezTo>
                  <a:cubicBezTo>
                    <a:pt x="792" y="2105"/>
                    <a:pt x="797" y="2114"/>
                    <a:pt x="805" y="2124"/>
                  </a:cubicBezTo>
                  <a:cubicBezTo>
                    <a:pt x="820" y="2127"/>
                    <a:pt x="832" y="2125"/>
                    <a:pt x="838" y="2111"/>
                  </a:cubicBezTo>
                  <a:cubicBezTo>
                    <a:pt x="843" y="2100"/>
                    <a:pt x="837" y="2089"/>
                    <a:pt x="828" y="2081"/>
                  </a:cubicBezTo>
                  <a:close/>
                  <a:moveTo>
                    <a:pt x="776" y="1859"/>
                  </a:moveTo>
                  <a:cubicBezTo>
                    <a:pt x="753" y="1869"/>
                    <a:pt x="749" y="1876"/>
                    <a:pt x="752" y="1893"/>
                  </a:cubicBezTo>
                  <a:cubicBezTo>
                    <a:pt x="755" y="1908"/>
                    <a:pt x="765" y="1920"/>
                    <a:pt x="775" y="1919"/>
                  </a:cubicBezTo>
                  <a:cubicBezTo>
                    <a:pt x="788" y="1919"/>
                    <a:pt x="797" y="1913"/>
                    <a:pt x="801" y="1900"/>
                  </a:cubicBezTo>
                  <a:cubicBezTo>
                    <a:pt x="806" y="1882"/>
                    <a:pt x="803" y="1875"/>
                    <a:pt x="776" y="1859"/>
                  </a:cubicBezTo>
                  <a:close/>
                  <a:moveTo>
                    <a:pt x="446" y="579"/>
                  </a:moveTo>
                  <a:cubicBezTo>
                    <a:pt x="463" y="551"/>
                    <a:pt x="463" y="549"/>
                    <a:pt x="439" y="530"/>
                  </a:cubicBezTo>
                  <a:cubicBezTo>
                    <a:pt x="424" y="537"/>
                    <a:pt x="413" y="547"/>
                    <a:pt x="418" y="565"/>
                  </a:cubicBezTo>
                  <a:cubicBezTo>
                    <a:pt x="421" y="579"/>
                    <a:pt x="432" y="583"/>
                    <a:pt x="446" y="579"/>
                  </a:cubicBezTo>
                  <a:close/>
                  <a:moveTo>
                    <a:pt x="440" y="176"/>
                  </a:moveTo>
                  <a:cubicBezTo>
                    <a:pt x="419" y="150"/>
                    <a:pt x="411" y="146"/>
                    <a:pt x="399" y="156"/>
                  </a:cubicBezTo>
                  <a:cubicBezTo>
                    <a:pt x="385" y="166"/>
                    <a:pt x="388" y="180"/>
                    <a:pt x="412" y="206"/>
                  </a:cubicBezTo>
                  <a:cubicBezTo>
                    <a:pt x="426" y="198"/>
                    <a:pt x="441" y="195"/>
                    <a:pt x="440" y="176"/>
                  </a:cubicBezTo>
                  <a:close/>
                  <a:moveTo>
                    <a:pt x="426" y="373"/>
                  </a:moveTo>
                  <a:cubicBezTo>
                    <a:pt x="432" y="362"/>
                    <a:pt x="422" y="354"/>
                    <a:pt x="398" y="349"/>
                  </a:cubicBezTo>
                  <a:cubicBezTo>
                    <a:pt x="389" y="370"/>
                    <a:pt x="391" y="385"/>
                    <a:pt x="404" y="386"/>
                  </a:cubicBezTo>
                  <a:cubicBezTo>
                    <a:pt x="411" y="386"/>
                    <a:pt x="423" y="379"/>
                    <a:pt x="426" y="373"/>
                  </a:cubicBezTo>
                  <a:close/>
                  <a:moveTo>
                    <a:pt x="343" y="436"/>
                  </a:moveTo>
                  <a:cubicBezTo>
                    <a:pt x="340" y="445"/>
                    <a:pt x="337" y="454"/>
                    <a:pt x="335" y="462"/>
                  </a:cubicBezTo>
                  <a:cubicBezTo>
                    <a:pt x="347" y="480"/>
                    <a:pt x="362" y="480"/>
                    <a:pt x="376" y="470"/>
                  </a:cubicBezTo>
                  <a:cubicBezTo>
                    <a:pt x="386" y="464"/>
                    <a:pt x="384" y="454"/>
                    <a:pt x="379" y="444"/>
                  </a:cubicBezTo>
                  <a:cubicBezTo>
                    <a:pt x="370" y="426"/>
                    <a:pt x="358" y="428"/>
                    <a:pt x="343" y="436"/>
                  </a:cubicBezTo>
                  <a:close/>
                  <a:moveTo>
                    <a:pt x="321" y="562"/>
                  </a:moveTo>
                  <a:cubicBezTo>
                    <a:pt x="324" y="576"/>
                    <a:pt x="334" y="582"/>
                    <a:pt x="347" y="580"/>
                  </a:cubicBezTo>
                  <a:cubicBezTo>
                    <a:pt x="364" y="578"/>
                    <a:pt x="375" y="563"/>
                    <a:pt x="376" y="537"/>
                  </a:cubicBezTo>
                  <a:cubicBezTo>
                    <a:pt x="366" y="532"/>
                    <a:pt x="356" y="526"/>
                    <a:pt x="346" y="521"/>
                  </a:cubicBezTo>
                  <a:cubicBezTo>
                    <a:pt x="322" y="534"/>
                    <a:pt x="316" y="543"/>
                    <a:pt x="321" y="562"/>
                  </a:cubicBezTo>
                  <a:close/>
                  <a:moveTo>
                    <a:pt x="874" y="2156"/>
                  </a:moveTo>
                  <a:cubicBezTo>
                    <a:pt x="865" y="2149"/>
                    <a:pt x="842" y="2151"/>
                    <a:pt x="834" y="2162"/>
                  </a:cubicBezTo>
                  <a:cubicBezTo>
                    <a:pt x="834" y="2163"/>
                    <a:pt x="833" y="2163"/>
                    <a:pt x="833" y="2164"/>
                  </a:cubicBezTo>
                  <a:cubicBezTo>
                    <a:pt x="883" y="2164"/>
                    <a:pt x="883" y="2164"/>
                    <a:pt x="883" y="2164"/>
                  </a:cubicBezTo>
                  <a:cubicBezTo>
                    <a:pt x="882" y="2161"/>
                    <a:pt x="879" y="2158"/>
                    <a:pt x="874" y="2156"/>
                  </a:cubicBezTo>
                  <a:close/>
                  <a:moveTo>
                    <a:pt x="441" y="635"/>
                  </a:moveTo>
                  <a:cubicBezTo>
                    <a:pt x="425" y="640"/>
                    <a:pt x="418" y="655"/>
                    <a:pt x="424" y="669"/>
                  </a:cubicBezTo>
                  <a:cubicBezTo>
                    <a:pt x="432" y="686"/>
                    <a:pt x="449" y="695"/>
                    <a:pt x="464" y="689"/>
                  </a:cubicBezTo>
                  <a:cubicBezTo>
                    <a:pt x="479" y="683"/>
                    <a:pt x="487" y="664"/>
                    <a:pt x="481" y="648"/>
                  </a:cubicBezTo>
                  <a:cubicBezTo>
                    <a:pt x="476" y="635"/>
                    <a:pt x="458" y="630"/>
                    <a:pt x="441" y="635"/>
                  </a:cubicBezTo>
                  <a:close/>
                  <a:moveTo>
                    <a:pt x="1050" y="2094"/>
                  </a:moveTo>
                  <a:cubicBezTo>
                    <a:pt x="1042" y="2113"/>
                    <a:pt x="1044" y="2127"/>
                    <a:pt x="1055" y="2127"/>
                  </a:cubicBezTo>
                  <a:cubicBezTo>
                    <a:pt x="1062" y="2127"/>
                    <a:pt x="1072" y="2121"/>
                    <a:pt x="1075" y="2115"/>
                  </a:cubicBezTo>
                  <a:cubicBezTo>
                    <a:pt x="1080" y="2106"/>
                    <a:pt x="1071" y="2098"/>
                    <a:pt x="1050" y="2094"/>
                  </a:cubicBezTo>
                  <a:close/>
                  <a:moveTo>
                    <a:pt x="1160" y="2081"/>
                  </a:moveTo>
                  <a:cubicBezTo>
                    <a:pt x="1148" y="2106"/>
                    <a:pt x="1149" y="2117"/>
                    <a:pt x="1163" y="2122"/>
                  </a:cubicBezTo>
                  <a:cubicBezTo>
                    <a:pt x="1174" y="2126"/>
                    <a:pt x="1182" y="2121"/>
                    <a:pt x="1186" y="2111"/>
                  </a:cubicBezTo>
                  <a:cubicBezTo>
                    <a:pt x="1193" y="2099"/>
                    <a:pt x="1183" y="2087"/>
                    <a:pt x="1160" y="2081"/>
                  </a:cubicBezTo>
                  <a:close/>
                  <a:moveTo>
                    <a:pt x="1069" y="2019"/>
                  </a:moveTo>
                  <a:cubicBezTo>
                    <a:pt x="1062" y="2030"/>
                    <a:pt x="1057" y="2039"/>
                    <a:pt x="1053" y="2047"/>
                  </a:cubicBezTo>
                  <a:cubicBezTo>
                    <a:pt x="1078" y="2068"/>
                    <a:pt x="1083" y="2068"/>
                    <a:pt x="1093" y="2040"/>
                  </a:cubicBezTo>
                  <a:cubicBezTo>
                    <a:pt x="1086" y="2034"/>
                    <a:pt x="1079" y="2027"/>
                    <a:pt x="1069" y="2019"/>
                  </a:cubicBezTo>
                  <a:close/>
                  <a:moveTo>
                    <a:pt x="994" y="1836"/>
                  </a:moveTo>
                  <a:cubicBezTo>
                    <a:pt x="982" y="1846"/>
                    <a:pt x="976" y="1857"/>
                    <a:pt x="984" y="1872"/>
                  </a:cubicBezTo>
                  <a:cubicBezTo>
                    <a:pt x="989" y="1881"/>
                    <a:pt x="999" y="1883"/>
                    <a:pt x="1007" y="1877"/>
                  </a:cubicBezTo>
                  <a:cubicBezTo>
                    <a:pt x="1014" y="1873"/>
                    <a:pt x="1022" y="1865"/>
                    <a:pt x="1022" y="1859"/>
                  </a:cubicBezTo>
                  <a:cubicBezTo>
                    <a:pt x="1022" y="1842"/>
                    <a:pt x="1010" y="1836"/>
                    <a:pt x="994" y="1836"/>
                  </a:cubicBezTo>
                  <a:close/>
                  <a:moveTo>
                    <a:pt x="1087" y="1941"/>
                  </a:moveTo>
                  <a:cubicBezTo>
                    <a:pt x="1068" y="1918"/>
                    <a:pt x="1062" y="1914"/>
                    <a:pt x="1051" y="1923"/>
                  </a:cubicBezTo>
                  <a:cubicBezTo>
                    <a:pt x="1039" y="1932"/>
                    <a:pt x="1041" y="1945"/>
                    <a:pt x="1063" y="1968"/>
                  </a:cubicBezTo>
                  <a:cubicBezTo>
                    <a:pt x="1075" y="1961"/>
                    <a:pt x="1088" y="1958"/>
                    <a:pt x="1087" y="1941"/>
                  </a:cubicBezTo>
                  <a:close/>
                  <a:moveTo>
                    <a:pt x="1097" y="2156"/>
                  </a:moveTo>
                  <a:cubicBezTo>
                    <a:pt x="1093" y="2157"/>
                    <a:pt x="1090" y="2160"/>
                    <a:pt x="1088" y="2164"/>
                  </a:cubicBezTo>
                  <a:cubicBezTo>
                    <a:pt x="1125" y="2164"/>
                    <a:pt x="1125" y="2164"/>
                    <a:pt x="1125" y="2164"/>
                  </a:cubicBezTo>
                  <a:cubicBezTo>
                    <a:pt x="1120" y="2155"/>
                    <a:pt x="1109" y="2151"/>
                    <a:pt x="1097" y="2156"/>
                  </a:cubicBezTo>
                  <a:close/>
                  <a:moveTo>
                    <a:pt x="856" y="1925"/>
                  </a:moveTo>
                  <a:cubicBezTo>
                    <a:pt x="847" y="1928"/>
                    <a:pt x="839" y="1935"/>
                    <a:pt x="842" y="1947"/>
                  </a:cubicBezTo>
                  <a:cubicBezTo>
                    <a:pt x="845" y="1962"/>
                    <a:pt x="856" y="1967"/>
                    <a:pt x="872" y="1965"/>
                  </a:cubicBezTo>
                  <a:cubicBezTo>
                    <a:pt x="876" y="1958"/>
                    <a:pt x="880" y="1951"/>
                    <a:pt x="885" y="1943"/>
                  </a:cubicBezTo>
                  <a:cubicBezTo>
                    <a:pt x="876" y="1933"/>
                    <a:pt x="872" y="1918"/>
                    <a:pt x="856" y="1925"/>
                  </a:cubicBezTo>
                  <a:close/>
                  <a:moveTo>
                    <a:pt x="1163" y="2015"/>
                  </a:moveTo>
                  <a:cubicBezTo>
                    <a:pt x="1168" y="2000"/>
                    <a:pt x="1159" y="1989"/>
                    <a:pt x="1143" y="1983"/>
                  </a:cubicBezTo>
                  <a:cubicBezTo>
                    <a:pt x="1127" y="1990"/>
                    <a:pt x="1116" y="2000"/>
                    <a:pt x="1121" y="2017"/>
                  </a:cubicBezTo>
                  <a:cubicBezTo>
                    <a:pt x="1123" y="2023"/>
                    <a:pt x="1132" y="2030"/>
                    <a:pt x="1140" y="2032"/>
                  </a:cubicBezTo>
                  <a:cubicBezTo>
                    <a:pt x="1152" y="2035"/>
                    <a:pt x="1161" y="2025"/>
                    <a:pt x="1163" y="2015"/>
                  </a:cubicBezTo>
                  <a:close/>
                  <a:moveTo>
                    <a:pt x="928" y="2064"/>
                  </a:moveTo>
                  <a:cubicBezTo>
                    <a:pt x="940" y="2050"/>
                    <a:pt x="938" y="2036"/>
                    <a:pt x="927" y="2022"/>
                  </a:cubicBezTo>
                  <a:cubicBezTo>
                    <a:pt x="899" y="2025"/>
                    <a:pt x="891" y="2030"/>
                    <a:pt x="893" y="2044"/>
                  </a:cubicBezTo>
                  <a:cubicBezTo>
                    <a:pt x="894" y="2060"/>
                    <a:pt x="904" y="2066"/>
                    <a:pt x="928" y="2064"/>
                  </a:cubicBezTo>
                  <a:close/>
                  <a:moveTo>
                    <a:pt x="920" y="1918"/>
                  </a:moveTo>
                  <a:cubicBezTo>
                    <a:pt x="935" y="1909"/>
                    <a:pt x="947" y="1899"/>
                    <a:pt x="941" y="1882"/>
                  </a:cubicBezTo>
                  <a:cubicBezTo>
                    <a:pt x="937" y="1871"/>
                    <a:pt x="929" y="1861"/>
                    <a:pt x="915" y="1863"/>
                  </a:cubicBezTo>
                  <a:cubicBezTo>
                    <a:pt x="904" y="1865"/>
                    <a:pt x="892" y="1865"/>
                    <a:pt x="890" y="1879"/>
                  </a:cubicBezTo>
                  <a:cubicBezTo>
                    <a:pt x="886" y="1900"/>
                    <a:pt x="903" y="1909"/>
                    <a:pt x="920" y="1918"/>
                  </a:cubicBezTo>
                  <a:close/>
                  <a:moveTo>
                    <a:pt x="913" y="2107"/>
                  </a:moveTo>
                  <a:cubicBezTo>
                    <a:pt x="902" y="2111"/>
                    <a:pt x="893" y="2127"/>
                    <a:pt x="897" y="2138"/>
                  </a:cubicBezTo>
                  <a:cubicBezTo>
                    <a:pt x="902" y="2150"/>
                    <a:pt x="922" y="2157"/>
                    <a:pt x="935" y="2152"/>
                  </a:cubicBezTo>
                  <a:cubicBezTo>
                    <a:pt x="947" y="2148"/>
                    <a:pt x="949" y="2139"/>
                    <a:pt x="942" y="2123"/>
                  </a:cubicBezTo>
                  <a:cubicBezTo>
                    <a:pt x="936" y="2107"/>
                    <a:pt x="926" y="2102"/>
                    <a:pt x="913" y="2107"/>
                  </a:cubicBezTo>
                  <a:close/>
                  <a:moveTo>
                    <a:pt x="985" y="1959"/>
                  </a:moveTo>
                  <a:cubicBezTo>
                    <a:pt x="974" y="1951"/>
                    <a:pt x="965" y="1938"/>
                    <a:pt x="952" y="1950"/>
                  </a:cubicBezTo>
                  <a:cubicBezTo>
                    <a:pt x="948" y="1954"/>
                    <a:pt x="945" y="1966"/>
                    <a:pt x="948" y="1970"/>
                  </a:cubicBezTo>
                  <a:cubicBezTo>
                    <a:pt x="952" y="1977"/>
                    <a:pt x="962" y="1985"/>
                    <a:pt x="969" y="1985"/>
                  </a:cubicBezTo>
                  <a:cubicBezTo>
                    <a:pt x="983" y="1986"/>
                    <a:pt x="983" y="1972"/>
                    <a:pt x="985" y="1959"/>
                  </a:cubicBezTo>
                  <a:close/>
                  <a:moveTo>
                    <a:pt x="997" y="2009"/>
                  </a:moveTo>
                  <a:cubicBezTo>
                    <a:pt x="992" y="2013"/>
                    <a:pt x="989" y="2020"/>
                    <a:pt x="982" y="2030"/>
                  </a:cubicBezTo>
                  <a:cubicBezTo>
                    <a:pt x="993" y="2034"/>
                    <a:pt x="1000" y="2040"/>
                    <a:pt x="1006" y="2038"/>
                  </a:cubicBezTo>
                  <a:cubicBezTo>
                    <a:pt x="1015" y="2036"/>
                    <a:pt x="1020" y="2028"/>
                    <a:pt x="1016" y="2018"/>
                  </a:cubicBezTo>
                  <a:cubicBezTo>
                    <a:pt x="1012" y="2009"/>
                    <a:pt x="1005" y="2005"/>
                    <a:pt x="997" y="2009"/>
                  </a:cubicBezTo>
                  <a:close/>
                  <a:moveTo>
                    <a:pt x="983" y="2075"/>
                  </a:moveTo>
                  <a:cubicBezTo>
                    <a:pt x="976" y="2080"/>
                    <a:pt x="968" y="2084"/>
                    <a:pt x="962" y="2089"/>
                  </a:cubicBezTo>
                  <a:cubicBezTo>
                    <a:pt x="964" y="2104"/>
                    <a:pt x="966" y="2116"/>
                    <a:pt x="981" y="2116"/>
                  </a:cubicBezTo>
                  <a:cubicBezTo>
                    <a:pt x="987" y="2117"/>
                    <a:pt x="995" y="2112"/>
                    <a:pt x="997" y="2107"/>
                  </a:cubicBezTo>
                  <a:cubicBezTo>
                    <a:pt x="1005" y="2093"/>
                    <a:pt x="996" y="2084"/>
                    <a:pt x="983" y="2075"/>
                  </a:cubicBezTo>
                  <a:close/>
                </a:path>
              </a:pathLst>
            </a:custGeom>
            <a:solidFill>
              <a:schemeClr val="accent2"/>
            </a:solidFill>
            <a:ln>
              <a:noFill/>
            </a:ln>
          </p:spPr>
        </p:sp>
        <p:sp>
          <p:nvSpPr>
            <p:cNvPr id="19" name="Freeform 9"/>
            <p:cNvSpPr>
              <a:spLocks noEditPoints="1"/>
            </p:cNvSpPr>
            <p:nvPr/>
          </p:nvSpPr>
          <p:spPr bwMode="auto">
            <a:xfrm>
              <a:off x="0" y="0"/>
              <a:ext cx="11633200" cy="6861175"/>
            </a:xfrm>
            <a:custGeom>
              <a:avLst/>
              <a:gdLst/>
              <a:ahLst/>
              <a:cxnLst/>
              <a:rect l="0" t="0" r="r" b="b"/>
              <a:pathLst>
                <a:path w="3661" h="2158">
                  <a:moveTo>
                    <a:pt x="24" y="2073"/>
                  </a:moveTo>
                  <a:cubicBezTo>
                    <a:pt x="14" y="2076"/>
                    <a:pt x="6" y="2080"/>
                    <a:pt x="0" y="2086"/>
                  </a:cubicBezTo>
                  <a:cubicBezTo>
                    <a:pt x="0" y="2158"/>
                    <a:pt x="0" y="2158"/>
                    <a:pt x="0" y="2158"/>
                  </a:cubicBezTo>
                  <a:cubicBezTo>
                    <a:pt x="100" y="2158"/>
                    <a:pt x="100" y="2158"/>
                    <a:pt x="100" y="2158"/>
                  </a:cubicBezTo>
                  <a:cubicBezTo>
                    <a:pt x="99" y="2098"/>
                    <a:pt x="68" y="2079"/>
                    <a:pt x="24" y="2073"/>
                  </a:cubicBezTo>
                  <a:close/>
                  <a:moveTo>
                    <a:pt x="135" y="1936"/>
                  </a:moveTo>
                  <a:cubicBezTo>
                    <a:pt x="120" y="1949"/>
                    <a:pt x="109" y="1973"/>
                    <a:pt x="107" y="1993"/>
                  </a:cubicBezTo>
                  <a:cubicBezTo>
                    <a:pt x="106" y="2018"/>
                    <a:pt x="132" y="2025"/>
                    <a:pt x="153" y="2029"/>
                  </a:cubicBezTo>
                  <a:cubicBezTo>
                    <a:pt x="178" y="2034"/>
                    <a:pt x="198" y="2014"/>
                    <a:pt x="214" y="1974"/>
                  </a:cubicBezTo>
                  <a:cubicBezTo>
                    <a:pt x="179" y="1932"/>
                    <a:pt x="156" y="1918"/>
                    <a:pt x="135" y="1936"/>
                  </a:cubicBezTo>
                  <a:close/>
                  <a:moveTo>
                    <a:pt x="317" y="1834"/>
                  </a:moveTo>
                  <a:cubicBezTo>
                    <a:pt x="303" y="1800"/>
                    <a:pt x="276" y="1791"/>
                    <a:pt x="242" y="1797"/>
                  </a:cubicBezTo>
                  <a:cubicBezTo>
                    <a:pt x="221" y="1849"/>
                    <a:pt x="223" y="1868"/>
                    <a:pt x="250" y="1878"/>
                  </a:cubicBezTo>
                  <a:cubicBezTo>
                    <a:pt x="279" y="1889"/>
                    <a:pt x="298" y="1877"/>
                    <a:pt x="317" y="1834"/>
                  </a:cubicBezTo>
                  <a:close/>
                  <a:moveTo>
                    <a:pt x="182" y="1639"/>
                  </a:moveTo>
                  <a:cubicBezTo>
                    <a:pt x="158" y="1649"/>
                    <a:pt x="128" y="1654"/>
                    <a:pt x="137" y="1689"/>
                  </a:cubicBezTo>
                  <a:cubicBezTo>
                    <a:pt x="140" y="1700"/>
                    <a:pt x="158" y="1715"/>
                    <a:pt x="168" y="1714"/>
                  </a:cubicBezTo>
                  <a:cubicBezTo>
                    <a:pt x="184" y="1712"/>
                    <a:pt x="207" y="1703"/>
                    <a:pt x="214" y="1690"/>
                  </a:cubicBezTo>
                  <a:cubicBezTo>
                    <a:pt x="227" y="1665"/>
                    <a:pt x="203" y="1653"/>
                    <a:pt x="182" y="1639"/>
                  </a:cubicBezTo>
                  <a:close/>
                  <a:moveTo>
                    <a:pt x="5" y="1648"/>
                  </a:moveTo>
                  <a:cubicBezTo>
                    <a:pt x="4" y="1647"/>
                    <a:pt x="2" y="1647"/>
                    <a:pt x="0" y="1647"/>
                  </a:cubicBezTo>
                  <a:cubicBezTo>
                    <a:pt x="0" y="1745"/>
                    <a:pt x="0" y="1745"/>
                    <a:pt x="0" y="1745"/>
                  </a:cubicBezTo>
                  <a:cubicBezTo>
                    <a:pt x="17" y="1740"/>
                    <a:pt x="33" y="1729"/>
                    <a:pt x="50" y="1717"/>
                  </a:cubicBezTo>
                  <a:cubicBezTo>
                    <a:pt x="48" y="1681"/>
                    <a:pt x="42" y="1652"/>
                    <a:pt x="5" y="1648"/>
                  </a:cubicBezTo>
                  <a:close/>
                  <a:moveTo>
                    <a:pt x="69" y="1413"/>
                  </a:moveTo>
                  <a:cubicBezTo>
                    <a:pt x="93" y="1416"/>
                    <a:pt x="126" y="1400"/>
                    <a:pt x="130" y="1379"/>
                  </a:cubicBezTo>
                  <a:cubicBezTo>
                    <a:pt x="136" y="1345"/>
                    <a:pt x="118" y="1324"/>
                    <a:pt x="87" y="1313"/>
                  </a:cubicBezTo>
                  <a:cubicBezTo>
                    <a:pt x="40" y="1329"/>
                    <a:pt x="29" y="1342"/>
                    <a:pt x="33" y="1374"/>
                  </a:cubicBezTo>
                  <a:cubicBezTo>
                    <a:pt x="36" y="1395"/>
                    <a:pt x="45" y="1410"/>
                    <a:pt x="69" y="1413"/>
                  </a:cubicBezTo>
                  <a:close/>
                  <a:moveTo>
                    <a:pt x="5" y="1836"/>
                  </a:moveTo>
                  <a:cubicBezTo>
                    <a:pt x="3" y="1855"/>
                    <a:pt x="9" y="1876"/>
                    <a:pt x="32" y="1882"/>
                  </a:cubicBezTo>
                  <a:cubicBezTo>
                    <a:pt x="62" y="1889"/>
                    <a:pt x="79" y="1873"/>
                    <a:pt x="91" y="1843"/>
                  </a:cubicBezTo>
                  <a:cubicBezTo>
                    <a:pt x="82" y="1831"/>
                    <a:pt x="73" y="1816"/>
                    <a:pt x="63" y="1801"/>
                  </a:cubicBezTo>
                  <a:cubicBezTo>
                    <a:pt x="38" y="1807"/>
                    <a:pt x="7" y="1800"/>
                    <a:pt x="5" y="1836"/>
                  </a:cubicBezTo>
                  <a:close/>
                  <a:moveTo>
                    <a:pt x="27" y="1561"/>
                  </a:moveTo>
                  <a:cubicBezTo>
                    <a:pt x="47" y="1560"/>
                    <a:pt x="59" y="1545"/>
                    <a:pt x="57" y="1526"/>
                  </a:cubicBezTo>
                  <a:cubicBezTo>
                    <a:pt x="55" y="1510"/>
                    <a:pt x="48" y="1487"/>
                    <a:pt x="37" y="1482"/>
                  </a:cubicBezTo>
                  <a:cubicBezTo>
                    <a:pt x="23" y="1474"/>
                    <a:pt x="10" y="1475"/>
                    <a:pt x="0" y="1480"/>
                  </a:cubicBezTo>
                  <a:cubicBezTo>
                    <a:pt x="0" y="1556"/>
                    <a:pt x="0" y="1556"/>
                    <a:pt x="0" y="1556"/>
                  </a:cubicBezTo>
                  <a:cubicBezTo>
                    <a:pt x="7" y="1560"/>
                    <a:pt x="16" y="1562"/>
                    <a:pt x="27" y="1561"/>
                  </a:cubicBezTo>
                  <a:close/>
                  <a:moveTo>
                    <a:pt x="257" y="2026"/>
                  </a:moveTo>
                  <a:cubicBezTo>
                    <a:pt x="237" y="2046"/>
                    <a:pt x="240" y="2066"/>
                    <a:pt x="254" y="2088"/>
                  </a:cubicBezTo>
                  <a:cubicBezTo>
                    <a:pt x="267" y="2110"/>
                    <a:pt x="287" y="2111"/>
                    <a:pt x="313" y="2106"/>
                  </a:cubicBezTo>
                  <a:cubicBezTo>
                    <a:pt x="332" y="2082"/>
                    <a:pt x="338" y="2058"/>
                    <a:pt x="320" y="2035"/>
                  </a:cubicBezTo>
                  <a:cubicBezTo>
                    <a:pt x="304" y="2016"/>
                    <a:pt x="280" y="2017"/>
                    <a:pt x="257" y="2026"/>
                  </a:cubicBezTo>
                  <a:close/>
                  <a:moveTo>
                    <a:pt x="479" y="1900"/>
                  </a:moveTo>
                  <a:cubicBezTo>
                    <a:pt x="482" y="1875"/>
                    <a:pt x="468" y="1863"/>
                    <a:pt x="434" y="1861"/>
                  </a:cubicBezTo>
                  <a:cubicBezTo>
                    <a:pt x="401" y="1858"/>
                    <a:pt x="382" y="1871"/>
                    <a:pt x="379" y="1898"/>
                  </a:cubicBezTo>
                  <a:cubicBezTo>
                    <a:pt x="376" y="1922"/>
                    <a:pt x="397" y="1951"/>
                    <a:pt x="420" y="1954"/>
                  </a:cubicBezTo>
                  <a:cubicBezTo>
                    <a:pt x="445" y="1957"/>
                    <a:pt x="476" y="1928"/>
                    <a:pt x="479" y="1900"/>
                  </a:cubicBezTo>
                  <a:close/>
                  <a:moveTo>
                    <a:pt x="653" y="1775"/>
                  </a:moveTo>
                  <a:cubicBezTo>
                    <a:pt x="651" y="1755"/>
                    <a:pt x="633" y="1750"/>
                    <a:pt x="614" y="1750"/>
                  </a:cubicBezTo>
                  <a:cubicBezTo>
                    <a:pt x="579" y="1749"/>
                    <a:pt x="572" y="1770"/>
                    <a:pt x="572" y="1800"/>
                  </a:cubicBezTo>
                  <a:cubicBezTo>
                    <a:pt x="584" y="1812"/>
                    <a:pt x="597" y="1823"/>
                    <a:pt x="607" y="1833"/>
                  </a:cubicBezTo>
                  <a:cubicBezTo>
                    <a:pt x="646" y="1828"/>
                    <a:pt x="658" y="1806"/>
                    <a:pt x="653" y="1775"/>
                  </a:cubicBezTo>
                  <a:close/>
                  <a:moveTo>
                    <a:pt x="581" y="1963"/>
                  </a:moveTo>
                  <a:cubicBezTo>
                    <a:pt x="574" y="2013"/>
                    <a:pt x="581" y="2032"/>
                    <a:pt x="609" y="2043"/>
                  </a:cubicBezTo>
                  <a:cubicBezTo>
                    <a:pt x="627" y="2050"/>
                    <a:pt x="643" y="2048"/>
                    <a:pt x="656" y="2032"/>
                  </a:cubicBezTo>
                  <a:cubicBezTo>
                    <a:pt x="670" y="2014"/>
                    <a:pt x="676" y="1994"/>
                    <a:pt x="660" y="1975"/>
                  </a:cubicBezTo>
                  <a:cubicBezTo>
                    <a:pt x="638" y="1949"/>
                    <a:pt x="613" y="1943"/>
                    <a:pt x="581" y="1963"/>
                  </a:cubicBezTo>
                  <a:close/>
                  <a:moveTo>
                    <a:pt x="630" y="1469"/>
                  </a:moveTo>
                  <a:cubicBezTo>
                    <a:pt x="648" y="1453"/>
                    <a:pt x="645" y="1434"/>
                    <a:pt x="633" y="1418"/>
                  </a:cubicBezTo>
                  <a:cubicBezTo>
                    <a:pt x="616" y="1395"/>
                    <a:pt x="586" y="1402"/>
                    <a:pt x="555" y="1437"/>
                  </a:cubicBezTo>
                  <a:cubicBezTo>
                    <a:pt x="590" y="1481"/>
                    <a:pt x="609" y="1489"/>
                    <a:pt x="630" y="1469"/>
                  </a:cubicBezTo>
                  <a:close/>
                  <a:moveTo>
                    <a:pt x="722" y="1620"/>
                  </a:moveTo>
                  <a:cubicBezTo>
                    <a:pt x="724" y="1598"/>
                    <a:pt x="704" y="1578"/>
                    <a:pt x="678" y="1575"/>
                  </a:cubicBezTo>
                  <a:cubicBezTo>
                    <a:pt x="653" y="1571"/>
                    <a:pt x="634" y="1589"/>
                    <a:pt x="631" y="1615"/>
                  </a:cubicBezTo>
                  <a:cubicBezTo>
                    <a:pt x="629" y="1638"/>
                    <a:pt x="649" y="1660"/>
                    <a:pt x="673" y="1661"/>
                  </a:cubicBezTo>
                  <a:cubicBezTo>
                    <a:pt x="695" y="1662"/>
                    <a:pt x="720" y="1640"/>
                    <a:pt x="722" y="1620"/>
                  </a:cubicBezTo>
                  <a:close/>
                  <a:moveTo>
                    <a:pt x="423" y="1519"/>
                  </a:moveTo>
                  <a:cubicBezTo>
                    <a:pt x="406" y="1526"/>
                    <a:pt x="387" y="1533"/>
                    <a:pt x="362" y="1543"/>
                  </a:cubicBezTo>
                  <a:cubicBezTo>
                    <a:pt x="377" y="1565"/>
                    <a:pt x="389" y="1582"/>
                    <a:pt x="399" y="1597"/>
                  </a:cubicBezTo>
                  <a:cubicBezTo>
                    <a:pt x="459" y="1571"/>
                    <a:pt x="462" y="1563"/>
                    <a:pt x="423" y="1519"/>
                  </a:cubicBezTo>
                  <a:close/>
                  <a:moveTo>
                    <a:pt x="457" y="1223"/>
                  </a:moveTo>
                  <a:cubicBezTo>
                    <a:pt x="457" y="1198"/>
                    <a:pt x="433" y="1173"/>
                    <a:pt x="404" y="1171"/>
                  </a:cubicBezTo>
                  <a:cubicBezTo>
                    <a:pt x="373" y="1168"/>
                    <a:pt x="348" y="1190"/>
                    <a:pt x="345" y="1221"/>
                  </a:cubicBezTo>
                  <a:cubicBezTo>
                    <a:pt x="342" y="1251"/>
                    <a:pt x="366" y="1280"/>
                    <a:pt x="395" y="1281"/>
                  </a:cubicBezTo>
                  <a:cubicBezTo>
                    <a:pt x="424" y="1283"/>
                    <a:pt x="456" y="1253"/>
                    <a:pt x="457" y="1223"/>
                  </a:cubicBezTo>
                  <a:close/>
                  <a:moveTo>
                    <a:pt x="479" y="1644"/>
                  </a:moveTo>
                  <a:cubicBezTo>
                    <a:pt x="505" y="1676"/>
                    <a:pt x="531" y="1685"/>
                    <a:pt x="543" y="1664"/>
                  </a:cubicBezTo>
                  <a:cubicBezTo>
                    <a:pt x="549" y="1653"/>
                    <a:pt x="547" y="1630"/>
                    <a:pt x="539" y="1619"/>
                  </a:cubicBezTo>
                  <a:cubicBezTo>
                    <a:pt x="527" y="1602"/>
                    <a:pt x="506" y="1611"/>
                    <a:pt x="479" y="1644"/>
                  </a:cubicBezTo>
                  <a:close/>
                  <a:moveTo>
                    <a:pt x="313" y="1636"/>
                  </a:moveTo>
                  <a:cubicBezTo>
                    <a:pt x="295" y="1635"/>
                    <a:pt x="281" y="1643"/>
                    <a:pt x="282" y="1661"/>
                  </a:cubicBezTo>
                  <a:cubicBezTo>
                    <a:pt x="283" y="1674"/>
                    <a:pt x="294" y="1686"/>
                    <a:pt x="304" y="1707"/>
                  </a:cubicBezTo>
                  <a:cubicBezTo>
                    <a:pt x="322" y="1691"/>
                    <a:pt x="338" y="1683"/>
                    <a:pt x="341" y="1672"/>
                  </a:cubicBezTo>
                  <a:cubicBezTo>
                    <a:pt x="346" y="1654"/>
                    <a:pt x="335" y="1639"/>
                    <a:pt x="313" y="1636"/>
                  </a:cubicBezTo>
                  <a:close/>
                  <a:moveTo>
                    <a:pt x="431" y="2010"/>
                  </a:moveTo>
                  <a:cubicBezTo>
                    <a:pt x="411" y="2022"/>
                    <a:pt x="394" y="2064"/>
                    <a:pt x="406" y="2088"/>
                  </a:cubicBezTo>
                  <a:cubicBezTo>
                    <a:pt x="414" y="2103"/>
                    <a:pt x="433" y="2117"/>
                    <a:pt x="449" y="2121"/>
                  </a:cubicBezTo>
                  <a:cubicBezTo>
                    <a:pt x="476" y="2126"/>
                    <a:pt x="496" y="2095"/>
                    <a:pt x="507" y="2037"/>
                  </a:cubicBezTo>
                  <a:cubicBezTo>
                    <a:pt x="471" y="2000"/>
                    <a:pt x="457" y="1995"/>
                    <a:pt x="431" y="2010"/>
                  </a:cubicBezTo>
                  <a:close/>
                  <a:moveTo>
                    <a:pt x="391" y="1077"/>
                  </a:moveTo>
                  <a:cubicBezTo>
                    <a:pt x="420" y="1080"/>
                    <a:pt x="452" y="1049"/>
                    <a:pt x="456" y="1016"/>
                  </a:cubicBezTo>
                  <a:cubicBezTo>
                    <a:pt x="460" y="983"/>
                    <a:pt x="431" y="953"/>
                    <a:pt x="391" y="948"/>
                  </a:cubicBezTo>
                  <a:cubicBezTo>
                    <a:pt x="361" y="944"/>
                    <a:pt x="324" y="973"/>
                    <a:pt x="321" y="1004"/>
                  </a:cubicBezTo>
                  <a:cubicBezTo>
                    <a:pt x="318" y="1032"/>
                    <a:pt x="358" y="1074"/>
                    <a:pt x="391" y="1077"/>
                  </a:cubicBezTo>
                  <a:close/>
                  <a:moveTo>
                    <a:pt x="933" y="1407"/>
                  </a:moveTo>
                  <a:cubicBezTo>
                    <a:pt x="958" y="1409"/>
                    <a:pt x="988" y="1380"/>
                    <a:pt x="991" y="1352"/>
                  </a:cubicBezTo>
                  <a:cubicBezTo>
                    <a:pt x="993" y="1325"/>
                    <a:pt x="974" y="1305"/>
                    <a:pt x="945" y="1303"/>
                  </a:cubicBezTo>
                  <a:cubicBezTo>
                    <a:pt x="914" y="1301"/>
                    <a:pt x="886" y="1319"/>
                    <a:pt x="883" y="1344"/>
                  </a:cubicBezTo>
                  <a:cubicBezTo>
                    <a:pt x="881" y="1369"/>
                    <a:pt x="908" y="1404"/>
                    <a:pt x="933" y="1407"/>
                  </a:cubicBezTo>
                  <a:close/>
                  <a:moveTo>
                    <a:pt x="2301" y="299"/>
                  </a:moveTo>
                  <a:cubicBezTo>
                    <a:pt x="2321" y="286"/>
                    <a:pt x="2342" y="274"/>
                    <a:pt x="2363" y="261"/>
                  </a:cubicBezTo>
                  <a:cubicBezTo>
                    <a:pt x="2354" y="201"/>
                    <a:pt x="2343" y="183"/>
                    <a:pt x="2319" y="178"/>
                  </a:cubicBezTo>
                  <a:cubicBezTo>
                    <a:pt x="2294" y="174"/>
                    <a:pt x="2260" y="193"/>
                    <a:pt x="2254" y="217"/>
                  </a:cubicBezTo>
                  <a:cubicBezTo>
                    <a:pt x="2244" y="255"/>
                    <a:pt x="2269" y="277"/>
                    <a:pt x="2301" y="299"/>
                  </a:cubicBezTo>
                  <a:close/>
                  <a:moveTo>
                    <a:pt x="2541" y="1330"/>
                  </a:moveTo>
                  <a:cubicBezTo>
                    <a:pt x="2574" y="1318"/>
                    <a:pt x="2595" y="1269"/>
                    <a:pt x="2583" y="1229"/>
                  </a:cubicBezTo>
                  <a:cubicBezTo>
                    <a:pt x="2572" y="1191"/>
                    <a:pt x="2525" y="1172"/>
                    <a:pt x="2478" y="1186"/>
                  </a:cubicBezTo>
                  <a:cubicBezTo>
                    <a:pt x="2442" y="1196"/>
                    <a:pt x="2415" y="1247"/>
                    <a:pt x="2427" y="1282"/>
                  </a:cubicBezTo>
                  <a:cubicBezTo>
                    <a:pt x="2437" y="1315"/>
                    <a:pt x="2503" y="1342"/>
                    <a:pt x="2541" y="1330"/>
                  </a:cubicBezTo>
                  <a:close/>
                  <a:moveTo>
                    <a:pt x="775" y="1600"/>
                  </a:moveTo>
                  <a:cubicBezTo>
                    <a:pt x="797" y="1649"/>
                    <a:pt x="801" y="1651"/>
                    <a:pt x="853" y="1641"/>
                  </a:cubicBezTo>
                  <a:cubicBezTo>
                    <a:pt x="873" y="1596"/>
                    <a:pt x="869" y="1572"/>
                    <a:pt x="840" y="1556"/>
                  </a:cubicBezTo>
                  <a:cubicBezTo>
                    <a:pt x="815" y="1542"/>
                    <a:pt x="801" y="1552"/>
                    <a:pt x="775" y="1600"/>
                  </a:cubicBezTo>
                  <a:close/>
                  <a:moveTo>
                    <a:pt x="2808" y="1262"/>
                  </a:moveTo>
                  <a:cubicBezTo>
                    <a:pt x="2834" y="1246"/>
                    <a:pt x="2843" y="1214"/>
                    <a:pt x="2830" y="1188"/>
                  </a:cubicBezTo>
                  <a:cubicBezTo>
                    <a:pt x="2816" y="1162"/>
                    <a:pt x="2798" y="1140"/>
                    <a:pt x="2765" y="1142"/>
                  </a:cubicBezTo>
                  <a:cubicBezTo>
                    <a:pt x="2732" y="1145"/>
                    <a:pt x="2720" y="1165"/>
                    <a:pt x="2713" y="1235"/>
                  </a:cubicBezTo>
                  <a:cubicBezTo>
                    <a:pt x="2741" y="1265"/>
                    <a:pt x="2769" y="1286"/>
                    <a:pt x="2808" y="1262"/>
                  </a:cubicBezTo>
                  <a:close/>
                  <a:moveTo>
                    <a:pt x="3021" y="1324"/>
                  </a:moveTo>
                  <a:cubicBezTo>
                    <a:pt x="3083" y="1299"/>
                    <a:pt x="3097" y="1280"/>
                    <a:pt x="3088" y="1231"/>
                  </a:cubicBezTo>
                  <a:cubicBezTo>
                    <a:pt x="3082" y="1202"/>
                    <a:pt x="3064" y="1186"/>
                    <a:pt x="3035" y="1185"/>
                  </a:cubicBezTo>
                  <a:cubicBezTo>
                    <a:pt x="3002" y="1183"/>
                    <a:pt x="2964" y="1211"/>
                    <a:pt x="2955" y="1243"/>
                  </a:cubicBezTo>
                  <a:cubicBezTo>
                    <a:pt x="2945" y="1276"/>
                    <a:pt x="2958" y="1291"/>
                    <a:pt x="3021" y="1324"/>
                  </a:cubicBezTo>
                  <a:close/>
                  <a:moveTo>
                    <a:pt x="3533" y="1859"/>
                  </a:moveTo>
                  <a:cubicBezTo>
                    <a:pt x="3542" y="1892"/>
                    <a:pt x="3572" y="1909"/>
                    <a:pt x="3602" y="1898"/>
                  </a:cubicBezTo>
                  <a:cubicBezTo>
                    <a:pt x="3640" y="1884"/>
                    <a:pt x="3661" y="1848"/>
                    <a:pt x="3650" y="1816"/>
                  </a:cubicBezTo>
                  <a:cubicBezTo>
                    <a:pt x="3639" y="1784"/>
                    <a:pt x="3599" y="1764"/>
                    <a:pt x="3565" y="1775"/>
                  </a:cubicBezTo>
                  <a:cubicBezTo>
                    <a:pt x="3537" y="1784"/>
                    <a:pt x="3523" y="1822"/>
                    <a:pt x="3533" y="1859"/>
                  </a:cubicBezTo>
                  <a:close/>
                  <a:moveTo>
                    <a:pt x="122" y="1117"/>
                  </a:moveTo>
                  <a:cubicBezTo>
                    <a:pt x="152" y="1121"/>
                    <a:pt x="183" y="1100"/>
                    <a:pt x="189" y="1073"/>
                  </a:cubicBezTo>
                  <a:cubicBezTo>
                    <a:pt x="194" y="1049"/>
                    <a:pt x="173" y="1014"/>
                    <a:pt x="150" y="1009"/>
                  </a:cubicBezTo>
                  <a:cubicBezTo>
                    <a:pt x="118" y="1002"/>
                    <a:pt x="88" y="1027"/>
                    <a:pt x="83" y="1065"/>
                  </a:cubicBezTo>
                  <a:cubicBezTo>
                    <a:pt x="78" y="1096"/>
                    <a:pt x="91" y="1114"/>
                    <a:pt x="122" y="1117"/>
                  </a:cubicBezTo>
                  <a:close/>
                  <a:moveTo>
                    <a:pt x="827" y="1436"/>
                  </a:moveTo>
                  <a:cubicBezTo>
                    <a:pt x="820" y="1421"/>
                    <a:pt x="801" y="1406"/>
                    <a:pt x="785" y="1403"/>
                  </a:cubicBezTo>
                  <a:cubicBezTo>
                    <a:pt x="756" y="1397"/>
                    <a:pt x="748" y="1423"/>
                    <a:pt x="739" y="1454"/>
                  </a:cubicBezTo>
                  <a:cubicBezTo>
                    <a:pt x="759" y="1465"/>
                    <a:pt x="777" y="1475"/>
                    <a:pt x="793" y="1483"/>
                  </a:cubicBezTo>
                  <a:cubicBezTo>
                    <a:pt x="816" y="1472"/>
                    <a:pt x="841" y="1462"/>
                    <a:pt x="827" y="1436"/>
                  </a:cubicBezTo>
                  <a:close/>
                  <a:moveTo>
                    <a:pt x="2495" y="98"/>
                  </a:moveTo>
                  <a:cubicBezTo>
                    <a:pt x="2530" y="94"/>
                    <a:pt x="2540" y="78"/>
                    <a:pt x="2544" y="26"/>
                  </a:cubicBezTo>
                  <a:cubicBezTo>
                    <a:pt x="2536" y="17"/>
                    <a:pt x="2529" y="9"/>
                    <a:pt x="2521" y="0"/>
                  </a:cubicBezTo>
                  <a:cubicBezTo>
                    <a:pt x="2467" y="0"/>
                    <a:pt x="2467" y="0"/>
                    <a:pt x="2467" y="0"/>
                  </a:cubicBezTo>
                  <a:cubicBezTo>
                    <a:pt x="2440" y="17"/>
                    <a:pt x="2431" y="37"/>
                    <a:pt x="2436" y="61"/>
                  </a:cubicBezTo>
                  <a:cubicBezTo>
                    <a:pt x="2442" y="84"/>
                    <a:pt x="2468" y="101"/>
                    <a:pt x="2495" y="98"/>
                  </a:cubicBezTo>
                  <a:close/>
                  <a:moveTo>
                    <a:pt x="746" y="2143"/>
                  </a:moveTo>
                  <a:cubicBezTo>
                    <a:pt x="731" y="2141"/>
                    <a:pt x="712" y="2147"/>
                    <a:pt x="698" y="2158"/>
                  </a:cubicBezTo>
                  <a:cubicBezTo>
                    <a:pt x="770" y="2158"/>
                    <a:pt x="770" y="2158"/>
                    <a:pt x="770" y="2158"/>
                  </a:cubicBezTo>
                  <a:cubicBezTo>
                    <a:pt x="764" y="2149"/>
                    <a:pt x="756" y="2145"/>
                    <a:pt x="746" y="2143"/>
                  </a:cubicBezTo>
                  <a:close/>
                  <a:moveTo>
                    <a:pt x="171" y="1241"/>
                  </a:moveTo>
                  <a:cubicBezTo>
                    <a:pt x="167" y="1262"/>
                    <a:pt x="181" y="1287"/>
                    <a:pt x="200" y="1292"/>
                  </a:cubicBezTo>
                  <a:cubicBezTo>
                    <a:pt x="224" y="1297"/>
                    <a:pt x="253" y="1278"/>
                    <a:pt x="257" y="1254"/>
                  </a:cubicBezTo>
                  <a:cubicBezTo>
                    <a:pt x="260" y="1232"/>
                    <a:pt x="240" y="1207"/>
                    <a:pt x="217" y="1205"/>
                  </a:cubicBezTo>
                  <a:cubicBezTo>
                    <a:pt x="197" y="1203"/>
                    <a:pt x="175" y="1220"/>
                    <a:pt x="171" y="1241"/>
                  </a:cubicBezTo>
                  <a:close/>
                  <a:moveTo>
                    <a:pt x="441" y="1372"/>
                  </a:moveTo>
                  <a:cubicBezTo>
                    <a:pt x="418" y="1351"/>
                    <a:pt x="391" y="1356"/>
                    <a:pt x="366" y="1380"/>
                  </a:cubicBezTo>
                  <a:cubicBezTo>
                    <a:pt x="365" y="1414"/>
                    <a:pt x="371" y="1443"/>
                    <a:pt x="406" y="1449"/>
                  </a:cubicBezTo>
                  <a:cubicBezTo>
                    <a:pt x="420" y="1451"/>
                    <a:pt x="439" y="1440"/>
                    <a:pt x="449" y="1429"/>
                  </a:cubicBezTo>
                  <a:cubicBezTo>
                    <a:pt x="467" y="1410"/>
                    <a:pt x="456" y="1386"/>
                    <a:pt x="441" y="1372"/>
                  </a:cubicBezTo>
                  <a:close/>
                  <a:moveTo>
                    <a:pt x="241" y="1441"/>
                  </a:moveTo>
                  <a:cubicBezTo>
                    <a:pt x="183" y="1453"/>
                    <a:pt x="171" y="1462"/>
                    <a:pt x="176" y="1489"/>
                  </a:cubicBezTo>
                  <a:cubicBezTo>
                    <a:pt x="182" y="1519"/>
                    <a:pt x="207" y="1525"/>
                    <a:pt x="267" y="1508"/>
                  </a:cubicBezTo>
                  <a:cubicBezTo>
                    <a:pt x="265" y="1481"/>
                    <a:pt x="272" y="1453"/>
                    <a:pt x="241" y="1441"/>
                  </a:cubicBezTo>
                  <a:close/>
                  <a:moveTo>
                    <a:pt x="574" y="1226"/>
                  </a:moveTo>
                  <a:cubicBezTo>
                    <a:pt x="559" y="1223"/>
                    <a:pt x="543" y="1220"/>
                    <a:pt x="528" y="1217"/>
                  </a:cubicBezTo>
                  <a:cubicBezTo>
                    <a:pt x="509" y="1245"/>
                    <a:pt x="502" y="1269"/>
                    <a:pt x="530" y="1295"/>
                  </a:cubicBezTo>
                  <a:cubicBezTo>
                    <a:pt x="588" y="1290"/>
                    <a:pt x="593" y="1283"/>
                    <a:pt x="574" y="1226"/>
                  </a:cubicBezTo>
                  <a:close/>
                  <a:moveTo>
                    <a:pt x="385" y="1746"/>
                  </a:moveTo>
                  <a:cubicBezTo>
                    <a:pt x="387" y="1763"/>
                    <a:pt x="389" y="1781"/>
                    <a:pt x="391" y="1796"/>
                  </a:cubicBezTo>
                  <a:cubicBezTo>
                    <a:pt x="420" y="1804"/>
                    <a:pt x="444" y="1813"/>
                    <a:pt x="457" y="1786"/>
                  </a:cubicBezTo>
                  <a:cubicBezTo>
                    <a:pt x="462" y="1776"/>
                    <a:pt x="462" y="1758"/>
                    <a:pt x="456" y="1750"/>
                  </a:cubicBezTo>
                  <a:cubicBezTo>
                    <a:pt x="438" y="1723"/>
                    <a:pt x="414" y="1732"/>
                    <a:pt x="385" y="1746"/>
                  </a:cubicBezTo>
                  <a:close/>
                  <a:moveTo>
                    <a:pt x="615" y="1115"/>
                  </a:moveTo>
                  <a:cubicBezTo>
                    <a:pt x="640" y="1111"/>
                    <a:pt x="657" y="1090"/>
                    <a:pt x="656" y="1066"/>
                  </a:cubicBezTo>
                  <a:cubicBezTo>
                    <a:pt x="655" y="1042"/>
                    <a:pt x="648" y="1019"/>
                    <a:pt x="622" y="1010"/>
                  </a:cubicBezTo>
                  <a:cubicBezTo>
                    <a:pt x="596" y="1001"/>
                    <a:pt x="581" y="1013"/>
                    <a:pt x="552" y="1063"/>
                  </a:cubicBezTo>
                  <a:cubicBezTo>
                    <a:pt x="564" y="1095"/>
                    <a:pt x="578" y="1120"/>
                    <a:pt x="615" y="1115"/>
                  </a:cubicBezTo>
                  <a:close/>
                  <a:moveTo>
                    <a:pt x="652" y="1365"/>
                  </a:moveTo>
                  <a:cubicBezTo>
                    <a:pt x="671" y="1381"/>
                    <a:pt x="690" y="1383"/>
                    <a:pt x="709" y="1368"/>
                  </a:cubicBezTo>
                  <a:cubicBezTo>
                    <a:pt x="735" y="1348"/>
                    <a:pt x="737" y="1321"/>
                    <a:pt x="714" y="1279"/>
                  </a:cubicBezTo>
                  <a:cubicBezTo>
                    <a:pt x="697" y="1279"/>
                    <a:pt x="678" y="1279"/>
                    <a:pt x="658" y="1279"/>
                  </a:cubicBezTo>
                  <a:cubicBezTo>
                    <a:pt x="627" y="1332"/>
                    <a:pt x="627" y="1344"/>
                    <a:pt x="652" y="1365"/>
                  </a:cubicBezTo>
                  <a:close/>
                  <a:moveTo>
                    <a:pt x="836" y="1184"/>
                  </a:moveTo>
                  <a:cubicBezTo>
                    <a:pt x="842" y="1160"/>
                    <a:pt x="833" y="1142"/>
                    <a:pt x="812" y="1131"/>
                  </a:cubicBezTo>
                  <a:cubicBezTo>
                    <a:pt x="788" y="1119"/>
                    <a:pt x="749" y="1128"/>
                    <a:pt x="732" y="1149"/>
                  </a:cubicBezTo>
                  <a:cubicBezTo>
                    <a:pt x="714" y="1171"/>
                    <a:pt x="718" y="1186"/>
                    <a:pt x="755" y="1232"/>
                  </a:cubicBezTo>
                  <a:cubicBezTo>
                    <a:pt x="811" y="1234"/>
                    <a:pt x="827" y="1224"/>
                    <a:pt x="836" y="1184"/>
                  </a:cubicBezTo>
                  <a:close/>
                  <a:moveTo>
                    <a:pt x="2552" y="1807"/>
                  </a:moveTo>
                  <a:cubicBezTo>
                    <a:pt x="2493" y="1849"/>
                    <a:pt x="2484" y="1864"/>
                    <a:pt x="2503" y="1892"/>
                  </a:cubicBezTo>
                  <a:cubicBezTo>
                    <a:pt x="2524" y="1923"/>
                    <a:pt x="2554" y="1917"/>
                    <a:pt x="2613" y="1869"/>
                  </a:cubicBezTo>
                  <a:cubicBezTo>
                    <a:pt x="2597" y="1840"/>
                    <a:pt x="2592" y="1806"/>
                    <a:pt x="2552" y="1807"/>
                  </a:cubicBezTo>
                  <a:close/>
                  <a:moveTo>
                    <a:pt x="759" y="1829"/>
                  </a:moveTo>
                  <a:cubicBezTo>
                    <a:pt x="743" y="1840"/>
                    <a:pt x="725" y="1852"/>
                    <a:pt x="709" y="1862"/>
                  </a:cubicBezTo>
                  <a:cubicBezTo>
                    <a:pt x="710" y="1911"/>
                    <a:pt x="721" y="1928"/>
                    <a:pt x="753" y="1935"/>
                  </a:cubicBezTo>
                  <a:cubicBezTo>
                    <a:pt x="778" y="1941"/>
                    <a:pt x="795" y="1930"/>
                    <a:pt x="803" y="1908"/>
                  </a:cubicBezTo>
                  <a:cubicBezTo>
                    <a:pt x="814" y="1880"/>
                    <a:pt x="797" y="1851"/>
                    <a:pt x="759" y="1829"/>
                  </a:cubicBezTo>
                  <a:close/>
                  <a:moveTo>
                    <a:pt x="2941" y="2045"/>
                  </a:moveTo>
                  <a:cubicBezTo>
                    <a:pt x="2908" y="2025"/>
                    <a:pt x="2885" y="2046"/>
                    <a:pt x="2860" y="2076"/>
                  </a:cubicBezTo>
                  <a:cubicBezTo>
                    <a:pt x="2871" y="2094"/>
                    <a:pt x="2881" y="2112"/>
                    <a:pt x="2891" y="2128"/>
                  </a:cubicBezTo>
                  <a:cubicBezTo>
                    <a:pt x="2927" y="2124"/>
                    <a:pt x="2958" y="2121"/>
                    <a:pt x="2960" y="2085"/>
                  </a:cubicBezTo>
                  <a:cubicBezTo>
                    <a:pt x="2961" y="2072"/>
                    <a:pt x="2952" y="2052"/>
                    <a:pt x="2941" y="2045"/>
                  </a:cubicBezTo>
                  <a:close/>
                  <a:moveTo>
                    <a:pt x="2970" y="1860"/>
                  </a:moveTo>
                  <a:cubicBezTo>
                    <a:pt x="2947" y="1846"/>
                    <a:pt x="2929" y="1867"/>
                    <a:pt x="2915" y="1916"/>
                  </a:cubicBezTo>
                  <a:cubicBezTo>
                    <a:pt x="2960" y="1939"/>
                    <a:pt x="2993" y="1936"/>
                    <a:pt x="2996" y="1908"/>
                  </a:cubicBezTo>
                  <a:cubicBezTo>
                    <a:pt x="2997" y="1892"/>
                    <a:pt x="2984" y="1868"/>
                    <a:pt x="2970" y="1860"/>
                  </a:cubicBezTo>
                  <a:close/>
                  <a:moveTo>
                    <a:pt x="2976" y="1590"/>
                  </a:moveTo>
                  <a:cubicBezTo>
                    <a:pt x="2946" y="1573"/>
                    <a:pt x="2916" y="1596"/>
                    <a:pt x="2899" y="1649"/>
                  </a:cubicBezTo>
                  <a:cubicBezTo>
                    <a:pt x="2958" y="1681"/>
                    <a:pt x="2983" y="1681"/>
                    <a:pt x="2998" y="1649"/>
                  </a:cubicBezTo>
                  <a:cubicBezTo>
                    <a:pt x="3010" y="1622"/>
                    <a:pt x="2998" y="1603"/>
                    <a:pt x="2976" y="1590"/>
                  </a:cubicBezTo>
                  <a:close/>
                  <a:moveTo>
                    <a:pt x="2727" y="1989"/>
                  </a:moveTo>
                  <a:cubicBezTo>
                    <a:pt x="2705" y="1996"/>
                    <a:pt x="2694" y="2012"/>
                    <a:pt x="2705" y="2032"/>
                  </a:cubicBezTo>
                  <a:cubicBezTo>
                    <a:pt x="2712" y="2046"/>
                    <a:pt x="2729" y="2054"/>
                    <a:pt x="2751" y="2072"/>
                  </a:cubicBezTo>
                  <a:cubicBezTo>
                    <a:pt x="2764" y="2045"/>
                    <a:pt x="2778" y="2029"/>
                    <a:pt x="2776" y="2015"/>
                  </a:cubicBezTo>
                  <a:cubicBezTo>
                    <a:pt x="2772" y="1992"/>
                    <a:pt x="2752" y="1981"/>
                    <a:pt x="2727" y="1989"/>
                  </a:cubicBezTo>
                  <a:close/>
                  <a:moveTo>
                    <a:pt x="2792" y="1805"/>
                  </a:moveTo>
                  <a:cubicBezTo>
                    <a:pt x="2776" y="1821"/>
                    <a:pt x="2759" y="1839"/>
                    <a:pt x="2736" y="1862"/>
                  </a:cubicBezTo>
                  <a:cubicBezTo>
                    <a:pt x="2763" y="1878"/>
                    <a:pt x="2784" y="1891"/>
                    <a:pt x="2804" y="1904"/>
                  </a:cubicBezTo>
                  <a:cubicBezTo>
                    <a:pt x="2857" y="1845"/>
                    <a:pt x="2856" y="1835"/>
                    <a:pt x="2792" y="1805"/>
                  </a:cubicBezTo>
                  <a:close/>
                  <a:moveTo>
                    <a:pt x="2739" y="1735"/>
                  </a:moveTo>
                  <a:cubicBezTo>
                    <a:pt x="2755" y="1731"/>
                    <a:pt x="2771" y="1709"/>
                    <a:pt x="2777" y="1692"/>
                  </a:cubicBezTo>
                  <a:cubicBezTo>
                    <a:pt x="2787" y="1662"/>
                    <a:pt x="2764" y="1641"/>
                    <a:pt x="2740" y="1633"/>
                  </a:cubicBezTo>
                  <a:cubicBezTo>
                    <a:pt x="2704" y="1621"/>
                    <a:pt x="2677" y="1640"/>
                    <a:pt x="2660" y="1678"/>
                  </a:cubicBezTo>
                  <a:cubicBezTo>
                    <a:pt x="2676" y="1717"/>
                    <a:pt x="2697" y="1746"/>
                    <a:pt x="2739" y="1735"/>
                  </a:cubicBezTo>
                  <a:close/>
                  <a:moveTo>
                    <a:pt x="2685" y="1460"/>
                  </a:moveTo>
                  <a:cubicBezTo>
                    <a:pt x="2673" y="1431"/>
                    <a:pt x="2634" y="1416"/>
                    <a:pt x="2601" y="1427"/>
                  </a:cubicBezTo>
                  <a:cubicBezTo>
                    <a:pt x="2565" y="1440"/>
                    <a:pt x="2548" y="1476"/>
                    <a:pt x="2560" y="1512"/>
                  </a:cubicBezTo>
                  <a:cubicBezTo>
                    <a:pt x="2571" y="1547"/>
                    <a:pt x="2611" y="1567"/>
                    <a:pt x="2645" y="1555"/>
                  </a:cubicBezTo>
                  <a:cubicBezTo>
                    <a:pt x="2678" y="1542"/>
                    <a:pt x="2699" y="1494"/>
                    <a:pt x="2685" y="1460"/>
                  </a:cubicBezTo>
                  <a:close/>
                  <a:moveTo>
                    <a:pt x="2999" y="1396"/>
                  </a:moveTo>
                  <a:cubicBezTo>
                    <a:pt x="2979" y="1405"/>
                    <a:pt x="2959" y="1414"/>
                    <a:pt x="2935" y="1424"/>
                  </a:cubicBezTo>
                  <a:cubicBezTo>
                    <a:pt x="2928" y="1498"/>
                    <a:pt x="2933" y="1511"/>
                    <a:pt x="2971" y="1522"/>
                  </a:cubicBezTo>
                  <a:cubicBezTo>
                    <a:pt x="3000" y="1531"/>
                    <a:pt x="3022" y="1524"/>
                    <a:pt x="3036" y="1497"/>
                  </a:cubicBezTo>
                  <a:cubicBezTo>
                    <a:pt x="3055" y="1463"/>
                    <a:pt x="3044" y="1432"/>
                    <a:pt x="2999" y="1396"/>
                  </a:cubicBezTo>
                  <a:close/>
                  <a:moveTo>
                    <a:pt x="3316" y="1986"/>
                  </a:moveTo>
                  <a:cubicBezTo>
                    <a:pt x="3303" y="2006"/>
                    <a:pt x="3290" y="2027"/>
                    <a:pt x="3278" y="2047"/>
                  </a:cubicBezTo>
                  <a:cubicBezTo>
                    <a:pt x="3302" y="2101"/>
                    <a:pt x="3322" y="2114"/>
                    <a:pt x="3361" y="2107"/>
                  </a:cubicBezTo>
                  <a:cubicBezTo>
                    <a:pt x="3392" y="2101"/>
                    <a:pt x="3405" y="2081"/>
                    <a:pt x="3404" y="2052"/>
                  </a:cubicBezTo>
                  <a:cubicBezTo>
                    <a:pt x="3402" y="2016"/>
                    <a:pt x="3370" y="1992"/>
                    <a:pt x="3316" y="1986"/>
                  </a:cubicBezTo>
                  <a:close/>
                  <a:moveTo>
                    <a:pt x="3548" y="1513"/>
                  </a:moveTo>
                  <a:cubicBezTo>
                    <a:pt x="3527" y="1491"/>
                    <a:pt x="3504" y="1488"/>
                    <a:pt x="3478" y="1504"/>
                  </a:cubicBezTo>
                  <a:cubicBezTo>
                    <a:pt x="3451" y="1520"/>
                    <a:pt x="3423" y="1536"/>
                    <a:pt x="3390" y="1555"/>
                  </a:cubicBezTo>
                  <a:cubicBezTo>
                    <a:pt x="3402" y="1580"/>
                    <a:pt x="3408" y="1592"/>
                    <a:pt x="3413" y="1605"/>
                  </a:cubicBezTo>
                  <a:cubicBezTo>
                    <a:pt x="3426" y="1638"/>
                    <a:pt x="3455" y="1656"/>
                    <a:pt x="3485" y="1650"/>
                  </a:cubicBezTo>
                  <a:cubicBezTo>
                    <a:pt x="3512" y="1645"/>
                    <a:pt x="3540" y="1625"/>
                    <a:pt x="3560" y="1605"/>
                  </a:cubicBezTo>
                  <a:cubicBezTo>
                    <a:pt x="3579" y="1586"/>
                    <a:pt x="3568" y="1534"/>
                    <a:pt x="3548" y="1513"/>
                  </a:cubicBezTo>
                  <a:close/>
                  <a:moveTo>
                    <a:pt x="3308" y="1850"/>
                  </a:moveTo>
                  <a:cubicBezTo>
                    <a:pt x="3321" y="1883"/>
                    <a:pt x="3341" y="1907"/>
                    <a:pt x="3380" y="1900"/>
                  </a:cubicBezTo>
                  <a:cubicBezTo>
                    <a:pt x="3411" y="1894"/>
                    <a:pt x="3421" y="1871"/>
                    <a:pt x="3413" y="1841"/>
                  </a:cubicBezTo>
                  <a:cubicBezTo>
                    <a:pt x="3355" y="1801"/>
                    <a:pt x="3352" y="1801"/>
                    <a:pt x="3308" y="1850"/>
                  </a:cubicBezTo>
                  <a:close/>
                  <a:moveTo>
                    <a:pt x="3565" y="2032"/>
                  </a:moveTo>
                  <a:cubicBezTo>
                    <a:pt x="3515" y="2083"/>
                    <a:pt x="3505" y="2122"/>
                    <a:pt x="3529" y="2154"/>
                  </a:cubicBezTo>
                  <a:cubicBezTo>
                    <a:pt x="3530" y="2155"/>
                    <a:pt x="3531" y="2157"/>
                    <a:pt x="3532" y="2158"/>
                  </a:cubicBezTo>
                  <a:cubicBezTo>
                    <a:pt x="3624" y="2158"/>
                    <a:pt x="3624" y="2158"/>
                    <a:pt x="3624" y="2158"/>
                  </a:cubicBezTo>
                  <a:cubicBezTo>
                    <a:pt x="3649" y="2138"/>
                    <a:pt x="3650" y="2114"/>
                    <a:pt x="3631" y="2062"/>
                  </a:cubicBezTo>
                  <a:cubicBezTo>
                    <a:pt x="3610" y="2053"/>
                    <a:pt x="3589" y="2043"/>
                    <a:pt x="3565" y="2032"/>
                  </a:cubicBezTo>
                  <a:close/>
                  <a:moveTo>
                    <a:pt x="2582" y="2056"/>
                  </a:moveTo>
                  <a:cubicBezTo>
                    <a:pt x="2560" y="2079"/>
                    <a:pt x="2529" y="2100"/>
                    <a:pt x="2556" y="2133"/>
                  </a:cubicBezTo>
                  <a:cubicBezTo>
                    <a:pt x="2565" y="2144"/>
                    <a:pt x="2593" y="2152"/>
                    <a:pt x="2603" y="2146"/>
                  </a:cubicBezTo>
                  <a:cubicBezTo>
                    <a:pt x="2621" y="2136"/>
                    <a:pt x="2641" y="2115"/>
                    <a:pt x="2643" y="2097"/>
                  </a:cubicBezTo>
                  <a:cubicBezTo>
                    <a:pt x="2645" y="2063"/>
                    <a:pt x="2613" y="2061"/>
                    <a:pt x="2582" y="2056"/>
                  </a:cubicBezTo>
                  <a:close/>
                  <a:moveTo>
                    <a:pt x="3139" y="1841"/>
                  </a:moveTo>
                  <a:cubicBezTo>
                    <a:pt x="3163" y="1832"/>
                    <a:pt x="3181" y="1795"/>
                    <a:pt x="3173" y="1771"/>
                  </a:cubicBezTo>
                  <a:cubicBezTo>
                    <a:pt x="3165" y="1747"/>
                    <a:pt x="3133" y="1734"/>
                    <a:pt x="3102" y="1743"/>
                  </a:cubicBezTo>
                  <a:cubicBezTo>
                    <a:pt x="3073" y="1751"/>
                    <a:pt x="3060" y="1780"/>
                    <a:pt x="3070" y="1811"/>
                  </a:cubicBezTo>
                  <a:cubicBezTo>
                    <a:pt x="3078" y="1837"/>
                    <a:pt x="3112" y="1851"/>
                    <a:pt x="3139" y="1841"/>
                  </a:cubicBezTo>
                  <a:close/>
                  <a:moveTo>
                    <a:pt x="3200" y="1515"/>
                  </a:moveTo>
                  <a:cubicBezTo>
                    <a:pt x="3185" y="1503"/>
                    <a:pt x="3157" y="1495"/>
                    <a:pt x="3137" y="1499"/>
                  </a:cubicBezTo>
                  <a:cubicBezTo>
                    <a:pt x="3102" y="1507"/>
                    <a:pt x="3106" y="1540"/>
                    <a:pt x="3111" y="1579"/>
                  </a:cubicBezTo>
                  <a:cubicBezTo>
                    <a:pt x="3139" y="1581"/>
                    <a:pt x="3164" y="1583"/>
                    <a:pt x="3186" y="1585"/>
                  </a:cubicBezTo>
                  <a:cubicBezTo>
                    <a:pt x="3206" y="1561"/>
                    <a:pt x="3229" y="1538"/>
                    <a:pt x="3200" y="1515"/>
                  </a:cubicBezTo>
                  <a:close/>
                  <a:moveTo>
                    <a:pt x="3274" y="1643"/>
                  </a:moveTo>
                  <a:cubicBezTo>
                    <a:pt x="3239" y="1639"/>
                    <a:pt x="3228" y="1657"/>
                    <a:pt x="3223" y="1723"/>
                  </a:cubicBezTo>
                  <a:cubicBezTo>
                    <a:pt x="3271" y="1767"/>
                    <a:pt x="3276" y="1767"/>
                    <a:pt x="3329" y="1731"/>
                  </a:cubicBezTo>
                  <a:cubicBezTo>
                    <a:pt x="3329" y="1671"/>
                    <a:pt x="3314" y="1646"/>
                    <a:pt x="3274" y="1643"/>
                  </a:cubicBezTo>
                  <a:close/>
                  <a:moveTo>
                    <a:pt x="3116" y="1969"/>
                  </a:moveTo>
                  <a:cubicBezTo>
                    <a:pt x="3078" y="1985"/>
                    <a:pt x="3080" y="2012"/>
                    <a:pt x="3094" y="2045"/>
                  </a:cubicBezTo>
                  <a:cubicBezTo>
                    <a:pt x="3114" y="2052"/>
                    <a:pt x="3133" y="2058"/>
                    <a:pt x="3149" y="2064"/>
                  </a:cubicBezTo>
                  <a:cubicBezTo>
                    <a:pt x="3190" y="2040"/>
                    <a:pt x="3192" y="2010"/>
                    <a:pt x="3173" y="1978"/>
                  </a:cubicBezTo>
                  <a:cubicBezTo>
                    <a:pt x="3160" y="1956"/>
                    <a:pt x="3138" y="1960"/>
                    <a:pt x="3116" y="1969"/>
                  </a:cubicBezTo>
                  <a:close/>
                  <a:moveTo>
                    <a:pt x="3304" y="1431"/>
                  </a:moveTo>
                  <a:cubicBezTo>
                    <a:pt x="3333" y="1422"/>
                    <a:pt x="3352" y="1375"/>
                    <a:pt x="3341" y="1342"/>
                  </a:cubicBezTo>
                  <a:cubicBezTo>
                    <a:pt x="3331" y="1312"/>
                    <a:pt x="3299" y="1298"/>
                    <a:pt x="3266" y="1310"/>
                  </a:cubicBezTo>
                  <a:cubicBezTo>
                    <a:pt x="3231" y="1323"/>
                    <a:pt x="3209" y="1357"/>
                    <a:pt x="3218" y="1386"/>
                  </a:cubicBezTo>
                  <a:cubicBezTo>
                    <a:pt x="3228" y="1415"/>
                    <a:pt x="3275" y="1440"/>
                    <a:pt x="3304" y="1431"/>
                  </a:cubicBezTo>
                  <a:close/>
                  <a:moveTo>
                    <a:pt x="2762" y="1418"/>
                  </a:moveTo>
                  <a:cubicBezTo>
                    <a:pt x="2753" y="1458"/>
                    <a:pt x="2757" y="1488"/>
                    <a:pt x="2801" y="1504"/>
                  </a:cubicBezTo>
                  <a:cubicBezTo>
                    <a:pt x="2864" y="1470"/>
                    <a:pt x="2865" y="1460"/>
                    <a:pt x="2817" y="1406"/>
                  </a:cubicBezTo>
                  <a:cubicBezTo>
                    <a:pt x="2799" y="1410"/>
                    <a:pt x="2779" y="1414"/>
                    <a:pt x="2762" y="1418"/>
                  </a:cubicBezTo>
                  <a:close/>
                  <a:moveTo>
                    <a:pt x="1429" y="27"/>
                  </a:moveTo>
                  <a:cubicBezTo>
                    <a:pt x="1456" y="35"/>
                    <a:pt x="1487" y="28"/>
                    <a:pt x="1496" y="9"/>
                  </a:cubicBezTo>
                  <a:cubicBezTo>
                    <a:pt x="1497" y="6"/>
                    <a:pt x="1498" y="3"/>
                    <a:pt x="1499" y="0"/>
                  </a:cubicBezTo>
                  <a:cubicBezTo>
                    <a:pt x="1394" y="0"/>
                    <a:pt x="1394" y="0"/>
                    <a:pt x="1394" y="0"/>
                  </a:cubicBezTo>
                  <a:cubicBezTo>
                    <a:pt x="1399" y="14"/>
                    <a:pt x="1409" y="22"/>
                    <a:pt x="1429" y="27"/>
                  </a:cubicBezTo>
                  <a:close/>
                  <a:moveTo>
                    <a:pt x="1779" y="0"/>
                  </a:moveTo>
                  <a:cubicBezTo>
                    <a:pt x="1687" y="0"/>
                    <a:pt x="1687" y="0"/>
                    <a:pt x="1687" y="0"/>
                  </a:cubicBezTo>
                  <a:cubicBezTo>
                    <a:pt x="1683" y="9"/>
                    <a:pt x="1681" y="19"/>
                    <a:pt x="1680" y="28"/>
                  </a:cubicBezTo>
                  <a:cubicBezTo>
                    <a:pt x="1678" y="53"/>
                    <a:pt x="1705" y="60"/>
                    <a:pt x="1726" y="64"/>
                  </a:cubicBezTo>
                  <a:cubicBezTo>
                    <a:pt x="1750" y="69"/>
                    <a:pt x="1771" y="49"/>
                    <a:pt x="1787" y="9"/>
                  </a:cubicBezTo>
                  <a:cubicBezTo>
                    <a:pt x="1784" y="6"/>
                    <a:pt x="1781" y="3"/>
                    <a:pt x="1779" y="0"/>
                  </a:cubicBezTo>
                  <a:close/>
                  <a:moveTo>
                    <a:pt x="1596" y="108"/>
                  </a:moveTo>
                  <a:cubicBezTo>
                    <a:pt x="1564" y="118"/>
                    <a:pt x="1553" y="143"/>
                    <a:pt x="1556" y="175"/>
                  </a:cubicBezTo>
                  <a:cubicBezTo>
                    <a:pt x="1560" y="216"/>
                    <a:pt x="1590" y="226"/>
                    <a:pt x="1638" y="237"/>
                  </a:cubicBezTo>
                  <a:cubicBezTo>
                    <a:pt x="1648" y="228"/>
                    <a:pt x="1663" y="214"/>
                    <a:pt x="1673" y="205"/>
                  </a:cubicBezTo>
                  <a:cubicBezTo>
                    <a:pt x="1676" y="135"/>
                    <a:pt x="1644" y="114"/>
                    <a:pt x="1596" y="108"/>
                  </a:cubicBezTo>
                  <a:close/>
                  <a:moveTo>
                    <a:pt x="1817" y="214"/>
                  </a:moveTo>
                  <a:cubicBezTo>
                    <a:pt x="1791" y="212"/>
                    <a:pt x="1772" y="231"/>
                    <a:pt x="1769" y="261"/>
                  </a:cubicBezTo>
                  <a:cubicBezTo>
                    <a:pt x="1767" y="296"/>
                    <a:pt x="1782" y="318"/>
                    <a:pt x="1811" y="318"/>
                  </a:cubicBezTo>
                  <a:cubicBezTo>
                    <a:pt x="1839" y="319"/>
                    <a:pt x="1867" y="297"/>
                    <a:pt x="1869" y="273"/>
                  </a:cubicBezTo>
                  <a:cubicBezTo>
                    <a:pt x="1872" y="245"/>
                    <a:pt x="1847" y="216"/>
                    <a:pt x="1817" y="214"/>
                  </a:cubicBezTo>
                  <a:close/>
                  <a:moveTo>
                    <a:pt x="1040" y="1519"/>
                  </a:moveTo>
                  <a:cubicBezTo>
                    <a:pt x="1014" y="1522"/>
                    <a:pt x="988" y="1525"/>
                    <a:pt x="957" y="1528"/>
                  </a:cubicBezTo>
                  <a:cubicBezTo>
                    <a:pt x="958" y="1551"/>
                    <a:pt x="958" y="1563"/>
                    <a:pt x="958" y="1574"/>
                  </a:cubicBezTo>
                  <a:cubicBezTo>
                    <a:pt x="957" y="1603"/>
                    <a:pt x="973" y="1626"/>
                    <a:pt x="997" y="1632"/>
                  </a:cubicBezTo>
                  <a:cubicBezTo>
                    <a:pt x="1019" y="1637"/>
                    <a:pt x="1047" y="1631"/>
                    <a:pt x="1069" y="1622"/>
                  </a:cubicBezTo>
                  <a:cubicBezTo>
                    <a:pt x="1089" y="1614"/>
                    <a:pt x="1098" y="1572"/>
                    <a:pt x="1090" y="1549"/>
                  </a:cubicBezTo>
                  <a:cubicBezTo>
                    <a:pt x="1082" y="1525"/>
                    <a:pt x="1065" y="1516"/>
                    <a:pt x="1040" y="1519"/>
                  </a:cubicBezTo>
                  <a:close/>
                  <a:moveTo>
                    <a:pt x="863" y="2026"/>
                  </a:moveTo>
                  <a:cubicBezTo>
                    <a:pt x="869" y="2049"/>
                    <a:pt x="896" y="2066"/>
                    <a:pt x="922" y="2063"/>
                  </a:cubicBezTo>
                  <a:cubicBezTo>
                    <a:pt x="957" y="2059"/>
                    <a:pt x="968" y="2043"/>
                    <a:pt x="971" y="1991"/>
                  </a:cubicBezTo>
                  <a:cubicBezTo>
                    <a:pt x="959" y="1977"/>
                    <a:pt x="946" y="1962"/>
                    <a:pt x="931" y="1946"/>
                  </a:cubicBezTo>
                  <a:cubicBezTo>
                    <a:pt x="876" y="1968"/>
                    <a:pt x="856" y="1994"/>
                    <a:pt x="863" y="2026"/>
                  </a:cubicBezTo>
                  <a:close/>
                  <a:moveTo>
                    <a:pt x="880" y="1752"/>
                  </a:moveTo>
                  <a:cubicBezTo>
                    <a:pt x="849" y="1702"/>
                    <a:pt x="847" y="1702"/>
                    <a:pt x="798" y="1724"/>
                  </a:cubicBezTo>
                  <a:cubicBezTo>
                    <a:pt x="796" y="1753"/>
                    <a:pt x="804" y="1778"/>
                    <a:pt x="836" y="1785"/>
                  </a:cubicBezTo>
                  <a:cubicBezTo>
                    <a:pt x="861" y="1791"/>
                    <a:pt x="876" y="1777"/>
                    <a:pt x="880" y="1752"/>
                  </a:cubicBezTo>
                  <a:close/>
                  <a:moveTo>
                    <a:pt x="1830" y="61"/>
                  </a:moveTo>
                  <a:cubicBezTo>
                    <a:pt x="1809" y="81"/>
                    <a:pt x="1813" y="101"/>
                    <a:pt x="1827" y="123"/>
                  </a:cubicBezTo>
                  <a:cubicBezTo>
                    <a:pt x="1840" y="145"/>
                    <a:pt x="1860" y="146"/>
                    <a:pt x="1886" y="141"/>
                  </a:cubicBezTo>
                  <a:cubicBezTo>
                    <a:pt x="1905" y="117"/>
                    <a:pt x="1911" y="93"/>
                    <a:pt x="1893" y="70"/>
                  </a:cubicBezTo>
                  <a:cubicBezTo>
                    <a:pt x="1876" y="50"/>
                    <a:pt x="1852" y="52"/>
                    <a:pt x="1830" y="61"/>
                  </a:cubicBezTo>
                  <a:close/>
                  <a:moveTo>
                    <a:pt x="1016" y="1752"/>
                  </a:moveTo>
                  <a:cubicBezTo>
                    <a:pt x="992" y="1750"/>
                    <a:pt x="969" y="1774"/>
                    <a:pt x="964" y="1805"/>
                  </a:cubicBezTo>
                  <a:cubicBezTo>
                    <a:pt x="960" y="1833"/>
                    <a:pt x="977" y="1856"/>
                    <a:pt x="1004" y="1857"/>
                  </a:cubicBezTo>
                  <a:cubicBezTo>
                    <a:pt x="1037" y="1859"/>
                    <a:pt x="1064" y="1839"/>
                    <a:pt x="1067" y="1812"/>
                  </a:cubicBezTo>
                  <a:cubicBezTo>
                    <a:pt x="1069" y="1783"/>
                    <a:pt x="1046" y="1755"/>
                    <a:pt x="1016" y="1752"/>
                  </a:cubicBezTo>
                  <a:close/>
                  <a:moveTo>
                    <a:pt x="2084" y="1966"/>
                  </a:moveTo>
                  <a:cubicBezTo>
                    <a:pt x="2063" y="1975"/>
                    <a:pt x="2039" y="1985"/>
                    <a:pt x="2017" y="1994"/>
                  </a:cubicBezTo>
                  <a:cubicBezTo>
                    <a:pt x="2003" y="2053"/>
                    <a:pt x="2011" y="2076"/>
                    <a:pt x="2049" y="2090"/>
                  </a:cubicBezTo>
                  <a:cubicBezTo>
                    <a:pt x="2083" y="2103"/>
                    <a:pt x="2115" y="2093"/>
                    <a:pt x="2127" y="2065"/>
                  </a:cubicBezTo>
                  <a:cubicBezTo>
                    <a:pt x="2146" y="2023"/>
                    <a:pt x="2137" y="2002"/>
                    <a:pt x="2084" y="1966"/>
                  </a:cubicBezTo>
                  <a:close/>
                  <a:moveTo>
                    <a:pt x="2346" y="1860"/>
                  </a:moveTo>
                  <a:cubicBezTo>
                    <a:pt x="2375" y="1851"/>
                    <a:pt x="2404" y="1817"/>
                    <a:pt x="2398" y="1792"/>
                  </a:cubicBezTo>
                  <a:cubicBezTo>
                    <a:pt x="2387" y="1752"/>
                    <a:pt x="2357" y="1737"/>
                    <a:pt x="2318" y="1740"/>
                  </a:cubicBezTo>
                  <a:cubicBezTo>
                    <a:pt x="2273" y="1781"/>
                    <a:pt x="2267" y="1801"/>
                    <a:pt x="2288" y="1834"/>
                  </a:cubicBezTo>
                  <a:cubicBezTo>
                    <a:pt x="2301" y="1856"/>
                    <a:pt x="2319" y="1868"/>
                    <a:pt x="2346" y="1860"/>
                  </a:cubicBezTo>
                  <a:close/>
                  <a:moveTo>
                    <a:pt x="2314" y="1423"/>
                  </a:moveTo>
                  <a:cubicBezTo>
                    <a:pt x="2308" y="1394"/>
                    <a:pt x="2268" y="1366"/>
                    <a:pt x="2240" y="1372"/>
                  </a:cubicBezTo>
                  <a:cubicBezTo>
                    <a:pt x="2201" y="1379"/>
                    <a:pt x="2180" y="1421"/>
                    <a:pt x="2192" y="1467"/>
                  </a:cubicBezTo>
                  <a:cubicBezTo>
                    <a:pt x="2202" y="1504"/>
                    <a:pt x="2225" y="1516"/>
                    <a:pt x="2261" y="1505"/>
                  </a:cubicBezTo>
                  <a:cubicBezTo>
                    <a:pt x="2296" y="1495"/>
                    <a:pt x="2321" y="1456"/>
                    <a:pt x="2314" y="1423"/>
                  </a:cubicBezTo>
                  <a:close/>
                  <a:moveTo>
                    <a:pt x="2388" y="1991"/>
                  </a:moveTo>
                  <a:cubicBezTo>
                    <a:pt x="2378" y="1974"/>
                    <a:pt x="2360" y="1952"/>
                    <a:pt x="2344" y="1952"/>
                  </a:cubicBezTo>
                  <a:cubicBezTo>
                    <a:pt x="2304" y="1950"/>
                    <a:pt x="2288" y="1979"/>
                    <a:pt x="2287" y="2017"/>
                  </a:cubicBezTo>
                  <a:cubicBezTo>
                    <a:pt x="2309" y="2046"/>
                    <a:pt x="2335" y="2064"/>
                    <a:pt x="2372" y="2045"/>
                  </a:cubicBezTo>
                  <a:cubicBezTo>
                    <a:pt x="2394" y="2034"/>
                    <a:pt x="2400" y="2011"/>
                    <a:pt x="2388" y="1991"/>
                  </a:cubicBezTo>
                  <a:close/>
                  <a:moveTo>
                    <a:pt x="2390" y="2152"/>
                  </a:moveTo>
                  <a:cubicBezTo>
                    <a:pt x="2384" y="2153"/>
                    <a:pt x="2379" y="2155"/>
                    <a:pt x="2373" y="2158"/>
                  </a:cubicBezTo>
                  <a:cubicBezTo>
                    <a:pt x="2437" y="2158"/>
                    <a:pt x="2437" y="2158"/>
                    <a:pt x="2437" y="2158"/>
                  </a:cubicBezTo>
                  <a:cubicBezTo>
                    <a:pt x="2425" y="2149"/>
                    <a:pt x="2410" y="2146"/>
                    <a:pt x="2390" y="2152"/>
                  </a:cubicBezTo>
                  <a:close/>
                  <a:moveTo>
                    <a:pt x="2021" y="155"/>
                  </a:moveTo>
                  <a:cubicBezTo>
                    <a:pt x="2049" y="161"/>
                    <a:pt x="2069" y="129"/>
                    <a:pt x="2080" y="72"/>
                  </a:cubicBezTo>
                  <a:cubicBezTo>
                    <a:pt x="2044" y="35"/>
                    <a:pt x="2030" y="30"/>
                    <a:pt x="2004" y="45"/>
                  </a:cubicBezTo>
                  <a:cubicBezTo>
                    <a:pt x="1984" y="57"/>
                    <a:pt x="1967" y="99"/>
                    <a:pt x="1979" y="123"/>
                  </a:cubicBezTo>
                  <a:cubicBezTo>
                    <a:pt x="1987" y="138"/>
                    <a:pt x="2005" y="152"/>
                    <a:pt x="2021" y="155"/>
                  </a:cubicBezTo>
                  <a:close/>
                  <a:moveTo>
                    <a:pt x="2101" y="311"/>
                  </a:moveTo>
                  <a:cubicBezTo>
                    <a:pt x="2094" y="260"/>
                    <a:pt x="2087" y="249"/>
                    <a:pt x="2054" y="244"/>
                  </a:cubicBezTo>
                  <a:cubicBezTo>
                    <a:pt x="2016" y="238"/>
                    <a:pt x="2004" y="248"/>
                    <a:pt x="1982" y="305"/>
                  </a:cubicBezTo>
                  <a:cubicBezTo>
                    <a:pt x="2024" y="372"/>
                    <a:pt x="2049" y="373"/>
                    <a:pt x="2101" y="311"/>
                  </a:cubicBezTo>
                  <a:close/>
                  <a:moveTo>
                    <a:pt x="2410" y="1556"/>
                  </a:moveTo>
                  <a:cubicBezTo>
                    <a:pt x="2386" y="1564"/>
                    <a:pt x="2370" y="1594"/>
                    <a:pt x="2375" y="1619"/>
                  </a:cubicBezTo>
                  <a:cubicBezTo>
                    <a:pt x="2381" y="1644"/>
                    <a:pt x="2410" y="1665"/>
                    <a:pt x="2433" y="1661"/>
                  </a:cubicBezTo>
                  <a:cubicBezTo>
                    <a:pt x="2462" y="1656"/>
                    <a:pt x="2485" y="1620"/>
                    <a:pt x="2477" y="1591"/>
                  </a:cubicBezTo>
                  <a:cubicBezTo>
                    <a:pt x="2470" y="1565"/>
                    <a:pt x="2436" y="1547"/>
                    <a:pt x="2410" y="1556"/>
                  </a:cubicBezTo>
                  <a:close/>
                  <a:moveTo>
                    <a:pt x="2228" y="67"/>
                  </a:moveTo>
                  <a:cubicBezTo>
                    <a:pt x="2243" y="49"/>
                    <a:pt x="2248" y="29"/>
                    <a:pt x="2232" y="10"/>
                  </a:cubicBezTo>
                  <a:cubicBezTo>
                    <a:pt x="2229" y="6"/>
                    <a:pt x="2226" y="3"/>
                    <a:pt x="2223" y="0"/>
                  </a:cubicBezTo>
                  <a:cubicBezTo>
                    <a:pt x="2154" y="0"/>
                    <a:pt x="2154" y="0"/>
                    <a:pt x="2154" y="0"/>
                  </a:cubicBezTo>
                  <a:cubicBezTo>
                    <a:pt x="2147" y="48"/>
                    <a:pt x="2154" y="67"/>
                    <a:pt x="2182" y="78"/>
                  </a:cubicBezTo>
                  <a:cubicBezTo>
                    <a:pt x="2200" y="85"/>
                    <a:pt x="2216" y="83"/>
                    <a:pt x="2228" y="67"/>
                  </a:cubicBezTo>
                  <a:close/>
                  <a:moveTo>
                    <a:pt x="2088" y="1653"/>
                  </a:moveTo>
                  <a:cubicBezTo>
                    <a:pt x="2057" y="1652"/>
                    <a:pt x="2030" y="1675"/>
                    <a:pt x="2024" y="1708"/>
                  </a:cubicBezTo>
                  <a:cubicBezTo>
                    <a:pt x="2018" y="1742"/>
                    <a:pt x="2027" y="1769"/>
                    <a:pt x="2058" y="1786"/>
                  </a:cubicBezTo>
                  <a:cubicBezTo>
                    <a:pt x="2094" y="1807"/>
                    <a:pt x="2116" y="1798"/>
                    <a:pt x="2167" y="1742"/>
                  </a:cubicBezTo>
                  <a:cubicBezTo>
                    <a:pt x="2148" y="1678"/>
                    <a:pt x="2127" y="1654"/>
                    <a:pt x="2088" y="1653"/>
                  </a:cubicBezTo>
                  <a:close/>
                </a:path>
              </a:pathLst>
            </a:custGeom>
            <a:solidFill>
              <a:schemeClr val="accent1"/>
            </a:solidFill>
            <a:ln>
              <a:noFill/>
            </a:ln>
          </p:spPr>
        </p:sp>
        <p:sp>
          <p:nvSpPr>
            <p:cNvPr id="14" name="Freeform 5"/>
            <p:cNvSpPr>
              <a:spLocks noEditPoints="1"/>
            </p:cNvSpPr>
            <p:nvPr/>
          </p:nvSpPr>
          <p:spPr bwMode="auto">
            <a:xfrm>
              <a:off x="-3175" y="0"/>
              <a:ext cx="12201525" cy="4895850"/>
            </a:xfrm>
            <a:custGeom>
              <a:avLst/>
              <a:gdLst/>
              <a:ahLst/>
              <a:cxnLst/>
              <a:rect l="0" t="0" r="r" b="b"/>
              <a:pathLst>
                <a:path w="3843" h="1540">
                  <a:moveTo>
                    <a:pt x="263" y="102"/>
                  </a:moveTo>
                  <a:cubicBezTo>
                    <a:pt x="285" y="93"/>
                    <a:pt x="295" y="65"/>
                    <a:pt x="285" y="38"/>
                  </a:cubicBezTo>
                  <a:cubicBezTo>
                    <a:pt x="278" y="17"/>
                    <a:pt x="247" y="3"/>
                    <a:pt x="226" y="11"/>
                  </a:cubicBezTo>
                  <a:cubicBezTo>
                    <a:pt x="207" y="18"/>
                    <a:pt x="193" y="58"/>
                    <a:pt x="202" y="80"/>
                  </a:cubicBezTo>
                  <a:cubicBezTo>
                    <a:pt x="210" y="99"/>
                    <a:pt x="240" y="110"/>
                    <a:pt x="263" y="102"/>
                  </a:cubicBezTo>
                  <a:close/>
                  <a:moveTo>
                    <a:pt x="1265" y="813"/>
                  </a:moveTo>
                  <a:cubicBezTo>
                    <a:pt x="1291" y="808"/>
                    <a:pt x="1313" y="801"/>
                    <a:pt x="1314" y="771"/>
                  </a:cubicBezTo>
                  <a:cubicBezTo>
                    <a:pt x="1315" y="752"/>
                    <a:pt x="1301" y="735"/>
                    <a:pt x="1282" y="733"/>
                  </a:cubicBezTo>
                  <a:cubicBezTo>
                    <a:pt x="1263" y="730"/>
                    <a:pt x="1244" y="732"/>
                    <a:pt x="1233" y="751"/>
                  </a:cubicBezTo>
                  <a:cubicBezTo>
                    <a:pt x="1223" y="770"/>
                    <a:pt x="1230" y="784"/>
                    <a:pt x="1265" y="813"/>
                  </a:cubicBezTo>
                  <a:close/>
                  <a:moveTo>
                    <a:pt x="130" y="169"/>
                  </a:moveTo>
                  <a:cubicBezTo>
                    <a:pt x="146" y="162"/>
                    <a:pt x="154" y="138"/>
                    <a:pt x="146" y="119"/>
                  </a:cubicBezTo>
                  <a:cubicBezTo>
                    <a:pt x="138" y="98"/>
                    <a:pt x="115" y="89"/>
                    <a:pt x="94" y="97"/>
                  </a:cubicBezTo>
                  <a:cubicBezTo>
                    <a:pt x="74" y="105"/>
                    <a:pt x="64" y="129"/>
                    <a:pt x="72" y="149"/>
                  </a:cubicBezTo>
                  <a:cubicBezTo>
                    <a:pt x="81" y="168"/>
                    <a:pt x="110" y="179"/>
                    <a:pt x="130" y="169"/>
                  </a:cubicBezTo>
                  <a:close/>
                  <a:moveTo>
                    <a:pt x="72" y="470"/>
                  </a:moveTo>
                  <a:cubicBezTo>
                    <a:pt x="87" y="481"/>
                    <a:pt x="101" y="494"/>
                    <a:pt x="114" y="477"/>
                  </a:cubicBezTo>
                  <a:cubicBezTo>
                    <a:pt x="121" y="467"/>
                    <a:pt x="124" y="450"/>
                    <a:pt x="121" y="439"/>
                  </a:cubicBezTo>
                  <a:cubicBezTo>
                    <a:pt x="115" y="418"/>
                    <a:pt x="96" y="421"/>
                    <a:pt x="73" y="426"/>
                  </a:cubicBezTo>
                  <a:cubicBezTo>
                    <a:pt x="73" y="442"/>
                    <a:pt x="72" y="457"/>
                    <a:pt x="72" y="470"/>
                  </a:cubicBezTo>
                  <a:close/>
                  <a:moveTo>
                    <a:pt x="107" y="240"/>
                  </a:moveTo>
                  <a:cubicBezTo>
                    <a:pt x="130" y="276"/>
                    <a:pt x="135" y="276"/>
                    <a:pt x="166" y="246"/>
                  </a:cubicBezTo>
                  <a:cubicBezTo>
                    <a:pt x="163" y="235"/>
                    <a:pt x="160" y="224"/>
                    <a:pt x="157" y="214"/>
                  </a:cubicBezTo>
                  <a:cubicBezTo>
                    <a:pt x="133" y="210"/>
                    <a:pt x="115" y="213"/>
                    <a:pt x="107" y="240"/>
                  </a:cubicBezTo>
                  <a:close/>
                  <a:moveTo>
                    <a:pt x="1360" y="997"/>
                  </a:moveTo>
                  <a:cubicBezTo>
                    <a:pt x="1383" y="1003"/>
                    <a:pt x="1408" y="988"/>
                    <a:pt x="1414" y="966"/>
                  </a:cubicBezTo>
                  <a:cubicBezTo>
                    <a:pt x="1419" y="943"/>
                    <a:pt x="1400" y="915"/>
                    <a:pt x="1377" y="910"/>
                  </a:cubicBezTo>
                  <a:cubicBezTo>
                    <a:pt x="1357" y="906"/>
                    <a:pt x="1334" y="922"/>
                    <a:pt x="1329" y="943"/>
                  </a:cubicBezTo>
                  <a:cubicBezTo>
                    <a:pt x="1322" y="967"/>
                    <a:pt x="1336" y="990"/>
                    <a:pt x="1360" y="997"/>
                  </a:cubicBezTo>
                  <a:close/>
                  <a:moveTo>
                    <a:pt x="1530" y="594"/>
                  </a:moveTo>
                  <a:cubicBezTo>
                    <a:pt x="1550" y="599"/>
                    <a:pt x="1580" y="583"/>
                    <a:pt x="1586" y="564"/>
                  </a:cubicBezTo>
                  <a:cubicBezTo>
                    <a:pt x="1591" y="545"/>
                    <a:pt x="1573" y="517"/>
                    <a:pt x="1551" y="511"/>
                  </a:cubicBezTo>
                  <a:cubicBezTo>
                    <a:pt x="1531" y="506"/>
                    <a:pt x="1512" y="518"/>
                    <a:pt x="1507" y="540"/>
                  </a:cubicBezTo>
                  <a:cubicBezTo>
                    <a:pt x="1501" y="564"/>
                    <a:pt x="1511" y="589"/>
                    <a:pt x="1530" y="594"/>
                  </a:cubicBezTo>
                  <a:close/>
                  <a:moveTo>
                    <a:pt x="1395" y="819"/>
                  </a:moveTo>
                  <a:cubicBezTo>
                    <a:pt x="1391" y="830"/>
                    <a:pt x="1386" y="842"/>
                    <a:pt x="1382" y="853"/>
                  </a:cubicBezTo>
                  <a:cubicBezTo>
                    <a:pt x="1401" y="872"/>
                    <a:pt x="1418" y="881"/>
                    <a:pt x="1443" y="863"/>
                  </a:cubicBezTo>
                  <a:cubicBezTo>
                    <a:pt x="1447" y="816"/>
                    <a:pt x="1443" y="812"/>
                    <a:pt x="1395" y="819"/>
                  </a:cubicBezTo>
                  <a:close/>
                  <a:moveTo>
                    <a:pt x="1425" y="678"/>
                  </a:moveTo>
                  <a:cubicBezTo>
                    <a:pt x="1434" y="635"/>
                    <a:pt x="1428" y="621"/>
                    <a:pt x="1399" y="608"/>
                  </a:cubicBezTo>
                  <a:cubicBezTo>
                    <a:pt x="1381" y="601"/>
                    <a:pt x="1366" y="605"/>
                    <a:pt x="1354" y="620"/>
                  </a:cubicBezTo>
                  <a:cubicBezTo>
                    <a:pt x="1342" y="637"/>
                    <a:pt x="1343" y="669"/>
                    <a:pt x="1357" y="685"/>
                  </a:cubicBezTo>
                  <a:cubicBezTo>
                    <a:pt x="1371" y="702"/>
                    <a:pt x="1384" y="701"/>
                    <a:pt x="1425" y="678"/>
                  </a:cubicBezTo>
                  <a:close/>
                  <a:moveTo>
                    <a:pt x="1514" y="777"/>
                  </a:moveTo>
                  <a:cubicBezTo>
                    <a:pt x="1529" y="765"/>
                    <a:pt x="1533" y="750"/>
                    <a:pt x="1524" y="733"/>
                  </a:cubicBezTo>
                  <a:cubicBezTo>
                    <a:pt x="1513" y="710"/>
                    <a:pt x="1492" y="705"/>
                    <a:pt x="1456" y="717"/>
                  </a:cubicBezTo>
                  <a:cubicBezTo>
                    <a:pt x="1454" y="730"/>
                    <a:pt x="1451" y="745"/>
                    <a:pt x="1448" y="761"/>
                  </a:cubicBezTo>
                  <a:cubicBezTo>
                    <a:pt x="1486" y="792"/>
                    <a:pt x="1494" y="794"/>
                    <a:pt x="1514" y="777"/>
                  </a:cubicBezTo>
                  <a:close/>
                  <a:moveTo>
                    <a:pt x="159" y="317"/>
                  </a:moveTo>
                  <a:cubicBezTo>
                    <a:pt x="115" y="315"/>
                    <a:pt x="108" y="318"/>
                    <a:pt x="102" y="341"/>
                  </a:cubicBezTo>
                  <a:cubicBezTo>
                    <a:pt x="98" y="358"/>
                    <a:pt x="103" y="371"/>
                    <a:pt x="119" y="379"/>
                  </a:cubicBezTo>
                  <a:cubicBezTo>
                    <a:pt x="140" y="389"/>
                    <a:pt x="158" y="381"/>
                    <a:pt x="177" y="353"/>
                  </a:cubicBezTo>
                  <a:cubicBezTo>
                    <a:pt x="172" y="342"/>
                    <a:pt x="166" y="330"/>
                    <a:pt x="159" y="317"/>
                  </a:cubicBezTo>
                  <a:close/>
                  <a:moveTo>
                    <a:pt x="267" y="322"/>
                  </a:moveTo>
                  <a:cubicBezTo>
                    <a:pt x="247" y="318"/>
                    <a:pt x="238" y="325"/>
                    <a:pt x="221" y="364"/>
                  </a:cubicBezTo>
                  <a:cubicBezTo>
                    <a:pt x="238" y="400"/>
                    <a:pt x="250" y="407"/>
                    <a:pt x="278" y="401"/>
                  </a:cubicBezTo>
                  <a:cubicBezTo>
                    <a:pt x="296" y="396"/>
                    <a:pt x="304" y="385"/>
                    <a:pt x="304" y="367"/>
                  </a:cubicBezTo>
                  <a:cubicBezTo>
                    <a:pt x="304" y="348"/>
                    <a:pt x="286" y="326"/>
                    <a:pt x="267" y="322"/>
                  </a:cubicBezTo>
                  <a:close/>
                  <a:moveTo>
                    <a:pt x="45" y="51"/>
                  </a:moveTo>
                  <a:cubicBezTo>
                    <a:pt x="60" y="46"/>
                    <a:pt x="70" y="25"/>
                    <a:pt x="64" y="10"/>
                  </a:cubicBezTo>
                  <a:cubicBezTo>
                    <a:pt x="62" y="6"/>
                    <a:pt x="60" y="3"/>
                    <a:pt x="57" y="0"/>
                  </a:cubicBezTo>
                  <a:cubicBezTo>
                    <a:pt x="12" y="0"/>
                    <a:pt x="12" y="0"/>
                    <a:pt x="12" y="0"/>
                  </a:cubicBezTo>
                  <a:cubicBezTo>
                    <a:pt x="4" y="7"/>
                    <a:pt x="0" y="18"/>
                    <a:pt x="2" y="27"/>
                  </a:cubicBezTo>
                  <a:cubicBezTo>
                    <a:pt x="6" y="44"/>
                    <a:pt x="28" y="56"/>
                    <a:pt x="45" y="51"/>
                  </a:cubicBezTo>
                  <a:close/>
                  <a:moveTo>
                    <a:pt x="264" y="179"/>
                  </a:moveTo>
                  <a:cubicBezTo>
                    <a:pt x="247" y="196"/>
                    <a:pt x="235" y="214"/>
                    <a:pt x="251" y="236"/>
                  </a:cubicBezTo>
                  <a:cubicBezTo>
                    <a:pt x="261" y="251"/>
                    <a:pt x="280" y="255"/>
                    <a:pt x="295" y="246"/>
                  </a:cubicBezTo>
                  <a:cubicBezTo>
                    <a:pt x="310" y="237"/>
                    <a:pt x="323" y="226"/>
                    <a:pt x="320" y="206"/>
                  </a:cubicBezTo>
                  <a:cubicBezTo>
                    <a:pt x="318" y="187"/>
                    <a:pt x="305" y="181"/>
                    <a:pt x="264" y="179"/>
                  </a:cubicBezTo>
                  <a:close/>
                  <a:moveTo>
                    <a:pt x="191" y="483"/>
                  </a:moveTo>
                  <a:cubicBezTo>
                    <a:pt x="174" y="489"/>
                    <a:pt x="160" y="518"/>
                    <a:pt x="167" y="535"/>
                  </a:cubicBezTo>
                  <a:cubicBezTo>
                    <a:pt x="173" y="552"/>
                    <a:pt x="202" y="562"/>
                    <a:pt x="221" y="554"/>
                  </a:cubicBezTo>
                  <a:cubicBezTo>
                    <a:pt x="238" y="547"/>
                    <a:pt x="245" y="528"/>
                    <a:pt x="237" y="509"/>
                  </a:cubicBezTo>
                  <a:cubicBezTo>
                    <a:pt x="229" y="488"/>
                    <a:pt x="207" y="476"/>
                    <a:pt x="191" y="483"/>
                  </a:cubicBezTo>
                  <a:close/>
                  <a:moveTo>
                    <a:pt x="29" y="208"/>
                  </a:moveTo>
                  <a:cubicBezTo>
                    <a:pt x="35" y="186"/>
                    <a:pt x="23" y="171"/>
                    <a:pt x="1" y="162"/>
                  </a:cubicBezTo>
                  <a:cubicBezTo>
                    <a:pt x="1" y="233"/>
                    <a:pt x="1" y="233"/>
                    <a:pt x="1" y="233"/>
                  </a:cubicBezTo>
                  <a:cubicBezTo>
                    <a:pt x="15" y="233"/>
                    <a:pt x="25" y="221"/>
                    <a:pt x="29" y="208"/>
                  </a:cubicBezTo>
                  <a:close/>
                  <a:moveTo>
                    <a:pt x="96" y="590"/>
                  </a:moveTo>
                  <a:cubicBezTo>
                    <a:pt x="82" y="598"/>
                    <a:pt x="75" y="602"/>
                    <a:pt x="67" y="605"/>
                  </a:cubicBezTo>
                  <a:cubicBezTo>
                    <a:pt x="48" y="614"/>
                    <a:pt x="39" y="632"/>
                    <a:pt x="43" y="649"/>
                  </a:cubicBezTo>
                  <a:cubicBezTo>
                    <a:pt x="47" y="665"/>
                    <a:pt x="60" y="681"/>
                    <a:pt x="72" y="692"/>
                  </a:cubicBezTo>
                  <a:cubicBezTo>
                    <a:pt x="84" y="703"/>
                    <a:pt x="114" y="695"/>
                    <a:pt x="127" y="682"/>
                  </a:cubicBezTo>
                  <a:cubicBezTo>
                    <a:pt x="139" y="669"/>
                    <a:pt x="140" y="655"/>
                    <a:pt x="129" y="640"/>
                  </a:cubicBezTo>
                  <a:cubicBezTo>
                    <a:pt x="119" y="625"/>
                    <a:pt x="109" y="609"/>
                    <a:pt x="96" y="590"/>
                  </a:cubicBezTo>
                  <a:close/>
                  <a:moveTo>
                    <a:pt x="28" y="361"/>
                  </a:moveTo>
                  <a:cubicBezTo>
                    <a:pt x="44" y="367"/>
                    <a:pt x="55" y="359"/>
                    <a:pt x="62" y="346"/>
                  </a:cubicBezTo>
                  <a:cubicBezTo>
                    <a:pt x="71" y="327"/>
                    <a:pt x="57" y="311"/>
                    <a:pt x="25" y="302"/>
                  </a:cubicBezTo>
                  <a:cubicBezTo>
                    <a:pt x="7" y="339"/>
                    <a:pt x="9" y="353"/>
                    <a:pt x="28" y="361"/>
                  </a:cubicBezTo>
                  <a:close/>
                  <a:moveTo>
                    <a:pt x="1" y="497"/>
                  </a:moveTo>
                  <a:cubicBezTo>
                    <a:pt x="1" y="559"/>
                    <a:pt x="1" y="559"/>
                    <a:pt x="1" y="559"/>
                  </a:cubicBezTo>
                  <a:cubicBezTo>
                    <a:pt x="28" y="556"/>
                    <a:pt x="40" y="545"/>
                    <a:pt x="41" y="524"/>
                  </a:cubicBezTo>
                  <a:cubicBezTo>
                    <a:pt x="41" y="505"/>
                    <a:pt x="32" y="499"/>
                    <a:pt x="1" y="497"/>
                  </a:cubicBezTo>
                  <a:close/>
                  <a:moveTo>
                    <a:pt x="3788" y="1004"/>
                  </a:moveTo>
                  <a:cubicBezTo>
                    <a:pt x="3779" y="1017"/>
                    <a:pt x="3783" y="1028"/>
                    <a:pt x="3802" y="1041"/>
                  </a:cubicBezTo>
                  <a:cubicBezTo>
                    <a:pt x="3820" y="1038"/>
                    <a:pt x="3828" y="1026"/>
                    <a:pt x="3828" y="1008"/>
                  </a:cubicBezTo>
                  <a:cubicBezTo>
                    <a:pt x="3805" y="993"/>
                    <a:pt x="3795" y="992"/>
                    <a:pt x="3788" y="1004"/>
                  </a:cubicBezTo>
                  <a:close/>
                  <a:moveTo>
                    <a:pt x="3744" y="975"/>
                  </a:moveTo>
                  <a:cubicBezTo>
                    <a:pt x="3769" y="963"/>
                    <a:pt x="3778" y="953"/>
                    <a:pt x="3772" y="941"/>
                  </a:cubicBezTo>
                  <a:cubicBezTo>
                    <a:pt x="3767" y="932"/>
                    <a:pt x="3756" y="924"/>
                    <a:pt x="3746" y="921"/>
                  </a:cubicBezTo>
                  <a:cubicBezTo>
                    <a:pt x="3734" y="917"/>
                    <a:pt x="3728" y="930"/>
                    <a:pt x="3724" y="939"/>
                  </a:cubicBezTo>
                  <a:cubicBezTo>
                    <a:pt x="3719" y="951"/>
                    <a:pt x="3726" y="963"/>
                    <a:pt x="3744" y="975"/>
                  </a:cubicBezTo>
                  <a:close/>
                  <a:moveTo>
                    <a:pt x="3684" y="983"/>
                  </a:moveTo>
                  <a:cubicBezTo>
                    <a:pt x="3671" y="987"/>
                    <a:pt x="3669" y="997"/>
                    <a:pt x="3669" y="1010"/>
                  </a:cubicBezTo>
                  <a:cubicBezTo>
                    <a:pt x="3678" y="1022"/>
                    <a:pt x="3690" y="1028"/>
                    <a:pt x="3703" y="1021"/>
                  </a:cubicBezTo>
                  <a:cubicBezTo>
                    <a:pt x="3714" y="1015"/>
                    <a:pt x="3716" y="1003"/>
                    <a:pt x="3714" y="991"/>
                  </a:cubicBezTo>
                  <a:cubicBezTo>
                    <a:pt x="3707" y="979"/>
                    <a:pt x="3696" y="978"/>
                    <a:pt x="3684" y="983"/>
                  </a:cubicBezTo>
                  <a:close/>
                  <a:moveTo>
                    <a:pt x="3716" y="871"/>
                  </a:moveTo>
                  <a:cubicBezTo>
                    <a:pt x="3715" y="854"/>
                    <a:pt x="3704" y="846"/>
                    <a:pt x="3688" y="844"/>
                  </a:cubicBezTo>
                  <a:cubicBezTo>
                    <a:pt x="3667" y="842"/>
                    <a:pt x="3659" y="855"/>
                    <a:pt x="3648" y="878"/>
                  </a:cubicBezTo>
                  <a:cubicBezTo>
                    <a:pt x="3652" y="883"/>
                    <a:pt x="3657" y="892"/>
                    <a:pt x="3660" y="898"/>
                  </a:cubicBezTo>
                  <a:cubicBezTo>
                    <a:pt x="3694" y="907"/>
                    <a:pt x="3708" y="894"/>
                    <a:pt x="3716" y="871"/>
                  </a:cubicBezTo>
                  <a:close/>
                  <a:moveTo>
                    <a:pt x="3682" y="1113"/>
                  </a:moveTo>
                  <a:cubicBezTo>
                    <a:pt x="3704" y="1099"/>
                    <a:pt x="3708" y="1093"/>
                    <a:pt x="3703" y="1078"/>
                  </a:cubicBezTo>
                  <a:cubicBezTo>
                    <a:pt x="3699" y="1067"/>
                    <a:pt x="3680" y="1054"/>
                    <a:pt x="3667" y="1058"/>
                  </a:cubicBezTo>
                  <a:cubicBezTo>
                    <a:pt x="3659" y="1060"/>
                    <a:pt x="3650" y="1067"/>
                    <a:pt x="3647" y="1075"/>
                  </a:cubicBezTo>
                  <a:cubicBezTo>
                    <a:pt x="3641" y="1088"/>
                    <a:pt x="3655" y="1101"/>
                    <a:pt x="3682" y="1113"/>
                  </a:cubicBezTo>
                  <a:close/>
                  <a:moveTo>
                    <a:pt x="3764" y="1065"/>
                  </a:moveTo>
                  <a:cubicBezTo>
                    <a:pt x="3752" y="1061"/>
                    <a:pt x="3736" y="1068"/>
                    <a:pt x="3732" y="1079"/>
                  </a:cubicBezTo>
                  <a:cubicBezTo>
                    <a:pt x="3728" y="1091"/>
                    <a:pt x="3738" y="1109"/>
                    <a:pt x="3752" y="1114"/>
                  </a:cubicBezTo>
                  <a:cubicBezTo>
                    <a:pt x="3764" y="1118"/>
                    <a:pt x="3771" y="1112"/>
                    <a:pt x="3776" y="1096"/>
                  </a:cubicBezTo>
                  <a:cubicBezTo>
                    <a:pt x="3781" y="1080"/>
                    <a:pt x="3777" y="1069"/>
                    <a:pt x="3764" y="1065"/>
                  </a:cubicBezTo>
                  <a:close/>
                  <a:moveTo>
                    <a:pt x="1562" y="679"/>
                  </a:moveTo>
                  <a:cubicBezTo>
                    <a:pt x="1554" y="701"/>
                    <a:pt x="1573" y="710"/>
                    <a:pt x="1596" y="722"/>
                  </a:cubicBezTo>
                  <a:cubicBezTo>
                    <a:pt x="1607" y="707"/>
                    <a:pt x="1617" y="695"/>
                    <a:pt x="1626" y="683"/>
                  </a:cubicBezTo>
                  <a:cubicBezTo>
                    <a:pt x="1620" y="664"/>
                    <a:pt x="1616" y="643"/>
                    <a:pt x="1594" y="650"/>
                  </a:cubicBezTo>
                  <a:cubicBezTo>
                    <a:pt x="1581" y="654"/>
                    <a:pt x="1567" y="667"/>
                    <a:pt x="1562" y="679"/>
                  </a:cubicBezTo>
                  <a:close/>
                  <a:moveTo>
                    <a:pt x="1222" y="1098"/>
                  </a:moveTo>
                  <a:cubicBezTo>
                    <a:pt x="1204" y="1090"/>
                    <a:pt x="1175" y="1102"/>
                    <a:pt x="1167" y="1119"/>
                  </a:cubicBezTo>
                  <a:cubicBezTo>
                    <a:pt x="1157" y="1143"/>
                    <a:pt x="1173" y="1170"/>
                    <a:pt x="1202" y="1180"/>
                  </a:cubicBezTo>
                  <a:cubicBezTo>
                    <a:pt x="1225" y="1188"/>
                    <a:pt x="1241" y="1180"/>
                    <a:pt x="1248" y="1156"/>
                  </a:cubicBezTo>
                  <a:cubicBezTo>
                    <a:pt x="1255" y="1133"/>
                    <a:pt x="1243" y="1106"/>
                    <a:pt x="1222" y="1098"/>
                  </a:cubicBezTo>
                  <a:close/>
                  <a:moveTo>
                    <a:pt x="3808" y="834"/>
                  </a:moveTo>
                  <a:cubicBezTo>
                    <a:pt x="3823" y="823"/>
                    <a:pt x="3825" y="816"/>
                    <a:pt x="3815" y="787"/>
                  </a:cubicBezTo>
                  <a:cubicBezTo>
                    <a:pt x="3790" y="780"/>
                    <a:pt x="3782" y="782"/>
                    <a:pt x="3774" y="798"/>
                  </a:cubicBezTo>
                  <a:cubicBezTo>
                    <a:pt x="3767" y="810"/>
                    <a:pt x="3767" y="826"/>
                    <a:pt x="3776" y="833"/>
                  </a:cubicBezTo>
                  <a:cubicBezTo>
                    <a:pt x="3786" y="840"/>
                    <a:pt x="3797" y="842"/>
                    <a:pt x="3808" y="834"/>
                  </a:cubicBezTo>
                  <a:close/>
                  <a:moveTo>
                    <a:pt x="3810" y="1116"/>
                  </a:moveTo>
                  <a:cubicBezTo>
                    <a:pt x="3815" y="1119"/>
                    <a:pt x="3823" y="1121"/>
                    <a:pt x="3828" y="1119"/>
                  </a:cubicBezTo>
                  <a:cubicBezTo>
                    <a:pt x="3843" y="1113"/>
                    <a:pt x="3842" y="1100"/>
                    <a:pt x="3838" y="1084"/>
                  </a:cubicBezTo>
                  <a:cubicBezTo>
                    <a:pt x="3829" y="1083"/>
                    <a:pt x="3820" y="1082"/>
                    <a:pt x="3813" y="1082"/>
                  </a:cubicBezTo>
                  <a:cubicBezTo>
                    <a:pt x="3805" y="1095"/>
                    <a:pt x="3799" y="1106"/>
                    <a:pt x="3810" y="1116"/>
                  </a:cubicBezTo>
                  <a:close/>
                  <a:moveTo>
                    <a:pt x="2155" y="868"/>
                  </a:moveTo>
                  <a:cubicBezTo>
                    <a:pt x="2184" y="881"/>
                    <a:pt x="2204" y="864"/>
                    <a:pt x="2226" y="843"/>
                  </a:cubicBezTo>
                  <a:cubicBezTo>
                    <a:pt x="2219" y="825"/>
                    <a:pt x="2212" y="807"/>
                    <a:pt x="2205" y="789"/>
                  </a:cubicBezTo>
                  <a:cubicBezTo>
                    <a:pt x="2157" y="788"/>
                    <a:pt x="2141" y="793"/>
                    <a:pt x="2134" y="812"/>
                  </a:cubicBezTo>
                  <a:cubicBezTo>
                    <a:pt x="2128" y="830"/>
                    <a:pt x="2138" y="860"/>
                    <a:pt x="2155" y="868"/>
                  </a:cubicBezTo>
                  <a:close/>
                  <a:moveTo>
                    <a:pt x="1795" y="1157"/>
                  </a:moveTo>
                  <a:cubicBezTo>
                    <a:pt x="1832" y="1180"/>
                    <a:pt x="1847" y="1181"/>
                    <a:pt x="1859" y="1162"/>
                  </a:cubicBezTo>
                  <a:cubicBezTo>
                    <a:pt x="1872" y="1141"/>
                    <a:pt x="1864" y="1124"/>
                    <a:pt x="1834" y="1103"/>
                  </a:cubicBezTo>
                  <a:cubicBezTo>
                    <a:pt x="1805" y="1110"/>
                    <a:pt x="1794" y="1129"/>
                    <a:pt x="1795" y="1157"/>
                  </a:cubicBezTo>
                  <a:close/>
                  <a:moveTo>
                    <a:pt x="1868" y="692"/>
                  </a:moveTo>
                  <a:cubicBezTo>
                    <a:pt x="1876" y="674"/>
                    <a:pt x="1867" y="660"/>
                    <a:pt x="1848" y="653"/>
                  </a:cubicBezTo>
                  <a:cubicBezTo>
                    <a:pt x="1805" y="670"/>
                    <a:pt x="1804" y="672"/>
                    <a:pt x="1815" y="713"/>
                  </a:cubicBezTo>
                  <a:cubicBezTo>
                    <a:pt x="1837" y="718"/>
                    <a:pt x="1857" y="716"/>
                    <a:pt x="1868" y="692"/>
                  </a:cubicBezTo>
                  <a:close/>
                  <a:moveTo>
                    <a:pt x="1843" y="900"/>
                  </a:moveTo>
                  <a:cubicBezTo>
                    <a:pt x="1853" y="892"/>
                    <a:pt x="1864" y="884"/>
                    <a:pt x="1873" y="877"/>
                  </a:cubicBezTo>
                  <a:cubicBezTo>
                    <a:pt x="1875" y="846"/>
                    <a:pt x="1859" y="834"/>
                    <a:pt x="1835" y="833"/>
                  </a:cubicBezTo>
                  <a:cubicBezTo>
                    <a:pt x="1818" y="832"/>
                    <a:pt x="1812" y="846"/>
                    <a:pt x="1809" y="860"/>
                  </a:cubicBezTo>
                  <a:cubicBezTo>
                    <a:pt x="1804" y="887"/>
                    <a:pt x="1819" y="896"/>
                    <a:pt x="1843" y="900"/>
                  </a:cubicBezTo>
                  <a:close/>
                  <a:moveTo>
                    <a:pt x="1695" y="1224"/>
                  </a:moveTo>
                  <a:cubicBezTo>
                    <a:pt x="1704" y="1223"/>
                    <a:pt x="1719" y="1211"/>
                    <a:pt x="1719" y="1203"/>
                  </a:cubicBezTo>
                  <a:cubicBezTo>
                    <a:pt x="1720" y="1190"/>
                    <a:pt x="1716" y="1171"/>
                    <a:pt x="1707" y="1164"/>
                  </a:cubicBezTo>
                  <a:cubicBezTo>
                    <a:pt x="1690" y="1150"/>
                    <a:pt x="1677" y="1167"/>
                    <a:pt x="1663" y="1182"/>
                  </a:cubicBezTo>
                  <a:cubicBezTo>
                    <a:pt x="1668" y="1202"/>
                    <a:pt x="1667" y="1226"/>
                    <a:pt x="1695" y="1224"/>
                  </a:cubicBezTo>
                  <a:close/>
                  <a:moveTo>
                    <a:pt x="1891" y="758"/>
                  </a:moveTo>
                  <a:cubicBezTo>
                    <a:pt x="1897" y="772"/>
                    <a:pt x="1904" y="788"/>
                    <a:pt x="1910" y="801"/>
                  </a:cubicBezTo>
                  <a:cubicBezTo>
                    <a:pt x="1948" y="808"/>
                    <a:pt x="1963" y="802"/>
                    <a:pt x="1973" y="778"/>
                  </a:cubicBezTo>
                  <a:cubicBezTo>
                    <a:pt x="1981" y="759"/>
                    <a:pt x="1975" y="744"/>
                    <a:pt x="1959" y="735"/>
                  </a:cubicBezTo>
                  <a:cubicBezTo>
                    <a:pt x="1939" y="722"/>
                    <a:pt x="1914" y="731"/>
                    <a:pt x="1891" y="758"/>
                  </a:cubicBezTo>
                  <a:close/>
                  <a:moveTo>
                    <a:pt x="1901" y="595"/>
                  </a:moveTo>
                  <a:cubicBezTo>
                    <a:pt x="1922" y="602"/>
                    <a:pt x="1942" y="592"/>
                    <a:pt x="1947" y="571"/>
                  </a:cubicBezTo>
                  <a:cubicBezTo>
                    <a:pt x="1953" y="546"/>
                    <a:pt x="1941" y="522"/>
                    <a:pt x="1920" y="516"/>
                  </a:cubicBezTo>
                  <a:cubicBezTo>
                    <a:pt x="1898" y="510"/>
                    <a:pt x="1873" y="524"/>
                    <a:pt x="1867" y="547"/>
                  </a:cubicBezTo>
                  <a:cubicBezTo>
                    <a:pt x="1862" y="565"/>
                    <a:pt x="1877" y="587"/>
                    <a:pt x="1901" y="595"/>
                  </a:cubicBezTo>
                  <a:close/>
                  <a:moveTo>
                    <a:pt x="1987" y="1039"/>
                  </a:moveTo>
                  <a:cubicBezTo>
                    <a:pt x="1994" y="1056"/>
                    <a:pt x="2024" y="1075"/>
                    <a:pt x="2044" y="1069"/>
                  </a:cubicBezTo>
                  <a:cubicBezTo>
                    <a:pt x="2057" y="1065"/>
                    <a:pt x="2071" y="1053"/>
                    <a:pt x="2075" y="1041"/>
                  </a:cubicBezTo>
                  <a:cubicBezTo>
                    <a:pt x="2083" y="1020"/>
                    <a:pt x="2062" y="1000"/>
                    <a:pt x="2018" y="984"/>
                  </a:cubicBezTo>
                  <a:cubicBezTo>
                    <a:pt x="1984" y="1006"/>
                    <a:pt x="1979" y="1017"/>
                    <a:pt x="1987" y="1039"/>
                  </a:cubicBezTo>
                  <a:close/>
                  <a:moveTo>
                    <a:pt x="1908" y="986"/>
                  </a:moveTo>
                  <a:cubicBezTo>
                    <a:pt x="1889" y="981"/>
                    <a:pt x="1878" y="990"/>
                    <a:pt x="1871" y="1016"/>
                  </a:cubicBezTo>
                  <a:cubicBezTo>
                    <a:pt x="1864" y="1041"/>
                    <a:pt x="1871" y="1058"/>
                    <a:pt x="1892" y="1064"/>
                  </a:cubicBezTo>
                  <a:cubicBezTo>
                    <a:pt x="1910" y="1070"/>
                    <a:pt x="1936" y="1057"/>
                    <a:pt x="1941" y="1040"/>
                  </a:cubicBezTo>
                  <a:cubicBezTo>
                    <a:pt x="1947" y="1021"/>
                    <a:pt x="1929" y="992"/>
                    <a:pt x="1908" y="986"/>
                  </a:cubicBezTo>
                  <a:close/>
                  <a:moveTo>
                    <a:pt x="2059" y="704"/>
                  </a:moveTo>
                  <a:cubicBezTo>
                    <a:pt x="2078" y="703"/>
                    <a:pt x="2095" y="684"/>
                    <a:pt x="2096" y="663"/>
                  </a:cubicBezTo>
                  <a:cubicBezTo>
                    <a:pt x="2098" y="636"/>
                    <a:pt x="2087" y="625"/>
                    <a:pt x="2047" y="615"/>
                  </a:cubicBezTo>
                  <a:cubicBezTo>
                    <a:pt x="2034" y="623"/>
                    <a:pt x="2021" y="631"/>
                    <a:pt x="2006" y="640"/>
                  </a:cubicBezTo>
                  <a:cubicBezTo>
                    <a:pt x="2016" y="686"/>
                    <a:pt x="2033" y="705"/>
                    <a:pt x="2059" y="704"/>
                  </a:cubicBezTo>
                  <a:close/>
                  <a:moveTo>
                    <a:pt x="2146" y="1175"/>
                  </a:moveTo>
                  <a:cubicBezTo>
                    <a:pt x="2124" y="1170"/>
                    <a:pt x="2099" y="1185"/>
                    <a:pt x="2093" y="1208"/>
                  </a:cubicBezTo>
                  <a:cubicBezTo>
                    <a:pt x="2087" y="1228"/>
                    <a:pt x="2100" y="1246"/>
                    <a:pt x="2123" y="1252"/>
                  </a:cubicBezTo>
                  <a:cubicBezTo>
                    <a:pt x="2150" y="1259"/>
                    <a:pt x="2169" y="1250"/>
                    <a:pt x="2173" y="1227"/>
                  </a:cubicBezTo>
                  <a:cubicBezTo>
                    <a:pt x="2178" y="1205"/>
                    <a:pt x="2165" y="1180"/>
                    <a:pt x="2146" y="1175"/>
                  </a:cubicBezTo>
                  <a:close/>
                  <a:moveTo>
                    <a:pt x="3600" y="1081"/>
                  </a:moveTo>
                  <a:cubicBezTo>
                    <a:pt x="3607" y="1063"/>
                    <a:pt x="3603" y="1056"/>
                    <a:pt x="3577" y="1040"/>
                  </a:cubicBezTo>
                  <a:cubicBezTo>
                    <a:pt x="3540" y="1053"/>
                    <a:pt x="3537" y="1065"/>
                    <a:pt x="3562" y="1097"/>
                  </a:cubicBezTo>
                  <a:cubicBezTo>
                    <a:pt x="3588" y="1099"/>
                    <a:pt x="3594" y="1097"/>
                    <a:pt x="3600" y="1081"/>
                  </a:cubicBezTo>
                  <a:close/>
                  <a:moveTo>
                    <a:pt x="2149" y="1027"/>
                  </a:moveTo>
                  <a:cubicBezTo>
                    <a:pt x="2139" y="1056"/>
                    <a:pt x="2145" y="1067"/>
                    <a:pt x="2187" y="1092"/>
                  </a:cubicBezTo>
                  <a:cubicBezTo>
                    <a:pt x="2245" y="1068"/>
                    <a:pt x="2249" y="1049"/>
                    <a:pt x="2208" y="1000"/>
                  </a:cubicBezTo>
                  <a:cubicBezTo>
                    <a:pt x="2167" y="998"/>
                    <a:pt x="2157" y="1003"/>
                    <a:pt x="2149" y="1027"/>
                  </a:cubicBezTo>
                  <a:close/>
                  <a:moveTo>
                    <a:pt x="3592" y="1183"/>
                  </a:moveTo>
                  <a:cubicBezTo>
                    <a:pt x="3574" y="1174"/>
                    <a:pt x="3561" y="1183"/>
                    <a:pt x="3546" y="1197"/>
                  </a:cubicBezTo>
                  <a:cubicBezTo>
                    <a:pt x="3550" y="1208"/>
                    <a:pt x="3554" y="1220"/>
                    <a:pt x="3558" y="1231"/>
                  </a:cubicBezTo>
                  <a:cubicBezTo>
                    <a:pt x="3589" y="1233"/>
                    <a:pt x="3599" y="1230"/>
                    <a:pt x="3603" y="1218"/>
                  </a:cubicBezTo>
                  <a:cubicBezTo>
                    <a:pt x="3608" y="1207"/>
                    <a:pt x="3603" y="1188"/>
                    <a:pt x="3592" y="1183"/>
                  </a:cubicBezTo>
                  <a:close/>
                  <a:moveTo>
                    <a:pt x="1215" y="881"/>
                  </a:moveTo>
                  <a:cubicBezTo>
                    <a:pt x="1190" y="874"/>
                    <a:pt x="1163" y="892"/>
                    <a:pt x="1153" y="923"/>
                  </a:cubicBezTo>
                  <a:cubicBezTo>
                    <a:pt x="1146" y="946"/>
                    <a:pt x="1164" y="979"/>
                    <a:pt x="1187" y="985"/>
                  </a:cubicBezTo>
                  <a:cubicBezTo>
                    <a:pt x="1208" y="992"/>
                    <a:pt x="1247" y="966"/>
                    <a:pt x="1254" y="941"/>
                  </a:cubicBezTo>
                  <a:cubicBezTo>
                    <a:pt x="1260" y="919"/>
                    <a:pt x="1241" y="889"/>
                    <a:pt x="1215" y="881"/>
                  </a:cubicBezTo>
                  <a:close/>
                  <a:moveTo>
                    <a:pt x="2037" y="905"/>
                  </a:moveTo>
                  <a:cubicBezTo>
                    <a:pt x="2045" y="892"/>
                    <a:pt x="2046" y="879"/>
                    <a:pt x="2035" y="867"/>
                  </a:cubicBezTo>
                  <a:cubicBezTo>
                    <a:pt x="2023" y="853"/>
                    <a:pt x="2008" y="846"/>
                    <a:pt x="1991" y="856"/>
                  </a:cubicBezTo>
                  <a:cubicBezTo>
                    <a:pt x="1968" y="869"/>
                    <a:pt x="1959" y="888"/>
                    <a:pt x="1971" y="916"/>
                  </a:cubicBezTo>
                  <a:cubicBezTo>
                    <a:pt x="2009" y="928"/>
                    <a:pt x="2025" y="925"/>
                    <a:pt x="2037" y="905"/>
                  </a:cubicBezTo>
                  <a:close/>
                  <a:moveTo>
                    <a:pt x="3640" y="968"/>
                  </a:moveTo>
                  <a:cubicBezTo>
                    <a:pt x="3644" y="956"/>
                    <a:pt x="3637" y="944"/>
                    <a:pt x="3622" y="940"/>
                  </a:cubicBezTo>
                  <a:cubicBezTo>
                    <a:pt x="3605" y="935"/>
                    <a:pt x="3593" y="940"/>
                    <a:pt x="3590" y="954"/>
                  </a:cubicBezTo>
                  <a:cubicBezTo>
                    <a:pt x="3586" y="968"/>
                    <a:pt x="3594" y="984"/>
                    <a:pt x="3606" y="987"/>
                  </a:cubicBezTo>
                  <a:cubicBezTo>
                    <a:pt x="3619" y="992"/>
                    <a:pt x="3636" y="982"/>
                    <a:pt x="3640" y="968"/>
                  </a:cubicBezTo>
                  <a:close/>
                  <a:moveTo>
                    <a:pt x="2023" y="1188"/>
                  </a:moveTo>
                  <a:cubicBezTo>
                    <a:pt x="2042" y="1180"/>
                    <a:pt x="2046" y="1165"/>
                    <a:pt x="2045" y="1144"/>
                  </a:cubicBezTo>
                  <a:cubicBezTo>
                    <a:pt x="2029" y="1126"/>
                    <a:pt x="2011" y="1118"/>
                    <a:pt x="1991" y="1129"/>
                  </a:cubicBezTo>
                  <a:cubicBezTo>
                    <a:pt x="1973" y="1139"/>
                    <a:pt x="1971" y="1158"/>
                    <a:pt x="1975" y="1177"/>
                  </a:cubicBezTo>
                  <a:cubicBezTo>
                    <a:pt x="1988" y="1195"/>
                    <a:pt x="2004" y="1195"/>
                    <a:pt x="2023" y="1188"/>
                  </a:cubicBezTo>
                  <a:close/>
                  <a:moveTo>
                    <a:pt x="1888" y="1430"/>
                  </a:moveTo>
                  <a:cubicBezTo>
                    <a:pt x="1872" y="1419"/>
                    <a:pt x="1855" y="1417"/>
                    <a:pt x="1837" y="1430"/>
                  </a:cubicBezTo>
                  <a:cubicBezTo>
                    <a:pt x="1814" y="1448"/>
                    <a:pt x="1812" y="1460"/>
                    <a:pt x="1830" y="1505"/>
                  </a:cubicBezTo>
                  <a:cubicBezTo>
                    <a:pt x="1869" y="1514"/>
                    <a:pt x="1881" y="1510"/>
                    <a:pt x="1893" y="1485"/>
                  </a:cubicBezTo>
                  <a:cubicBezTo>
                    <a:pt x="1903" y="1465"/>
                    <a:pt x="1902" y="1440"/>
                    <a:pt x="1888" y="1430"/>
                  </a:cubicBezTo>
                  <a:close/>
                  <a:moveTo>
                    <a:pt x="1979" y="1365"/>
                  </a:moveTo>
                  <a:cubicBezTo>
                    <a:pt x="1983" y="1392"/>
                    <a:pt x="2000" y="1404"/>
                    <a:pt x="2026" y="1406"/>
                  </a:cubicBezTo>
                  <a:cubicBezTo>
                    <a:pt x="2058" y="1409"/>
                    <a:pt x="2071" y="1387"/>
                    <a:pt x="2086" y="1350"/>
                  </a:cubicBezTo>
                  <a:cubicBezTo>
                    <a:pt x="2080" y="1342"/>
                    <a:pt x="2071" y="1328"/>
                    <a:pt x="2066" y="1319"/>
                  </a:cubicBezTo>
                  <a:cubicBezTo>
                    <a:pt x="2012" y="1307"/>
                    <a:pt x="1991" y="1329"/>
                    <a:pt x="1979" y="1365"/>
                  </a:cubicBezTo>
                  <a:close/>
                  <a:moveTo>
                    <a:pt x="3841" y="1327"/>
                  </a:moveTo>
                  <a:cubicBezTo>
                    <a:pt x="3841" y="1307"/>
                    <a:pt x="3841" y="1307"/>
                    <a:pt x="3841" y="1307"/>
                  </a:cubicBezTo>
                  <a:cubicBezTo>
                    <a:pt x="3839" y="1311"/>
                    <a:pt x="3839" y="1317"/>
                    <a:pt x="3839" y="1326"/>
                  </a:cubicBezTo>
                  <a:cubicBezTo>
                    <a:pt x="3839" y="1326"/>
                    <a:pt x="3840" y="1326"/>
                    <a:pt x="3841" y="1327"/>
                  </a:cubicBezTo>
                  <a:close/>
                  <a:moveTo>
                    <a:pt x="3648" y="1289"/>
                  </a:moveTo>
                  <a:cubicBezTo>
                    <a:pt x="3636" y="1289"/>
                    <a:pt x="3625" y="1300"/>
                    <a:pt x="3624" y="1314"/>
                  </a:cubicBezTo>
                  <a:cubicBezTo>
                    <a:pt x="3622" y="1331"/>
                    <a:pt x="3629" y="1338"/>
                    <a:pt x="3654" y="1346"/>
                  </a:cubicBezTo>
                  <a:cubicBezTo>
                    <a:pt x="3662" y="1341"/>
                    <a:pt x="3671" y="1336"/>
                    <a:pt x="3680" y="1331"/>
                  </a:cubicBezTo>
                  <a:cubicBezTo>
                    <a:pt x="3675" y="1302"/>
                    <a:pt x="3665" y="1289"/>
                    <a:pt x="3648" y="1289"/>
                  </a:cubicBezTo>
                  <a:close/>
                  <a:moveTo>
                    <a:pt x="3835" y="888"/>
                  </a:moveTo>
                  <a:cubicBezTo>
                    <a:pt x="3825" y="885"/>
                    <a:pt x="3815" y="885"/>
                    <a:pt x="3809" y="896"/>
                  </a:cubicBezTo>
                  <a:cubicBezTo>
                    <a:pt x="3803" y="910"/>
                    <a:pt x="3808" y="920"/>
                    <a:pt x="3822" y="929"/>
                  </a:cubicBezTo>
                  <a:cubicBezTo>
                    <a:pt x="3828" y="927"/>
                    <a:pt x="3834" y="925"/>
                    <a:pt x="3841" y="922"/>
                  </a:cubicBezTo>
                  <a:cubicBezTo>
                    <a:pt x="3841" y="890"/>
                    <a:pt x="3841" y="890"/>
                    <a:pt x="3841" y="890"/>
                  </a:cubicBezTo>
                  <a:cubicBezTo>
                    <a:pt x="3839" y="889"/>
                    <a:pt x="3837" y="888"/>
                    <a:pt x="3835" y="888"/>
                  </a:cubicBezTo>
                  <a:close/>
                  <a:moveTo>
                    <a:pt x="3791" y="1170"/>
                  </a:moveTo>
                  <a:cubicBezTo>
                    <a:pt x="3784" y="1175"/>
                    <a:pt x="3777" y="1180"/>
                    <a:pt x="3771" y="1184"/>
                  </a:cubicBezTo>
                  <a:cubicBezTo>
                    <a:pt x="3769" y="1204"/>
                    <a:pt x="3779" y="1212"/>
                    <a:pt x="3794" y="1213"/>
                  </a:cubicBezTo>
                  <a:cubicBezTo>
                    <a:pt x="3805" y="1214"/>
                    <a:pt x="3809" y="1206"/>
                    <a:pt x="3811" y="1196"/>
                  </a:cubicBezTo>
                  <a:cubicBezTo>
                    <a:pt x="3815" y="1179"/>
                    <a:pt x="3806" y="1174"/>
                    <a:pt x="3791" y="1170"/>
                  </a:cubicBezTo>
                  <a:close/>
                  <a:moveTo>
                    <a:pt x="3828" y="1397"/>
                  </a:moveTo>
                  <a:cubicBezTo>
                    <a:pt x="3823" y="1408"/>
                    <a:pt x="3823" y="1422"/>
                    <a:pt x="3824" y="1434"/>
                  </a:cubicBezTo>
                  <a:cubicBezTo>
                    <a:pt x="3825" y="1440"/>
                    <a:pt x="3832" y="1446"/>
                    <a:pt x="3841" y="1449"/>
                  </a:cubicBezTo>
                  <a:cubicBezTo>
                    <a:pt x="3841" y="1385"/>
                    <a:pt x="3841" y="1385"/>
                    <a:pt x="3841" y="1385"/>
                  </a:cubicBezTo>
                  <a:cubicBezTo>
                    <a:pt x="3835" y="1388"/>
                    <a:pt x="3830" y="1392"/>
                    <a:pt x="3828" y="1397"/>
                  </a:cubicBezTo>
                  <a:close/>
                  <a:moveTo>
                    <a:pt x="3710" y="1157"/>
                  </a:moveTo>
                  <a:cubicBezTo>
                    <a:pt x="3686" y="1148"/>
                    <a:pt x="3676" y="1150"/>
                    <a:pt x="3667" y="1162"/>
                  </a:cubicBezTo>
                  <a:cubicBezTo>
                    <a:pt x="3662" y="1170"/>
                    <a:pt x="3661" y="1178"/>
                    <a:pt x="3668" y="1186"/>
                  </a:cubicBezTo>
                  <a:cubicBezTo>
                    <a:pt x="3675" y="1195"/>
                    <a:pt x="3684" y="1200"/>
                    <a:pt x="3696" y="1194"/>
                  </a:cubicBezTo>
                  <a:cubicBezTo>
                    <a:pt x="3711" y="1187"/>
                    <a:pt x="3716" y="1175"/>
                    <a:pt x="3710" y="1157"/>
                  </a:cubicBezTo>
                  <a:close/>
                  <a:moveTo>
                    <a:pt x="3756" y="1259"/>
                  </a:moveTo>
                  <a:cubicBezTo>
                    <a:pt x="3753" y="1250"/>
                    <a:pt x="3749" y="1240"/>
                    <a:pt x="3745" y="1231"/>
                  </a:cubicBezTo>
                  <a:cubicBezTo>
                    <a:pt x="3722" y="1226"/>
                    <a:pt x="3712" y="1229"/>
                    <a:pt x="3705" y="1244"/>
                  </a:cubicBezTo>
                  <a:cubicBezTo>
                    <a:pt x="3699" y="1256"/>
                    <a:pt x="3703" y="1266"/>
                    <a:pt x="3713" y="1272"/>
                  </a:cubicBezTo>
                  <a:cubicBezTo>
                    <a:pt x="3725" y="1280"/>
                    <a:pt x="3741" y="1275"/>
                    <a:pt x="3756" y="1259"/>
                  </a:cubicBezTo>
                  <a:close/>
                  <a:moveTo>
                    <a:pt x="3770" y="1301"/>
                  </a:moveTo>
                  <a:cubicBezTo>
                    <a:pt x="3764" y="1313"/>
                    <a:pt x="3769" y="1322"/>
                    <a:pt x="3781" y="1327"/>
                  </a:cubicBezTo>
                  <a:cubicBezTo>
                    <a:pt x="3809" y="1317"/>
                    <a:pt x="3810" y="1316"/>
                    <a:pt x="3804" y="1290"/>
                  </a:cubicBezTo>
                  <a:cubicBezTo>
                    <a:pt x="3790" y="1286"/>
                    <a:pt x="3777" y="1287"/>
                    <a:pt x="3770" y="1301"/>
                  </a:cubicBezTo>
                  <a:close/>
                  <a:moveTo>
                    <a:pt x="3746" y="1363"/>
                  </a:moveTo>
                  <a:cubicBezTo>
                    <a:pt x="3733" y="1357"/>
                    <a:pt x="3720" y="1363"/>
                    <a:pt x="3716" y="1376"/>
                  </a:cubicBezTo>
                  <a:cubicBezTo>
                    <a:pt x="3711" y="1392"/>
                    <a:pt x="3718" y="1408"/>
                    <a:pt x="3732" y="1412"/>
                  </a:cubicBezTo>
                  <a:cubicBezTo>
                    <a:pt x="3745" y="1417"/>
                    <a:pt x="3762" y="1408"/>
                    <a:pt x="3766" y="1394"/>
                  </a:cubicBezTo>
                  <a:cubicBezTo>
                    <a:pt x="3770" y="1382"/>
                    <a:pt x="3761" y="1368"/>
                    <a:pt x="3746" y="1363"/>
                  </a:cubicBezTo>
                  <a:close/>
                  <a:moveTo>
                    <a:pt x="1928" y="1203"/>
                  </a:moveTo>
                  <a:cubicBezTo>
                    <a:pt x="1891" y="1225"/>
                    <a:pt x="1877" y="1241"/>
                    <a:pt x="1888" y="1259"/>
                  </a:cubicBezTo>
                  <a:cubicBezTo>
                    <a:pt x="1896" y="1273"/>
                    <a:pt x="1913" y="1285"/>
                    <a:pt x="1929" y="1289"/>
                  </a:cubicBezTo>
                  <a:cubicBezTo>
                    <a:pt x="1948" y="1294"/>
                    <a:pt x="1957" y="1274"/>
                    <a:pt x="1963" y="1259"/>
                  </a:cubicBezTo>
                  <a:cubicBezTo>
                    <a:pt x="1971" y="1240"/>
                    <a:pt x="1957" y="1221"/>
                    <a:pt x="1928" y="1203"/>
                  </a:cubicBezTo>
                  <a:close/>
                  <a:moveTo>
                    <a:pt x="1546" y="980"/>
                  </a:moveTo>
                  <a:cubicBezTo>
                    <a:pt x="1549" y="970"/>
                    <a:pt x="1543" y="953"/>
                    <a:pt x="1536" y="944"/>
                  </a:cubicBezTo>
                  <a:cubicBezTo>
                    <a:pt x="1524" y="928"/>
                    <a:pt x="1504" y="933"/>
                    <a:pt x="1491" y="943"/>
                  </a:cubicBezTo>
                  <a:cubicBezTo>
                    <a:pt x="1471" y="958"/>
                    <a:pt x="1472" y="979"/>
                    <a:pt x="1486" y="1002"/>
                  </a:cubicBezTo>
                  <a:cubicBezTo>
                    <a:pt x="1513" y="1008"/>
                    <a:pt x="1536" y="1007"/>
                    <a:pt x="1546" y="980"/>
                  </a:cubicBezTo>
                  <a:close/>
                  <a:moveTo>
                    <a:pt x="1517" y="1108"/>
                  </a:moveTo>
                  <a:cubicBezTo>
                    <a:pt x="1518" y="1155"/>
                    <a:pt x="1523" y="1166"/>
                    <a:pt x="1545" y="1165"/>
                  </a:cubicBezTo>
                  <a:cubicBezTo>
                    <a:pt x="1569" y="1165"/>
                    <a:pt x="1577" y="1147"/>
                    <a:pt x="1573" y="1097"/>
                  </a:cubicBezTo>
                  <a:cubicBezTo>
                    <a:pt x="1551" y="1095"/>
                    <a:pt x="1531" y="1086"/>
                    <a:pt x="1517" y="1108"/>
                  </a:cubicBezTo>
                  <a:close/>
                  <a:moveTo>
                    <a:pt x="1603" y="977"/>
                  </a:moveTo>
                  <a:cubicBezTo>
                    <a:pt x="1606" y="992"/>
                    <a:pt x="1609" y="1007"/>
                    <a:pt x="1613" y="1028"/>
                  </a:cubicBezTo>
                  <a:cubicBezTo>
                    <a:pt x="1632" y="1019"/>
                    <a:pt x="1647" y="1013"/>
                    <a:pt x="1660" y="1006"/>
                  </a:cubicBezTo>
                  <a:cubicBezTo>
                    <a:pt x="1648" y="956"/>
                    <a:pt x="1642" y="953"/>
                    <a:pt x="1603" y="977"/>
                  </a:cubicBezTo>
                  <a:close/>
                  <a:moveTo>
                    <a:pt x="1553" y="799"/>
                  </a:moveTo>
                  <a:cubicBezTo>
                    <a:pt x="1533" y="810"/>
                    <a:pt x="1534" y="833"/>
                    <a:pt x="1557" y="862"/>
                  </a:cubicBezTo>
                  <a:cubicBezTo>
                    <a:pt x="1596" y="842"/>
                    <a:pt x="1605" y="828"/>
                    <a:pt x="1593" y="809"/>
                  </a:cubicBezTo>
                  <a:cubicBezTo>
                    <a:pt x="1582" y="793"/>
                    <a:pt x="1568" y="792"/>
                    <a:pt x="1553" y="799"/>
                  </a:cubicBezTo>
                  <a:close/>
                  <a:moveTo>
                    <a:pt x="1557" y="1264"/>
                  </a:moveTo>
                  <a:cubicBezTo>
                    <a:pt x="1545" y="1263"/>
                    <a:pt x="1526" y="1265"/>
                    <a:pt x="1520" y="1273"/>
                  </a:cubicBezTo>
                  <a:cubicBezTo>
                    <a:pt x="1504" y="1294"/>
                    <a:pt x="1514" y="1313"/>
                    <a:pt x="1534" y="1328"/>
                  </a:cubicBezTo>
                  <a:cubicBezTo>
                    <a:pt x="1558" y="1327"/>
                    <a:pt x="1578" y="1318"/>
                    <a:pt x="1581" y="1292"/>
                  </a:cubicBezTo>
                  <a:cubicBezTo>
                    <a:pt x="1583" y="1276"/>
                    <a:pt x="1572" y="1264"/>
                    <a:pt x="1557" y="1264"/>
                  </a:cubicBezTo>
                  <a:close/>
                  <a:moveTo>
                    <a:pt x="1265" y="1304"/>
                  </a:moveTo>
                  <a:cubicBezTo>
                    <a:pt x="1253" y="1320"/>
                    <a:pt x="1256" y="1343"/>
                    <a:pt x="1272" y="1358"/>
                  </a:cubicBezTo>
                  <a:cubicBezTo>
                    <a:pt x="1288" y="1374"/>
                    <a:pt x="1306" y="1379"/>
                    <a:pt x="1327" y="1368"/>
                  </a:cubicBezTo>
                  <a:cubicBezTo>
                    <a:pt x="1351" y="1356"/>
                    <a:pt x="1354" y="1341"/>
                    <a:pt x="1342" y="1293"/>
                  </a:cubicBezTo>
                  <a:cubicBezTo>
                    <a:pt x="1300" y="1280"/>
                    <a:pt x="1280" y="1283"/>
                    <a:pt x="1265" y="1304"/>
                  </a:cubicBezTo>
                  <a:close/>
                  <a:moveTo>
                    <a:pt x="1433" y="1419"/>
                  </a:moveTo>
                  <a:cubicBezTo>
                    <a:pt x="1431" y="1434"/>
                    <a:pt x="1427" y="1451"/>
                    <a:pt x="1425" y="1466"/>
                  </a:cubicBezTo>
                  <a:cubicBezTo>
                    <a:pt x="1451" y="1495"/>
                    <a:pt x="1466" y="1499"/>
                    <a:pt x="1488" y="1483"/>
                  </a:cubicBezTo>
                  <a:cubicBezTo>
                    <a:pt x="1508" y="1470"/>
                    <a:pt x="1514" y="1449"/>
                    <a:pt x="1503" y="1432"/>
                  </a:cubicBezTo>
                  <a:cubicBezTo>
                    <a:pt x="1487" y="1406"/>
                    <a:pt x="1472" y="1403"/>
                    <a:pt x="1433" y="1419"/>
                  </a:cubicBezTo>
                  <a:close/>
                  <a:moveTo>
                    <a:pt x="1373" y="1070"/>
                  </a:moveTo>
                  <a:cubicBezTo>
                    <a:pt x="1356" y="1064"/>
                    <a:pt x="1334" y="1077"/>
                    <a:pt x="1329" y="1094"/>
                  </a:cubicBezTo>
                  <a:cubicBezTo>
                    <a:pt x="1325" y="1110"/>
                    <a:pt x="1335" y="1129"/>
                    <a:pt x="1351" y="1135"/>
                  </a:cubicBezTo>
                  <a:cubicBezTo>
                    <a:pt x="1367" y="1141"/>
                    <a:pt x="1388" y="1134"/>
                    <a:pt x="1394" y="1120"/>
                  </a:cubicBezTo>
                  <a:cubicBezTo>
                    <a:pt x="1402" y="1102"/>
                    <a:pt x="1391" y="1076"/>
                    <a:pt x="1373" y="1070"/>
                  </a:cubicBezTo>
                  <a:close/>
                  <a:moveTo>
                    <a:pt x="1471" y="1239"/>
                  </a:moveTo>
                  <a:cubicBezTo>
                    <a:pt x="1477" y="1220"/>
                    <a:pt x="1469" y="1192"/>
                    <a:pt x="1453" y="1186"/>
                  </a:cubicBezTo>
                  <a:cubicBezTo>
                    <a:pt x="1427" y="1177"/>
                    <a:pt x="1408" y="1188"/>
                    <a:pt x="1396" y="1211"/>
                  </a:cubicBezTo>
                  <a:cubicBezTo>
                    <a:pt x="1402" y="1249"/>
                    <a:pt x="1410" y="1260"/>
                    <a:pt x="1435" y="1261"/>
                  </a:cubicBezTo>
                  <a:cubicBezTo>
                    <a:pt x="1452" y="1262"/>
                    <a:pt x="1465" y="1256"/>
                    <a:pt x="1471" y="1239"/>
                  </a:cubicBezTo>
                  <a:close/>
                  <a:moveTo>
                    <a:pt x="1645" y="1321"/>
                  </a:moveTo>
                  <a:cubicBezTo>
                    <a:pt x="1639" y="1338"/>
                    <a:pt x="1640" y="1357"/>
                    <a:pt x="1660" y="1369"/>
                  </a:cubicBezTo>
                  <a:cubicBezTo>
                    <a:pt x="1675" y="1377"/>
                    <a:pt x="1691" y="1388"/>
                    <a:pt x="1706" y="1373"/>
                  </a:cubicBezTo>
                  <a:cubicBezTo>
                    <a:pt x="1730" y="1349"/>
                    <a:pt x="1718" y="1323"/>
                    <a:pt x="1705" y="1295"/>
                  </a:cubicBezTo>
                  <a:cubicBezTo>
                    <a:pt x="1677" y="1292"/>
                    <a:pt x="1654" y="1293"/>
                    <a:pt x="1645" y="1321"/>
                  </a:cubicBezTo>
                  <a:close/>
                  <a:moveTo>
                    <a:pt x="1723" y="758"/>
                  </a:moveTo>
                  <a:cubicBezTo>
                    <a:pt x="1706" y="754"/>
                    <a:pt x="1688" y="766"/>
                    <a:pt x="1681" y="786"/>
                  </a:cubicBezTo>
                  <a:cubicBezTo>
                    <a:pt x="1676" y="805"/>
                    <a:pt x="1686" y="822"/>
                    <a:pt x="1707" y="828"/>
                  </a:cubicBezTo>
                  <a:cubicBezTo>
                    <a:pt x="1724" y="833"/>
                    <a:pt x="1744" y="820"/>
                    <a:pt x="1748" y="801"/>
                  </a:cubicBezTo>
                  <a:cubicBezTo>
                    <a:pt x="1752" y="785"/>
                    <a:pt x="1738" y="762"/>
                    <a:pt x="1723" y="758"/>
                  </a:cubicBezTo>
                  <a:close/>
                  <a:moveTo>
                    <a:pt x="1690" y="657"/>
                  </a:moveTo>
                  <a:cubicBezTo>
                    <a:pt x="1675" y="674"/>
                    <a:pt x="1681" y="687"/>
                    <a:pt x="1715" y="714"/>
                  </a:cubicBezTo>
                  <a:cubicBezTo>
                    <a:pt x="1756" y="703"/>
                    <a:pt x="1758" y="701"/>
                    <a:pt x="1758" y="659"/>
                  </a:cubicBezTo>
                  <a:cubicBezTo>
                    <a:pt x="1725" y="637"/>
                    <a:pt x="1706" y="636"/>
                    <a:pt x="1690" y="657"/>
                  </a:cubicBezTo>
                  <a:close/>
                  <a:moveTo>
                    <a:pt x="1773" y="488"/>
                  </a:moveTo>
                  <a:cubicBezTo>
                    <a:pt x="1769" y="471"/>
                    <a:pt x="1738" y="458"/>
                    <a:pt x="1718" y="461"/>
                  </a:cubicBezTo>
                  <a:cubicBezTo>
                    <a:pt x="1699" y="464"/>
                    <a:pt x="1689" y="476"/>
                    <a:pt x="1688" y="496"/>
                  </a:cubicBezTo>
                  <a:cubicBezTo>
                    <a:pt x="1687" y="516"/>
                    <a:pt x="1686" y="537"/>
                    <a:pt x="1684" y="562"/>
                  </a:cubicBezTo>
                  <a:cubicBezTo>
                    <a:pt x="1702" y="565"/>
                    <a:pt x="1711" y="566"/>
                    <a:pt x="1720" y="568"/>
                  </a:cubicBezTo>
                  <a:cubicBezTo>
                    <a:pt x="1742" y="572"/>
                    <a:pt x="1762" y="563"/>
                    <a:pt x="1770" y="545"/>
                  </a:cubicBezTo>
                  <a:cubicBezTo>
                    <a:pt x="1777" y="529"/>
                    <a:pt x="1776" y="506"/>
                    <a:pt x="1773" y="488"/>
                  </a:cubicBezTo>
                  <a:close/>
                  <a:moveTo>
                    <a:pt x="1814" y="1041"/>
                  </a:moveTo>
                  <a:cubicBezTo>
                    <a:pt x="1825" y="1019"/>
                    <a:pt x="1834" y="1002"/>
                    <a:pt x="1816" y="987"/>
                  </a:cubicBezTo>
                  <a:cubicBezTo>
                    <a:pt x="1809" y="982"/>
                    <a:pt x="1795" y="980"/>
                    <a:pt x="1787" y="983"/>
                  </a:cubicBezTo>
                  <a:cubicBezTo>
                    <a:pt x="1764" y="994"/>
                    <a:pt x="1767" y="1014"/>
                    <a:pt x="1774" y="1038"/>
                  </a:cubicBezTo>
                  <a:cubicBezTo>
                    <a:pt x="1788" y="1039"/>
                    <a:pt x="1802" y="1040"/>
                    <a:pt x="1814" y="1041"/>
                  </a:cubicBezTo>
                  <a:close/>
                  <a:moveTo>
                    <a:pt x="1711" y="1062"/>
                  </a:moveTo>
                  <a:cubicBezTo>
                    <a:pt x="1697" y="1056"/>
                    <a:pt x="1684" y="1062"/>
                    <a:pt x="1679" y="1079"/>
                  </a:cubicBezTo>
                  <a:cubicBezTo>
                    <a:pt x="1675" y="1093"/>
                    <a:pt x="1679" y="1105"/>
                    <a:pt x="1694" y="1107"/>
                  </a:cubicBezTo>
                  <a:cubicBezTo>
                    <a:pt x="1704" y="1108"/>
                    <a:pt x="1715" y="1101"/>
                    <a:pt x="1733" y="1096"/>
                  </a:cubicBezTo>
                  <a:cubicBezTo>
                    <a:pt x="1723" y="1080"/>
                    <a:pt x="1719" y="1066"/>
                    <a:pt x="1711" y="1062"/>
                  </a:cubicBezTo>
                  <a:close/>
                  <a:moveTo>
                    <a:pt x="1831" y="1332"/>
                  </a:moveTo>
                  <a:cubicBezTo>
                    <a:pt x="1841" y="1310"/>
                    <a:pt x="1831" y="1294"/>
                    <a:pt x="1809" y="1281"/>
                  </a:cubicBezTo>
                  <a:cubicBezTo>
                    <a:pt x="1798" y="1286"/>
                    <a:pt x="1786" y="1291"/>
                    <a:pt x="1772" y="1297"/>
                  </a:cubicBezTo>
                  <a:cubicBezTo>
                    <a:pt x="1774" y="1317"/>
                    <a:pt x="1764" y="1341"/>
                    <a:pt x="1792" y="1347"/>
                  </a:cubicBezTo>
                  <a:cubicBezTo>
                    <a:pt x="1807" y="1351"/>
                    <a:pt x="1824" y="1350"/>
                    <a:pt x="1831" y="1332"/>
                  </a:cubicBezTo>
                  <a:close/>
                  <a:moveTo>
                    <a:pt x="1732" y="904"/>
                  </a:moveTo>
                  <a:cubicBezTo>
                    <a:pt x="1725" y="897"/>
                    <a:pt x="1706" y="896"/>
                    <a:pt x="1697" y="900"/>
                  </a:cubicBezTo>
                  <a:cubicBezTo>
                    <a:pt x="1682" y="908"/>
                    <a:pt x="1686" y="925"/>
                    <a:pt x="1708" y="950"/>
                  </a:cubicBezTo>
                  <a:cubicBezTo>
                    <a:pt x="1737" y="935"/>
                    <a:pt x="1747" y="916"/>
                    <a:pt x="1732" y="904"/>
                  </a:cubicBezTo>
                  <a:close/>
                  <a:moveTo>
                    <a:pt x="1688" y="1437"/>
                  </a:moveTo>
                  <a:cubicBezTo>
                    <a:pt x="1674" y="1437"/>
                    <a:pt x="1660" y="1438"/>
                    <a:pt x="1640" y="1439"/>
                  </a:cubicBezTo>
                  <a:cubicBezTo>
                    <a:pt x="1635" y="1455"/>
                    <a:pt x="1626" y="1471"/>
                    <a:pt x="1624" y="1488"/>
                  </a:cubicBezTo>
                  <a:cubicBezTo>
                    <a:pt x="1622" y="1516"/>
                    <a:pt x="1647" y="1540"/>
                    <a:pt x="1673" y="1539"/>
                  </a:cubicBezTo>
                  <a:cubicBezTo>
                    <a:pt x="1696" y="1539"/>
                    <a:pt x="1715" y="1515"/>
                    <a:pt x="1714" y="1487"/>
                  </a:cubicBezTo>
                  <a:cubicBezTo>
                    <a:pt x="1714" y="1466"/>
                    <a:pt x="1707" y="1448"/>
                    <a:pt x="1688" y="1437"/>
                  </a:cubicBezTo>
                  <a:close/>
                </a:path>
              </a:pathLst>
            </a:custGeom>
            <a:solidFill>
              <a:schemeClr val="accent3"/>
            </a:solidFill>
            <a:ln>
              <a:noFill/>
            </a:ln>
          </p:spPr>
        </p:sp>
      </p:grpSp>
      <p:sp>
        <p:nvSpPr>
          <p:cNvPr id="4" name="Date Placeholder 3"/>
          <p:cNvSpPr>
            <a:spLocks noGrp="1"/>
          </p:cNvSpPr>
          <p:nvPr>
            <p:ph type="dt" sz="half" idx="10"/>
          </p:nvPr>
        </p:nvSpPr>
        <p:spPr>
          <a:xfrm>
            <a:off x="8973319" y="6442524"/>
            <a:ext cx="2743200" cy="365125"/>
          </a:xfrm>
        </p:spPr>
        <p:txBody>
          <a:bodyPr/>
          <a:lstStyle/>
          <a:p>
            <a:fld id="{BB02557A-7053-4340-A874-8AB926A8EDA1}" type="datetimeFigureOut">
              <a:rPr lang="en-US" dirty="0"/>
              <a:t>5/31/2020</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FAEF9944-A4F6-4C59-AEBD-678D6480B8EA}" type="slidenum">
              <a:rPr lang="en-US" dirty="0"/>
              <a:pPr/>
              <a:t>‹#›</a:t>
            </a:fld>
            <a:endParaRPr lang="en-US" dirty="0"/>
          </a:p>
        </p:txBody>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5/31/2020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DC9CD605-07D6-41F5-8390-D914863903EE}"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3957331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73773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32488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4116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51889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31647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23176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00929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65033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0111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5/31/2020</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9831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31230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90518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19134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80932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61414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87534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22073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70881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1220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196B-6355-4792-BF6B-CCF5DA2B14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AFE0E4-BCB1-4963-94D0-ECC0269159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AE6DB7-CB9A-4B23-94DC-74BF2C3D0CF0}"/>
              </a:ext>
            </a:extLst>
          </p:cNvPr>
          <p:cNvSpPr>
            <a:spLocks noGrp="1"/>
          </p:cNvSpPr>
          <p:nvPr>
            <p:ph type="dt" sz="half" idx="10"/>
          </p:nvPr>
        </p:nvSpPr>
        <p:spPr/>
        <p:txBody>
          <a:bodyPr/>
          <a:lstStyle/>
          <a:p>
            <a:fld id="{7DD5ABF8-DFF9-4AB4-9D5A-567EAA2DA111}" type="datetimeFigureOut">
              <a:rPr lang="en-US" smtClean="0"/>
              <a:t>5/31/2020</a:t>
            </a:fld>
            <a:endParaRPr lang="en-US"/>
          </a:p>
        </p:txBody>
      </p:sp>
      <p:sp>
        <p:nvSpPr>
          <p:cNvPr id="5" name="Footer Placeholder 4">
            <a:extLst>
              <a:ext uri="{FF2B5EF4-FFF2-40B4-BE49-F238E27FC236}">
                <a16:creationId xmlns:a16="http://schemas.microsoft.com/office/drawing/2014/main" id="{D6CCF4BE-0880-40CC-A438-E6CC3FFE8C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AE4B81-C36E-4D3F-9C3E-CC51EBB396F3}"/>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27738980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20684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67415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4160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9304BC-9A7B-4129-ACF6-FA35441B8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52053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E5451-3841-43DB-875E-102C83D52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02853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27DB0-F220-432E-BCA8-583E44401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81576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DC3E37-D3CC-4F5B-8550-D850010F8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8793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0832FC-DA1F-478D-8128-6634C9AEB9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41636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60B78A-48E4-4E96-A487-F6D529A7DD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82555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3AA585-E971-44AB-A98C-FCCDA9423D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869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5287-C7D8-49DA-B46D-36160D548C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3BF410-529B-40EA-8462-3407B7179B5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92094-3E22-4A27-8F2B-6CDDD26F36F6}"/>
              </a:ext>
            </a:extLst>
          </p:cNvPr>
          <p:cNvSpPr>
            <a:spLocks noGrp="1"/>
          </p:cNvSpPr>
          <p:nvPr>
            <p:ph type="dt" sz="half" idx="10"/>
          </p:nvPr>
        </p:nvSpPr>
        <p:spPr/>
        <p:txBody>
          <a:bodyPr/>
          <a:lstStyle/>
          <a:p>
            <a:fld id="{7DD5ABF8-DFF9-4AB4-9D5A-567EAA2DA111}" type="datetimeFigureOut">
              <a:rPr lang="en-US" smtClean="0"/>
              <a:t>5/31/2020</a:t>
            </a:fld>
            <a:endParaRPr lang="en-US"/>
          </a:p>
        </p:txBody>
      </p:sp>
      <p:sp>
        <p:nvSpPr>
          <p:cNvPr id="5" name="Footer Placeholder 4">
            <a:extLst>
              <a:ext uri="{FF2B5EF4-FFF2-40B4-BE49-F238E27FC236}">
                <a16:creationId xmlns:a16="http://schemas.microsoft.com/office/drawing/2014/main" id="{460E5758-50FD-44F9-B90D-894C62E61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B342A-A74C-46C9-8FB0-EB9A64C6C4D0}"/>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1751495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E91645-36F7-4E96-881B-9218E8E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0892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FB8FE5-2084-4C29-A4C5-A53019CBBE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5862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6ADD47-4C74-4E49-B323-38DABAD2D9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57807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04F35C-3FA3-43A0-8099-ACAE306B86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11494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43B365-2E1F-49C9-B82A-699B34948A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430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27E2B6-616B-4A49-8BF7-BCB4B53A18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557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BF9AB40-D9CA-4071-9E3E-324C89BCFD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91102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408E2-9641-4062-9734-1209BC6892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62492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C6E88A-B563-4F28-B1F6-B55F0A9B5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7128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021189C-8D1D-4367-A7FF-A3A033BC92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679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F6536-78E7-4B03-AFF0-ECEA6E2B48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20E633-C804-438F-AE91-BA818B7CFC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1DA1E8E-D768-43E2-997D-346638716D07}"/>
              </a:ext>
            </a:extLst>
          </p:cNvPr>
          <p:cNvSpPr>
            <a:spLocks noGrp="1"/>
          </p:cNvSpPr>
          <p:nvPr>
            <p:ph type="dt" sz="half" idx="10"/>
          </p:nvPr>
        </p:nvSpPr>
        <p:spPr/>
        <p:txBody>
          <a:bodyPr/>
          <a:lstStyle/>
          <a:p>
            <a:fld id="{7DD5ABF8-DFF9-4AB4-9D5A-567EAA2DA111}" type="datetimeFigureOut">
              <a:rPr lang="en-US" smtClean="0"/>
              <a:t>5/31/2020</a:t>
            </a:fld>
            <a:endParaRPr lang="en-US"/>
          </a:p>
        </p:txBody>
      </p:sp>
      <p:sp>
        <p:nvSpPr>
          <p:cNvPr id="5" name="Footer Placeholder 4">
            <a:extLst>
              <a:ext uri="{FF2B5EF4-FFF2-40B4-BE49-F238E27FC236}">
                <a16:creationId xmlns:a16="http://schemas.microsoft.com/office/drawing/2014/main" id="{A85D4B6B-8F36-40B4-B64E-59A26234B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166BA0-E68A-4A3B-BC2D-16CDF88B9C0E}"/>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28020002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90ADBF-526D-4AD5-BA0E-D2CD3FEA1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75485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8FA7D8-ADA1-4CB1-8796-B7183C0DF9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75016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9FC7F8-257B-4C03-98BA-23DEFA407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3396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88953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94333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90434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6310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5418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03871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5776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2E86B-1213-420E-92F8-816DDB5EF9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34726E-D79C-489D-856F-BA733AD8BF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991C30-DF4A-4090-9BAE-76936126971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3C4009-3841-4BEF-A3C2-8A833EA15E05}"/>
              </a:ext>
            </a:extLst>
          </p:cNvPr>
          <p:cNvSpPr>
            <a:spLocks noGrp="1"/>
          </p:cNvSpPr>
          <p:nvPr>
            <p:ph type="dt" sz="half" idx="10"/>
          </p:nvPr>
        </p:nvSpPr>
        <p:spPr/>
        <p:txBody>
          <a:bodyPr/>
          <a:lstStyle/>
          <a:p>
            <a:fld id="{7DD5ABF8-DFF9-4AB4-9D5A-567EAA2DA111}" type="datetimeFigureOut">
              <a:rPr lang="en-US" smtClean="0"/>
              <a:t>5/31/2020</a:t>
            </a:fld>
            <a:endParaRPr lang="en-US"/>
          </a:p>
        </p:txBody>
      </p:sp>
      <p:sp>
        <p:nvSpPr>
          <p:cNvPr id="6" name="Footer Placeholder 5">
            <a:extLst>
              <a:ext uri="{FF2B5EF4-FFF2-40B4-BE49-F238E27FC236}">
                <a16:creationId xmlns:a16="http://schemas.microsoft.com/office/drawing/2014/main" id="{588088F9-8175-4369-959F-FEB0423CA8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F70640-C2B3-4D20-A803-CFA31E179574}"/>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374746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086525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1985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50695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63438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7946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07168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66778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76454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92070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8737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F36F-D847-4D2D-85D7-ECC9AB4530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4073A1-DEC0-4636-948D-BF1634086A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35C55F3-C8D7-4ADD-8597-90F0DE2A00B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FA0AB9-3B97-4599-986F-82225F13D0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34D88D-1F35-42B1-9B51-9A7FA7B5700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621FC0-945C-4288-8B90-31DEE8F1C6A1}"/>
              </a:ext>
            </a:extLst>
          </p:cNvPr>
          <p:cNvSpPr>
            <a:spLocks noGrp="1"/>
          </p:cNvSpPr>
          <p:nvPr>
            <p:ph type="dt" sz="half" idx="10"/>
          </p:nvPr>
        </p:nvSpPr>
        <p:spPr/>
        <p:txBody>
          <a:bodyPr/>
          <a:lstStyle/>
          <a:p>
            <a:fld id="{7DD5ABF8-DFF9-4AB4-9D5A-567EAA2DA111}" type="datetimeFigureOut">
              <a:rPr lang="en-US" smtClean="0"/>
              <a:t>5/31/2020</a:t>
            </a:fld>
            <a:endParaRPr lang="en-US"/>
          </a:p>
        </p:txBody>
      </p:sp>
      <p:sp>
        <p:nvSpPr>
          <p:cNvPr id="8" name="Footer Placeholder 7">
            <a:extLst>
              <a:ext uri="{FF2B5EF4-FFF2-40B4-BE49-F238E27FC236}">
                <a16:creationId xmlns:a16="http://schemas.microsoft.com/office/drawing/2014/main" id="{12DCE922-B920-4DDA-8187-E0529FBDE8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8067DA-430F-4EC4-BADC-D852528A2FAE}"/>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15246879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93287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00428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29200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20787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97993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28628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91610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21980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87949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7677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1EAF9-1B2E-48B9-91CA-405D22753C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451525-1FAF-4B7D-A6C6-67BD3B745D6B}"/>
              </a:ext>
            </a:extLst>
          </p:cNvPr>
          <p:cNvSpPr>
            <a:spLocks noGrp="1"/>
          </p:cNvSpPr>
          <p:nvPr>
            <p:ph type="dt" sz="half" idx="10"/>
          </p:nvPr>
        </p:nvSpPr>
        <p:spPr/>
        <p:txBody>
          <a:bodyPr/>
          <a:lstStyle/>
          <a:p>
            <a:fld id="{7DD5ABF8-DFF9-4AB4-9D5A-567EAA2DA111}" type="datetimeFigureOut">
              <a:rPr lang="en-US" smtClean="0"/>
              <a:t>5/31/2020</a:t>
            </a:fld>
            <a:endParaRPr lang="en-US"/>
          </a:p>
        </p:txBody>
      </p:sp>
      <p:sp>
        <p:nvSpPr>
          <p:cNvPr id="4" name="Footer Placeholder 3">
            <a:extLst>
              <a:ext uri="{FF2B5EF4-FFF2-40B4-BE49-F238E27FC236}">
                <a16:creationId xmlns:a16="http://schemas.microsoft.com/office/drawing/2014/main" id="{BADA9DF6-452E-44BD-BAE3-7B970C2F31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20F96D-9EF4-4213-837C-5E2A5E1B9B5F}"/>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36883964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95540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3220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485960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07571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866285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00744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45807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17070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11633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4589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A96CC-BD06-4BB8-92F5-F4BA6EB22E96}"/>
              </a:ext>
            </a:extLst>
          </p:cNvPr>
          <p:cNvSpPr>
            <a:spLocks noGrp="1"/>
          </p:cNvSpPr>
          <p:nvPr>
            <p:ph type="dt" sz="half" idx="10"/>
          </p:nvPr>
        </p:nvSpPr>
        <p:spPr/>
        <p:txBody>
          <a:bodyPr/>
          <a:lstStyle/>
          <a:p>
            <a:fld id="{7DD5ABF8-DFF9-4AB4-9D5A-567EAA2DA111}" type="datetimeFigureOut">
              <a:rPr lang="en-US" smtClean="0"/>
              <a:t>5/31/2020</a:t>
            </a:fld>
            <a:endParaRPr lang="en-US"/>
          </a:p>
        </p:txBody>
      </p:sp>
      <p:sp>
        <p:nvSpPr>
          <p:cNvPr id="3" name="Footer Placeholder 2">
            <a:extLst>
              <a:ext uri="{FF2B5EF4-FFF2-40B4-BE49-F238E27FC236}">
                <a16:creationId xmlns:a16="http://schemas.microsoft.com/office/drawing/2014/main" id="{357BCE5A-A515-4186-A394-497AEFA6F6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DFB57E-0D28-4AFB-A0A8-F167D92F6584}"/>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335725589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391787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63511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86373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85146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41394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207104007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3379577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13277837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35736714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3806081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6929A-7922-441A-A436-442A51F01E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C6E188-3E1A-4026-8E7E-1045A2B65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35724-C71C-41E9-A30B-1BAAB0E81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76C634-FCA6-4D3C-A665-1ED2D166660E}"/>
              </a:ext>
            </a:extLst>
          </p:cNvPr>
          <p:cNvSpPr>
            <a:spLocks noGrp="1"/>
          </p:cNvSpPr>
          <p:nvPr>
            <p:ph type="dt" sz="half" idx="10"/>
          </p:nvPr>
        </p:nvSpPr>
        <p:spPr/>
        <p:txBody>
          <a:bodyPr/>
          <a:lstStyle/>
          <a:p>
            <a:fld id="{7DD5ABF8-DFF9-4AB4-9D5A-567EAA2DA111}" type="datetimeFigureOut">
              <a:rPr lang="en-US" smtClean="0"/>
              <a:t>5/31/2020</a:t>
            </a:fld>
            <a:endParaRPr lang="en-US"/>
          </a:p>
        </p:txBody>
      </p:sp>
      <p:sp>
        <p:nvSpPr>
          <p:cNvPr id="6" name="Footer Placeholder 5">
            <a:extLst>
              <a:ext uri="{FF2B5EF4-FFF2-40B4-BE49-F238E27FC236}">
                <a16:creationId xmlns:a16="http://schemas.microsoft.com/office/drawing/2014/main" id="{263A76D7-C76A-40BD-97A3-F39B399B2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F7FE0D-02B6-4F8C-BD62-25CED4415BB4}"/>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28410189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203044659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36542704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40721875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302214110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15315133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33225548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403548950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30562826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10338654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1673128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5/31/2020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985DA-F714-40C2-A99B-5CA50E19AC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0078CD-F42C-49A3-AA71-2966E07784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686E72-7C24-4CEF-96B7-7571A52B6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BB1EAC-EE67-48C1-AEC9-360FFFCFCEF0}"/>
              </a:ext>
            </a:extLst>
          </p:cNvPr>
          <p:cNvSpPr>
            <a:spLocks noGrp="1"/>
          </p:cNvSpPr>
          <p:nvPr>
            <p:ph type="dt" sz="half" idx="10"/>
          </p:nvPr>
        </p:nvSpPr>
        <p:spPr/>
        <p:txBody>
          <a:bodyPr/>
          <a:lstStyle/>
          <a:p>
            <a:fld id="{7DD5ABF8-DFF9-4AB4-9D5A-567EAA2DA111}" type="datetimeFigureOut">
              <a:rPr lang="en-US" smtClean="0"/>
              <a:t>5/31/2020</a:t>
            </a:fld>
            <a:endParaRPr lang="en-US"/>
          </a:p>
        </p:txBody>
      </p:sp>
      <p:sp>
        <p:nvSpPr>
          <p:cNvPr id="6" name="Footer Placeholder 5">
            <a:extLst>
              <a:ext uri="{FF2B5EF4-FFF2-40B4-BE49-F238E27FC236}">
                <a16:creationId xmlns:a16="http://schemas.microsoft.com/office/drawing/2014/main" id="{321F7F2E-D160-41D5-8E86-CCDC48DF3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DE583-A7FC-4704-BC3C-DC8A3333A903}"/>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299679491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132478039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401355881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39171249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93588875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1617076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6004638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315564494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9698" name="Group 2">
            <a:extLst>
              <a:ext uri="{FF2B5EF4-FFF2-40B4-BE49-F238E27FC236}">
                <a16:creationId xmlns:a16="http://schemas.microsoft.com/office/drawing/2014/main" id="{D66F7BCF-3ED0-4357-9F32-0BBE85A617B6}"/>
              </a:ext>
            </a:extLst>
          </p:cNvPr>
          <p:cNvGrpSpPr>
            <a:grpSpLocks/>
          </p:cNvGrpSpPr>
          <p:nvPr/>
        </p:nvGrpSpPr>
        <p:grpSpPr bwMode="auto">
          <a:xfrm>
            <a:off x="5067300" y="1789114"/>
            <a:ext cx="7120467" cy="5056187"/>
            <a:chOff x="2394" y="1127"/>
            <a:chExt cx="3364" cy="3185"/>
          </a:xfrm>
        </p:grpSpPr>
        <p:sp>
          <p:nvSpPr>
            <p:cNvPr id="29699" name="Rectangle 3">
              <a:extLst>
                <a:ext uri="{FF2B5EF4-FFF2-40B4-BE49-F238E27FC236}">
                  <a16:creationId xmlns:a16="http://schemas.microsoft.com/office/drawing/2014/main" id="{5BEE3922-F882-4EFE-8520-C3B57CCD236A}"/>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0" name="Oval 4">
              <a:extLst>
                <a:ext uri="{FF2B5EF4-FFF2-40B4-BE49-F238E27FC236}">
                  <a16:creationId xmlns:a16="http://schemas.microsoft.com/office/drawing/2014/main" id="{AD4F2B73-9CFC-47EF-B348-5E493EA28A3A}"/>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1" name="Rectangle 5">
              <a:extLst>
                <a:ext uri="{FF2B5EF4-FFF2-40B4-BE49-F238E27FC236}">
                  <a16:creationId xmlns:a16="http://schemas.microsoft.com/office/drawing/2014/main" id="{B9325D36-B66D-4177-A15D-131EF7216477}"/>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2" name="Freeform 6">
              <a:extLst>
                <a:ext uri="{FF2B5EF4-FFF2-40B4-BE49-F238E27FC236}">
                  <a16:creationId xmlns:a16="http://schemas.microsoft.com/office/drawing/2014/main" id="{055101B9-8B79-4E07-9664-69D0F88FB656}"/>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03" name="Rectangle 7">
              <a:extLst>
                <a:ext uri="{FF2B5EF4-FFF2-40B4-BE49-F238E27FC236}">
                  <a16:creationId xmlns:a16="http://schemas.microsoft.com/office/drawing/2014/main" id="{1B5DD226-678A-42FF-ADAD-D6436962BF11}"/>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4" name="Rectangle 8">
              <a:extLst>
                <a:ext uri="{FF2B5EF4-FFF2-40B4-BE49-F238E27FC236}">
                  <a16:creationId xmlns:a16="http://schemas.microsoft.com/office/drawing/2014/main" id="{36B63C00-9042-43DF-A7E0-438981691903}"/>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5" name="Rectangle 9">
              <a:extLst>
                <a:ext uri="{FF2B5EF4-FFF2-40B4-BE49-F238E27FC236}">
                  <a16:creationId xmlns:a16="http://schemas.microsoft.com/office/drawing/2014/main" id="{9244826B-D029-48B5-8F1F-A9D306E29E07}"/>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6" name="Rectangle 10">
              <a:extLst>
                <a:ext uri="{FF2B5EF4-FFF2-40B4-BE49-F238E27FC236}">
                  <a16:creationId xmlns:a16="http://schemas.microsoft.com/office/drawing/2014/main" id="{E8883275-515A-41D3-A650-1AFD8355EE7D}"/>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7" name="Rectangle 11">
              <a:extLst>
                <a:ext uri="{FF2B5EF4-FFF2-40B4-BE49-F238E27FC236}">
                  <a16:creationId xmlns:a16="http://schemas.microsoft.com/office/drawing/2014/main" id="{921FC939-6978-48A5-86F9-0E84AFB2A3F9}"/>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8" name="Freeform 12">
              <a:extLst>
                <a:ext uri="{FF2B5EF4-FFF2-40B4-BE49-F238E27FC236}">
                  <a16:creationId xmlns:a16="http://schemas.microsoft.com/office/drawing/2014/main" id="{05547D3F-3617-4D94-9F50-D7428172662A}"/>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09" name="Freeform 13">
              <a:extLst>
                <a:ext uri="{FF2B5EF4-FFF2-40B4-BE49-F238E27FC236}">
                  <a16:creationId xmlns:a16="http://schemas.microsoft.com/office/drawing/2014/main" id="{D70CCB14-E0FF-41AC-A9E8-2001E29555E6}"/>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0" name="Freeform 14">
              <a:extLst>
                <a:ext uri="{FF2B5EF4-FFF2-40B4-BE49-F238E27FC236}">
                  <a16:creationId xmlns:a16="http://schemas.microsoft.com/office/drawing/2014/main" id="{08EE9C5E-AE22-407F-BEB0-3D5BF5A59A8D}"/>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1" name="Freeform 15">
              <a:extLst>
                <a:ext uri="{FF2B5EF4-FFF2-40B4-BE49-F238E27FC236}">
                  <a16:creationId xmlns:a16="http://schemas.microsoft.com/office/drawing/2014/main" id="{6F64F986-1522-47B3-9123-1FC4E9184186}"/>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2" name="Freeform 16">
              <a:extLst>
                <a:ext uri="{FF2B5EF4-FFF2-40B4-BE49-F238E27FC236}">
                  <a16:creationId xmlns:a16="http://schemas.microsoft.com/office/drawing/2014/main" id="{95D9A1B2-5C40-46E0-9B46-E490B1CBCAC5}"/>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3" name="Freeform 17">
              <a:extLst>
                <a:ext uri="{FF2B5EF4-FFF2-40B4-BE49-F238E27FC236}">
                  <a16:creationId xmlns:a16="http://schemas.microsoft.com/office/drawing/2014/main" id="{5E7261EA-5145-4668-B53F-436A2EF62AB6}"/>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4" name="Freeform 18">
              <a:extLst>
                <a:ext uri="{FF2B5EF4-FFF2-40B4-BE49-F238E27FC236}">
                  <a16:creationId xmlns:a16="http://schemas.microsoft.com/office/drawing/2014/main" id="{B9B3B120-316E-4601-B2D8-56D31B2D856F}"/>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5" name="Freeform 19">
              <a:extLst>
                <a:ext uri="{FF2B5EF4-FFF2-40B4-BE49-F238E27FC236}">
                  <a16:creationId xmlns:a16="http://schemas.microsoft.com/office/drawing/2014/main" id="{2ED27982-4990-410C-B548-D57E8888B2A3}"/>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6" name="Freeform 20">
              <a:extLst>
                <a:ext uri="{FF2B5EF4-FFF2-40B4-BE49-F238E27FC236}">
                  <a16:creationId xmlns:a16="http://schemas.microsoft.com/office/drawing/2014/main" id="{B5DBDEE7-E9B7-45A8-9AD6-8FB48941E901}"/>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7" name="Freeform 21">
              <a:extLst>
                <a:ext uri="{FF2B5EF4-FFF2-40B4-BE49-F238E27FC236}">
                  <a16:creationId xmlns:a16="http://schemas.microsoft.com/office/drawing/2014/main" id="{5F9259B8-3261-4BC8-A10E-CFA6CA82C385}"/>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8" name="Freeform 22">
              <a:extLst>
                <a:ext uri="{FF2B5EF4-FFF2-40B4-BE49-F238E27FC236}">
                  <a16:creationId xmlns:a16="http://schemas.microsoft.com/office/drawing/2014/main" id="{F5EBA5D3-B47A-4D5C-AEAE-39E2C1231A12}"/>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9" name="Freeform 23">
              <a:extLst>
                <a:ext uri="{FF2B5EF4-FFF2-40B4-BE49-F238E27FC236}">
                  <a16:creationId xmlns:a16="http://schemas.microsoft.com/office/drawing/2014/main" id="{3E592257-C040-4C6D-A2F2-20E738A83B83}"/>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0" name="Freeform 24">
              <a:extLst>
                <a:ext uri="{FF2B5EF4-FFF2-40B4-BE49-F238E27FC236}">
                  <a16:creationId xmlns:a16="http://schemas.microsoft.com/office/drawing/2014/main" id="{77CFBCA7-B466-42CF-8819-0E1E17337083}"/>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1" name="Freeform 25">
              <a:extLst>
                <a:ext uri="{FF2B5EF4-FFF2-40B4-BE49-F238E27FC236}">
                  <a16:creationId xmlns:a16="http://schemas.microsoft.com/office/drawing/2014/main" id="{0EF8B173-492B-4341-BC98-5023DC4AD9F5}"/>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2" name="Freeform 26">
              <a:extLst>
                <a:ext uri="{FF2B5EF4-FFF2-40B4-BE49-F238E27FC236}">
                  <a16:creationId xmlns:a16="http://schemas.microsoft.com/office/drawing/2014/main" id="{17CA3300-93B0-4445-AAC7-248FA97C1A5A}"/>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3" name="Oval 27">
              <a:extLst>
                <a:ext uri="{FF2B5EF4-FFF2-40B4-BE49-F238E27FC236}">
                  <a16:creationId xmlns:a16="http://schemas.microsoft.com/office/drawing/2014/main" id="{BF453431-5892-4882-846E-6567F266D9F7}"/>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24" name="Oval 28">
              <a:extLst>
                <a:ext uri="{FF2B5EF4-FFF2-40B4-BE49-F238E27FC236}">
                  <a16:creationId xmlns:a16="http://schemas.microsoft.com/office/drawing/2014/main" id="{A6465684-66D4-4C23-B3FC-A0C5D0899C7A}"/>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25" name="Oval 29">
              <a:extLst>
                <a:ext uri="{FF2B5EF4-FFF2-40B4-BE49-F238E27FC236}">
                  <a16:creationId xmlns:a16="http://schemas.microsoft.com/office/drawing/2014/main" id="{1E396750-ED16-4A84-B481-C453C9384B68}"/>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26" name="Freeform 30">
              <a:extLst>
                <a:ext uri="{FF2B5EF4-FFF2-40B4-BE49-F238E27FC236}">
                  <a16:creationId xmlns:a16="http://schemas.microsoft.com/office/drawing/2014/main" id="{F10C57B2-9542-478B-8DAD-E68F40A38FA1}"/>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7" name="Freeform 31">
              <a:extLst>
                <a:ext uri="{FF2B5EF4-FFF2-40B4-BE49-F238E27FC236}">
                  <a16:creationId xmlns:a16="http://schemas.microsoft.com/office/drawing/2014/main" id="{4BC72C3F-C115-4954-BE45-AA009937C302}"/>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8" name="Rectangle 32">
              <a:extLst>
                <a:ext uri="{FF2B5EF4-FFF2-40B4-BE49-F238E27FC236}">
                  <a16:creationId xmlns:a16="http://schemas.microsoft.com/office/drawing/2014/main" id="{5F4837C6-6228-4EDA-955C-DB0F79C644B9}"/>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29" name="Rectangle 33">
              <a:extLst>
                <a:ext uri="{FF2B5EF4-FFF2-40B4-BE49-F238E27FC236}">
                  <a16:creationId xmlns:a16="http://schemas.microsoft.com/office/drawing/2014/main" id="{20C2D6C6-AF1B-4D05-AD42-C22F4E58DD2F}"/>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30" name="AutoShape 34">
              <a:extLst>
                <a:ext uri="{FF2B5EF4-FFF2-40B4-BE49-F238E27FC236}">
                  <a16:creationId xmlns:a16="http://schemas.microsoft.com/office/drawing/2014/main" id="{56BF9BC0-439F-43A9-8F88-1CE41A0D6435}"/>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31" name="Freeform 35">
              <a:extLst>
                <a:ext uri="{FF2B5EF4-FFF2-40B4-BE49-F238E27FC236}">
                  <a16:creationId xmlns:a16="http://schemas.microsoft.com/office/drawing/2014/main" id="{B1F6C12E-FB7C-4B47-9394-DF68F50230BC}"/>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32" name="Freeform 36">
              <a:extLst>
                <a:ext uri="{FF2B5EF4-FFF2-40B4-BE49-F238E27FC236}">
                  <a16:creationId xmlns:a16="http://schemas.microsoft.com/office/drawing/2014/main" id="{93892EFF-C8D4-46C0-B4BA-D061A97BB393}"/>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29733" name="Rectangle 37">
            <a:extLst>
              <a:ext uri="{FF2B5EF4-FFF2-40B4-BE49-F238E27FC236}">
                <a16:creationId xmlns:a16="http://schemas.microsoft.com/office/drawing/2014/main" id="{0836AA17-8677-4C72-8FF4-84CEFEE1C276}"/>
              </a:ext>
            </a:extLst>
          </p:cNvPr>
          <p:cNvSpPr>
            <a:spLocks noGrp="1" noChangeArrowheads="1"/>
          </p:cNvSpPr>
          <p:nvPr>
            <p:ph type="dt" sz="half" idx="2"/>
          </p:nvPr>
        </p:nvSpPr>
        <p:spPr/>
        <p:txBody>
          <a:bodyPr/>
          <a:lstStyle>
            <a:lvl1pPr>
              <a:defRPr/>
            </a:lvl1pPr>
          </a:lstStyle>
          <a:p>
            <a:endParaRPr lang="en-US" altLang="en-US"/>
          </a:p>
        </p:txBody>
      </p:sp>
      <p:sp>
        <p:nvSpPr>
          <p:cNvPr id="29734" name="Rectangle 38">
            <a:extLst>
              <a:ext uri="{FF2B5EF4-FFF2-40B4-BE49-F238E27FC236}">
                <a16:creationId xmlns:a16="http://schemas.microsoft.com/office/drawing/2014/main" id="{EBEEEFBB-B7E9-4ED8-A39B-469F97908E7E}"/>
              </a:ext>
            </a:extLst>
          </p:cNvPr>
          <p:cNvSpPr>
            <a:spLocks noGrp="1" noChangeArrowheads="1"/>
          </p:cNvSpPr>
          <p:nvPr>
            <p:ph type="ftr" sz="quarter" idx="3"/>
          </p:nvPr>
        </p:nvSpPr>
        <p:spPr/>
        <p:txBody>
          <a:bodyPr/>
          <a:lstStyle>
            <a:lvl1pPr>
              <a:defRPr/>
            </a:lvl1pPr>
          </a:lstStyle>
          <a:p>
            <a:endParaRPr lang="en-US" altLang="en-US"/>
          </a:p>
        </p:txBody>
      </p:sp>
      <p:sp>
        <p:nvSpPr>
          <p:cNvPr id="29735" name="Rectangle 39">
            <a:extLst>
              <a:ext uri="{FF2B5EF4-FFF2-40B4-BE49-F238E27FC236}">
                <a16:creationId xmlns:a16="http://schemas.microsoft.com/office/drawing/2014/main" id="{C12CE781-3F0F-425D-A58B-8335DE157764}"/>
              </a:ext>
            </a:extLst>
          </p:cNvPr>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9736" name="Rectangle 40">
            <a:extLst>
              <a:ext uri="{FF2B5EF4-FFF2-40B4-BE49-F238E27FC236}">
                <a16:creationId xmlns:a16="http://schemas.microsoft.com/office/drawing/2014/main" id="{AB5407E5-5C68-4023-AC8D-8EAADDAE8325}"/>
              </a:ext>
            </a:extLst>
          </p:cNvPr>
          <p:cNvSpPr>
            <a:spLocks noGrp="1" noChangeArrowheads="1"/>
          </p:cNvSpPr>
          <p:nvPr>
            <p:ph type="ctrTitle"/>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29737" name="Rectangle 41">
            <a:extLst>
              <a:ext uri="{FF2B5EF4-FFF2-40B4-BE49-F238E27FC236}">
                <a16:creationId xmlns:a16="http://schemas.microsoft.com/office/drawing/2014/main" id="{CCAF0F53-D30D-479A-8BFE-F5C18BA17D64}"/>
              </a:ext>
            </a:extLst>
          </p:cNvPr>
          <p:cNvSpPr>
            <a:spLocks noGrp="1" noChangeArrowheads="1"/>
          </p:cNvSpPr>
          <p:nvPr>
            <p:ph type="sldNum" sz="quarter" idx="4"/>
          </p:nvPr>
        </p:nvSpPr>
        <p:spPr/>
        <p:txBody>
          <a:bodyPr/>
          <a:lstStyle>
            <a:lvl1pPr>
              <a:defRPr/>
            </a:lvl1pPr>
          </a:lstStyle>
          <a:p>
            <a:fld id="{0C2D5FCB-9A9C-4697-8B08-9FF3DCCB3CB2}" type="slidenum">
              <a:rPr lang="en-US" altLang="en-US"/>
              <a:pPr/>
              <a:t>‹#›</a:t>
            </a:fld>
            <a:endParaRPr lang="en-US" altLang="en-US"/>
          </a:p>
        </p:txBody>
      </p:sp>
    </p:spTree>
    <p:extLst>
      <p:ext uri="{BB962C8B-B14F-4D97-AF65-F5344CB8AC3E}">
        <p14:creationId xmlns:p14="http://schemas.microsoft.com/office/powerpoint/2010/main" val="364011368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4CDA-621A-4FEE-9BB8-2EBC4D56DB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ACF9AD-EFB7-4D13-8739-64E0DBF36C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CABBA-6634-4FEA-9392-82DC2449A78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860DB50-55FF-489E-A7A8-FC7CD8EFD01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E8CDA68-2B3E-4243-A814-B3DFA45A7E6B}"/>
              </a:ext>
            </a:extLst>
          </p:cNvPr>
          <p:cNvSpPr>
            <a:spLocks noGrp="1"/>
          </p:cNvSpPr>
          <p:nvPr>
            <p:ph type="sldNum" sz="quarter" idx="12"/>
          </p:nvPr>
        </p:nvSpPr>
        <p:spPr/>
        <p:txBody>
          <a:bodyPr/>
          <a:lstStyle>
            <a:lvl1pPr>
              <a:defRPr/>
            </a:lvl1pPr>
          </a:lstStyle>
          <a:p>
            <a:fld id="{F05CEADA-284E-4867-B186-B31AD4965195}" type="slidenum">
              <a:rPr lang="en-US" altLang="en-US"/>
              <a:pPr/>
              <a:t>‹#›</a:t>
            </a:fld>
            <a:endParaRPr lang="en-US" altLang="en-US"/>
          </a:p>
        </p:txBody>
      </p:sp>
    </p:spTree>
    <p:extLst>
      <p:ext uri="{BB962C8B-B14F-4D97-AF65-F5344CB8AC3E}">
        <p14:creationId xmlns:p14="http://schemas.microsoft.com/office/powerpoint/2010/main" val="197011837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04935-10EB-4B77-87A4-04FDA8BA0A3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CFE223-37CE-4D1B-A2BE-CE643B32E2C5}"/>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25665C4F-0381-462A-A2CD-515A49E7532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F0022B-9AB9-41F3-AA78-DD569D9608D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2C8CDF0-2A81-4956-A0A9-E3D45830C6D4}"/>
              </a:ext>
            </a:extLst>
          </p:cNvPr>
          <p:cNvSpPr>
            <a:spLocks noGrp="1"/>
          </p:cNvSpPr>
          <p:nvPr>
            <p:ph type="sldNum" sz="quarter" idx="12"/>
          </p:nvPr>
        </p:nvSpPr>
        <p:spPr/>
        <p:txBody>
          <a:bodyPr/>
          <a:lstStyle>
            <a:lvl1pPr>
              <a:defRPr/>
            </a:lvl1pPr>
          </a:lstStyle>
          <a:p>
            <a:fld id="{5668673E-759B-4C73-A9D0-6302419A04D3}" type="slidenum">
              <a:rPr lang="en-US" altLang="en-US"/>
              <a:pPr/>
              <a:t>‹#›</a:t>
            </a:fld>
            <a:endParaRPr lang="en-US" altLang="en-US"/>
          </a:p>
        </p:txBody>
      </p:sp>
    </p:spTree>
    <p:extLst>
      <p:ext uri="{BB962C8B-B14F-4D97-AF65-F5344CB8AC3E}">
        <p14:creationId xmlns:p14="http://schemas.microsoft.com/office/powerpoint/2010/main" val="1165218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2496A-FD87-4E08-8527-105410B921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968531-9330-48A9-B282-26E384340BA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E9B5C8-5DF8-424B-93AB-340FCA955284}"/>
              </a:ext>
            </a:extLst>
          </p:cNvPr>
          <p:cNvSpPr>
            <a:spLocks noGrp="1"/>
          </p:cNvSpPr>
          <p:nvPr>
            <p:ph type="dt" sz="half" idx="10"/>
          </p:nvPr>
        </p:nvSpPr>
        <p:spPr/>
        <p:txBody>
          <a:bodyPr/>
          <a:lstStyle/>
          <a:p>
            <a:fld id="{7DD5ABF8-DFF9-4AB4-9D5A-567EAA2DA111}" type="datetimeFigureOut">
              <a:rPr lang="en-US" smtClean="0"/>
              <a:t>5/31/2020</a:t>
            </a:fld>
            <a:endParaRPr lang="en-US"/>
          </a:p>
        </p:txBody>
      </p:sp>
      <p:sp>
        <p:nvSpPr>
          <p:cNvPr id="5" name="Footer Placeholder 4">
            <a:extLst>
              <a:ext uri="{FF2B5EF4-FFF2-40B4-BE49-F238E27FC236}">
                <a16:creationId xmlns:a16="http://schemas.microsoft.com/office/drawing/2014/main" id="{4A20BB9B-9456-4C55-B687-967569233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8051D8-6CD8-4649-969F-87C156B7400D}"/>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52792262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CCB79-12D9-4E6E-9415-57C304CD25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402AB1-A76E-4CCA-9BC3-50B91B2E3A4C}"/>
              </a:ext>
            </a:extLst>
          </p:cNvPr>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0478A8-9385-4602-B2ED-904F6F320749}"/>
              </a:ext>
            </a:extLst>
          </p:cNvPr>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256A10-3576-470E-88F5-D7826016EFE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4CBFFF7-DFFA-4367-A095-C0049185A1C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9385AC5-E9D2-4DD6-BD8E-E3AA8D1E7088}"/>
              </a:ext>
            </a:extLst>
          </p:cNvPr>
          <p:cNvSpPr>
            <a:spLocks noGrp="1"/>
          </p:cNvSpPr>
          <p:nvPr>
            <p:ph type="sldNum" sz="quarter" idx="12"/>
          </p:nvPr>
        </p:nvSpPr>
        <p:spPr/>
        <p:txBody>
          <a:bodyPr/>
          <a:lstStyle>
            <a:lvl1pPr>
              <a:defRPr/>
            </a:lvl1pPr>
          </a:lstStyle>
          <a:p>
            <a:fld id="{B99F3321-6EB6-4E8D-A9D2-11CE8E1E0F2F}" type="slidenum">
              <a:rPr lang="en-US" altLang="en-US"/>
              <a:pPr/>
              <a:t>‹#›</a:t>
            </a:fld>
            <a:endParaRPr lang="en-US" altLang="en-US"/>
          </a:p>
        </p:txBody>
      </p:sp>
    </p:spTree>
    <p:extLst>
      <p:ext uri="{BB962C8B-B14F-4D97-AF65-F5344CB8AC3E}">
        <p14:creationId xmlns:p14="http://schemas.microsoft.com/office/powerpoint/2010/main" val="114093198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96A94-219B-4849-973F-F0B4797AC5C2}"/>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1E56A5-DF39-47C0-A8AA-17A05BF95FF7}"/>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CFD7826-0CB1-4B32-8D13-4592B061822D}"/>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572060-DC9D-42E5-8E01-AA161ECAC82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E7C3BA-4A64-4437-B478-709F63771BA1}"/>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C50B1B-0E25-4CD3-BAF3-BBFC7B72CEF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75F96F1-D777-4AFC-861D-17F0B967E19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E960A11-3B38-40FB-949D-E7CA1AD34E07}"/>
              </a:ext>
            </a:extLst>
          </p:cNvPr>
          <p:cNvSpPr>
            <a:spLocks noGrp="1"/>
          </p:cNvSpPr>
          <p:nvPr>
            <p:ph type="sldNum" sz="quarter" idx="12"/>
          </p:nvPr>
        </p:nvSpPr>
        <p:spPr/>
        <p:txBody>
          <a:bodyPr/>
          <a:lstStyle>
            <a:lvl1pPr>
              <a:defRPr/>
            </a:lvl1pPr>
          </a:lstStyle>
          <a:p>
            <a:fld id="{CAED6773-6D3B-4C2C-8F97-DDCFB32595B9}" type="slidenum">
              <a:rPr lang="en-US" altLang="en-US"/>
              <a:pPr/>
              <a:t>‹#›</a:t>
            </a:fld>
            <a:endParaRPr lang="en-US" altLang="en-US"/>
          </a:p>
        </p:txBody>
      </p:sp>
    </p:spTree>
    <p:extLst>
      <p:ext uri="{BB962C8B-B14F-4D97-AF65-F5344CB8AC3E}">
        <p14:creationId xmlns:p14="http://schemas.microsoft.com/office/powerpoint/2010/main" val="392792652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5A76-49A4-4F17-A00F-9880DA26EF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E14822-DEDB-4F9D-9732-3F3885AAF6A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A3852B2-19D7-4D4D-BE2B-550982DB710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C8EA9D4-2599-44D3-9276-B19E550B351E}"/>
              </a:ext>
            </a:extLst>
          </p:cNvPr>
          <p:cNvSpPr>
            <a:spLocks noGrp="1"/>
          </p:cNvSpPr>
          <p:nvPr>
            <p:ph type="sldNum" sz="quarter" idx="12"/>
          </p:nvPr>
        </p:nvSpPr>
        <p:spPr/>
        <p:txBody>
          <a:bodyPr/>
          <a:lstStyle>
            <a:lvl1pPr>
              <a:defRPr/>
            </a:lvl1pPr>
          </a:lstStyle>
          <a:p>
            <a:fld id="{C1DD8D84-B96C-4936-ABBA-85FE44800F10}" type="slidenum">
              <a:rPr lang="en-US" altLang="en-US"/>
              <a:pPr/>
              <a:t>‹#›</a:t>
            </a:fld>
            <a:endParaRPr lang="en-US" altLang="en-US"/>
          </a:p>
        </p:txBody>
      </p:sp>
    </p:spTree>
    <p:extLst>
      <p:ext uri="{BB962C8B-B14F-4D97-AF65-F5344CB8AC3E}">
        <p14:creationId xmlns:p14="http://schemas.microsoft.com/office/powerpoint/2010/main" val="5926187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E8FB6B-F960-42E6-9168-B8BEE1376E7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D67371A-61D4-4BE1-8496-B8412909914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E116559-8263-4231-BFF5-93DD07BDDB3A}"/>
              </a:ext>
            </a:extLst>
          </p:cNvPr>
          <p:cNvSpPr>
            <a:spLocks noGrp="1"/>
          </p:cNvSpPr>
          <p:nvPr>
            <p:ph type="sldNum" sz="quarter" idx="12"/>
          </p:nvPr>
        </p:nvSpPr>
        <p:spPr/>
        <p:txBody>
          <a:bodyPr/>
          <a:lstStyle>
            <a:lvl1pPr>
              <a:defRPr/>
            </a:lvl1pPr>
          </a:lstStyle>
          <a:p>
            <a:fld id="{C14DD101-5B49-48D3-917F-1A3D13C08AA2}" type="slidenum">
              <a:rPr lang="en-US" altLang="en-US"/>
              <a:pPr/>
              <a:t>‹#›</a:t>
            </a:fld>
            <a:endParaRPr lang="en-US" altLang="en-US"/>
          </a:p>
        </p:txBody>
      </p:sp>
    </p:spTree>
    <p:extLst>
      <p:ext uri="{BB962C8B-B14F-4D97-AF65-F5344CB8AC3E}">
        <p14:creationId xmlns:p14="http://schemas.microsoft.com/office/powerpoint/2010/main" val="10361479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694C3-F485-42A2-9921-9AA446540B4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C3C18A-39AA-435F-A8EB-EBA575C1A120}"/>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A2EDBF-847F-48FC-9FF8-ADF97EC7024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F38D3F-1DD4-438C-9E1E-02A470A3CE9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3013C55-FD66-43E8-A923-A1AB11C47FC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ADE7F17-23E7-4890-BDC1-64C74943E828}"/>
              </a:ext>
            </a:extLst>
          </p:cNvPr>
          <p:cNvSpPr>
            <a:spLocks noGrp="1"/>
          </p:cNvSpPr>
          <p:nvPr>
            <p:ph type="sldNum" sz="quarter" idx="12"/>
          </p:nvPr>
        </p:nvSpPr>
        <p:spPr/>
        <p:txBody>
          <a:bodyPr/>
          <a:lstStyle>
            <a:lvl1pPr>
              <a:defRPr/>
            </a:lvl1pPr>
          </a:lstStyle>
          <a:p>
            <a:fld id="{4399BC2E-86F2-4700-9E9E-B9A88DF2BFD5}" type="slidenum">
              <a:rPr lang="en-US" altLang="en-US"/>
              <a:pPr/>
              <a:t>‹#›</a:t>
            </a:fld>
            <a:endParaRPr lang="en-US" altLang="en-US"/>
          </a:p>
        </p:txBody>
      </p:sp>
    </p:spTree>
    <p:extLst>
      <p:ext uri="{BB962C8B-B14F-4D97-AF65-F5344CB8AC3E}">
        <p14:creationId xmlns:p14="http://schemas.microsoft.com/office/powerpoint/2010/main" val="12023482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67F5-8CF9-4055-9BA5-3827E98518D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ABE24D-D929-4B7D-BC56-67CEB5C91533}"/>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635F4-307E-4B8D-BA3B-00C68F5A30E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ADF961-B4D5-42CF-B434-43BF858ACFE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9714F56-F491-4065-A93F-5576EB7C294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647A87D-EA0A-40B4-8504-9E6FD5DD47A7}"/>
              </a:ext>
            </a:extLst>
          </p:cNvPr>
          <p:cNvSpPr>
            <a:spLocks noGrp="1"/>
          </p:cNvSpPr>
          <p:nvPr>
            <p:ph type="sldNum" sz="quarter" idx="12"/>
          </p:nvPr>
        </p:nvSpPr>
        <p:spPr/>
        <p:txBody>
          <a:bodyPr/>
          <a:lstStyle>
            <a:lvl1pPr>
              <a:defRPr/>
            </a:lvl1pPr>
          </a:lstStyle>
          <a:p>
            <a:fld id="{91D0B669-41E2-4D4C-B8A4-52E5AFDC385A}" type="slidenum">
              <a:rPr lang="en-US" altLang="en-US"/>
              <a:pPr/>
              <a:t>‹#›</a:t>
            </a:fld>
            <a:endParaRPr lang="en-US" altLang="en-US"/>
          </a:p>
        </p:txBody>
      </p:sp>
    </p:spTree>
    <p:extLst>
      <p:ext uri="{BB962C8B-B14F-4D97-AF65-F5344CB8AC3E}">
        <p14:creationId xmlns:p14="http://schemas.microsoft.com/office/powerpoint/2010/main" val="371539305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4EC9-A26A-453D-8187-EA633D5AB3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A088C2-8B5D-4CC6-B232-C82BADE79C6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16CA4C-233F-4597-84E5-FB0F0A6ABEB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36F06C4-E34E-498D-A175-CFE4B0F09F0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4A53711-D7BE-4705-98CC-E17F3B9DB369}"/>
              </a:ext>
            </a:extLst>
          </p:cNvPr>
          <p:cNvSpPr>
            <a:spLocks noGrp="1"/>
          </p:cNvSpPr>
          <p:nvPr>
            <p:ph type="sldNum" sz="quarter" idx="12"/>
          </p:nvPr>
        </p:nvSpPr>
        <p:spPr/>
        <p:txBody>
          <a:bodyPr/>
          <a:lstStyle>
            <a:lvl1pPr>
              <a:defRPr/>
            </a:lvl1pPr>
          </a:lstStyle>
          <a:p>
            <a:fld id="{130D727E-CF0E-48A1-9450-16CF4511C280}" type="slidenum">
              <a:rPr lang="en-US" altLang="en-US"/>
              <a:pPr/>
              <a:t>‹#›</a:t>
            </a:fld>
            <a:endParaRPr lang="en-US" altLang="en-US"/>
          </a:p>
        </p:txBody>
      </p:sp>
    </p:spTree>
    <p:extLst>
      <p:ext uri="{BB962C8B-B14F-4D97-AF65-F5344CB8AC3E}">
        <p14:creationId xmlns:p14="http://schemas.microsoft.com/office/powerpoint/2010/main" val="7727634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DD9739-BE55-4477-85B7-101E9409AEB2}"/>
              </a:ext>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DEAA2E-2CD5-4658-A201-5819080690C8}"/>
              </a:ext>
            </a:extLst>
          </p:cNvPr>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86CF9-9DE9-40CC-8FFC-5F7A0987BC6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F3EB255-5511-4305-9A03-82CB33FACCB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106A9E8-D57C-42D3-A3B8-AC362487A6D1}"/>
              </a:ext>
            </a:extLst>
          </p:cNvPr>
          <p:cNvSpPr>
            <a:spLocks noGrp="1"/>
          </p:cNvSpPr>
          <p:nvPr>
            <p:ph type="sldNum" sz="quarter" idx="12"/>
          </p:nvPr>
        </p:nvSpPr>
        <p:spPr/>
        <p:txBody>
          <a:bodyPr/>
          <a:lstStyle>
            <a:lvl1pPr>
              <a:defRPr/>
            </a:lvl1pPr>
          </a:lstStyle>
          <a:p>
            <a:fld id="{EDF79C31-7BD6-45C5-813A-2E1100D7FFC1}" type="slidenum">
              <a:rPr lang="en-US" altLang="en-US"/>
              <a:pPr/>
              <a:t>‹#›</a:t>
            </a:fld>
            <a:endParaRPr lang="en-US" altLang="en-US"/>
          </a:p>
        </p:txBody>
      </p:sp>
    </p:spTree>
    <p:extLst>
      <p:ext uri="{BB962C8B-B14F-4D97-AF65-F5344CB8AC3E}">
        <p14:creationId xmlns:p14="http://schemas.microsoft.com/office/powerpoint/2010/main" val="20575390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12192000" cy="6858000"/>
          </a:xfrm>
          <a:prstGeom prst="rect">
            <a:avLst/>
          </a:prstGeom>
          <a:noFill/>
        </p:spPr>
      </p:pic>
      <p:grpSp>
        <p:nvGrpSpPr>
          <p:cNvPr id="16" name="Group 15"/>
          <p:cNvGrpSpPr/>
          <p:nvPr/>
        </p:nvGrpSpPr>
        <p:grpSpPr>
          <a:xfrm rot="20533676">
            <a:off x="824036" y="3923015"/>
            <a:ext cx="3344981"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3808271" y="2587843"/>
            <a:ext cx="7697445" cy="3850817"/>
          </a:xfrm>
          <a:prstGeom prst="rect">
            <a:avLst/>
          </a:prstGeom>
        </p:spPr>
      </p:pic>
      <p:sp>
        <p:nvSpPr>
          <p:cNvPr id="2" name="Title 1"/>
          <p:cNvSpPr>
            <a:spLocks noGrp="1"/>
          </p:cNvSpPr>
          <p:nvPr>
            <p:ph type="ctrTitle"/>
          </p:nvPr>
        </p:nvSpPr>
        <p:spPr>
          <a:xfrm rot="360000">
            <a:off x="4453079" y="3015792"/>
            <a:ext cx="6462717"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rot="360000">
            <a:off x="4267332" y="4766917"/>
            <a:ext cx="6448608"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20520000">
            <a:off x="1284390" y="5061540"/>
            <a:ext cx="2624713" cy="534991"/>
          </a:xfrm>
        </p:spPr>
        <p:txBody>
          <a:bodyPr anchor="t"/>
          <a:lstStyle>
            <a:lvl1pPr algn="ctr">
              <a:defRPr sz="2200">
                <a:solidFill>
                  <a:schemeClr val="accent1"/>
                </a:solidFill>
              </a:defRPr>
            </a:lvl1pPr>
          </a:lstStyle>
          <a:p>
            <a:fld id="{8ACDB3CC-F982-40F9-8DD6-BCC9AFBF44BD}" type="datetime1">
              <a:rPr lang="en-US" smtClean="0"/>
              <a:pPr/>
              <a:t>5/31/2020</a:t>
            </a:fld>
            <a:endParaRPr lang="en-US" dirty="0"/>
          </a:p>
        </p:txBody>
      </p:sp>
      <p:sp>
        <p:nvSpPr>
          <p:cNvPr id="5" name="Footer Placeholder 4"/>
          <p:cNvSpPr>
            <a:spLocks noGrp="1"/>
          </p:cNvSpPr>
          <p:nvPr>
            <p:ph type="ftr" sz="quarter" idx="11"/>
          </p:nvPr>
        </p:nvSpPr>
        <p:spPr>
          <a:xfrm rot="20520000">
            <a:off x="863457" y="4135346"/>
            <a:ext cx="2781175" cy="835010"/>
          </a:xfrm>
        </p:spPr>
        <p:txBody>
          <a:bodyPr anchor="ctr"/>
          <a:lstStyle>
            <a:lvl1pPr algn="l">
              <a:defRPr sz="1600">
                <a:solidFill>
                  <a:schemeClr val="accent5">
                    <a:lumMod val="50000"/>
                  </a:schemeClr>
                </a:solidFill>
              </a:defRPr>
            </a:lvl1pPr>
          </a:lstStyle>
          <a:p>
            <a:endParaRPr lang="en-US" dirty="0"/>
          </a:p>
        </p:txBody>
      </p:sp>
      <p:sp>
        <p:nvSpPr>
          <p:cNvPr id="6" name="Slide Number Placeholder 5"/>
          <p:cNvSpPr>
            <a:spLocks noGrp="1"/>
          </p:cNvSpPr>
          <p:nvPr>
            <p:ph type="sldNum" sz="quarter" idx="12"/>
          </p:nvPr>
        </p:nvSpPr>
        <p:spPr>
          <a:xfrm rot="20520000">
            <a:off x="2641919" y="5509809"/>
            <a:ext cx="984240" cy="426607"/>
          </a:xfrm>
        </p:spPr>
        <p:txBody>
          <a:bodyPr/>
          <a:lstStyle>
            <a:lvl1pPr algn="r">
              <a:defRPr>
                <a:solidFill>
                  <a:schemeClr val="accent1">
                    <a:lumMod val="75000"/>
                  </a:schemeClr>
                </a:solidFill>
              </a:defRPr>
            </a:lvl1pPr>
          </a:lstStyle>
          <a:p>
            <a:fld id="{AC5B1FEA-406A-7749-A5C3-DDCB5F67A4CE}" type="slidenum">
              <a:rPr lang="en-US" smtClean="0"/>
              <a:pPr/>
              <a:t>‹#›</a:t>
            </a:fld>
            <a:endParaRPr lang="en-US" dirty="0"/>
          </a:p>
        </p:txBody>
      </p:sp>
      <p:pic>
        <p:nvPicPr>
          <p:cNvPr id="9" name="Picture 8" descr="coverBand.png"/>
          <p:cNvPicPr>
            <a:picLocks noChangeAspect="1"/>
          </p:cNvPicPr>
          <p:nvPr/>
        </p:nvPicPr>
        <p:blipFill>
          <a:blip r:embed="rId5"/>
          <a:stretch>
            <a:fillRect/>
          </a:stretch>
        </p:blipFill>
        <p:spPr>
          <a:xfrm>
            <a:off x="0" y="5880100"/>
            <a:ext cx="12192000" cy="330200"/>
          </a:xfrm>
          <a:prstGeom prst="rect">
            <a:avLst/>
          </a:prstGeom>
          <a:effectLst>
            <a:outerShdw blurRad="63500" dist="38100" dir="5400000" algn="t" rotWithShape="0">
              <a:prstClr val="black">
                <a:alpha val="59000"/>
              </a:prstClr>
            </a:outerShdw>
          </a:effectLst>
        </p:spPr>
      </p:pic>
    </p:spTree>
    <p:extLst>
      <p:ext uri="{BB962C8B-B14F-4D97-AF65-F5344CB8AC3E}">
        <p14:creationId xmlns:p14="http://schemas.microsoft.com/office/powerpoint/2010/main" val="168290584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08867-0964-49C4-9DE5-8FBB189497BC}" type="datetime1">
              <a:rPr lang="en-US" smtClean="0"/>
              <a:pPr/>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11710651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D79843-742F-41E1-B685-68C2D87612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AC5B64-A16C-4E0D-AE23-59A62C85EB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11F8D-3C53-489B-9CAF-4F2D95E3FB1C}"/>
              </a:ext>
            </a:extLst>
          </p:cNvPr>
          <p:cNvSpPr>
            <a:spLocks noGrp="1"/>
          </p:cNvSpPr>
          <p:nvPr>
            <p:ph type="dt" sz="half" idx="10"/>
          </p:nvPr>
        </p:nvSpPr>
        <p:spPr/>
        <p:txBody>
          <a:bodyPr/>
          <a:lstStyle/>
          <a:p>
            <a:fld id="{7DD5ABF8-DFF9-4AB4-9D5A-567EAA2DA111}" type="datetimeFigureOut">
              <a:rPr lang="en-US" smtClean="0"/>
              <a:t>5/31/2020</a:t>
            </a:fld>
            <a:endParaRPr lang="en-US"/>
          </a:p>
        </p:txBody>
      </p:sp>
      <p:sp>
        <p:nvSpPr>
          <p:cNvPr id="5" name="Footer Placeholder 4">
            <a:extLst>
              <a:ext uri="{FF2B5EF4-FFF2-40B4-BE49-F238E27FC236}">
                <a16:creationId xmlns:a16="http://schemas.microsoft.com/office/drawing/2014/main" id="{8B61026C-240D-4B34-A009-6BFB5038F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DA52B-D9D7-4510-8AF8-40F0471547C3}"/>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263777335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041" y="1497994"/>
            <a:ext cx="10721919" cy="2097259"/>
          </a:xfrm>
        </p:spPr>
        <p:txBody>
          <a:bodyPr anchor="b"/>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117600" y="3754403"/>
            <a:ext cx="99568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DDAE5B-B07C-441A-8026-C23A427A74DC}" type="datetime1">
              <a:rPr lang="en-US" smtClean="0"/>
              <a:pPr/>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29914112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4151D5B8-D9C5-419F-913D-2186935717ED}" type="datetime1">
              <a:rPr lang="en-US" smtClean="0"/>
              <a:pPr/>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
        <p:nvSpPr>
          <p:cNvPr id="9" name="Content Placeholder 8"/>
          <p:cNvSpPr>
            <a:spLocks noGrp="1"/>
          </p:cNvSpPr>
          <p:nvPr>
            <p:ph sz="quarter" idx="13"/>
          </p:nvPr>
        </p:nvSpPr>
        <p:spPr>
          <a:xfrm>
            <a:off x="1121664" y="2039112"/>
            <a:ext cx="48768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039112"/>
            <a:ext cx="48768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15763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21664" y="2038389"/>
            <a:ext cx="402336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7054788" y="2038387"/>
            <a:ext cx="4019611"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86F952F-F888-4FB8-9CB7-51D5F02FA3C8}" type="datetime1">
              <a:rPr lang="en-US" smtClean="0"/>
              <a:pPr/>
              <a:t>5/31/2020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5B1FEA-406A-7749-A5C3-DDCB5F67A4CE}" type="slidenum">
              <a:rPr lang="en-US" smtClean="0"/>
              <a:pPr/>
              <a:t>‹#›</a:t>
            </a:fld>
            <a:endParaRPr lang="en-US"/>
          </a:p>
        </p:txBody>
      </p:sp>
      <p:sp>
        <p:nvSpPr>
          <p:cNvPr id="16" name="Freeform 22"/>
          <p:cNvSpPr>
            <a:spLocks/>
          </p:cNvSpPr>
          <p:nvPr/>
        </p:nvSpPr>
        <p:spPr bwMode="auto">
          <a:xfrm rot="20274567">
            <a:off x="5244850" y="4281003"/>
            <a:ext cx="1717993"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33"/>
          <p:cNvSpPr>
            <a:spLocks/>
          </p:cNvSpPr>
          <p:nvPr/>
        </p:nvSpPr>
        <p:spPr bwMode="auto">
          <a:xfrm rot="9377604">
            <a:off x="5234482" y="3316841"/>
            <a:ext cx="1717993"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Content Placeholder 12"/>
          <p:cNvSpPr>
            <a:spLocks noGrp="1"/>
          </p:cNvSpPr>
          <p:nvPr>
            <p:ph sz="quarter" idx="13"/>
          </p:nvPr>
        </p:nvSpPr>
        <p:spPr>
          <a:xfrm>
            <a:off x="1121664" y="2743199"/>
            <a:ext cx="402336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7059168" y="2743200"/>
            <a:ext cx="402336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12945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88DB32-6162-43C0-9325-230E0A9B0177}" type="datetime1">
              <a:rPr lang="en-US" smtClean="0"/>
              <a:pPr/>
              <a:t>5/31/2020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39602196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19B57-0E9E-4DE4-A7F5-9A169EF1CEE0}" type="datetime1">
              <a:rPr lang="en-US" smtClean="0"/>
              <a:pPr/>
              <a:t>5/31/2020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182193224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5041" y="1487082"/>
            <a:ext cx="4011084" cy="1921339"/>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191133" y="835428"/>
            <a:ext cx="6265827"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5041" y="3408421"/>
            <a:ext cx="4011084"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F8F86C-0F1B-4333-B99B-B3B2B1F87225}" type="datetime1">
              <a:rPr lang="en-US" smtClean="0"/>
              <a:pPr/>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302142858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4165600" y="191206"/>
            <a:ext cx="3708400" cy="819150"/>
          </a:xfrm>
          <a:prstGeom prst="rect">
            <a:avLst/>
          </a:prstGeom>
        </p:spPr>
      </p:pic>
      <p:sp>
        <p:nvSpPr>
          <p:cNvPr id="2" name="Title 1"/>
          <p:cNvSpPr>
            <a:spLocks noGrp="1"/>
          </p:cNvSpPr>
          <p:nvPr>
            <p:ph type="title"/>
          </p:nvPr>
        </p:nvSpPr>
        <p:spPr>
          <a:xfrm>
            <a:off x="735040" y="4669655"/>
            <a:ext cx="10721920" cy="719865"/>
          </a:xfrm>
        </p:spPr>
        <p:txBody>
          <a:bodyPr anchor="b"/>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rot="-60000">
            <a:off x="2840736" y="594360"/>
            <a:ext cx="6498336"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625600" y="5416153"/>
            <a:ext cx="89408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D7FCD9-7699-43D6-8D62-436E2DD234FF}" type="datetime1">
              <a:rPr lang="en-US" smtClean="0"/>
              <a:pPr/>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367809472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371C1A-CAFA-43FD-A579-55B116A1448A}" type="datetime1">
              <a:rPr lang="en-US" smtClean="0"/>
              <a:pPr/>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257750099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50279"/>
            <a:ext cx="2617760" cy="54695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5040" y="838199"/>
            <a:ext cx="7877120" cy="51816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1BC03-21BF-4F6B-A3BE-29C937D452B1}" type="datetime1">
              <a:rPr lang="en-US" smtClean="0"/>
              <a:pPr/>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298417247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9CD22F-2772-42DC-9DD7-2D0DAF97D780}" type="slidenum">
              <a:rPr lang="en-US"/>
              <a:pPr>
                <a:defRPr/>
              </a:pPr>
              <a:t>‹#›</a:t>
            </a:fld>
            <a:endParaRPr lang="en-US"/>
          </a:p>
        </p:txBody>
      </p:sp>
    </p:spTree>
    <p:extLst>
      <p:ext uri="{BB962C8B-B14F-4D97-AF65-F5344CB8AC3E}">
        <p14:creationId xmlns:p14="http://schemas.microsoft.com/office/powerpoint/2010/main" val="894639654"/>
      </p:ext>
    </p:extLst>
  </p:cSld>
  <p:clrMapOvr>
    <a:masterClrMapping/>
  </p:clrMapOvr>
  <p:transition spd="slow" advClick="0" advTm="5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540622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510770-9C66-475B-AFE6-0FCEDAA37F44}" type="slidenum">
              <a:rPr lang="en-US"/>
              <a:pPr>
                <a:defRPr/>
              </a:pPr>
              <a:t>‹#›</a:t>
            </a:fld>
            <a:endParaRPr lang="en-US"/>
          </a:p>
        </p:txBody>
      </p:sp>
    </p:spTree>
    <p:extLst>
      <p:ext uri="{BB962C8B-B14F-4D97-AF65-F5344CB8AC3E}">
        <p14:creationId xmlns:p14="http://schemas.microsoft.com/office/powerpoint/2010/main" val="760458936"/>
      </p:ext>
    </p:extLst>
  </p:cSld>
  <p:clrMapOvr>
    <a:masterClrMapping/>
  </p:clrMapOvr>
  <p:transition spd="slow" advClick="0" advTm="5000">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DA46EF-5DA0-4766-BDD1-581A21960507}" type="slidenum">
              <a:rPr lang="en-US"/>
              <a:pPr>
                <a:defRPr/>
              </a:pPr>
              <a:t>‹#›</a:t>
            </a:fld>
            <a:endParaRPr lang="en-US"/>
          </a:p>
        </p:txBody>
      </p:sp>
    </p:spTree>
    <p:extLst>
      <p:ext uri="{BB962C8B-B14F-4D97-AF65-F5344CB8AC3E}">
        <p14:creationId xmlns:p14="http://schemas.microsoft.com/office/powerpoint/2010/main" val="613106080"/>
      </p:ext>
    </p:extLst>
  </p:cSld>
  <p:clrMapOvr>
    <a:masterClrMapping/>
  </p:clrMapOvr>
  <p:transition spd="slow" advClick="0" advTm="5000">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08F1AE-0A3C-424D-BB42-5BBC8ABB87B3}" type="slidenum">
              <a:rPr lang="en-US"/>
              <a:pPr>
                <a:defRPr/>
              </a:pPr>
              <a:t>‹#›</a:t>
            </a:fld>
            <a:endParaRPr lang="en-US"/>
          </a:p>
        </p:txBody>
      </p:sp>
    </p:spTree>
    <p:extLst>
      <p:ext uri="{BB962C8B-B14F-4D97-AF65-F5344CB8AC3E}">
        <p14:creationId xmlns:p14="http://schemas.microsoft.com/office/powerpoint/2010/main" val="2684797455"/>
      </p:ext>
    </p:extLst>
  </p:cSld>
  <p:clrMapOvr>
    <a:masterClrMapping/>
  </p:clrMapOvr>
  <p:transition spd="slow" advClick="0" advTm="5000">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ADCB3C-8719-4B5F-8B46-03F87246228A}" type="slidenum">
              <a:rPr lang="en-US"/>
              <a:pPr>
                <a:defRPr/>
              </a:pPr>
              <a:t>‹#›</a:t>
            </a:fld>
            <a:endParaRPr lang="en-US"/>
          </a:p>
        </p:txBody>
      </p:sp>
    </p:spTree>
    <p:extLst>
      <p:ext uri="{BB962C8B-B14F-4D97-AF65-F5344CB8AC3E}">
        <p14:creationId xmlns:p14="http://schemas.microsoft.com/office/powerpoint/2010/main" val="4042893834"/>
      </p:ext>
    </p:extLst>
  </p:cSld>
  <p:clrMapOvr>
    <a:masterClrMapping/>
  </p:clrMapOvr>
  <p:transition spd="slow" advClick="0" advTm="5000">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A9EB462-95A3-4332-97D1-ED1F8A4464A9}" type="slidenum">
              <a:rPr lang="en-US"/>
              <a:pPr>
                <a:defRPr/>
              </a:pPr>
              <a:t>‹#›</a:t>
            </a:fld>
            <a:endParaRPr lang="en-US"/>
          </a:p>
        </p:txBody>
      </p:sp>
    </p:spTree>
    <p:extLst>
      <p:ext uri="{BB962C8B-B14F-4D97-AF65-F5344CB8AC3E}">
        <p14:creationId xmlns:p14="http://schemas.microsoft.com/office/powerpoint/2010/main" val="318404656"/>
      </p:ext>
    </p:extLst>
  </p:cSld>
  <p:clrMapOvr>
    <a:masterClrMapping/>
  </p:clrMapOvr>
  <p:transition spd="slow" advClick="0" advTm="5000">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E87F4F-69AD-4B0F-ACA1-B24E8DFCA53F}" type="slidenum">
              <a:rPr lang="en-US"/>
              <a:pPr>
                <a:defRPr/>
              </a:pPr>
              <a:t>‹#›</a:t>
            </a:fld>
            <a:endParaRPr lang="en-US"/>
          </a:p>
        </p:txBody>
      </p:sp>
    </p:spTree>
    <p:extLst>
      <p:ext uri="{BB962C8B-B14F-4D97-AF65-F5344CB8AC3E}">
        <p14:creationId xmlns:p14="http://schemas.microsoft.com/office/powerpoint/2010/main" val="641890872"/>
      </p:ext>
    </p:extLst>
  </p:cSld>
  <p:clrMapOvr>
    <a:masterClrMapping/>
  </p:clrMapOvr>
  <p:transition spd="slow" advClick="0" advTm="5000">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7EA89B-4B5E-470E-8332-A3D6C204FD3D}" type="slidenum">
              <a:rPr lang="en-US"/>
              <a:pPr>
                <a:defRPr/>
              </a:pPr>
              <a:t>‹#›</a:t>
            </a:fld>
            <a:endParaRPr lang="en-US"/>
          </a:p>
        </p:txBody>
      </p:sp>
    </p:spTree>
    <p:extLst>
      <p:ext uri="{BB962C8B-B14F-4D97-AF65-F5344CB8AC3E}">
        <p14:creationId xmlns:p14="http://schemas.microsoft.com/office/powerpoint/2010/main" val="861191481"/>
      </p:ext>
    </p:extLst>
  </p:cSld>
  <p:clrMapOvr>
    <a:masterClrMapping/>
  </p:clrMapOvr>
  <p:transition spd="slow" advClick="0" advTm="5000">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0818EE-3908-431D-9E69-F3E860CE2B4C}" type="slidenum">
              <a:rPr lang="en-US"/>
              <a:pPr>
                <a:defRPr/>
              </a:pPr>
              <a:t>‹#›</a:t>
            </a:fld>
            <a:endParaRPr lang="en-US"/>
          </a:p>
        </p:txBody>
      </p:sp>
    </p:spTree>
    <p:extLst>
      <p:ext uri="{BB962C8B-B14F-4D97-AF65-F5344CB8AC3E}">
        <p14:creationId xmlns:p14="http://schemas.microsoft.com/office/powerpoint/2010/main" val="1934770706"/>
      </p:ext>
    </p:extLst>
  </p:cSld>
  <p:clrMapOvr>
    <a:masterClrMapping/>
  </p:clrMapOvr>
  <p:transition spd="slow" advClick="0" advTm="5000">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30B85E-1BA6-41FE-973D-FCE4B2F8D3FD}" type="slidenum">
              <a:rPr lang="en-US"/>
              <a:pPr>
                <a:defRPr/>
              </a:pPr>
              <a:t>‹#›</a:t>
            </a:fld>
            <a:endParaRPr lang="en-US"/>
          </a:p>
        </p:txBody>
      </p:sp>
    </p:spTree>
    <p:extLst>
      <p:ext uri="{BB962C8B-B14F-4D97-AF65-F5344CB8AC3E}">
        <p14:creationId xmlns:p14="http://schemas.microsoft.com/office/powerpoint/2010/main" val="418419906"/>
      </p:ext>
    </p:extLst>
  </p:cSld>
  <p:clrMapOvr>
    <a:masterClrMapping/>
  </p:clrMapOvr>
  <p:transition spd="slow" advClick="0" advTm="5000">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81DF8-A0C2-48D5-97E7-B3469C5B095A}" type="slidenum">
              <a:rPr lang="en-US"/>
              <a:pPr>
                <a:defRPr/>
              </a:pPr>
              <a:t>‹#›</a:t>
            </a:fld>
            <a:endParaRPr lang="en-US"/>
          </a:p>
        </p:txBody>
      </p:sp>
    </p:spTree>
    <p:extLst>
      <p:ext uri="{BB962C8B-B14F-4D97-AF65-F5344CB8AC3E}">
        <p14:creationId xmlns:p14="http://schemas.microsoft.com/office/powerpoint/2010/main" val="836701752"/>
      </p:ext>
    </p:extLst>
  </p:cSld>
  <p:clrMapOvr>
    <a:masterClrMapping/>
  </p:clrMapOvr>
  <p:transition spd="slow" advClick="0" advTm="5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030975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428639758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290082498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65667250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154715144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295436076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35167433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409472619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398404210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173552314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2668759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605414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425597363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206849083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58457112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158364454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28572076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260970912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329755353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182769428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216995091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1055248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119056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44E69910-C7CF-4FD6-86CB-EB2FA0E2F55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2CE1BC-FB66-4AC9-9E82-6AB8C960F68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AC2636-0096-450B-B6B6-A36027027A99}"/>
              </a:ext>
            </a:extLst>
          </p:cNvPr>
          <p:cNvSpPr>
            <a:spLocks noGrp="1" noChangeArrowheads="1"/>
          </p:cNvSpPr>
          <p:nvPr>
            <p:ph type="sldNum" sz="quarter" idx="12"/>
          </p:nvPr>
        </p:nvSpPr>
        <p:spPr/>
        <p:txBody>
          <a:bodyPr/>
          <a:lstStyle>
            <a:lvl1pPr>
              <a:defRPr/>
            </a:lvl1pPr>
          </a:lstStyle>
          <a:p>
            <a:fld id="{253495BC-CCD7-4DF7-8DEE-FB231259E2D8}" type="slidenum">
              <a:rPr lang="en-US" altLang="en-US"/>
              <a:pPr/>
              <a:t>‹#›</a:t>
            </a:fld>
            <a:endParaRPr lang="en-US" altLang="en-US"/>
          </a:p>
        </p:txBody>
      </p:sp>
    </p:spTree>
    <p:extLst>
      <p:ext uri="{BB962C8B-B14F-4D97-AF65-F5344CB8AC3E}">
        <p14:creationId xmlns:p14="http://schemas.microsoft.com/office/powerpoint/2010/main" val="76484222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B48A223-4432-4DCB-95DB-7A40E5FE48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8D6EBB-E1EC-4AA3-9AA4-FED5842CB0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ACF588-5B97-4D44-A986-919B7E4F2479}"/>
              </a:ext>
            </a:extLst>
          </p:cNvPr>
          <p:cNvSpPr>
            <a:spLocks noGrp="1" noChangeArrowheads="1"/>
          </p:cNvSpPr>
          <p:nvPr>
            <p:ph type="sldNum" sz="quarter" idx="12"/>
          </p:nvPr>
        </p:nvSpPr>
        <p:spPr>
          <a:ln/>
        </p:spPr>
        <p:txBody>
          <a:bodyPr/>
          <a:lstStyle>
            <a:lvl1pPr>
              <a:defRPr/>
            </a:lvl1pPr>
          </a:lstStyle>
          <a:p>
            <a:fld id="{59B28A09-C090-4807-8A6D-F2F0958E8D04}" type="slidenum">
              <a:rPr lang="en-US" altLang="en-US"/>
              <a:pPr/>
              <a:t>‹#›</a:t>
            </a:fld>
            <a:endParaRPr lang="en-US" altLang="en-US"/>
          </a:p>
        </p:txBody>
      </p:sp>
    </p:spTree>
    <p:extLst>
      <p:ext uri="{BB962C8B-B14F-4D97-AF65-F5344CB8AC3E}">
        <p14:creationId xmlns:p14="http://schemas.microsoft.com/office/powerpoint/2010/main" val="394008183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50533C7-FB77-49D8-AB35-B7410F6915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82D2E0-949F-4D24-ADEC-92974A901D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0FCF20-F8B2-4774-880B-9D1186E0F743}"/>
              </a:ext>
            </a:extLst>
          </p:cNvPr>
          <p:cNvSpPr>
            <a:spLocks noGrp="1" noChangeArrowheads="1"/>
          </p:cNvSpPr>
          <p:nvPr>
            <p:ph type="sldNum" sz="quarter" idx="12"/>
          </p:nvPr>
        </p:nvSpPr>
        <p:spPr>
          <a:ln/>
        </p:spPr>
        <p:txBody>
          <a:bodyPr/>
          <a:lstStyle>
            <a:lvl1pPr>
              <a:defRPr/>
            </a:lvl1pPr>
          </a:lstStyle>
          <a:p>
            <a:fld id="{2B3DA65F-5708-4348-8242-FB44681D46B8}" type="slidenum">
              <a:rPr lang="en-US" altLang="en-US"/>
              <a:pPr/>
              <a:t>‹#›</a:t>
            </a:fld>
            <a:endParaRPr lang="en-US" altLang="en-US"/>
          </a:p>
        </p:txBody>
      </p:sp>
    </p:spTree>
    <p:extLst>
      <p:ext uri="{BB962C8B-B14F-4D97-AF65-F5344CB8AC3E}">
        <p14:creationId xmlns:p14="http://schemas.microsoft.com/office/powerpoint/2010/main" val="167209862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70246C1-3E03-4E02-8AB3-DA1BFC9F6C9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85E536-D967-4C95-98B6-EFBDC2F033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C4C3C3F-8B92-4642-98AA-2ACA9CC9E418}"/>
              </a:ext>
            </a:extLst>
          </p:cNvPr>
          <p:cNvSpPr>
            <a:spLocks noGrp="1" noChangeArrowheads="1"/>
          </p:cNvSpPr>
          <p:nvPr>
            <p:ph type="sldNum" sz="quarter" idx="12"/>
          </p:nvPr>
        </p:nvSpPr>
        <p:spPr>
          <a:ln/>
        </p:spPr>
        <p:txBody>
          <a:bodyPr/>
          <a:lstStyle>
            <a:lvl1pPr>
              <a:defRPr/>
            </a:lvl1pPr>
          </a:lstStyle>
          <a:p>
            <a:fld id="{273F8A8A-9121-44E3-9D02-F3263F686337}" type="slidenum">
              <a:rPr lang="en-US" altLang="en-US"/>
              <a:pPr/>
              <a:t>‹#›</a:t>
            </a:fld>
            <a:endParaRPr lang="en-US" altLang="en-US"/>
          </a:p>
        </p:txBody>
      </p:sp>
    </p:spTree>
    <p:extLst>
      <p:ext uri="{BB962C8B-B14F-4D97-AF65-F5344CB8AC3E}">
        <p14:creationId xmlns:p14="http://schemas.microsoft.com/office/powerpoint/2010/main" val="246589480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E63EF41-2C6C-4F71-9B0F-6FC2DA4884C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22F927B-BEEA-4939-9C4B-2C4ABD947F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AF93353-9D38-4AE3-85E2-2E4C9D6193B3}"/>
              </a:ext>
            </a:extLst>
          </p:cNvPr>
          <p:cNvSpPr>
            <a:spLocks noGrp="1" noChangeArrowheads="1"/>
          </p:cNvSpPr>
          <p:nvPr>
            <p:ph type="sldNum" sz="quarter" idx="12"/>
          </p:nvPr>
        </p:nvSpPr>
        <p:spPr>
          <a:ln/>
        </p:spPr>
        <p:txBody>
          <a:bodyPr/>
          <a:lstStyle>
            <a:lvl1pPr>
              <a:defRPr/>
            </a:lvl1pPr>
          </a:lstStyle>
          <a:p>
            <a:fld id="{BA63FBB8-3ABC-4447-9021-B5DF49DE447E}" type="slidenum">
              <a:rPr lang="en-US" altLang="en-US"/>
              <a:pPr/>
              <a:t>‹#›</a:t>
            </a:fld>
            <a:endParaRPr lang="en-US" altLang="en-US"/>
          </a:p>
        </p:txBody>
      </p:sp>
    </p:spTree>
    <p:extLst>
      <p:ext uri="{BB962C8B-B14F-4D97-AF65-F5344CB8AC3E}">
        <p14:creationId xmlns:p14="http://schemas.microsoft.com/office/powerpoint/2010/main" val="371472265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C9B301E-C970-4693-98CC-B9FC5699717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DA6AF71-2FA4-4824-8E35-B5ACAC916D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FE520B4-4C5E-4B2D-9C3F-FBB1674110BA}"/>
              </a:ext>
            </a:extLst>
          </p:cNvPr>
          <p:cNvSpPr>
            <a:spLocks noGrp="1" noChangeArrowheads="1"/>
          </p:cNvSpPr>
          <p:nvPr>
            <p:ph type="sldNum" sz="quarter" idx="12"/>
          </p:nvPr>
        </p:nvSpPr>
        <p:spPr>
          <a:ln/>
        </p:spPr>
        <p:txBody>
          <a:bodyPr/>
          <a:lstStyle>
            <a:lvl1pPr>
              <a:defRPr/>
            </a:lvl1pPr>
          </a:lstStyle>
          <a:p>
            <a:fld id="{5AA6EF56-BE8D-40F0-A457-2D5C8877B1B8}" type="slidenum">
              <a:rPr lang="en-US" altLang="en-US"/>
              <a:pPr/>
              <a:t>‹#›</a:t>
            </a:fld>
            <a:endParaRPr lang="en-US" altLang="en-US"/>
          </a:p>
        </p:txBody>
      </p:sp>
    </p:spTree>
    <p:extLst>
      <p:ext uri="{BB962C8B-B14F-4D97-AF65-F5344CB8AC3E}">
        <p14:creationId xmlns:p14="http://schemas.microsoft.com/office/powerpoint/2010/main" val="407207150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197052-C8C8-4127-86D2-0CF09F1D2C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9599D2B-8289-4AA0-B66E-82C2BCD7DA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44CD8AA-4084-4C3B-9147-7FBDED754319}"/>
              </a:ext>
            </a:extLst>
          </p:cNvPr>
          <p:cNvSpPr>
            <a:spLocks noGrp="1" noChangeArrowheads="1"/>
          </p:cNvSpPr>
          <p:nvPr>
            <p:ph type="sldNum" sz="quarter" idx="12"/>
          </p:nvPr>
        </p:nvSpPr>
        <p:spPr>
          <a:ln/>
        </p:spPr>
        <p:txBody>
          <a:bodyPr/>
          <a:lstStyle>
            <a:lvl1pPr>
              <a:defRPr/>
            </a:lvl1pPr>
          </a:lstStyle>
          <a:p>
            <a:fld id="{659E5C77-6785-4074-95F4-53CF80F41D0F}" type="slidenum">
              <a:rPr lang="en-US" altLang="en-US"/>
              <a:pPr/>
              <a:t>‹#›</a:t>
            </a:fld>
            <a:endParaRPr lang="en-US" altLang="en-US"/>
          </a:p>
        </p:txBody>
      </p:sp>
    </p:spTree>
    <p:extLst>
      <p:ext uri="{BB962C8B-B14F-4D97-AF65-F5344CB8AC3E}">
        <p14:creationId xmlns:p14="http://schemas.microsoft.com/office/powerpoint/2010/main" val="171674188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382499F-751E-4E62-88F3-E96C412A96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1256D7-F7A4-44EC-864B-F7FF0BA7A0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D365E00-F5C9-44BA-81C0-A09CF3526936}"/>
              </a:ext>
            </a:extLst>
          </p:cNvPr>
          <p:cNvSpPr>
            <a:spLocks noGrp="1" noChangeArrowheads="1"/>
          </p:cNvSpPr>
          <p:nvPr>
            <p:ph type="sldNum" sz="quarter" idx="12"/>
          </p:nvPr>
        </p:nvSpPr>
        <p:spPr>
          <a:ln/>
        </p:spPr>
        <p:txBody>
          <a:bodyPr/>
          <a:lstStyle>
            <a:lvl1pPr>
              <a:defRPr/>
            </a:lvl1pPr>
          </a:lstStyle>
          <a:p>
            <a:fld id="{64036707-DFA9-48F1-9A86-D01D62EBB49A}" type="slidenum">
              <a:rPr lang="en-US" altLang="en-US"/>
              <a:pPr/>
              <a:t>‹#›</a:t>
            </a:fld>
            <a:endParaRPr lang="en-US" altLang="en-US"/>
          </a:p>
        </p:txBody>
      </p:sp>
    </p:spTree>
    <p:extLst>
      <p:ext uri="{BB962C8B-B14F-4D97-AF65-F5344CB8AC3E}">
        <p14:creationId xmlns:p14="http://schemas.microsoft.com/office/powerpoint/2010/main" val="384894102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B18B770-DD30-4107-85C3-A47DA5EA0E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A0436F-DDEA-4D9F-855B-0B4058846D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492632-8436-4112-8DF6-2FF40DB95E4E}"/>
              </a:ext>
            </a:extLst>
          </p:cNvPr>
          <p:cNvSpPr>
            <a:spLocks noGrp="1" noChangeArrowheads="1"/>
          </p:cNvSpPr>
          <p:nvPr>
            <p:ph type="sldNum" sz="quarter" idx="12"/>
          </p:nvPr>
        </p:nvSpPr>
        <p:spPr>
          <a:ln/>
        </p:spPr>
        <p:txBody>
          <a:bodyPr/>
          <a:lstStyle>
            <a:lvl1pPr>
              <a:defRPr/>
            </a:lvl1pPr>
          </a:lstStyle>
          <a:p>
            <a:fld id="{A03B6FDA-5544-4D78-B4B3-4754BFDC6144}" type="slidenum">
              <a:rPr lang="en-US" altLang="en-US"/>
              <a:pPr/>
              <a:t>‹#›</a:t>
            </a:fld>
            <a:endParaRPr lang="en-US" altLang="en-US"/>
          </a:p>
        </p:txBody>
      </p:sp>
    </p:spTree>
    <p:extLst>
      <p:ext uri="{BB962C8B-B14F-4D97-AF65-F5344CB8AC3E}">
        <p14:creationId xmlns:p14="http://schemas.microsoft.com/office/powerpoint/2010/main" val="213615257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96AFA0-1D9E-4658-AC47-B588EB466A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0AA1E0-D4B3-4B03-842C-23B17879D8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ACDAAE-9B04-4502-88F7-A8CEF6DD6B42}"/>
              </a:ext>
            </a:extLst>
          </p:cNvPr>
          <p:cNvSpPr>
            <a:spLocks noGrp="1" noChangeArrowheads="1"/>
          </p:cNvSpPr>
          <p:nvPr>
            <p:ph type="sldNum" sz="quarter" idx="12"/>
          </p:nvPr>
        </p:nvSpPr>
        <p:spPr>
          <a:ln/>
        </p:spPr>
        <p:txBody>
          <a:bodyPr/>
          <a:lstStyle>
            <a:lvl1pPr>
              <a:defRPr/>
            </a:lvl1pPr>
          </a:lstStyle>
          <a:p>
            <a:fld id="{A271E9F0-4CB0-4116-BE44-C81E382199D6}" type="slidenum">
              <a:rPr lang="en-US" altLang="en-US"/>
              <a:pPr/>
              <a:t>‹#›</a:t>
            </a:fld>
            <a:endParaRPr lang="en-US" altLang="en-US"/>
          </a:p>
        </p:txBody>
      </p:sp>
    </p:spTree>
    <p:extLst>
      <p:ext uri="{BB962C8B-B14F-4D97-AF65-F5344CB8AC3E}">
        <p14:creationId xmlns:p14="http://schemas.microsoft.com/office/powerpoint/2010/main" val="2856966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795594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6CED5C-17E7-4AA8-BB60-CDA56E7081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975840-4F95-4138-88AA-6ED0F1A736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7D9ABE-1553-4B16-8CF2-EF71CC3D6A50}"/>
              </a:ext>
            </a:extLst>
          </p:cNvPr>
          <p:cNvSpPr>
            <a:spLocks noGrp="1" noChangeArrowheads="1"/>
          </p:cNvSpPr>
          <p:nvPr>
            <p:ph type="sldNum" sz="quarter" idx="12"/>
          </p:nvPr>
        </p:nvSpPr>
        <p:spPr>
          <a:ln/>
        </p:spPr>
        <p:txBody>
          <a:bodyPr/>
          <a:lstStyle>
            <a:lvl1pPr>
              <a:defRPr/>
            </a:lvl1pPr>
          </a:lstStyle>
          <a:p>
            <a:fld id="{3D233F7C-FADB-4B76-9FA0-07B5B3300F46}" type="slidenum">
              <a:rPr lang="en-US" altLang="en-US"/>
              <a:pPr/>
              <a:t>‹#›</a:t>
            </a:fld>
            <a:endParaRPr lang="en-US" altLang="en-US"/>
          </a:p>
        </p:txBody>
      </p:sp>
    </p:spTree>
    <p:extLst>
      <p:ext uri="{BB962C8B-B14F-4D97-AF65-F5344CB8AC3E}">
        <p14:creationId xmlns:p14="http://schemas.microsoft.com/office/powerpoint/2010/main" val="36741841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5C7DC54-BB34-46A8-9AE7-A4E4465BBB8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211A9A-E336-4EB1-BBAE-954BFBB474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EF83D48-8CFA-4127-ABD8-EBA7AF3FBFBF}"/>
              </a:ext>
            </a:extLst>
          </p:cNvPr>
          <p:cNvSpPr>
            <a:spLocks noGrp="1" noChangeArrowheads="1"/>
          </p:cNvSpPr>
          <p:nvPr>
            <p:ph type="sldNum" sz="quarter" idx="12"/>
          </p:nvPr>
        </p:nvSpPr>
        <p:spPr>
          <a:ln/>
        </p:spPr>
        <p:txBody>
          <a:bodyPr/>
          <a:lstStyle>
            <a:lvl1pPr>
              <a:defRPr/>
            </a:lvl1pPr>
          </a:lstStyle>
          <a:p>
            <a:fld id="{D54495FC-A0D1-4473-9A30-A95F665A844C}" type="slidenum">
              <a:rPr lang="en-US" altLang="en-US"/>
              <a:pPr/>
              <a:t>‹#›</a:t>
            </a:fld>
            <a:endParaRPr lang="en-US" altLang="en-US"/>
          </a:p>
        </p:txBody>
      </p:sp>
    </p:spTree>
    <p:extLst>
      <p:ext uri="{BB962C8B-B14F-4D97-AF65-F5344CB8AC3E}">
        <p14:creationId xmlns:p14="http://schemas.microsoft.com/office/powerpoint/2010/main" val="349441302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0C2A7819-CAC2-459A-B208-DA0CFDA38A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F0732C-61EE-4191-97F5-5DAC0C4479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B19F75-8726-4BA8-9E71-BA8E15838474}"/>
              </a:ext>
            </a:extLst>
          </p:cNvPr>
          <p:cNvSpPr>
            <a:spLocks noGrp="1" noChangeArrowheads="1"/>
          </p:cNvSpPr>
          <p:nvPr>
            <p:ph type="sldNum" sz="quarter" idx="12"/>
          </p:nvPr>
        </p:nvSpPr>
        <p:spPr>
          <a:ln/>
        </p:spPr>
        <p:txBody>
          <a:bodyPr/>
          <a:lstStyle>
            <a:lvl1pPr>
              <a:defRPr/>
            </a:lvl1pPr>
          </a:lstStyle>
          <a:p>
            <a:fld id="{37786895-DD6F-4F18-A99D-CF027C243EF1}" type="slidenum">
              <a:rPr lang="en-US" altLang="en-US"/>
              <a:pPr/>
              <a:t>‹#›</a:t>
            </a:fld>
            <a:endParaRPr lang="en-US" altLang="en-US"/>
          </a:p>
        </p:txBody>
      </p:sp>
    </p:spTree>
    <p:extLst>
      <p:ext uri="{BB962C8B-B14F-4D97-AF65-F5344CB8AC3E}">
        <p14:creationId xmlns:p14="http://schemas.microsoft.com/office/powerpoint/2010/main" val="229381127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B161759F-B192-4DC9-9B25-A8CDF1D11A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E8B57C-59DD-415C-8AE4-87B26CB06C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DD1E04-5F79-42FC-A2CB-1129E0115A51}"/>
              </a:ext>
            </a:extLst>
          </p:cNvPr>
          <p:cNvSpPr>
            <a:spLocks noGrp="1" noChangeArrowheads="1"/>
          </p:cNvSpPr>
          <p:nvPr>
            <p:ph type="sldNum" sz="quarter" idx="12"/>
          </p:nvPr>
        </p:nvSpPr>
        <p:spPr>
          <a:ln/>
        </p:spPr>
        <p:txBody>
          <a:bodyPr/>
          <a:lstStyle>
            <a:lvl1pPr>
              <a:defRPr/>
            </a:lvl1pPr>
          </a:lstStyle>
          <a:p>
            <a:fld id="{53566222-D870-4B2B-B22C-5C59C5DF4A23}" type="slidenum">
              <a:rPr lang="en-US" altLang="en-US"/>
              <a:pPr/>
              <a:t>‹#›</a:t>
            </a:fld>
            <a:endParaRPr lang="en-US" altLang="en-US"/>
          </a:p>
        </p:txBody>
      </p:sp>
    </p:spTree>
    <p:extLst>
      <p:ext uri="{BB962C8B-B14F-4D97-AF65-F5344CB8AC3E}">
        <p14:creationId xmlns:p14="http://schemas.microsoft.com/office/powerpoint/2010/main" val="427397288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6E55C93D-FB0A-4178-B3C1-07619EC749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99BC7C2-EBF5-4780-82CF-43AA155CE2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2A0FFC-FE79-4C3C-B6A9-6C7EBBB51826}"/>
              </a:ext>
            </a:extLst>
          </p:cNvPr>
          <p:cNvSpPr>
            <a:spLocks noGrp="1" noChangeArrowheads="1"/>
          </p:cNvSpPr>
          <p:nvPr>
            <p:ph type="sldNum" sz="quarter" idx="12"/>
          </p:nvPr>
        </p:nvSpPr>
        <p:spPr>
          <a:ln/>
        </p:spPr>
        <p:txBody>
          <a:bodyPr/>
          <a:lstStyle>
            <a:lvl1pPr>
              <a:defRPr/>
            </a:lvl1pPr>
          </a:lstStyle>
          <a:p>
            <a:fld id="{095CEB93-AC64-43FA-A72D-40CAAB15F5BB}" type="slidenum">
              <a:rPr lang="en-US" altLang="en-US"/>
              <a:pPr/>
              <a:t>‹#›</a:t>
            </a:fld>
            <a:endParaRPr lang="en-US" altLang="en-US"/>
          </a:p>
        </p:txBody>
      </p:sp>
    </p:spTree>
    <p:extLst>
      <p:ext uri="{BB962C8B-B14F-4D97-AF65-F5344CB8AC3E}">
        <p14:creationId xmlns:p14="http://schemas.microsoft.com/office/powerpoint/2010/main" val="135126563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140CCF3-27C7-4BED-BC62-A3DB6266E6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98B051-1749-499A-8F50-E7F68FC691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563104B-358E-4BD5-8FC3-D4D1CC777051}"/>
              </a:ext>
            </a:extLst>
          </p:cNvPr>
          <p:cNvSpPr>
            <a:spLocks noGrp="1" noChangeArrowheads="1"/>
          </p:cNvSpPr>
          <p:nvPr>
            <p:ph type="sldNum" sz="quarter" idx="12"/>
          </p:nvPr>
        </p:nvSpPr>
        <p:spPr>
          <a:ln/>
        </p:spPr>
        <p:txBody>
          <a:bodyPr/>
          <a:lstStyle>
            <a:lvl1pPr>
              <a:defRPr/>
            </a:lvl1pPr>
          </a:lstStyle>
          <a:p>
            <a:fld id="{8167D79F-97E3-470D-8001-AC87A496EB7D}" type="slidenum">
              <a:rPr lang="en-US" altLang="en-US"/>
              <a:pPr/>
              <a:t>‹#›</a:t>
            </a:fld>
            <a:endParaRPr lang="en-US" altLang="en-US"/>
          </a:p>
        </p:txBody>
      </p:sp>
    </p:spTree>
    <p:extLst>
      <p:ext uri="{BB962C8B-B14F-4D97-AF65-F5344CB8AC3E}">
        <p14:creationId xmlns:p14="http://schemas.microsoft.com/office/powerpoint/2010/main" val="235724710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0ABCB819-EFCB-4994-976C-8C0C97DFEF1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9A98F7-225B-42F9-97CD-ADD7CF73EE7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E4FE93-2721-48E7-8BED-6195FA53EA71}"/>
              </a:ext>
            </a:extLst>
          </p:cNvPr>
          <p:cNvSpPr>
            <a:spLocks noGrp="1" noChangeArrowheads="1"/>
          </p:cNvSpPr>
          <p:nvPr>
            <p:ph type="sldNum" sz="quarter" idx="12"/>
          </p:nvPr>
        </p:nvSpPr>
        <p:spPr/>
        <p:txBody>
          <a:bodyPr/>
          <a:lstStyle>
            <a:lvl1pPr>
              <a:defRPr/>
            </a:lvl1pPr>
          </a:lstStyle>
          <a:p>
            <a:fld id="{EB522617-1444-4EC6-A303-DA57013CF5C6}" type="slidenum">
              <a:rPr lang="en-US" altLang="en-US"/>
              <a:pPr/>
              <a:t>‹#›</a:t>
            </a:fld>
            <a:endParaRPr lang="en-US" altLang="en-US"/>
          </a:p>
        </p:txBody>
      </p:sp>
    </p:spTree>
    <p:extLst>
      <p:ext uri="{BB962C8B-B14F-4D97-AF65-F5344CB8AC3E}">
        <p14:creationId xmlns:p14="http://schemas.microsoft.com/office/powerpoint/2010/main" val="138874076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3FBE1E-3C16-4CA9-B7CE-FFF737088F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DCEB13-E1E2-4A04-9980-5E44F4597A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696EE3-FA00-4EC0-9ED0-3FB909F3A5C4}"/>
              </a:ext>
            </a:extLst>
          </p:cNvPr>
          <p:cNvSpPr>
            <a:spLocks noGrp="1" noChangeArrowheads="1"/>
          </p:cNvSpPr>
          <p:nvPr>
            <p:ph type="sldNum" sz="quarter" idx="12"/>
          </p:nvPr>
        </p:nvSpPr>
        <p:spPr>
          <a:ln/>
        </p:spPr>
        <p:txBody>
          <a:bodyPr/>
          <a:lstStyle>
            <a:lvl1pPr>
              <a:defRPr/>
            </a:lvl1pPr>
          </a:lstStyle>
          <a:p>
            <a:fld id="{669C25E3-B5B3-422B-88E8-BB150BCBE2E0}" type="slidenum">
              <a:rPr lang="en-US" altLang="en-US"/>
              <a:pPr/>
              <a:t>‹#›</a:t>
            </a:fld>
            <a:endParaRPr lang="en-US" altLang="en-US"/>
          </a:p>
        </p:txBody>
      </p:sp>
    </p:spTree>
    <p:extLst>
      <p:ext uri="{BB962C8B-B14F-4D97-AF65-F5344CB8AC3E}">
        <p14:creationId xmlns:p14="http://schemas.microsoft.com/office/powerpoint/2010/main" val="53492283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671B616-8D26-445C-A9D2-670F96DA43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7DBCEE-56B9-4493-A4DA-A754FDA981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564ED2-A06C-496C-8CB1-C30B16E76EE3}"/>
              </a:ext>
            </a:extLst>
          </p:cNvPr>
          <p:cNvSpPr>
            <a:spLocks noGrp="1" noChangeArrowheads="1"/>
          </p:cNvSpPr>
          <p:nvPr>
            <p:ph type="sldNum" sz="quarter" idx="12"/>
          </p:nvPr>
        </p:nvSpPr>
        <p:spPr>
          <a:ln/>
        </p:spPr>
        <p:txBody>
          <a:bodyPr/>
          <a:lstStyle>
            <a:lvl1pPr>
              <a:defRPr/>
            </a:lvl1pPr>
          </a:lstStyle>
          <a:p>
            <a:fld id="{B1769D7C-C088-4F7C-BC26-0605F431775C}" type="slidenum">
              <a:rPr lang="en-US" altLang="en-US"/>
              <a:pPr/>
              <a:t>‹#›</a:t>
            </a:fld>
            <a:endParaRPr lang="en-US" altLang="en-US"/>
          </a:p>
        </p:txBody>
      </p:sp>
    </p:spTree>
    <p:extLst>
      <p:ext uri="{BB962C8B-B14F-4D97-AF65-F5344CB8AC3E}">
        <p14:creationId xmlns:p14="http://schemas.microsoft.com/office/powerpoint/2010/main" val="201182368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ED73DA8-6361-49A1-AA61-D97BB56512E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A5CFF7-1882-4040-B9BE-94BFD440DB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4D2DC2-C5CD-4D06-B133-AB8578257195}"/>
              </a:ext>
            </a:extLst>
          </p:cNvPr>
          <p:cNvSpPr>
            <a:spLocks noGrp="1" noChangeArrowheads="1"/>
          </p:cNvSpPr>
          <p:nvPr>
            <p:ph type="sldNum" sz="quarter" idx="12"/>
          </p:nvPr>
        </p:nvSpPr>
        <p:spPr>
          <a:ln/>
        </p:spPr>
        <p:txBody>
          <a:bodyPr/>
          <a:lstStyle>
            <a:lvl1pPr>
              <a:defRPr/>
            </a:lvl1pPr>
          </a:lstStyle>
          <a:p>
            <a:fld id="{33574D75-E9CF-4B8B-9005-F80E8C101AC8}" type="slidenum">
              <a:rPr lang="en-US" altLang="en-US"/>
              <a:pPr/>
              <a:t>‹#›</a:t>
            </a:fld>
            <a:endParaRPr lang="en-US" altLang="en-US"/>
          </a:p>
        </p:txBody>
      </p:sp>
    </p:spTree>
    <p:extLst>
      <p:ext uri="{BB962C8B-B14F-4D97-AF65-F5344CB8AC3E}">
        <p14:creationId xmlns:p14="http://schemas.microsoft.com/office/powerpoint/2010/main" val="3465392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896077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F01CB0-5004-4E57-91A2-3341CF5C35A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5EA6F02-123F-4684-8CBA-2BCA9ED9EF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A61A172-2D95-4285-A3C0-618BD6A607FD}"/>
              </a:ext>
            </a:extLst>
          </p:cNvPr>
          <p:cNvSpPr>
            <a:spLocks noGrp="1" noChangeArrowheads="1"/>
          </p:cNvSpPr>
          <p:nvPr>
            <p:ph type="sldNum" sz="quarter" idx="12"/>
          </p:nvPr>
        </p:nvSpPr>
        <p:spPr>
          <a:ln/>
        </p:spPr>
        <p:txBody>
          <a:bodyPr/>
          <a:lstStyle>
            <a:lvl1pPr>
              <a:defRPr/>
            </a:lvl1pPr>
          </a:lstStyle>
          <a:p>
            <a:fld id="{8655FBB2-4918-49D4-809B-27DD3B89CFC3}" type="slidenum">
              <a:rPr lang="en-US" altLang="en-US"/>
              <a:pPr/>
              <a:t>‹#›</a:t>
            </a:fld>
            <a:endParaRPr lang="en-US" altLang="en-US"/>
          </a:p>
        </p:txBody>
      </p:sp>
    </p:spTree>
    <p:extLst>
      <p:ext uri="{BB962C8B-B14F-4D97-AF65-F5344CB8AC3E}">
        <p14:creationId xmlns:p14="http://schemas.microsoft.com/office/powerpoint/2010/main" val="84854749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587CB8D-688E-48CE-ABBF-FFA7F4853B9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5A56A67-0FB4-4C98-8529-35A7B8095C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B83896A-0A75-4097-896C-A2F84DE8CA30}"/>
              </a:ext>
            </a:extLst>
          </p:cNvPr>
          <p:cNvSpPr>
            <a:spLocks noGrp="1" noChangeArrowheads="1"/>
          </p:cNvSpPr>
          <p:nvPr>
            <p:ph type="sldNum" sz="quarter" idx="12"/>
          </p:nvPr>
        </p:nvSpPr>
        <p:spPr>
          <a:ln/>
        </p:spPr>
        <p:txBody>
          <a:bodyPr/>
          <a:lstStyle>
            <a:lvl1pPr>
              <a:defRPr/>
            </a:lvl1pPr>
          </a:lstStyle>
          <a:p>
            <a:fld id="{AB9230F1-2B9B-4591-A973-5F1AE03CB27F}" type="slidenum">
              <a:rPr lang="en-US" altLang="en-US"/>
              <a:pPr/>
              <a:t>‹#›</a:t>
            </a:fld>
            <a:endParaRPr lang="en-US" altLang="en-US"/>
          </a:p>
        </p:txBody>
      </p:sp>
    </p:spTree>
    <p:extLst>
      <p:ext uri="{BB962C8B-B14F-4D97-AF65-F5344CB8AC3E}">
        <p14:creationId xmlns:p14="http://schemas.microsoft.com/office/powerpoint/2010/main" val="124220623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FB5E95-02D4-4460-9385-D12B03B8E31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03C96BA-F2DA-4967-A85A-718704BAA9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E6E6E9B-4EF2-4160-BACE-DC54C7B775F7}"/>
              </a:ext>
            </a:extLst>
          </p:cNvPr>
          <p:cNvSpPr>
            <a:spLocks noGrp="1" noChangeArrowheads="1"/>
          </p:cNvSpPr>
          <p:nvPr>
            <p:ph type="sldNum" sz="quarter" idx="12"/>
          </p:nvPr>
        </p:nvSpPr>
        <p:spPr>
          <a:ln/>
        </p:spPr>
        <p:txBody>
          <a:bodyPr/>
          <a:lstStyle>
            <a:lvl1pPr>
              <a:defRPr/>
            </a:lvl1pPr>
          </a:lstStyle>
          <a:p>
            <a:fld id="{1E5258D2-2225-4B93-BBFE-CFB26C75B1FA}" type="slidenum">
              <a:rPr lang="en-US" altLang="en-US"/>
              <a:pPr/>
              <a:t>‹#›</a:t>
            </a:fld>
            <a:endParaRPr lang="en-US" altLang="en-US"/>
          </a:p>
        </p:txBody>
      </p:sp>
    </p:spTree>
    <p:extLst>
      <p:ext uri="{BB962C8B-B14F-4D97-AF65-F5344CB8AC3E}">
        <p14:creationId xmlns:p14="http://schemas.microsoft.com/office/powerpoint/2010/main" val="136493337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8550BC-AB0D-4617-9B3E-8807902A19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92A015-56A3-4B6E-9510-52AC74DF75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FAF743-89FB-403E-84AD-52F7967418FD}"/>
              </a:ext>
            </a:extLst>
          </p:cNvPr>
          <p:cNvSpPr>
            <a:spLocks noGrp="1" noChangeArrowheads="1"/>
          </p:cNvSpPr>
          <p:nvPr>
            <p:ph type="sldNum" sz="quarter" idx="12"/>
          </p:nvPr>
        </p:nvSpPr>
        <p:spPr>
          <a:ln/>
        </p:spPr>
        <p:txBody>
          <a:bodyPr/>
          <a:lstStyle>
            <a:lvl1pPr>
              <a:defRPr/>
            </a:lvl1pPr>
          </a:lstStyle>
          <a:p>
            <a:fld id="{F68943E4-0F4D-4518-95A1-E8C2E5BB4D80}" type="slidenum">
              <a:rPr lang="en-US" altLang="en-US"/>
              <a:pPr/>
              <a:t>‹#›</a:t>
            </a:fld>
            <a:endParaRPr lang="en-US" altLang="en-US"/>
          </a:p>
        </p:txBody>
      </p:sp>
    </p:spTree>
    <p:extLst>
      <p:ext uri="{BB962C8B-B14F-4D97-AF65-F5344CB8AC3E}">
        <p14:creationId xmlns:p14="http://schemas.microsoft.com/office/powerpoint/2010/main" val="221884508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EF6C1C-87F2-4627-A3BA-70FB3D3A33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9DED18-3799-46C8-90CA-48733233A4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26800A-980B-49AD-AFE3-90C69D6E806D}"/>
              </a:ext>
            </a:extLst>
          </p:cNvPr>
          <p:cNvSpPr>
            <a:spLocks noGrp="1" noChangeArrowheads="1"/>
          </p:cNvSpPr>
          <p:nvPr>
            <p:ph type="sldNum" sz="quarter" idx="12"/>
          </p:nvPr>
        </p:nvSpPr>
        <p:spPr>
          <a:ln/>
        </p:spPr>
        <p:txBody>
          <a:bodyPr/>
          <a:lstStyle>
            <a:lvl1pPr>
              <a:defRPr/>
            </a:lvl1pPr>
          </a:lstStyle>
          <a:p>
            <a:fld id="{E0BF692F-3E1F-4159-A258-2D22F4F291F8}" type="slidenum">
              <a:rPr lang="en-US" altLang="en-US"/>
              <a:pPr/>
              <a:t>‹#›</a:t>
            </a:fld>
            <a:endParaRPr lang="en-US" altLang="en-US"/>
          </a:p>
        </p:txBody>
      </p:sp>
    </p:spTree>
    <p:extLst>
      <p:ext uri="{BB962C8B-B14F-4D97-AF65-F5344CB8AC3E}">
        <p14:creationId xmlns:p14="http://schemas.microsoft.com/office/powerpoint/2010/main" val="124375923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5038F3-A4A5-4B0C-AAA3-1CE5BA362B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7EE050-EFC6-4BB4-AB51-6004C47082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666D46-2F32-4403-A4C9-5245A23A1885}"/>
              </a:ext>
            </a:extLst>
          </p:cNvPr>
          <p:cNvSpPr>
            <a:spLocks noGrp="1" noChangeArrowheads="1"/>
          </p:cNvSpPr>
          <p:nvPr>
            <p:ph type="sldNum" sz="quarter" idx="12"/>
          </p:nvPr>
        </p:nvSpPr>
        <p:spPr>
          <a:ln/>
        </p:spPr>
        <p:txBody>
          <a:bodyPr/>
          <a:lstStyle>
            <a:lvl1pPr>
              <a:defRPr/>
            </a:lvl1pPr>
          </a:lstStyle>
          <a:p>
            <a:fld id="{D5150793-7D4D-4E8E-BC95-0021028E3674}" type="slidenum">
              <a:rPr lang="en-US" altLang="en-US"/>
              <a:pPr/>
              <a:t>‹#›</a:t>
            </a:fld>
            <a:endParaRPr lang="en-US" altLang="en-US"/>
          </a:p>
        </p:txBody>
      </p:sp>
    </p:spTree>
    <p:extLst>
      <p:ext uri="{BB962C8B-B14F-4D97-AF65-F5344CB8AC3E}">
        <p14:creationId xmlns:p14="http://schemas.microsoft.com/office/powerpoint/2010/main" val="272804886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703ABB-5384-40E1-A314-66910D50CF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F8336B-3848-4CD5-A7FF-01150A95BA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8F7E40-2B90-41E3-AE87-574CE1D80F29}"/>
              </a:ext>
            </a:extLst>
          </p:cNvPr>
          <p:cNvSpPr>
            <a:spLocks noGrp="1" noChangeArrowheads="1"/>
          </p:cNvSpPr>
          <p:nvPr>
            <p:ph type="sldNum" sz="quarter" idx="12"/>
          </p:nvPr>
        </p:nvSpPr>
        <p:spPr>
          <a:ln/>
        </p:spPr>
        <p:txBody>
          <a:bodyPr/>
          <a:lstStyle>
            <a:lvl1pPr>
              <a:defRPr/>
            </a:lvl1pPr>
          </a:lstStyle>
          <a:p>
            <a:fld id="{15914003-4F18-418D-8CD5-3F00696C6802}" type="slidenum">
              <a:rPr lang="en-US" altLang="en-US"/>
              <a:pPr/>
              <a:t>‹#›</a:t>
            </a:fld>
            <a:endParaRPr lang="en-US" altLang="en-US"/>
          </a:p>
        </p:txBody>
      </p:sp>
    </p:spTree>
    <p:extLst>
      <p:ext uri="{BB962C8B-B14F-4D97-AF65-F5344CB8AC3E}">
        <p14:creationId xmlns:p14="http://schemas.microsoft.com/office/powerpoint/2010/main" val="38161827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52CB262-8B01-467E-86E1-11FFFFF229D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12F4A82-4A1E-440A-B63C-6F9AD3EF1F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1AB0D4E-9218-4BE3-A361-747194ABCF44}"/>
              </a:ext>
            </a:extLst>
          </p:cNvPr>
          <p:cNvSpPr>
            <a:spLocks noGrp="1" noChangeArrowheads="1"/>
          </p:cNvSpPr>
          <p:nvPr>
            <p:ph type="sldNum" sz="quarter" idx="12"/>
          </p:nvPr>
        </p:nvSpPr>
        <p:spPr>
          <a:ln/>
        </p:spPr>
        <p:txBody>
          <a:bodyPr/>
          <a:lstStyle>
            <a:lvl1pPr>
              <a:defRPr/>
            </a:lvl1pPr>
          </a:lstStyle>
          <a:p>
            <a:fld id="{985E2FCB-74CD-493D-A1DD-FDFCEE0914ED}" type="slidenum">
              <a:rPr lang="en-US" altLang="en-US"/>
              <a:pPr/>
              <a:t>‹#›</a:t>
            </a:fld>
            <a:endParaRPr lang="en-US" altLang="en-US"/>
          </a:p>
        </p:txBody>
      </p:sp>
    </p:spTree>
    <p:extLst>
      <p:ext uri="{BB962C8B-B14F-4D97-AF65-F5344CB8AC3E}">
        <p14:creationId xmlns:p14="http://schemas.microsoft.com/office/powerpoint/2010/main" val="314638410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1F7E450E-6BBF-4EA8-9EF6-2BD6AB64BA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FDEDAE-EB12-4F3A-BB2E-49863F7A30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F4C523B-1DE2-4044-ACD2-D8B286763F0D}"/>
              </a:ext>
            </a:extLst>
          </p:cNvPr>
          <p:cNvSpPr>
            <a:spLocks noGrp="1" noChangeArrowheads="1"/>
          </p:cNvSpPr>
          <p:nvPr>
            <p:ph type="sldNum" sz="quarter" idx="12"/>
          </p:nvPr>
        </p:nvSpPr>
        <p:spPr>
          <a:ln/>
        </p:spPr>
        <p:txBody>
          <a:bodyPr/>
          <a:lstStyle>
            <a:lvl1pPr>
              <a:defRPr/>
            </a:lvl1pPr>
          </a:lstStyle>
          <a:p>
            <a:fld id="{1EB05FF8-6076-4D3F-B56D-CF852B57A8FD}" type="slidenum">
              <a:rPr lang="en-US" altLang="en-US"/>
              <a:pPr/>
              <a:t>‹#›</a:t>
            </a:fld>
            <a:endParaRPr lang="en-US" altLang="en-US"/>
          </a:p>
        </p:txBody>
      </p:sp>
    </p:spTree>
    <p:extLst>
      <p:ext uri="{BB962C8B-B14F-4D97-AF65-F5344CB8AC3E}">
        <p14:creationId xmlns:p14="http://schemas.microsoft.com/office/powerpoint/2010/main" val="44178490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40392EB2-8618-443A-83F2-1CD23CF542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EAB995-EE52-4656-A1FE-4C4DC10354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7A869F-ED22-4E28-8758-3E245AEA273C}"/>
              </a:ext>
            </a:extLst>
          </p:cNvPr>
          <p:cNvSpPr>
            <a:spLocks noGrp="1" noChangeArrowheads="1"/>
          </p:cNvSpPr>
          <p:nvPr>
            <p:ph type="sldNum" sz="quarter" idx="12"/>
          </p:nvPr>
        </p:nvSpPr>
        <p:spPr>
          <a:ln/>
        </p:spPr>
        <p:txBody>
          <a:bodyPr/>
          <a:lstStyle>
            <a:lvl1pPr>
              <a:defRPr/>
            </a:lvl1pPr>
          </a:lstStyle>
          <a:p>
            <a:fld id="{31C7980D-1C64-4B94-9109-6E0B8D1D3042}" type="slidenum">
              <a:rPr lang="en-US" altLang="en-US"/>
              <a:pPr/>
              <a:t>‹#›</a:t>
            </a:fld>
            <a:endParaRPr lang="en-US" altLang="en-US"/>
          </a:p>
        </p:txBody>
      </p:sp>
    </p:spTree>
    <p:extLst>
      <p:ext uri="{BB962C8B-B14F-4D97-AF65-F5344CB8AC3E}">
        <p14:creationId xmlns:p14="http://schemas.microsoft.com/office/powerpoint/2010/main" val="25214206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003924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546E0FD4-B8F1-4F66-BAEB-87C200E635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E0772A-2B56-431C-8F65-9E6BAAB9F8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1B16BB-8D90-4D33-8060-5F32AD6A7CE9}"/>
              </a:ext>
            </a:extLst>
          </p:cNvPr>
          <p:cNvSpPr>
            <a:spLocks noGrp="1" noChangeArrowheads="1"/>
          </p:cNvSpPr>
          <p:nvPr>
            <p:ph type="sldNum" sz="quarter" idx="12"/>
          </p:nvPr>
        </p:nvSpPr>
        <p:spPr>
          <a:ln/>
        </p:spPr>
        <p:txBody>
          <a:bodyPr/>
          <a:lstStyle>
            <a:lvl1pPr>
              <a:defRPr/>
            </a:lvl1pPr>
          </a:lstStyle>
          <a:p>
            <a:fld id="{B48098F9-9383-4B5F-8EB8-40A0C01FAEA7}" type="slidenum">
              <a:rPr lang="en-US" altLang="en-US"/>
              <a:pPr/>
              <a:t>‹#›</a:t>
            </a:fld>
            <a:endParaRPr lang="en-US" altLang="en-US"/>
          </a:p>
        </p:txBody>
      </p:sp>
    </p:spTree>
    <p:extLst>
      <p:ext uri="{BB962C8B-B14F-4D97-AF65-F5344CB8AC3E}">
        <p14:creationId xmlns:p14="http://schemas.microsoft.com/office/powerpoint/2010/main" val="44249871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D2DD7D-BC51-4207-A5AD-5A549FE1EBD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2A464E-C8C2-4BA7-B72A-94F15D8B03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A57C7B3-CAF3-4AAF-A361-6ECCA680777B}"/>
              </a:ext>
            </a:extLst>
          </p:cNvPr>
          <p:cNvSpPr>
            <a:spLocks noGrp="1" noChangeArrowheads="1"/>
          </p:cNvSpPr>
          <p:nvPr>
            <p:ph type="sldNum" sz="quarter" idx="12"/>
          </p:nvPr>
        </p:nvSpPr>
        <p:spPr>
          <a:ln/>
        </p:spPr>
        <p:txBody>
          <a:bodyPr/>
          <a:lstStyle>
            <a:lvl1pPr>
              <a:defRPr/>
            </a:lvl1pPr>
          </a:lstStyle>
          <a:p>
            <a:fld id="{0E9212D1-1A6B-44E6-BBE2-1083F4072C04}" type="slidenum">
              <a:rPr lang="en-US" altLang="en-US"/>
              <a:pPr/>
              <a:t>‹#›</a:t>
            </a:fld>
            <a:endParaRPr lang="en-US" altLang="en-US"/>
          </a:p>
        </p:txBody>
      </p:sp>
    </p:spTree>
    <p:extLst>
      <p:ext uri="{BB962C8B-B14F-4D97-AF65-F5344CB8AC3E}">
        <p14:creationId xmlns:p14="http://schemas.microsoft.com/office/powerpoint/2010/main" val="70314684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513079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446822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005552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864020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382221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417769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74655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3554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3175" y="-12700"/>
            <a:ext cx="12204700" cy="6872288"/>
          </a:xfrm>
          <a:custGeom>
            <a:avLst/>
            <a:gdLst/>
            <a:ahLst/>
            <a:cxnLst/>
            <a:rect l="0" t="0" r="r" b="b"/>
            <a:pathLst>
              <a:path w="3844" h="2163">
                <a:moveTo>
                  <a:pt x="1593" y="814"/>
                </a:moveTo>
                <a:cubicBezTo>
                  <a:pt x="1583" y="798"/>
                  <a:pt x="1568" y="797"/>
                  <a:pt x="1553" y="805"/>
                </a:cubicBezTo>
                <a:cubicBezTo>
                  <a:pt x="1533" y="815"/>
                  <a:pt x="1535" y="839"/>
                  <a:pt x="1557" y="868"/>
                </a:cubicBezTo>
                <a:cubicBezTo>
                  <a:pt x="1597" y="847"/>
                  <a:pt x="1605" y="833"/>
                  <a:pt x="1593" y="814"/>
                </a:cubicBezTo>
                <a:close/>
                <a:moveTo>
                  <a:pt x="1673" y="1545"/>
                </a:moveTo>
                <a:cubicBezTo>
                  <a:pt x="1696" y="1544"/>
                  <a:pt x="1715" y="1521"/>
                  <a:pt x="1715" y="1493"/>
                </a:cubicBezTo>
                <a:cubicBezTo>
                  <a:pt x="1715" y="1471"/>
                  <a:pt x="1708" y="1453"/>
                  <a:pt x="1689" y="1442"/>
                </a:cubicBezTo>
                <a:cubicBezTo>
                  <a:pt x="1674" y="1443"/>
                  <a:pt x="1661" y="1443"/>
                  <a:pt x="1641" y="1445"/>
                </a:cubicBezTo>
                <a:cubicBezTo>
                  <a:pt x="1635" y="1460"/>
                  <a:pt x="1626" y="1477"/>
                  <a:pt x="1625" y="1494"/>
                </a:cubicBezTo>
                <a:cubicBezTo>
                  <a:pt x="1622" y="1521"/>
                  <a:pt x="1648" y="1545"/>
                  <a:pt x="1673" y="1545"/>
                </a:cubicBezTo>
                <a:close/>
                <a:moveTo>
                  <a:pt x="1887" y="146"/>
                </a:moveTo>
                <a:cubicBezTo>
                  <a:pt x="1906" y="122"/>
                  <a:pt x="1913" y="98"/>
                  <a:pt x="1894" y="76"/>
                </a:cubicBezTo>
                <a:cubicBezTo>
                  <a:pt x="1878" y="56"/>
                  <a:pt x="1854" y="57"/>
                  <a:pt x="1831" y="66"/>
                </a:cubicBezTo>
                <a:cubicBezTo>
                  <a:pt x="1811" y="86"/>
                  <a:pt x="1815" y="107"/>
                  <a:pt x="1828" y="129"/>
                </a:cubicBezTo>
                <a:cubicBezTo>
                  <a:pt x="1842" y="151"/>
                  <a:pt x="1861" y="151"/>
                  <a:pt x="1887" y="146"/>
                </a:cubicBezTo>
                <a:close/>
                <a:moveTo>
                  <a:pt x="1696" y="1229"/>
                </a:moveTo>
                <a:cubicBezTo>
                  <a:pt x="1705" y="1228"/>
                  <a:pt x="1719" y="1216"/>
                  <a:pt x="1720" y="1208"/>
                </a:cubicBezTo>
                <a:cubicBezTo>
                  <a:pt x="1721" y="1195"/>
                  <a:pt x="1716" y="1177"/>
                  <a:pt x="1707" y="1169"/>
                </a:cubicBezTo>
                <a:cubicBezTo>
                  <a:pt x="1690" y="1155"/>
                  <a:pt x="1677" y="1172"/>
                  <a:pt x="1663" y="1187"/>
                </a:cubicBezTo>
                <a:cubicBezTo>
                  <a:pt x="1668" y="1208"/>
                  <a:pt x="1668" y="1232"/>
                  <a:pt x="1696" y="1229"/>
                </a:cubicBezTo>
                <a:close/>
                <a:moveTo>
                  <a:pt x="1646" y="1326"/>
                </a:moveTo>
                <a:cubicBezTo>
                  <a:pt x="1640" y="1344"/>
                  <a:pt x="1640" y="1363"/>
                  <a:pt x="1661" y="1374"/>
                </a:cubicBezTo>
                <a:cubicBezTo>
                  <a:pt x="1675" y="1382"/>
                  <a:pt x="1691" y="1393"/>
                  <a:pt x="1706" y="1379"/>
                </a:cubicBezTo>
                <a:cubicBezTo>
                  <a:pt x="1731" y="1355"/>
                  <a:pt x="1719" y="1329"/>
                  <a:pt x="1706" y="1301"/>
                </a:cubicBezTo>
                <a:cubicBezTo>
                  <a:pt x="1678" y="1298"/>
                  <a:pt x="1654" y="1298"/>
                  <a:pt x="1646" y="1326"/>
                </a:cubicBezTo>
                <a:close/>
                <a:moveTo>
                  <a:pt x="1771" y="551"/>
                </a:moveTo>
                <a:cubicBezTo>
                  <a:pt x="1778" y="534"/>
                  <a:pt x="1777" y="512"/>
                  <a:pt x="1773" y="493"/>
                </a:cubicBezTo>
                <a:cubicBezTo>
                  <a:pt x="1770" y="476"/>
                  <a:pt x="1738" y="463"/>
                  <a:pt x="1719" y="466"/>
                </a:cubicBezTo>
                <a:cubicBezTo>
                  <a:pt x="1700" y="470"/>
                  <a:pt x="1690" y="481"/>
                  <a:pt x="1689" y="501"/>
                </a:cubicBezTo>
                <a:cubicBezTo>
                  <a:pt x="1688" y="522"/>
                  <a:pt x="1686" y="543"/>
                  <a:pt x="1685" y="567"/>
                </a:cubicBezTo>
                <a:cubicBezTo>
                  <a:pt x="1702" y="570"/>
                  <a:pt x="1711" y="571"/>
                  <a:pt x="1720" y="573"/>
                </a:cubicBezTo>
                <a:cubicBezTo>
                  <a:pt x="1743" y="578"/>
                  <a:pt x="1763" y="569"/>
                  <a:pt x="1771" y="551"/>
                </a:cubicBezTo>
                <a:close/>
                <a:moveTo>
                  <a:pt x="1603" y="982"/>
                </a:moveTo>
                <a:cubicBezTo>
                  <a:pt x="1606" y="997"/>
                  <a:pt x="1609" y="1013"/>
                  <a:pt x="1614" y="1033"/>
                </a:cubicBezTo>
                <a:cubicBezTo>
                  <a:pt x="1633" y="1025"/>
                  <a:pt x="1647" y="1018"/>
                  <a:pt x="1661" y="1012"/>
                </a:cubicBezTo>
                <a:cubicBezTo>
                  <a:pt x="1649" y="961"/>
                  <a:pt x="1643" y="958"/>
                  <a:pt x="1603" y="982"/>
                </a:cubicBezTo>
                <a:close/>
                <a:moveTo>
                  <a:pt x="1758" y="664"/>
                </a:moveTo>
                <a:cubicBezTo>
                  <a:pt x="1726" y="642"/>
                  <a:pt x="1707" y="642"/>
                  <a:pt x="1690" y="662"/>
                </a:cubicBezTo>
                <a:cubicBezTo>
                  <a:pt x="1676" y="680"/>
                  <a:pt x="1681" y="692"/>
                  <a:pt x="1715" y="719"/>
                </a:cubicBezTo>
                <a:cubicBezTo>
                  <a:pt x="1756" y="709"/>
                  <a:pt x="1758" y="706"/>
                  <a:pt x="1758" y="664"/>
                </a:cubicBezTo>
                <a:close/>
                <a:moveTo>
                  <a:pt x="1640" y="242"/>
                </a:moveTo>
                <a:cubicBezTo>
                  <a:pt x="1649" y="234"/>
                  <a:pt x="1664" y="220"/>
                  <a:pt x="1674" y="210"/>
                </a:cubicBezTo>
                <a:cubicBezTo>
                  <a:pt x="1677" y="141"/>
                  <a:pt x="1646" y="119"/>
                  <a:pt x="1598" y="113"/>
                </a:cubicBezTo>
                <a:cubicBezTo>
                  <a:pt x="1565" y="124"/>
                  <a:pt x="1554" y="148"/>
                  <a:pt x="1557" y="180"/>
                </a:cubicBezTo>
                <a:cubicBezTo>
                  <a:pt x="1561" y="221"/>
                  <a:pt x="1592" y="231"/>
                  <a:pt x="1640" y="242"/>
                </a:cubicBezTo>
                <a:close/>
                <a:moveTo>
                  <a:pt x="1430" y="33"/>
                </a:moveTo>
                <a:cubicBezTo>
                  <a:pt x="1458" y="41"/>
                  <a:pt x="1488" y="33"/>
                  <a:pt x="1497" y="14"/>
                </a:cubicBezTo>
                <a:cubicBezTo>
                  <a:pt x="1499" y="11"/>
                  <a:pt x="1500" y="8"/>
                  <a:pt x="1501" y="5"/>
                </a:cubicBezTo>
                <a:cubicBezTo>
                  <a:pt x="1395" y="5"/>
                  <a:pt x="1395" y="5"/>
                  <a:pt x="1395" y="5"/>
                </a:cubicBezTo>
                <a:cubicBezTo>
                  <a:pt x="1400" y="20"/>
                  <a:pt x="1411" y="27"/>
                  <a:pt x="1430" y="33"/>
                </a:cubicBezTo>
                <a:close/>
                <a:moveTo>
                  <a:pt x="1530" y="599"/>
                </a:moveTo>
                <a:cubicBezTo>
                  <a:pt x="1550" y="605"/>
                  <a:pt x="1581" y="588"/>
                  <a:pt x="1586" y="569"/>
                </a:cubicBezTo>
                <a:cubicBezTo>
                  <a:pt x="1592" y="550"/>
                  <a:pt x="1574" y="522"/>
                  <a:pt x="1552" y="517"/>
                </a:cubicBezTo>
                <a:cubicBezTo>
                  <a:pt x="1531" y="511"/>
                  <a:pt x="1513" y="523"/>
                  <a:pt x="1507" y="545"/>
                </a:cubicBezTo>
                <a:cubicBezTo>
                  <a:pt x="1501" y="569"/>
                  <a:pt x="1512" y="594"/>
                  <a:pt x="1530" y="599"/>
                </a:cubicBezTo>
                <a:close/>
                <a:moveTo>
                  <a:pt x="1425" y="684"/>
                </a:moveTo>
                <a:cubicBezTo>
                  <a:pt x="1434" y="641"/>
                  <a:pt x="1429" y="627"/>
                  <a:pt x="1399" y="614"/>
                </a:cubicBezTo>
                <a:cubicBezTo>
                  <a:pt x="1381" y="606"/>
                  <a:pt x="1366" y="610"/>
                  <a:pt x="1355" y="626"/>
                </a:cubicBezTo>
                <a:cubicBezTo>
                  <a:pt x="1342" y="642"/>
                  <a:pt x="1344" y="674"/>
                  <a:pt x="1358" y="690"/>
                </a:cubicBezTo>
                <a:cubicBezTo>
                  <a:pt x="1372" y="707"/>
                  <a:pt x="1385" y="706"/>
                  <a:pt x="1425" y="684"/>
                </a:cubicBezTo>
                <a:close/>
                <a:moveTo>
                  <a:pt x="1727" y="70"/>
                </a:moveTo>
                <a:cubicBezTo>
                  <a:pt x="1752" y="75"/>
                  <a:pt x="1773" y="54"/>
                  <a:pt x="1788" y="14"/>
                </a:cubicBezTo>
                <a:cubicBezTo>
                  <a:pt x="1785" y="11"/>
                  <a:pt x="1783" y="8"/>
                  <a:pt x="1780" y="5"/>
                </a:cubicBezTo>
                <a:cubicBezTo>
                  <a:pt x="1689" y="5"/>
                  <a:pt x="1689" y="5"/>
                  <a:pt x="1689" y="5"/>
                </a:cubicBezTo>
                <a:cubicBezTo>
                  <a:pt x="1685" y="14"/>
                  <a:pt x="1682" y="24"/>
                  <a:pt x="1682" y="34"/>
                </a:cubicBezTo>
                <a:cubicBezTo>
                  <a:pt x="1680" y="59"/>
                  <a:pt x="1707" y="66"/>
                  <a:pt x="1727" y="70"/>
                </a:cubicBezTo>
                <a:close/>
                <a:moveTo>
                  <a:pt x="1695" y="1112"/>
                </a:moveTo>
                <a:cubicBezTo>
                  <a:pt x="1705" y="1113"/>
                  <a:pt x="1715" y="1107"/>
                  <a:pt x="1733" y="1101"/>
                </a:cubicBezTo>
                <a:cubicBezTo>
                  <a:pt x="1723" y="1085"/>
                  <a:pt x="1720" y="1071"/>
                  <a:pt x="1711" y="1068"/>
                </a:cubicBezTo>
                <a:cubicBezTo>
                  <a:pt x="1697" y="1061"/>
                  <a:pt x="1684" y="1068"/>
                  <a:pt x="1680" y="1084"/>
                </a:cubicBezTo>
                <a:cubicBezTo>
                  <a:pt x="1675" y="1099"/>
                  <a:pt x="1680" y="1111"/>
                  <a:pt x="1695" y="1112"/>
                </a:cubicBezTo>
                <a:close/>
                <a:moveTo>
                  <a:pt x="1360" y="1002"/>
                </a:moveTo>
                <a:cubicBezTo>
                  <a:pt x="1383" y="1009"/>
                  <a:pt x="1409" y="994"/>
                  <a:pt x="1414" y="971"/>
                </a:cubicBezTo>
                <a:cubicBezTo>
                  <a:pt x="1419" y="949"/>
                  <a:pt x="1401" y="920"/>
                  <a:pt x="1377" y="915"/>
                </a:cubicBezTo>
                <a:cubicBezTo>
                  <a:pt x="1357" y="911"/>
                  <a:pt x="1335" y="927"/>
                  <a:pt x="1329" y="949"/>
                </a:cubicBezTo>
                <a:cubicBezTo>
                  <a:pt x="1323" y="973"/>
                  <a:pt x="1336" y="996"/>
                  <a:pt x="1360" y="1002"/>
                </a:cubicBezTo>
                <a:close/>
                <a:moveTo>
                  <a:pt x="1733" y="909"/>
                </a:moveTo>
                <a:cubicBezTo>
                  <a:pt x="1725" y="903"/>
                  <a:pt x="1707" y="901"/>
                  <a:pt x="1697" y="906"/>
                </a:cubicBezTo>
                <a:cubicBezTo>
                  <a:pt x="1682" y="913"/>
                  <a:pt x="1686" y="931"/>
                  <a:pt x="1708" y="956"/>
                </a:cubicBezTo>
                <a:cubicBezTo>
                  <a:pt x="1737" y="940"/>
                  <a:pt x="1747" y="921"/>
                  <a:pt x="1733" y="909"/>
                </a:cubicBezTo>
                <a:close/>
                <a:moveTo>
                  <a:pt x="1707" y="834"/>
                </a:moveTo>
                <a:cubicBezTo>
                  <a:pt x="1724" y="839"/>
                  <a:pt x="1745" y="825"/>
                  <a:pt x="1749" y="807"/>
                </a:cubicBezTo>
                <a:cubicBezTo>
                  <a:pt x="1752" y="791"/>
                  <a:pt x="1739" y="767"/>
                  <a:pt x="1723" y="763"/>
                </a:cubicBezTo>
                <a:cubicBezTo>
                  <a:pt x="1707" y="759"/>
                  <a:pt x="1688" y="772"/>
                  <a:pt x="1682" y="792"/>
                </a:cubicBezTo>
                <a:cubicBezTo>
                  <a:pt x="1676" y="810"/>
                  <a:pt x="1687" y="828"/>
                  <a:pt x="1707" y="834"/>
                </a:cubicBezTo>
                <a:close/>
                <a:moveTo>
                  <a:pt x="1637" y="1745"/>
                </a:moveTo>
                <a:cubicBezTo>
                  <a:pt x="1636" y="1732"/>
                  <a:pt x="1626" y="1722"/>
                  <a:pt x="1612" y="1720"/>
                </a:cubicBezTo>
                <a:cubicBezTo>
                  <a:pt x="1598" y="1718"/>
                  <a:pt x="1587" y="1722"/>
                  <a:pt x="1581" y="1736"/>
                </a:cubicBezTo>
                <a:cubicBezTo>
                  <a:pt x="1573" y="1751"/>
                  <a:pt x="1577" y="1760"/>
                  <a:pt x="1601" y="1780"/>
                </a:cubicBezTo>
                <a:cubicBezTo>
                  <a:pt x="1628" y="1771"/>
                  <a:pt x="1637" y="1761"/>
                  <a:pt x="1637" y="1745"/>
                </a:cubicBezTo>
                <a:close/>
                <a:moveTo>
                  <a:pt x="1566" y="1832"/>
                </a:moveTo>
                <a:cubicBezTo>
                  <a:pt x="1558" y="1838"/>
                  <a:pt x="1553" y="1845"/>
                  <a:pt x="1557" y="1857"/>
                </a:cubicBezTo>
                <a:cubicBezTo>
                  <a:pt x="1561" y="1868"/>
                  <a:pt x="1576" y="1879"/>
                  <a:pt x="1586" y="1876"/>
                </a:cubicBezTo>
                <a:cubicBezTo>
                  <a:pt x="1603" y="1871"/>
                  <a:pt x="1608" y="1858"/>
                  <a:pt x="1606" y="1842"/>
                </a:cubicBezTo>
                <a:cubicBezTo>
                  <a:pt x="1588" y="1825"/>
                  <a:pt x="1580" y="1823"/>
                  <a:pt x="1566" y="1832"/>
                </a:cubicBezTo>
                <a:close/>
                <a:moveTo>
                  <a:pt x="1545" y="1171"/>
                </a:moveTo>
                <a:cubicBezTo>
                  <a:pt x="1570" y="1170"/>
                  <a:pt x="1578" y="1152"/>
                  <a:pt x="1573" y="1103"/>
                </a:cubicBezTo>
                <a:cubicBezTo>
                  <a:pt x="1551" y="1101"/>
                  <a:pt x="1531" y="1091"/>
                  <a:pt x="1517" y="1113"/>
                </a:cubicBezTo>
                <a:cubicBezTo>
                  <a:pt x="1519" y="1161"/>
                  <a:pt x="1524" y="1171"/>
                  <a:pt x="1545" y="1171"/>
                </a:cubicBezTo>
                <a:close/>
                <a:moveTo>
                  <a:pt x="1455" y="1739"/>
                </a:moveTo>
                <a:cubicBezTo>
                  <a:pt x="1450" y="1753"/>
                  <a:pt x="1455" y="1766"/>
                  <a:pt x="1467" y="1771"/>
                </a:cubicBezTo>
                <a:cubicBezTo>
                  <a:pt x="1485" y="1777"/>
                  <a:pt x="1493" y="1773"/>
                  <a:pt x="1507" y="1750"/>
                </a:cubicBezTo>
                <a:cubicBezTo>
                  <a:pt x="1503" y="1742"/>
                  <a:pt x="1498" y="1732"/>
                  <a:pt x="1494" y="1724"/>
                </a:cubicBezTo>
                <a:cubicBezTo>
                  <a:pt x="1469" y="1719"/>
                  <a:pt x="1460" y="1723"/>
                  <a:pt x="1455" y="1739"/>
                </a:cubicBezTo>
                <a:close/>
                <a:moveTo>
                  <a:pt x="1503" y="1437"/>
                </a:moveTo>
                <a:cubicBezTo>
                  <a:pt x="1487" y="1412"/>
                  <a:pt x="1473" y="1409"/>
                  <a:pt x="1434" y="1425"/>
                </a:cubicBezTo>
                <a:cubicBezTo>
                  <a:pt x="1431" y="1440"/>
                  <a:pt x="1428" y="1456"/>
                  <a:pt x="1425" y="1471"/>
                </a:cubicBezTo>
                <a:cubicBezTo>
                  <a:pt x="1451" y="1500"/>
                  <a:pt x="1467" y="1504"/>
                  <a:pt x="1488" y="1489"/>
                </a:cubicBezTo>
                <a:cubicBezTo>
                  <a:pt x="1508" y="1475"/>
                  <a:pt x="1514" y="1454"/>
                  <a:pt x="1503" y="1437"/>
                </a:cubicBezTo>
                <a:close/>
                <a:moveTo>
                  <a:pt x="1715" y="2037"/>
                </a:moveTo>
                <a:cubicBezTo>
                  <a:pt x="1730" y="2062"/>
                  <a:pt x="1734" y="2062"/>
                  <a:pt x="1756" y="2041"/>
                </a:cubicBezTo>
                <a:cubicBezTo>
                  <a:pt x="1754" y="2034"/>
                  <a:pt x="1751" y="2026"/>
                  <a:pt x="1749" y="2019"/>
                </a:cubicBezTo>
                <a:cubicBezTo>
                  <a:pt x="1732" y="2016"/>
                  <a:pt x="1720" y="2018"/>
                  <a:pt x="1715" y="2037"/>
                </a:cubicBezTo>
                <a:close/>
                <a:moveTo>
                  <a:pt x="1771" y="266"/>
                </a:moveTo>
                <a:cubicBezTo>
                  <a:pt x="1768" y="301"/>
                  <a:pt x="1784" y="323"/>
                  <a:pt x="1812" y="324"/>
                </a:cubicBezTo>
                <a:cubicBezTo>
                  <a:pt x="1841" y="324"/>
                  <a:pt x="1869" y="303"/>
                  <a:pt x="1871" y="278"/>
                </a:cubicBezTo>
                <a:cubicBezTo>
                  <a:pt x="1873" y="250"/>
                  <a:pt x="1848" y="222"/>
                  <a:pt x="1819" y="219"/>
                </a:cubicBezTo>
                <a:cubicBezTo>
                  <a:pt x="1793" y="217"/>
                  <a:pt x="1773" y="236"/>
                  <a:pt x="1771" y="266"/>
                </a:cubicBezTo>
                <a:close/>
                <a:moveTo>
                  <a:pt x="1757" y="1801"/>
                </a:moveTo>
                <a:cubicBezTo>
                  <a:pt x="1753" y="1785"/>
                  <a:pt x="1735" y="1778"/>
                  <a:pt x="1716" y="1784"/>
                </a:cubicBezTo>
                <a:cubicBezTo>
                  <a:pt x="1701" y="1789"/>
                  <a:pt x="1696" y="1799"/>
                  <a:pt x="1702" y="1813"/>
                </a:cubicBezTo>
                <a:cubicBezTo>
                  <a:pt x="1707" y="1827"/>
                  <a:pt x="1723" y="1837"/>
                  <a:pt x="1737" y="1833"/>
                </a:cubicBezTo>
                <a:cubicBezTo>
                  <a:pt x="1749" y="1830"/>
                  <a:pt x="1760" y="1813"/>
                  <a:pt x="1757" y="1801"/>
                </a:cubicBezTo>
                <a:close/>
                <a:moveTo>
                  <a:pt x="1299" y="2034"/>
                </a:moveTo>
                <a:cubicBezTo>
                  <a:pt x="1303" y="2047"/>
                  <a:pt x="1317" y="2051"/>
                  <a:pt x="1338" y="2049"/>
                </a:cubicBezTo>
                <a:cubicBezTo>
                  <a:pt x="1349" y="2024"/>
                  <a:pt x="1350" y="2010"/>
                  <a:pt x="1337" y="2005"/>
                </a:cubicBezTo>
                <a:cubicBezTo>
                  <a:pt x="1328" y="2001"/>
                  <a:pt x="1314" y="2002"/>
                  <a:pt x="1305" y="2006"/>
                </a:cubicBezTo>
                <a:cubicBezTo>
                  <a:pt x="1293" y="2011"/>
                  <a:pt x="1296" y="2024"/>
                  <a:pt x="1299" y="2034"/>
                </a:cubicBezTo>
                <a:close/>
                <a:moveTo>
                  <a:pt x="1515" y="783"/>
                </a:moveTo>
                <a:cubicBezTo>
                  <a:pt x="1530" y="770"/>
                  <a:pt x="1534" y="756"/>
                  <a:pt x="1525" y="738"/>
                </a:cubicBezTo>
                <a:cubicBezTo>
                  <a:pt x="1513" y="716"/>
                  <a:pt x="1492" y="710"/>
                  <a:pt x="1457" y="722"/>
                </a:cubicBezTo>
                <a:cubicBezTo>
                  <a:pt x="1454" y="735"/>
                  <a:pt x="1452" y="750"/>
                  <a:pt x="1449" y="766"/>
                </a:cubicBezTo>
                <a:cubicBezTo>
                  <a:pt x="1486" y="797"/>
                  <a:pt x="1495" y="799"/>
                  <a:pt x="1515" y="783"/>
                </a:cubicBezTo>
                <a:close/>
                <a:moveTo>
                  <a:pt x="1546" y="986"/>
                </a:moveTo>
                <a:cubicBezTo>
                  <a:pt x="1550" y="976"/>
                  <a:pt x="1544" y="959"/>
                  <a:pt x="1537" y="949"/>
                </a:cubicBezTo>
                <a:cubicBezTo>
                  <a:pt x="1524" y="933"/>
                  <a:pt x="1504" y="938"/>
                  <a:pt x="1491" y="948"/>
                </a:cubicBezTo>
                <a:cubicBezTo>
                  <a:pt x="1471" y="963"/>
                  <a:pt x="1472" y="985"/>
                  <a:pt x="1487" y="1008"/>
                </a:cubicBezTo>
                <a:cubicBezTo>
                  <a:pt x="1513" y="1013"/>
                  <a:pt x="1537" y="1013"/>
                  <a:pt x="1546" y="986"/>
                </a:cubicBezTo>
                <a:close/>
                <a:moveTo>
                  <a:pt x="1396" y="824"/>
                </a:moveTo>
                <a:cubicBezTo>
                  <a:pt x="1391" y="835"/>
                  <a:pt x="1387" y="847"/>
                  <a:pt x="1383" y="858"/>
                </a:cubicBezTo>
                <a:cubicBezTo>
                  <a:pt x="1401" y="878"/>
                  <a:pt x="1419" y="886"/>
                  <a:pt x="1444" y="868"/>
                </a:cubicBezTo>
                <a:cubicBezTo>
                  <a:pt x="1447" y="822"/>
                  <a:pt x="1443" y="818"/>
                  <a:pt x="1396" y="824"/>
                </a:cubicBezTo>
                <a:close/>
                <a:moveTo>
                  <a:pt x="1371" y="1839"/>
                </a:moveTo>
                <a:cubicBezTo>
                  <a:pt x="1378" y="1833"/>
                  <a:pt x="1385" y="1828"/>
                  <a:pt x="1394" y="1819"/>
                </a:cubicBezTo>
                <a:cubicBezTo>
                  <a:pt x="1391" y="1809"/>
                  <a:pt x="1390" y="1798"/>
                  <a:pt x="1384" y="1788"/>
                </a:cubicBezTo>
                <a:cubicBezTo>
                  <a:pt x="1375" y="1774"/>
                  <a:pt x="1352" y="1771"/>
                  <a:pt x="1339" y="1781"/>
                </a:cubicBezTo>
                <a:cubicBezTo>
                  <a:pt x="1328" y="1790"/>
                  <a:pt x="1327" y="1809"/>
                  <a:pt x="1338" y="1823"/>
                </a:cubicBezTo>
                <a:cubicBezTo>
                  <a:pt x="1347" y="1834"/>
                  <a:pt x="1357" y="1840"/>
                  <a:pt x="1371" y="1839"/>
                </a:cubicBezTo>
                <a:close/>
                <a:moveTo>
                  <a:pt x="1436" y="1266"/>
                </a:moveTo>
                <a:cubicBezTo>
                  <a:pt x="1453" y="1267"/>
                  <a:pt x="1466" y="1262"/>
                  <a:pt x="1471" y="1244"/>
                </a:cubicBezTo>
                <a:cubicBezTo>
                  <a:pt x="1477" y="1225"/>
                  <a:pt x="1469" y="1197"/>
                  <a:pt x="1453" y="1192"/>
                </a:cubicBezTo>
                <a:cubicBezTo>
                  <a:pt x="1428" y="1183"/>
                  <a:pt x="1409" y="1194"/>
                  <a:pt x="1396" y="1216"/>
                </a:cubicBezTo>
                <a:cubicBezTo>
                  <a:pt x="1402" y="1255"/>
                  <a:pt x="1411" y="1265"/>
                  <a:pt x="1436" y="1266"/>
                </a:cubicBezTo>
                <a:close/>
                <a:moveTo>
                  <a:pt x="1343" y="1299"/>
                </a:moveTo>
                <a:cubicBezTo>
                  <a:pt x="1301" y="1285"/>
                  <a:pt x="1280" y="1288"/>
                  <a:pt x="1265" y="1309"/>
                </a:cubicBezTo>
                <a:cubicBezTo>
                  <a:pt x="1254" y="1325"/>
                  <a:pt x="1257" y="1348"/>
                  <a:pt x="1272" y="1364"/>
                </a:cubicBezTo>
                <a:cubicBezTo>
                  <a:pt x="1288" y="1379"/>
                  <a:pt x="1306" y="1384"/>
                  <a:pt x="1327" y="1374"/>
                </a:cubicBezTo>
                <a:cubicBezTo>
                  <a:pt x="1351" y="1361"/>
                  <a:pt x="1355" y="1346"/>
                  <a:pt x="1343" y="1299"/>
                </a:cubicBezTo>
                <a:close/>
                <a:moveTo>
                  <a:pt x="1373" y="1075"/>
                </a:moveTo>
                <a:cubicBezTo>
                  <a:pt x="1357" y="1070"/>
                  <a:pt x="1334" y="1082"/>
                  <a:pt x="1330" y="1099"/>
                </a:cubicBezTo>
                <a:cubicBezTo>
                  <a:pt x="1325" y="1115"/>
                  <a:pt x="1336" y="1135"/>
                  <a:pt x="1351" y="1141"/>
                </a:cubicBezTo>
                <a:cubicBezTo>
                  <a:pt x="1367" y="1147"/>
                  <a:pt x="1389" y="1139"/>
                  <a:pt x="1395" y="1125"/>
                </a:cubicBezTo>
                <a:cubicBezTo>
                  <a:pt x="1403" y="1107"/>
                  <a:pt x="1392" y="1082"/>
                  <a:pt x="1373" y="1075"/>
                </a:cubicBezTo>
                <a:close/>
                <a:moveTo>
                  <a:pt x="1594" y="656"/>
                </a:moveTo>
                <a:cubicBezTo>
                  <a:pt x="1582" y="660"/>
                  <a:pt x="1567" y="672"/>
                  <a:pt x="1563" y="684"/>
                </a:cubicBezTo>
                <a:cubicBezTo>
                  <a:pt x="1554" y="706"/>
                  <a:pt x="1573" y="716"/>
                  <a:pt x="1596" y="727"/>
                </a:cubicBezTo>
                <a:cubicBezTo>
                  <a:pt x="1608" y="713"/>
                  <a:pt x="1618" y="700"/>
                  <a:pt x="1627" y="689"/>
                </a:cubicBezTo>
                <a:cubicBezTo>
                  <a:pt x="1621" y="669"/>
                  <a:pt x="1617" y="649"/>
                  <a:pt x="1594" y="656"/>
                </a:cubicBezTo>
                <a:close/>
                <a:moveTo>
                  <a:pt x="709" y="178"/>
                </a:moveTo>
                <a:cubicBezTo>
                  <a:pt x="699" y="166"/>
                  <a:pt x="694" y="149"/>
                  <a:pt x="676" y="157"/>
                </a:cubicBezTo>
                <a:cubicBezTo>
                  <a:pt x="666" y="161"/>
                  <a:pt x="657" y="169"/>
                  <a:pt x="660" y="183"/>
                </a:cubicBezTo>
                <a:cubicBezTo>
                  <a:pt x="664" y="200"/>
                  <a:pt x="676" y="205"/>
                  <a:pt x="694" y="202"/>
                </a:cubicBezTo>
                <a:cubicBezTo>
                  <a:pt x="698" y="195"/>
                  <a:pt x="703" y="187"/>
                  <a:pt x="709" y="178"/>
                </a:cubicBezTo>
                <a:close/>
                <a:moveTo>
                  <a:pt x="674" y="588"/>
                </a:moveTo>
                <a:cubicBezTo>
                  <a:pt x="652" y="593"/>
                  <a:pt x="648" y="611"/>
                  <a:pt x="644" y="633"/>
                </a:cubicBezTo>
                <a:cubicBezTo>
                  <a:pt x="656" y="640"/>
                  <a:pt x="668" y="647"/>
                  <a:pt x="680" y="655"/>
                </a:cubicBezTo>
                <a:cubicBezTo>
                  <a:pt x="708" y="634"/>
                  <a:pt x="714" y="624"/>
                  <a:pt x="710" y="611"/>
                </a:cubicBezTo>
                <a:cubicBezTo>
                  <a:pt x="706" y="598"/>
                  <a:pt x="688" y="585"/>
                  <a:pt x="674" y="588"/>
                </a:cubicBezTo>
                <a:close/>
                <a:moveTo>
                  <a:pt x="651" y="425"/>
                </a:moveTo>
                <a:cubicBezTo>
                  <a:pt x="646" y="432"/>
                  <a:pt x="643" y="446"/>
                  <a:pt x="645" y="455"/>
                </a:cubicBezTo>
                <a:cubicBezTo>
                  <a:pt x="650" y="470"/>
                  <a:pt x="671" y="472"/>
                  <a:pt x="703" y="463"/>
                </a:cubicBezTo>
                <a:cubicBezTo>
                  <a:pt x="712" y="435"/>
                  <a:pt x="711" y="427"/>
                  <a:pt x="697" y="417"/>
                </a:cubicBezTo>
                <a:cubicBezTo>
                  <a:pt x="686" y="410"/>
                  <a:pt x="660" y="413"/>
                  <a:pt x="651" y="425"/>
                </a:cubicBezTo>
                <a:close/>
                <a:moveTo>
                  <a:pt x="644" y="333"/>
                </a:moveTo>
                <a:cubicBezTo>
                  <a:pt x="629" y="328"/>
                  <a:pt x="620" y="335"/>
                  <a:pt x="612" y="348"/>
                </a:cubicBezTo>
                <a:cubicBezTo>
                  <a:pt x="604" y="360"/>
                  <a:pt x="609" y="371"/>
                  <a:pt x="618" y="382"/>
                </a:cubicBezTo>
                <a:cubicBezTo>
                  <a:pt x="635" y="386"/>
                  <a:pt x="649" y="383"/>
                  <a:pt x="656" y="368"/>
                </a:cubicBezTo>
                <a:cubicBezTo>
                  <a:pt x="661" y="354"/>
                  <a:pt x="655" y="343"/>
                  <a:pt x="644" y="333"/>
                </a:cubicBezTo>
                <a:close/>
                <a:moveTo>
                  <a:pt x="935" y="1412"/>
                </a:moveTo>
                <a:cubicBezTo>
                  <a:pt x="960" y="1415"/>
                  <a:pt x="990" y="1386"/>
                  <a:pt x="992" y="1357"/>
                </a:cubicBezTo>
                <a:cubicBezTo>
                  <a:pt x="994" y="1331"/>
                  <a:pt x="975" y="1310"/>
                  <a:pt x="946" y="1308"/>
                </a:cubicBezTo>
                <a:cubicBezTo>
                  <a:pt x="916" y="1306"/>
                  <a:pt x="887" y="1325"/>
                  <a:pt x="885" y="1349"/>
                </a:cubicBezTo>
                <a:cubicBezTo>
                  <a:pt x="882" y="1375"/>
                  <a:pt x="910" y="1409"/>
                  <a:pt x="935" y="1412"/>
                </a:cubicBezTo>
                <a:close/>
                <a:moveTo>
                  <a:pt x="936" y="176"/>
                </a:moveTo>
                <a:cubicBezTo>
                  <a:pt x="915" y="149"/>
                  <a:pt x="908" y="146"/>
                  <a:pt x="896" y="155"/>
                </a:cubicBezTo>
                <a:cubicBezTo>
                  <a:pt x="882" y="166"/>
                  <a:pt x="885" y="180"/>
                  <a:pt x="909" y="206"/>
                </a:cubicBezTo>
                <a:cubicBezTo>
                  <a:pt x="922" y="198"/>
                  <a:pt x="938" y="194"/>
                  <a:pt x="936" y="176"/>
                </a:cubicBezTo>
                <a:close/>
                <a:moveTo>
                  <a:pt x="560" y="473"/>
                </a:moveTo>
                <a:cubicBezTo>
                  <a:pt x="537" y="512"/>
                  <a:pt x="543" y="524"/>
                  <a:pt x="587" y="535"/>
                </a:cubicBezTo>
                <a:cubicBezTo>
                  <a:pt x="611" y="518"/>
                  <a:pt x="615" y="511"/>
                  <a:pt x="609" y="494"/>
                </a:cubicBezTo>
                <a:cubicBezTo>
                  <a:pt x="602" y="473"/>
                  <a:pt x="594" y="469"/>
                  <a:pt x="560" y="473"/>
                </a:cubicBezTo>
                <a:close/>
                <a:moveTo>
                  <a:pt x="839" y="435"/>
                </a:moveTo>
                <a:cubicBezTo>
                  <a:pt x="836" y="444"/>
                  <a:pt x="834" y="453"/>
                  <a:pt x="832" y="461"/>
                </a:cubicBezTo>
                <a:cubicBezTo>
                  <a:pt x="844" y="480"/>
                  <a:pt x="858" y="480"/>
                  <a:pt x="873" y="470"/>
                </a:cubicBezTo>
                <a:cubicBezTo>
                  <a:pt x="882" y="463"/>
                  <a:pt x="880" y="453"/>
                  <a:pt x="875" y="443"/>
                </a:cubicBezTo>
                <a:cubicBezTo>
                  <a:pt x="867" y="426"/>
                  <a:pt x="854" y="427"/>
                  <a:pt x="839" y="435"/>
                </a:cubicBezTo>
                <a:close/>
                <a:moveTo>
                  <a:pt x="743" y="537"/>
                </a:moveTo>
                <a:cubicBezTo>
                  <a:pt x="756" y="539"/>
                  <a:pt x="768" y="537"/>
                  <a:pt x="773" y="524"/>
                </a:cubicBezTo>
                <a:cubicBezTo>
                  <a:pt x="781" y="507"/>
                  <a:pt x="778" y="492"/>
                  <a:pt x="759" y="481"/>
                </a:cubicBezTo>
                <a:cubicBezTo>
                  <a:pt x="732" y="491"/>
                  <a:pt x="724" y="499"/>
                  <a:pt x="726" y="516"/>
                </a:cubicBezTo>
                <a:cubicBezTo>
                  <a:pt x="727" y="527"/>
                  <a:pt x="732" y="534"/>
                  <a:pt x="743" y="537"/>
                </a:cubicBezTo>
                <a:close/>
                <a:moveTo>
                  <a:pt x="757" y="315"/>
                </a:moveTo>
                <a:cubicBezTo>
                  <a:pt x="770" y="299"/>
                  <a:pt x="768" y="283"/>
                  <a:pt x="756" y="267"/>
                </a:cubicBezTo>
                <a:cubicBezTo>
                  <a:pt x="725" y="270"/>
                  <a:pt x="716" y="276"/>
                  <a:pt x="717" y="292"/>
                </a:cubicBezTo>
                <a:cubicBezTo>
                  <a:pt x="719" y="310"/>
                  <a:pt x="730" y="316"/>
                  <a:pt x="757" y="315"/>
                </a:cubicBezTo>
                <a:close/>
                <a:moveTo>
                  <a:pt x="838" y="1189"/>
                </a:moveTo>
                <a:cubicBezTo>
                  <a:pt x="844" y="1165"/>
                  <a:pt x="835" y="1148"/>
                  <a:pt x="813" y="1137"/>
                </a:cubicBezTo>
                <a:cubicBezTo>
                  <a:pt x="789" y="1125"/>
                  <a:pt x="751" y="1133"/>
                  <a:pt x="733" y="1155"/>
                </a:cubicBezTo>
                <a:cubicBezTo>
                  <a:pt x="716" y="1176"/>
                  <a:pt x="720" y="1192"/>
                  <a:pt x="757" y="1237"/>
                </a:cubicBezTo>
                <a:cubicBezTo>
                  <a:pt x="812" y="1239"/>
                  <a:pt x="828" y="1229"/>
                  <a:pt x="838" y="1189"/>
                </a:cubicBezTo>
                <a:close/>
                <a:moveTo>
                  <a:pt x="939" y="103"/>
                </a:moveTo>
                <a:cubicBezTo>
                  <a:pt x="958" y="98"/>
                  <a:pt x="964" y="83"/>
                  <a:pt x="961" y="65"/>
                </a:cubicBezTo>
                <a:cubicBezTo>
                  <a:pt x="941" y="45"/>
                  <a:pt x="932" y="43"/>
                  <a:pt x="917" y="53"/>
                </a:cubicBezTo>
                <a:cubicBezTo>
                  <a:pt x="907" y="60"/>
                  <a:pt x="902" y="69"/>
                  <a:pt x="906" y="81"/>
                </a:cubicBezTo>
                <a:cubicBezTo>
                  <a:pt x="911" y="94"/>
                  <a:pt x="928" y="107"/>
                  <a:pt x="939" y="103"/>
                </a:cubicBezTo>
                <a:close/>
                <a:moveTo>
                  <a:pt x="528" y="354"/>
                </a:moveTo>
                <a:cubicBezTo>
                  <a:pt x="509" y="362"/>
                  <a:pt x="502" y="375"/>
                  <a:pt x="509" y="390"/>
                </a:cubicBezTo>
                <a:cubicBezTo>
                  <a:pt x="516" y="404"/>
                  <a:pt x="534" y="413"/>
                  <a:pt x="547" y="408"/>
                </a:cubicBezTo>
                <a:cubicBezTo>
                  <a:pt x="562" y="402"/>
                  <a:pt x="570" y="382"/>
                  <a:pt x="564" y="366"/>
                </a:cubicBezTo>
                <a:cubicBezTo>
                  <a:pt x="558" y="353"/>
                  <a:pt x="543" y="348"/>
                  <a:pt x="528" y="354"/>
                </a:cubicBezTo>
                <a:close/>
                <a:moveTo>
                  <a:pt x="653" y="1370"/>
                </a:moveTo>
                <a:cubicBezTo>
                  <a:pt x="672" y="1386"/>
                  <a:pt x="691" y="1388"/>
                  <a:pt x="711" y="1373"/>
                </a:cubicBezTo>
                <a:cubicBezTo>
                  <a:pt x="736" y="1353"/>
                  <a:pt x="738" y="1327"/>
                  <a:pt x="716" y="1284"/>
                </a:cubicBezTo>
                <a:cubicBezTo>
                  <a:pt x="699" y="1285"/>
                  <a:pt x="680" y="1285"/>
                  <a:pt x="659" y="1285"/>
                </a:cubicBezTo>
                <a:cubicBezTo>
                  <a:pt x="629" y="1338"/>
                  <a:pt x="629" y="1349"/>
                  <a:pt x="653" y="1370"/>
                </a:cubicBezTo>
                <a:close/>
                <a:moveTo>
                  <a:pt x="576" y="1231"/>
                </a:moveTo>
                <a:cubicBezTo>
                  <a:pt x="561" y="1229"/>
                  <a:pt x="544" y="1226"/>
                  <a:pt x="530" y="1223"/>
                </a:cubicBezTo>
                <a:cubicBezTo>
                  <a:pt x="510" y="1250"/>
                  <a:pt x="503" y="1274"/>
                  <a:pt x="531" y="1301"/>
                </a:cubicBezTo>
                <a:cubicBezTo>
                  <a:pt x="590" y="1295"/>
                  <a:pt x="594" y="1289"/>
                  <a:pt x="576" y="1231"/>
                </a:cubicBezTo>
                <a:close/>
                <a:moveTo>
                  <a:pt x="616" y="1120"/>
                </a:moveTo>
                <a:cubicBezTo>
                  <a:pt x="641" y="1117"/>
                  <a:pt x="659" y="1095"/>
                  <a:pt x="657" y="1071"/>
                </a:cubicBezTo>
                <a:cubicBezTo>
                  <a:pt x="656" y="1047"/>
                  <a:pt x="649" y="1025"/>
                  <a:pt x="623" y="1015"/>
                </a:cubicBezTo>
                <a:cubicBezTo>
                  <a:pt x="598" y="1006"/>
                  <a:pt x="582" y="1018"/>
                  <a:pt x="554" y="1068"/>
                </a:cubicBezTo>
                <a:cubicBezTo>
                  <a:pt x="565" y="1100"/>
                  <a:pt x="579" y="1125"/>
                  <a:pt x="616" y="1120"/>
                </a:cubicBezTo>
                <a:close/>
                <a:moveTo>
                  <a:pt x="1207" y="175"/>
                </a:moveTo>
                <a:cubicBezTo>
                  <a:pt x="1224" y="169"/>
                  <a:pt x="1232" y="147"/>
                  <a:pt x="1224" y="125"/>
                </a:cubicBezTo>
                <a:cubicBezTo>
                  <a:pt x="1218" y="109"/>
                  <a:pt x="1194" y="98"/>
                  <a:pt x="1178" y="104"/>
                </a:cubicBezTo>
                <a:cubicBezTo>
                  <a:pt x="1163" y="110"/>
                  <a:pt x="1152" y="141"/>
                  <a:pt x="1159" y="158"/>
                </a:cubicBezTo>
                <a:cubicBezTo>
                  <a:pt x="1165" y="173"/>
                  <a:pt x="1188" y="182"/>
                  <a:pt x="1207" y="175"/>
                </a:cubicBezTo>
                <a:close/>
                <a:moveTo>
                  <a:pt x="1102" y="229"/>
                </a:moveTo>
                <a:cubicBezTo>
                  <a:pt x="1115" y="223"/>
                  <a:pt x="1121" y="204"/>
                  <a:pt x="1115" y="189"/>
                </a:cubicBezTo>
                <a:cubicBezTo>
                  <a:pt x="1108" y="173"/>
                  <a:pt x="1091" y="165"/>
                  <a:pt x="1074" y="172"/>
                </a:cubicBezTo>
                <a:cubicBezTo>
                  <a:pt x="1058" y="178"/>
                  <a:pt x="1050" y="197"/>
                  <a:pt x="1056" y="213"/>
                </a:cubicBezTo>
                <a:cubicBezTo>
                  <a:pt x="1063" y="228"/>
                  <a:pt x="1086" y="236"/>
                  <a:pt x="1102" y="229"/>
                </a:cubicBezTo>
                <a:close/>
                <a:moveTo>
                  <a:pt x="1084" y="284"/>
                </a:moveTo>
                <a:cubicBezTo>
                  <a:pt x="1102" y="313"/>
                  <a:pt x="1106" y="313"/>
                  <a:pt x="1130" y="289"/>
                </a:cubicBezTo>
                <a:cubicBezTo>
                  <a:pt x="1128" y="281"/>
                  <a:pt x="1125" y="272"/>
                  <a:pt x="1123" y="264"/>
                </a:cubicBezTo>
                <a:cubicBezTo>
                  <a:pt x="1104" y="261"/>
                  <a:pt x="1090" y="263"/>
                  <a:pt x="1084" y="284"/>
                </a:cubicBezTo>
                <a:close/>
                <a:moveTo>
                  <a:pt x="996" y="278"/>
                </a:moveTo>
                <a:cubicBezTo>
                  <a:pt x="1010" y="282"/>
                  <a:pt x="1019" y="270"/>
                  <a:pt x="1022" y="259"/>
                </a:cubicBezTo>
                <a:cubicBezTo>
                  <a:pt x="1027" y="242"/>
                  <a:pt x="1017" y="230"/>
                  <a:pt x="999" y="223"/>
                </a:cubicBezTo>
                <a:cubicBezTo>
                  <a:pt x="981" y="231"/>
                  <a:pt x="968" y="242"/>
                  <a:pt x="975" y="261"/>
                </a:cubicBezTo>
                <a:cubicBezTo>
                  <a:pt x="977" y="268"/>
                  <a:pt x="987" y="276"/>
                  <a:pt x="996" y="278"/>
                </a:cubicBezTo>
                <a:close/>
                <a:moveTo>
                  <a:pt x="1109" y="55"/>
                </a:moveTo>
                <a:cubicBezTo>
                  <a:pt x="1123" y="51"/>
                  <a:pt x="1135" y="32"/>
                  <a:pt x="1131" y="19"/>
                </a:cubicBezTo>
                <a:cubicBezTo>
                  <a:pt x="1130" y="13"/>
                  <a:pt x="1127" y="9"/>
                  <a:pt x="1123" y="5"/>
                </a:cubicBezTo>
                <a:cubicBezTo>
                  <a:pt x="1074" y="5"/>
                  <a:pt x="1074" y="5"/>
                  <a:pt x="1074" y="5"/>
                </a:cubicBezTo>
                <a:cubicBezTo>
                  <a:pt x="1067" y="11"/>
                  <a:pt x="1065" y="21"/>
                  <a:pt x="1069" y="33"/>
                </a:cubicBezTo>
                <a:cubicBezTo>
                  <a:pt x="1075" y="48"/>
                  <a:pt x="1094" y="59"/>
                  <a:pt x="1109" y="55"/>
                </a:cubicBezTo>
                <a:close/>
                <a:moveTo>
                  <a:pt x="1056" y="466"/>
                </a:moveTo>
                <a:cubicBezTo>
                  <a:pt x="1068" y="474"/>
                  <a:pt x="1079" y="485"/>
                  <a:pt x="1089" y="471"/>
                </a:cubicBezTo>
                <a:cubicBezTo>
                  <a:pt x="1095" y="463"/>
                  <a:pt x="1097" y="450"/>
                  <a:pt x="1095" y="441"/>
                </a:cubicBezTo>
                <a:cubicBezTo>
                  <a:pt x="1090" y="425"/>
                  <a:pt x="1075" y="427"/>
                  <a:pt x="1057" y="431"/>
                </a:cubicBezTo>
                <a:cubicBezTo>
                  <a:pt x="1057" y="444"/>
                  <a:pt x="1056" y="456"/>
                  <a:pt x="1056" y="466"/>
                </a:cubicBezTo>
                <a:close/>
                <a:moveTo>
                  <a:pt x="1234" y="757"/>
                </a:moveTo>
                <a:cubicBezTo>
                  <a:pt x="1223" y="775"/>
                  <a:pt x="1230" y="789"/>
                  <a:pt x="1265" y="818"/>
                </a:cubicBezTo>
                <a:cubicBezTo>
                  <a:pt x="1292" y="814"/>
                  <a:pt x="1313" y="806"/>
                  <a:pt x="1315" y="777"/>
                </a:cubicBezTo>
                <a:cubicBezTo>
                  <a:pt x="1315" y="757"/>
                  <a:pt x="1301" y="740"/>
                  <a:pt x="1282" y="738"/>
                </a:cubicBezTo>
                <a:cubicBezTo>
                  <a:pt x="1263" y="736"/>
                  <a:pt x="1245" y="738"/>
                  <a:pt x="1234" y="757"/>
                </a:cubicBezTo>
                <a:close/>
                <a:moveTo>
                  <a:pt x="1210" y="349"/>
                </a:moveTo>
                <a:cubicBezTo>
                  <a:pt x="1194" y="346"/>
                  <a:pt x="1187" y="352"/>
                  <a:pt x="1174" y="382"/>
                </a:cubicBezTo>
                <a:cubicBezTo>
                  <a:pt x="1187" y="411"/>
                  <a:pt x="1196" y="416"/>
                  <a:pt x="1219" y="411"/>
                </a:cubicBezTo>
                <a:cubicBezTo>
                  <a:pt x="1232" y="408"/>
                  <a:pt x="1239" y="399"/>
                  <a:pt x="1239" y="385"/>
                </a:cubicBezTo>
                <a:cubicBezTo>
                  <a:pt x="1239" y="370"/>
                  <a:pt x="1225" y="352"/>
                  <a:pt x="1210" y="349"/>
                </a:cubicBezTo>
                <a:close/>
                <a:moveTo>
                  <a:pt x="1197" y="281"/>
                </a:moveTo>
                <a:cubicBezTo>
                  <a:pt x="1205" y="293"/>
                  <a:pt x="1220" y="296"/>
                  <a:pt x="1232" y="289"/>
                </a:cubicBezTo>
                <a:cubicBezTo>
                  <a:pt x="1244" y="282"/>
                  <a:pt x="1254" y="273"/>
                  <a:pt x="1252" y="258"/>
                </a:cubicBezTo>
                <a:cubicBezTo>
                  <a:pt x="1250" y="243"/>
                  <a:pt x="1240" y="238"/>
                  <a:pt x="1207" y="236"/>
                </a:cubicBezTo>
                <a:cubicBezTo>
                  <a:pt x="1194" y="250"/>
                  <a:pt x="1185" y="264"/>
                  <a:pt x="1197" y="281"/>
                </a:cubicBezTo>
                <a:close/>
                <a:moveTo>
                  <a:pt x="1035" y="135"/>
                </a:moveTo>
                <a:cubicBezTo>
                  <a:pt x="1047" y="132"/>
                  <a:pt x="1054" y="115"/>
                  <a:pt x="1050" y="103"/>
                </a:cubicBezTo>
                <a:cubicBezTo>
                  <a:pt x="1045" y="92"/>
                  <a:pt x="1031" y="85"/>
                  <a:pt x="1019" y="89"/>
                </a:cubicBezTo>
                <a:cubicBezTo>
                  <a:pt x="1008" y="92"/>
                  <a:pt x="999" y="106"/>
                  <a:pt x="1001" y="116"/>
                </a:cubicBezTo>
                <a:cubicBezTo>
                  <a:pt x="1005" y="130"/>
                  <a:pt x="1022" y="140"/>
                  <a:pt x="1035" y="135"/>
                </a:cubicBezTo>
                <a:close/>
                <a:moveTo>
                  <a:pt x="898" y="296"/>
                </a:moveTo>
                <a:cubicBezTo>
                  <a:pt x="926" y="319"/>
                  <a:pt x="931" y="318"/>
                  <a:pt x="943" y="288"/>
                </a:cubicBezTo>
                <a:cubicBezTo>
                  <a:pt x="935" y="281"/>
                  <a:pt x="927" y="273"/>
                  <a:pt x="916" y="263"/>
                </a:cubicBezTo>
                <a:cubicBezTo>
                  <a:pt x="908" y="276"/>
                  <a:pt x="903" y="286"/>
                  <a:pt x="898" y="296"/>
                </a:cubicBezTo>
                <a:close/>
                <a:moveTo>
                  <a:pt x="960" y="688"/>
                </a:moveTo>
                <a:cubicBezTo>
                  <a:pt x="975" y="682"/>
                  <a:pt x="983" y="663"/>
                  <a:pt x="977" y="647"/>
                </a:cubicBezTo>
                <a:cubicBezTo>
                  <a:pt x="973" y="635"/>
                  <a:pt x="954" y="629"/>
                  <a:pt x="937" y="635"/>
                </a:cubicBezTo>
                <a:cubicBezTo>
                  <a:pt x="922" y="640"/>
                  <a:pt x="915" y="654"/>
                  <a:pt x="921" y="668"/>
                </a:cubicBezTo>
                <a:cubicBezTo>
                  <a:pt x="928" y="685"/>
                  <a:pt x="945" y="694"/>
                  <a:pt x="960" y="688"/>
                </a:cubicBezTo>
                <a:close/>
                <a:moveTo>
                  <a:pt x="1048" y="368"/>
                </a:moveTo>
                <a:cubicBezTo>
                  <a:pt x="1055" y="353"/>
                  <a:pt x="1044" y="340"/>
                  <a:pt x="1019" y="333"/>
                </a:cubicBezTo>
                <a:cubicBezTo>
                  <a:pt x="1005" y="362"/>
                  <a:pt x="1006" y="374"/>
                  <a:pt x="1021" y="380"/>
                </a:cubicBezTo>
                <a:cubicBezTo>
                  <a:pt x="1034" y="384"/>
                  <a:pt x="1043" y="378"/>
                  <a:pt x="1048" y="368"/>
                </a:cubicBezTo>
                <a:close/>
                <a:moveTo>
                  <a:pt x="1032" y="508"/>
                </a:moveTo>
                <a:cubicBezTo>
                  <a:pt x="1032" y="492"/>
                  <a:pt x="1024" y="487"/>
                  <a:pt x="993" y="486"/>
                </a:cubicBezTo>
                <a:cubicBezTo>
                  <a:pt x="974" y="510"/>
                  <a:pt x="974" y="512"/>
                  <a:pt x="992" y="536"/>
                </a:cubicBezTo>
                <a:cubicBezTo>
                  <a:pt x="1020" y="535"/>
                  <a:pt x="1031" y="527"/>
                  <a:pt x="1032" y="508"/>
                </a:cubicBezTo>
                <a:close/>
                <a:moveTo>
                  <a:pt x="936" y="451"/>
                </a:moveTo>
                <a:cubicBezTo>
                  <a:pt x="941" y="462"/>
                  <a:pt x="958" y="469"/>
                  <a:pt x="969" y="465"/>
                </a:cubicBezTo>
                <a:cubicBezTo>
                  <a:pt x="980" y="460"/>
                  <a:pt x="985" y="445"/>
                  <a:pt x="980" y="431"/>
                </a:cubicBezTo>
                <a:cubicBezTo>
                  <a:pt x="976" y="418"/>
                  <a:pt x="962" y="412"/>
                  <a:pt x="948" y="417"/>
                </a:cubicBezTo>
                <a:cubicBezTo>
                  <a:pt x="936" y="422"/>
                  <a:pt x="930" y="438"/>
                  <a:pt x="936" y="451"/>
                </a:cubicBezTo>
                <a:close/>
                <a:moveTo>
                  <a:pt x="817" y="373"/>
                </a:moveTo>
                <a:cubicBezTo>
                  <a:pt x="823" y="373"/>
                  <a:pt x="832" y="369"/>
                  <a:pt x="835" y="363"/>
                </a:cubicBezTo>
                <a:cubicBezTo>
                  <a:pt x="844" y="347"/>
                  <a:pt x="833" y="337"/>
                  <a:pt x="819" y="326"/>
                </a:cubicBezTo>
                <a:cubicBezTo>
                  <a:pt x="811" y="332"/>
                  <a:pt x="802" y="337"/>
                  <a:pt x="795" y="342"/>
                </a:cubicBezTo>
                <a:cubicBezTo>
                  <a:pt x="798" y="359"/>
                  <a:pt x="800" y="373"/>
                  <a:pt x="817" y="373"/>
                </a:cubicBezTo>
                <a:close/>
                <a:moveTo>
                  <a:pt x="942" y="578"/>
                </a:moveTo>
                <a:cubicBezTo>
                  <a:pt x="960" y="550"/>
                  <a:pt x="959" y="549"/>
                  <a:pt x="936" y="530"/>
                </a:cubicBezTo>
                <a:cubicBezTo>
                  <a:pt x="921" y="536"/>
                  <a:pt x="910" y="547"/>
                  <a:pt x="914" y="565"/>
                </a:cubicBezTo>
                <a:cubicBezTo>
                  <a:pt x="918" y="579"/>
                  <a:pt x="929" y="583"/>
                  <a:pt x="942" y="578"/>
                </a:cubicBezTo>
                <a:close/>
                <a:moveTo>
                  <a:pt x="901" y="385"/>
                </a:moveTo>
                <a:cubicBezTo>
                  <a:pt x="908" y="386"/>
                  <a:pt x="919" y="379"/>
                  <a:pt x="922" y="372"/>
                </a:cubicBezTo>
                <a:cubicBezTo>
                  <a:pt x="928" y="361"/>
                  <a:pt x="918" y="353"/>
                  <a:pt x="895" y="348"/>
                </a:cubicBezTo>
                <a:cubicBezTo>
                  <a:pt x="885" y="369"/>
                  <a:pt x="887" y="385"/>
                  <a:pt x="901" y="385"/>
                </a:cubicBezTo>
                <a:close/>
                <a:moveTo>
                  <a:pt x="3204" y="424"/>
                </a:moveTo>
                <a:cubicBezTo>
                  <a:pt x="3193" y="414"/>
                  <a:pt x="3180" y="403"/>
                  <a:pt x="3164" y="388"/>
                </a:cubicBezTo>
                <a:cubicBezTo>
                  <a:pt x="3154" y="407"/>
                  <a:pt x="3146" y="421"/>
                  <a:pt x="3139" y="435"/>
                </a:cubicBezTo>
                <a:cubicBezTo>
                  <a:pt x="3180" y="469"/>
                  <a:pt x="3187" y="468"/>
                  <a:pt x="3204" y="424"/>
                </a:cubicBezTo>
                <a:close/>
                <a:moveTo>
                  <a:pt x="3143" y="564"/>
                </a:moveTo>
                <a:cubicBezTo>
                  <a:pt x="3153" y="565"/>
                  <a:pt x="3169" y="555"/>
                  <a:pt x="3174" y="545"/>
                </a:cubicBezTo>
                <a:cubicBezTo>
                  <a:pt x="3182" y="529"/>
                  <a:pt x="3168" y="518"/>
                  <a:pt x="3134" y="510"/>
                </a:cubicBezTo>
                <a:cubicBezTo>
                  <a:pt x="3120" y="541"/>
                  <a:pt x="3124" y="563"/>
                  <a:pt x="3143" y="564"/>
                </a:cubicBezTo>
                <a:close/>
                <a:moveTo>
                  <a:pt x="3203" y="841"/>
                </a:moveTo>
                <a:cubicBezTo>
                  <a:pt x="3228" y="801"/>
                  <a:pt x="3227" y="798"/>
                  <a:pt x="3193" y="771"/>
                </a:cubicBezTo>
                <a:cubicBezTo>
                  <a:pt x="3172" y="781"/>
                  <a:pt x="3156" y="795"/>
                  <a:pt x="3163" y="821"/>
                </a:cubicBezTo>
                <a:cubicBezTo>
                  <a:pt x="3168" y="841"/>
                  <a:pt x="3183" y="847"/>
                  <a:pt x="3203" y="841"/>
                </a:cubicBezTo>
                <a:close/>
                <a:moveTo>
                  <a:pt x="3334" y="882"/>
                </a:moveTo>
                <a:cubicBezTo>
                  <a:pt x="3338" y="900"/>
                  <a:pt x="3352" y="918"/>
                  <a:pt x="3367" y="931"/>
                </a:cubicBezTo>
                <a:cubicBezTo>
                  <a:pt x="3380" y="943"/>
                  <a:pt x="3414" y="934"/>
                  <a:pt x="3428" y="919"/>
                </a:cubicBezTo>
                <a:cubicBezTo>
                  <a:pt x="3442" y="905"/>
                  <a:pt x="3443" y="889"/>
                  <a:pt x="3431" y="872"/>
                </a:cubicBezTo>
                <a:cubicBezTo>
                  <a:pt x="3419" y="854"/>
                  <a:pt x="3408" y="836"/>
                  <a:pt x="3394" y="815"/>
                </a:cubicBezTo>
                <a:cubicBezTo>
                  <a:pt x="3377" y="824"/>
                  <a:pt x="3369" y="828"/>
                  <a:pt x="3361" y="832"/>
                </a:cubicBezTo>
                <a:cubicBezTo>
                  <a:pt x="3340" y="842"/>
                  <a:pt x="3329" y="862"/>
                  <a:pt x="3334" y="882"/>
                </a:cubicBezTo>
                <a:close/>
                <a:moveTo>
                  <a:pt x="3473" y="426"/>
                </a:moveTo>
                <a:cubicBezTo>
                  <a:pt x="3469" y="414"/>
                  <a:pt x="3465" y="401"/>
                  <a:pt x="3462" y="389"/>
                </a:cubicBezTo>
                <a:cubicBezTo>
                  <a:pt x="3435" y="385"/>
                  <a:pt x="3415" y="389"/>
                  <a:pt x="3406" y="419"/>
                </a:cubicBezTo>
                <a:cubicBezTo>
                  <a:pt x="3432" y="459"/>
                  <a:pt x="3438" y="460"/>
                  <a:pt x="3473" y="426"/>
                </a:cubicBezTo>
                <a:close/>
                <a:moveTo>
                  <a:pt x="3241" y="678"/>
                </a:moveTo>
                <a:cubicBezTo>
                  <a:pt x="3257" y="671"/>
                  <a:pt x="3265" y="649"/>
                  <a:pt x="3258" y="629"/>
                </a:cubicBezTo>
                <a:cubicBezTo>
                  <a:pt x="3251" y="610"/>
                  <a:pt x="3231" y="602"/>
                  <a:pt x="3211" y="610"/>
                </a:cubicBezTo>
                <a:cubicBezTo>
                  <a:pt x="3194" y="617"/>
                  <a:pt x="3185" y="640"/>
                  <a:pt x="3193" y="658"/>
                </a:cubicBezTo>
                <a:cubicBezTo>
                  <a:pt x="3200" y="673"/>
                  <a:pt x="3226" y="684"/>
                  <a:pt x="3241" y="678"/>
                </a:cubicBezTo>
                <a:close/>
                <a:moveTo>
                  <a:pt x="3432" y="339"/>
                </a:moveTo>
                <a:cubicBezTo>
                  <a:pt x="3450" y="330"/>
                  <a:pt x="3459" y="303"/>
                  <a:pt x="3450" y="282"/>
                </a:cubicBezTo>
                <a:cubicBezTo>
                  <a:pt x="3441" y="258"/>
                  <a:pt x="3416" y="248"/>
                  <a:pt x="3392" y="257"/>
                </a:cubicBezTo>
                <a:cubicBezTo>
                  <a:pt x="3369" y="266"/>
                  <a:pt x="3357" y="294"/>
                  <a:pt x="3367" y="316"/>
                </a:cubicBezTo>
                <a:cubicBezTo>
                  <a:pt x="3376" y="338"/>
                  <a:pt x="3409" y="350"/>
                  <a:pt x="3432" y="339"/>
                </a:cubicBezTo>
                <a:close/>
                <a:moveTo>
                  <a:pt x="3442" y="89"/>
                </a:moveTo>
                <a:cubicBezTo>
                  <a:pt x="3462" y="84"/>
                  <a:pt x="3479" y="56"/>
                  <a:pt x="3474" y="38"/>
                </a:cubicBezTo>
                <a:cubicBezTo>
                  <a:pt x="3468" y="12"/>
                  <a:pt x="3439" y="0"/>
                  <a:pt x="3408" y="9"/>
                </a:cubicBezTo>
                <a:cubicBezTo>
                  <a:pt x="3384" y="17"/>
                  <a:pt x="3377" y="33"/>
                  <a:pt x="3385" y="57"/>
                </a:cubicBezTo>
                <a:cubicBezTo>
                  <a:pt x="3394" y="80"/>
                  <a:pt x="3420" y="95"/>
                  <a:pt x="3442" y="89"/>
                </a:cubicBezTo>
                <a:close/>
                <a:moveTo>
                  <a:pt x="3194" y="263"/>
                </a:moveTo>
                <a:cubicBezTo>
                  <a:pt x="3164" y="225"/>
                  <a:pt x="3153" y="220"/>
                  <a:pt x="3136" y="233"/>
                </a:cubicBezTo>
                <a:cubicBezTo>
                  <a:pt x="3116" y="249"/>
                  <a:pt x="3120" y="269"/>
                  <a:pt x="3155" y="306"/>
                </a:cubicBezTo>
                <a:cubicBezTo>
                  <a:pt x="3174" y="294"/>
                  <a:pt x="3196" y="290"/>
                  <a:pt x="3194" y="263"/>
                </a:cubicBezTo>
                <a:close/>
                <a:moveTo>
                  <a:pt x="3331" y="740"/>
                </a:moveTo>
                <a:cubicBezTo>
                  <a:pt x="3332" y="717"/>
                  <a:pt x="3320" y="710"/>
                  <a:pt x="3275" y="709"/>
                </a:cubicBezTo>
                <a:cubicBezTo>
                  <a:pt x="3248" y="743"/>
                  <a:pt x="3248" y="746"/>
                  <a:pt x="3274" y="781"/>
                </a:cubicBezTo>
                <a:cubicBezTo>
                  <a:pt x="3314" y="779"/>
                  <a:pt x="3330" y="767"/>
                  <a:pt x="3331" y="740"/>
                </a:cubicBezTo>
                <a:close/>
                <a:moveTo>
                  <a:pt x="3198" y="159"/>
                </a:moveTo>
                <a:cubicBezTo>
                  <a:pt x="3225" y="151"/>
                  <a:pt x="3233" y="130"/>
                  <a:pt x="3230" y="104"/>
                </a:cubicBezTo>
                <a:cubicBezTo>
                  <a:pt x="3201" y="75"/>
                  <a:pt x="3188" y="72"/>
                  <a:pt x="3166" y="87"/>
                </a:cubicBezTo>
                <a:cubicBezTo>
                  <a:pt x="3152" y="97"/>
                  <a:pt x="3145" y="109"/>
                  <a:pt x="3151" y="127"/>
                </a:cubicBezTo>
                <a:cubicBezTo>
                  <a:pt x="3158" y="146"/>
                  <a:pt x="3182" y="164"/>
                  <a:pt x="3198" y="159"/>
                </a:cubicBezTo>
                <a:close/>
                <a:moveTo>
                  <a:pt x="3368" y="629"/>
                </a:moveTo>
                <a:cubicBezTo>
                  <a:pt x="3367" y="648"/>
                  <a:pt x="3367" y="665"/>
                  <a:pt x="3366" y="679"/>
                </a:cubicBezTo>
                <a:cubicBezTo>
                  <a:pt x="3383" y="692"/>
                  <a:pt x="3399" y="706"/>
                  <a:pt x="3413" y="687"/>
                </a:cubicBezTo>
                <a:cubicBezTo>
                  <a:pt x="3421" y="676"/>
                  <a:pt x="3425" y="657"/>
                  <a:pt x="3422" y="644"/>
                </a:cubicBezTo>
                <a:cubicBezTo>
                  <a:pt x="3415" y="620"/>
                  <a:pt x="3394" y="624"/>
                  <a:pt x="3368" y="629"/>
                </a:cubicBezTo>
                <a:close/>
                <a:moveTo>
                  <a:pt x="3022" y="1329"/>
                </a:moveTo>
                <a:cubicBezTo>
                  <a:pt x="3085" y="1304"/>
                  <a:pt x="3098" y="1285"/>
                  <a:pt x="3089" y="1237"/>
                </a:cubicBezTo>
                <a:cubicBezTo>
                  <a:pt x="3084" y="1207"/>
                  <a:pt x="3066" y="1192"/>
                  <a:pt x="3036" y="1190"/>
                </a:cubicBezTo>
                <a:cubicBezTo>
                  <a:pt x="3004" y="1188"/>
                  <a:pt x="2965" y="1217"/>
                  <a:pt x="2956" y="1249"/>
                </a:cubicBezTo>
                <a:cubicBezTo>
                  <a:pt x="2947" y="1281"/>
                  <a:pt x="2959" y="1296"/>
                  <a:pt x="3022" y="1329"/>
                </a:cubicBezTo>
                <a:close/>
                <a:moveTo>
                  <a:pt x="3054" y="635"/>
                </a:moveTo>
                <a:cubicBezTo>
                  <a:pt x="3051" y="648"/>
                  <a:pt x="3047" y="662"/>
                  <a:pt x="3044" y="673"/>
                </a:cubicBezTo>
                <a:cubicBezTo>
                  <a:pt x="3062" y="699"/>
                  <a:pt x="3082" y="699"/>
                  <a:pt x="3103" y="685"/>
                </a:cubicBezTo>
                <a:cubicBezTo>
                  <a:pt x="3117" y="676"/>
                  <a:pt x="3113" y="661"/>
                  <a:pt x="3107" y="647"/>
                </a:cubicBezTo>
                <a:cubicBezTo>
                  <a:pt x="3094" y="622"/>
                  <a:pt x="3077" y="624"/>
                  <a:pt x="3054" y="635"/>
                </a:cubicBezTo>
                <a:close/>
                <a:moveTo>
                  <a:pt x="3355" y="539"/>
                </a:moveTo>
                <a:cubicBezTo>
                  <a:pt x="3365" y="518"/>
                  <a:pt x="3349" y="499"/>
                  <a:pt x="3313" y="489"/>
                </a:cubicBezTo>
                <a:cubicBezTo>
                  <a:pt x="3293" y="531"/>
                  <a:pt x="3295" y="547"/>
                  <a:pt x="3316" y="556"/>
                </a:cubicBezTo>
                <a:cubicBezTo>
                  <a:pt x="3335" y="563"/>
                  <a:pt x="3347" y="554"/>
                  <a:pt x="3355" y="539"/>
                </a:cubicBezTo>
                <a:close/>
                <a:moveTo>
                  <a:pt x="3336" y="205"/>
                </a:moveTo>
                <a:cubicBezTo>
                  <a:pt x="3353" y="199"/>
                  <a:pt x="3364" y="176"/>
                  <a:pt x="3357" y="158"/>
                </a:cubicBezTo>
                <a:cubicBezTo>
                  <a:pt x="3351" y="143"/>
                  <a:pt x="3330" y="133"/>
                  <a:pt x="3314" y="138"/>
                </a:cubicBezTo>
                <a:cubicBezTo>
                  <a:pt x="3297" y="143"/>
                  <a:pt x="3284" y="163"/>
                  <a:pt x="3287" y="178"/>
                </a:cubicBezTo>
                <a:cubicBezTo>
                  <a:pt x="3292" y="197"/>
                  <a:pt x="3317" y="211"/>
                  <a:pt x="3336" y="205"/>
                </a:cubicBezTo>
                <a:close/>
                <a:moveTo>
                  <a:pt x="3279" y="410"/>
                </a:moveTo>
                <a:cubicBezTo>
                  <a:pt x="3300" y="415"/>
                  <a:pt x="3313" y="399"/>
                  <a:pt x="3318" y="383"/>
                </a:cubicBezTo>
                <a:cubicBezTo>
                  <a:pt x="3324" y="358"/>
                  <a:pt x="3311" y="341"/>
                  <a:pt x="3284" y="331"/>
                </a:cubicBezTo>
                <a:cubicBezTo>
                  <a:pt x="3259" y="343"/>
                  <a:pt x="3240" y="358"/>
                  <a:pt x="3249" y="386"/>
                </a:cubicBezTo>
                <a:cubicBezTo>
                  <a:pt x="3253" y="396"/>
                  <a:pt x="3268" y="406"/>
                  <a:pt x="3279" y="410"/>
                </a:cubicBezTo>
                <a:close/>
                <a:moveTo>
                  <a:pt x="3629" y="563"/>
                </a:moveTo>
                <a:cubicBezTo>
                  <a:pt x="3629" y="542"/>
                  <a:pt x="3608" y="517"/>
                  <a:pt x="3586" y="512"/>
                </a:cubicBezTo>
                <a:cubicBezTo>
                  <a:pt x="3564" y="507"/>
                  <a:pt x="3555" y="516"/>
                  <a:pt x="3535" y="559"/>
                </a:cubicBezTo>
                <a:cubicBezTo>
                  <a:pt x="3554" y="600"/>
                  <a:pt x="3567" y="608"/>
                  <a:pt x="3600" y="601"/>
                </a:cubicBezTo>
                <a:cubicBezTo>
                  <a:pt x="3619" y="596"/>
                  <a:pt x="3629" y="583"/>
                  <a:pt x="3629" y="563"/>
                </a:cubicBezTo>
                <a:close/>
                <a:moveTo>
                  <a:pt x="3400" y="533"/>
                </a:moveTo>
                <a:cubicBezTo>
                  <a:pt x="3396" y="553"/>
                  <a:pt x="3401" y="567"/>
                  <a:pt x="3420" y="576"/>
                </a:cubicBezTo>
                <a:cubicBezTo>
                  <a:pt x="3443" y="587"/>
                  <a:pt x="3463" y="579"/>
                  <a:pt x="3486" y="547"/>
                </a:cubicBezTo>
                <a:cubicBezTo>
                  <a:pt x="3479" y="534"/>
                  <a:pt x="3472" y="521"/>
                  <a:pt x="3465" y="506"/>
                </a:cubicBezTo>
                <a:cubicBezTo>
                  <a:pt x="3415" y="503"/>
                  <a:pt x="3407" y="507"/>
                  <a:pt x="3400" y="533"/>
                </a:cubicBezTo>
                <a:close/>
                <a:moveTo>
                  <a:pt x="3764" y="1070"/>
                </a:moveTo>
                <a:cubicBezTo>
                  <a:pt x="3753" y="1066"/>
                  <a:pt x="3736" y="1073"/>
                  <a:pt x="3732" y="1084"/>
                </a:cubicBezTo>
                <a:cubicBezTo>
                  <a:pt x="3728" y="1096"/>
                  <a:pt x="3739" y="1115"/>
                  <a:pt x="3752" y="1119"/>
                </a:cubicBezTo>
                <a:cubicBezTo>
                  <a:pt x="3764" y="1123"/>
                  <a:pt x="3772" y="1118"/>
                  <a:pt x="3777" y="1101"/>
                </a:cubicBezTo>
                <a:cubicBezTo>
                  <a:pt x="3782" y="1085"/>
                  <a:pt x="3777" y="1075"/>
                  <a:pt x="3764" y="1070"/>
                </a:cubicBezTo>
                <a:close/>
                <a:moveTo>
                  <a:pt x="3717" y="877"/>
                </a:moveTo>
                <a:cubicBezTo>
                  <a:pt x="3715" y="859"/>
                  <a:pt x="3704" y="851"/>
                  <a:pt x="3688" y="849"/>
                </a:cubicBezTo>
                <a:cubicBezTo>
                  <a:pt x="3668" y="847"/>
                  <a:pt x="3659" y="861"/>
                  <a:pt x="3649" y="883"/>
                </a:cubicBezTo>
                <a:cubicBezTo>
                  <a:pt x="3652" y="889"/>
                  <a:pt x="3657" y="898"/>
                  <a:pt x="3661" y="904"/>
                </a:cubicBezTo>
                <a:cubicBezTo>
                  <a:pt x="3695" y="913"/>
                  <a:pt x="3709" y="899"/>
                  <a:pt x="3717" y="877"/>
                </a:cubicBezTo>
                <a:close/>
                <a:moveTo>
                  <a:pt x="3715" y="996"/>
                </a:moveTo>
                <a:cubicBezTo>
                  <a:pt x="3707" y="984"/>
                  <a:pt x="3696" y="984"/>
                  <a:pt x="3684" y="988"/>
                </a:cubicBezTo>
                <a:cubicBezTo>
                  <a:pt x="3672" y="992"/>
                  <a:pt x="3669" y="1002"/>
                  <a:pt x="3669" y="1015"/>
                </a:cubicBezTo>
                <a:cubicBezTo>
                  <a:pt x="3679" y="1027"/>
                  <a:pt x="3690" y="1033"/>
                  <a:pt x="3703" y="1026"/>
                </a:cubicBezTo>
                <a:cubicBezTo>
                  <a:pt x="3715" y="1020"/>
                  <a:pt x="3717" y="1008"/>
                  <a:pt x="3715" y="996"/>
                </a:cubicBezTo>
                <a:close/>
                <a:moveTo>
                  <a:pt x="3788" y="1009"/>
                </a:moveTo>
                <a:cubicBezTo>
                  <a:pt x="3779" y="1022"/>
                  <a:pt x="3783" y="1033"/>
                  <a:pt x="3802" y="1047"/>
                </a:cubicBezTo>
                <a:cubicBezTo>
                  <a:pt x="3821" y="1043"/>
                  <a:pt x="3828" y="1031"/>
                  <a:pt x="3829" y="1014"/>
                </a:cubicBezTo>
                <a:cubicBezTo>
                  <a:pt x="3805" y="998"/>
                  <a:pt x="3796" y="997"/>
                  <a:pt x="3788" y="1009"/>
                </a:cubicBezTo>
                <a:close/>
                <a:moveTo>
                  <a:pt x="3809" y="839"/>
                </a:moveTo>
                <a:cubicBezTo>
                  <a:pt x="3824" y="828"/>
                  <a:pt x="3825" y="821"/>
                  <a:pt x="3815" y="792"/>
                </a:cubicBezTo>
                <a:cubicBezTo>
                  <a:pt x="3791" y="785"/>
                  <a:pt x="3783" y="788"/>
                  <a:pt x="3775" y="803"/>
                </a:cubicBezTo>
                <a:cubicBezTo>
                  <a:pt x="3768" y="816"/>
                  <a:pt x="3768" y="831"/>
                  <a:pt x="3776" y="838"/>
                </a:cubicBezTo>
                <a:cubicBezTo>
                  <a:pt x="3786" y="846"/>
                  <a:pt x="3797" y="847"/>
                  <a:pt x="3809" y="839"/>
                </a:cubicBezTo>
                <a:close/>
                <a:moveTo>
                  <a:pt x="3811" y="1121"/>
                </a:moveTo>
                <a:cubicBezTo>
                  <a:pt x="3815" y="1124"/>
                  <a:pt x="3824" y="1126"/>
                  <a:pt x="3829" y="1124"/>
                </a:cubicBezTo>
                <a:cubicBezTo>
                  <a:pt x="3844" y="1118"/>
                  <a:pt x="3842" y="1105"/>
                  <a:pt x="3838" y="1090"/>
                </a:cubicBezTo>
                <a:cubicBezTo>
                  <a:pt x="3830" y="1089"/>
                  <a:pt x="3821" y="1088"/>
                  <a:pt x="3813" y="1087"/>
                </a:cubicBezTo>
                <a:cubicBezTo>
                  <a:pt x="3806" y="1100"/>
                  <a:pt x="3799" y="1111"/>
                  <a:pt x="3811" y="1121"/>
                </a:cubicBezTo>
                <a:close/>
                <a:moveTo>
                  <a:pt x="3668" y="1063"/>
                </a:moveTo>
                <a:cubicBezTo>
                  <a:pt x="3660" y="1065"/>
                  <a:pt x="3651" y="1073"/>
                  <a:pt x="3647" y="1080"/>
                </a:cubicBezTo>
                <a:cubicBezTo>
                  <a:pt x="3642" y="1093"/>
                  <a:pt x="3655" y="1106"/>
                  <a:pt x="3682" y="1118"/>
                </a:cubicBezTo>
                <a:cubicBezTo>
                  <a:pt x="3704" y="1105"/>
                  <a:pt x="3708" y="1098"/>
                  <a:pt x="3703" y="1083"/>
                </a:cubicBezTo>
                <a:cubicBezTo>
                  <a:pt x="3700" y="1072"/>
                  <a:pt x="3681" y="1060"/>
                  <a:pt x="3668" y="1063"/>
                </a:cubicBezTo>
                <a:close/>
                <a:moveTo>
                  <a:pt x="3745" y="981"/>
                </a:moveTo>
                <a:cubicBezTo>
                  <a:pt x="3769" y="968"/>
                  <a:pt x="3778" y="958"/>
                  <a:pt x="3772" y="946"/>
                </a:cubicBezTo>
                <a:cubicBezTo>
                  <a:pt x="3767" y="937"/>
                  <a:pt x="3757" y="929"/>
                  <a:pt x="3747" y="926"/>
                </a:cubicBezTo>
                <a:cubicBezTo>
                  <a:pt x="3735" y="923"/>
                  <a:pt x="3728" y="935"/>
                  <a:pt x="3724" y="945"/>
                </a:cubicBezTo>
                <a:cubicBezTo>
                  <a:pt x="3719" y="956"/>
                  <a:pt x="3727" y="969"/>
                  <a:pt x="3745" y="981"/>
                </a:cubicBezTo>
                <a:close/>
                <a:moveTo>
                  <a:pt x="3641" y="974"/>
                </a:moveTo>
                <a:cubicBezTo>
                  <a:pt x="3645" y="961"/>
                  <a:pt x="3637" y="949"/>
                  <a:pt x="3623" y="945"/>
                </a:cubicBezTo>
                <a:cubicBezTo>
                  <a:pt x="3606" y="940"/>
                  <a:pt x="3594" y="945"/>
                  <a:pt x="3590" y="959"/>
                </a:cubicBezTo>
                <a:cubicBezTo>
                  <a:pt x="3587" y="973"/>
                  <a:pt x="3594" y="989"/>
                  <a:pt x="3606" y="993"/>
                </a:cubicBezTo>
                <a:cubicBezTo>
                  <a:pt x="3620" y="997"/>
                  <a:pt x="3636" y="988"/>
                  <a:pt x="3641" y="974"/>
                </a:cubicBezTo>
                <a:close/>
                <a:moveTo>
                  <a:pt x="3569" y="414"/>
                </a:moveTo>
                <a:cubicBezTo>
                  <a:pt x="3580" y="431"/>
                  <a:pt x="3602" y="436"/>
                  <a:pt x="3619" y="426"/>
                </a:cubicBezTo>
                <a:cubicBezTo>
                  <a:pt x="3636" y="416"/>
                  <a:pt x="3650" y="403"/>
                  <a:pt x="3647" y="381"/>
                </a:cubicBezTo>
                <a:cubicBezTo>
                  <a:pt x="3644" y="359"/>
                  <a:pt x="3630" y="352"/>
                  <a:pt x="3583" y="350"/>
                </a:cubicBezTo>
                <a:cubicBezTo>
                  <a:pt x="3564" y="370"/>
                  <a:pt x="3551" y="389"/>
                  <a:pt x="3569" y="414"/>
                </a:cubicBezTo>
                <a:close/>
                <a:moveTo>
                  <a:pt x="3474" y="753"/>
                </a:moveTo>
                <a:cubicBezTo>
                  <a:pt x="3481" y="772"/>
                  <a:pt x="3513" y="783"/>
                  <a:pt x="3535" y="774"/>
                </a:cubicBezTo>
                <a:cubicBezTo>
                  <a:pt x="3554" y="766"/>
                  <a:pt x="3562" y="745"/>
                  <a:pt x="3553" y="723"/>
                </a:cubicBezTo>
                <a:cubicBezTo>
                  <a:pt x="3544" y="700"/>
                  <a:pt x="3519" y="686"/>
                  <a:pt x="3501" y="693"/>
                </a:cubicBezTo>
                <a:cubicBezTo>
                  <a:pt x="3481" y="701"/>
                  <a:pt x="3466" y="734"/>
                  <a:pt x="3474" y="753"/>
                </a:cubicBezTo>
                <a:close/>
                <a:moveTo>
                  <a:pt x="3582" y="262"/>
                </a:moveTo>
                <a:cubicBezTo>
                  <a:pt x="3607" y="253"/>
                  <a:pt x="3618" y="222"/>
                  <a:pt x="3607" y="191"/>
                </a:cubicBezTo>
                <a:cubicBezTo>
                  <a:pt x="3599" y="167"/>
                  <a:pt x="3564" y="151"/>
                  <a:pt x="3541" y="160"/>
                </a:cubicBezTo>
                <a:cubicBezTo>
                  <a:pt x="3519" y="168"/>
                  <a:pt x="3503" y="213"/>
                  <a:pt x="3513" y="238"/>
                </a:cubicBezTo>
                <a:cubicBezTo>
                  <a:pt x="3522" y="260"/>
                  <a:pt x="3556" y="272"/>
                  <a:pt x="3582" y="262"/>
                </a:cubicBezTo>
                <a:close/>
                <a:moveTo>
                  <a:pt x="3562" y="1103"/>
                </a:moveTo>
                <a:cubicBezTo>
                  <a:pt x="3588" y="1105"/>
                  <a:pt x="3595" y="1102"/>
                  <a:pt x="3600" y="1087"/>
                </a:cubicBezTo>
                <a:cubicBezTo>
                  <a:pt x="3607" y="1069"/>
                  <a:pt x="3604" y="1062"/>
                  <a:pt x="3578" y="1045"/>
                </a:cubicBezTo>
                <a:cubicBezTo>
                  <a:pt x="3540" y="1058"/>
                  <a:pt x="3537" y="1070"/>
                  <a:pt x="3562" y="1103"/>
                </a:cubicBezTo>
                <a:close/>
                <a:moveTo>
                  <a:pt x="3604" y="1224"/>
                </a:moveTo>
                <a:cubicBezTo>
                  <a:pt x="3609" y="1212"/>
                  <a:pt x="3603" y="1193"/>
                  <a:pt x="3592" y="1188"/>
                </a:cubicBezTo>
                <a:cubicBezTo>
                  <a:pt x="3574" y="1179"/>
                  <a:pt x="3561" y="1189"/>
                  <a:pt x="3547" y="1202"/>
                </a:cubicBezTo>
                <a:cubicBezTo>
                  <a:pt x="3551" y="1214"/>
                  <a:pt x="3555" y="1225"/>
                  <a:pt x="3559" y="1237"/>
                </a:cubicBezTo>
                <a:cubicBezTo>
                  <a:pt x="3589" y="1239"/>
                  <a:pt x="3599" y="1235"/>
                  <a:pt x="3604" y="1224"/>
                </a:cubicBezTo>
                <a:close/>
                <a:moveTo>
                  <a:pt x="2939" y="702"/>
                </a:moveTo>
                <a:cubicBezTo>
                  <a:pt x="2901" y="715"/>
                  <a:pt x="2890" y="727"/>
                  <a:pt x="2892" y="752"/>
                </a:cubicBezTo>
                <a:cubicBezTo>
                  <a:pt x="2893" y="767"/>
                  <a:pt x="2901" y="778"/>
                  <a:pt x="2917" y="781"/>
                </a:cubicBezTo>
                <a:cubicBezTo>
                  <a:pt x="2936" y="785"/>
                  <a:pt x="2952" y="782"/>
                  <a:pt x="2960" y="763"/>
                </a:cubicBezTo>
                <a:cubicBezTo>
                  <a:pt x="2971" y="738"/>
                  <a:pt x="2966" y="717"/>
                  <a:pt x="2939" y="702"/>
                </a:cubicBezTo>
                <a:close/>
                <a:moveTo>
                  <a:pt x="2936" y="463"/>
                </a:moveTo>
                <a:cubicBezTo>
                  <a:pt x="2956" y="440"/>
                  <a:pt x="2953" y="417"/>
                  <a:pt x="2936" y="394"/>
                </a:cubicBezTo>
                <a:cubicBezTo>
                  <a:pt x="2890" y="399"/>
                  <a:pt x="2877" y="407"/>
                  <a:pt x="2880" y="430"/>
                </a:cubicBezTo>
                <a:cubicBezTo>
                  <a:pt x="2882" y="455"/>
                  <a:pt x="2899" y="465"/>
                  <a:pt x="2936" y="463"/>
                </a:cubicBezTo>
                <a:close/>
                <a:moveTo>
                  <a:pt x="2184" y="83"/>
                </a:moveTo>
                <a:cubicBezTo>
                  <a:pt x="2201" y="91"/>
                  <a:pt x="2217" y="88"/>
                  <a:pt x="2230" y="72"/>
                </a:cubicBezTo>
                <a:cubicBezTo>
                  <a:pt x="2244" y="54"/>
                  <a:pt x="2250" y="35"/>
                  <a:pt x="2234" y="15"/>
                </a:cubicBezTo>
                <a:cubicBezTo>
                  <a:pt x="2231" y="11"/>
                  <a:pt x="2228" y="8"/>
                  <a:pt x="2225" y="5"/>
                </a:cubicBezTo>
                <a:cubicBezTo>
                  <a:pt x="2155" y="5"/>
                  <a:pt x="2155" y="5"/>
                  <a:pt x="2155" y="5"/>
                </a:cubicBezTo>
                <a:cubicBezTo>
                  <a:pt x="2149" y="54"/>
                  <a:pt x="2156" y="72"/>
                  <a:pt x="2184" y="83"/>
                </a:cubicBezTo>
                <a:close/>
                <a:moveTo>
                  <a:pt x="2156" y="873"/>
                </a:moveTo>
                <a:cubicBezTo>
                  <a:pt x="2185" y="886"/>
                  <a:pt x="2205" y="870"/>
                  <a:pt x="2226" y="848"/>
                </a:cubicBezTo>
                <a:cubicBezTo>
                  <a:pt x="2219" y="830"/>
                  <a:pt x="2212" y="812"/>
                  <a:pt x="2205" y="794"/>
                </a:cubicBezTo>
                <a:cubicBezTo>
                  <a:pt x="2157" y="793"/>
                  <a:pt x="2142" y="799"/>
                  <a:pt x="2135" y="817"/>
                </a:cubicBezTo>
                <a:cubicBezTo>
                  <a:pt x="2128" y="836"/>
                  <a:pt x="2138" y="865"/>
                  <a:pt x="2156" y="873"/>
                </a:cubicBezTo>
                <a:close/>
                <a:moveTo>
                  <a:pt x="2302" y="304"/>
                </a:moveTo>
                <a:cubicBezTo>
                  <a:pt x="2323" y="292"/>
                  <a:pt x="2344" y="279"/>
                  <a:pt x="2365" y="266"/>
                </a:cubicBezTo>
                <a:cubicBezTo>
                  <a:pt x="2355" y="206"/>
                  <a:pt x="2345" y="188"/>
                  <a:pt x="2320" y="184"/>
                </a:cubicBezTo>
                <a:cubicBezTo>
                  <a:pt x="2296" y="179"/>
                  <a:pt x="2261" y="198"/>
                  <a:pt x="2256" y="222"/>
                </a:cubicBezTo>
                <a:cubicBezTo>
                  <a:pt x="2246" y="261"/>
                  <a:pt x="2270" y="282"/>
                  <a:pt x="2302" y="304"/>
                </a:cubicBezTo>
                <a:close/>
                <a:moveTo>
                  <a:pt x="2690" y="228"/>
                </a:moveTo>
                <a:cubicBezTo>
                  <a:pt x="2710" y="227"/>
                  <a:pt x="2725" y="218"/>
                  <a:pt x="2731" y="196"/>
                </a:cubicBezTo>
                <a:cubicBezTo>
                  <a:pt x="2740" y="167"/>
                  <a:pt x="2734" y="156"/>
                  <a:pt x="2692" y="130"/>
                </a:cubicBezTo>
                <a:cubicBezTo>
                  <a:pt x="2654" y="147"/>
                  <a:pt x="2647" y="158"/>
                  <a:pt x="2652" y="186"/>
                </a:cubicBezTo>
                <a:cubicBezTo>
                  <a:pt x="2656" y="209"/>
                  <a:pt x="2673" y="228"/>
                  <a:pt x="2690" y="228"/>
                </a:cubicBezTo>
                <a:close/>
                <a:moveTo>
                  <a:pt x="2097" y="669"/>
                </a:moveTo>
                <a:cubicBezTo>
                  <a:pt x="2098" y="641"/>
                  <a:pt x="2087" y="631"/>
                  <a:pt x="2047" y="621"/>
                </a:cubicBezTo>
                <a:cubicBezTo>
                  <a:pt x="2035" y="628"/>
                  <a:pt x="2022" y="636"/>
                  <a:pt x="2007" y="645"/>
                </a:cubicBezTo>
                <a:cubicBezTo>
                  <a:pt x="2016" y="691"/>
                  <a:pt x="2033" y="711"/>
                  <a:pt x="2060" y="709"/>
                </a:cubicBezTo>
                <a:cubicBezTo>
                  <a:pt x="2079" y="708"/>
                  <a:pt x="2096" y="690"/>
                  <a:pt x="2097" y="669"/>
                </a:cubicBezTo>
                <a:close/>
                <a:moveTo>
                  <a:pt x="2612" y="428"/>
                </a:moveTo>
                <a:cubicBezTo>
                  <a:pt x="2664" y="405"/>
                  <a:pt x="2668" y="374"/>
                  <a:pt x="2655" y="337"/>
                </a:cubicBezTo>
                <a:cubicBezTo>
                  <a:pt x="2635" y="317"/>
                  <a:pt x="2613" y="318"/>
                  <a:pt x="2591" y="332"/>
                </a:cubicBezTo>
                <a:cubicBezTo>
                  <a:pt x="2563" y="350"/>
                  <a:pt x="2567" y="376"/>
                  <a:pt x="2577" y="415"/>
                </a:cubicBezTo>
                <a:cubicBezTo>
                  <a:pt x="2586" y="419"/>
                  <a:pt x="2602" y="424"/>
                  <a:pt x="2612" y="428"/>
                </a:cubicBezTo>
                <a:close/>
                <a:moveTo>
                  <a:pt x="2542" y="1335"/>
                </a:moveTo>
                <a:cubicBezTo>
                  <a:pt x="2575" y="1324"/>
                  <a:pt x="2596" y="1274"/>
                  <a:pt x="2584" y="1235"/>
                </a:cubicBezTo>
                <a:cubicBezTo>
                  <a:pt x="2573" y="1196"/>
                  <a:pt x="2527" y="1177"/>
                  <a:pt x="2480" y="1191"/>
                </a:cubicBezTo>
                <a:cubicBezTo>
                  <a:pt x="2444" y="1202"/>
                  <a:pt x="2417" y="1252"/>
                  <a:pt x="2428" y="1288"/>
                </a:cubicBezTo>
                <a:cubicBezTo>
                  <a:pt x="2439" y="1321"/>
                  <a:pt x="2504" y="1348"/>
                  <a:pt x="2542" y="1335"/>
                </a:cubicBezTo>
                <a:close/>
                <a:moveTo>
                  <a:pt x="2496" y="103"/>
                </a:moveTo>
                <a:cubicBezTo>
                  <a:pt x="2531" y="99"/>
                  <a:pt x="2542" y="83"/>
                  <a:pt x="2545" y="31"/>
                </a:cubicBezTo>
                <a:cubicBezTo>
                  <a:pt x="2538" y="23"/>
                  <a:pt x="2530" y="14"/>
                  <a:pt x="2522" y="5"/>
                </a:cubicBezTo>
                <a:cubicBezTo>
                  <a:pt x="2469" y="5"/>
                  <a:pt x="2469" y="5"/>
                  <a:pt x="2469" y="5"/>
                </a:cubicBezTo>
                <a:cubicBezTo>
                  <a:pt x="2442" y="23"/>
                  <a:pt x="2432" y="43"/>
                  <a:pt x="2438" y="66"/>
                </a:cubicBezTo>
                <a:cubicBezTo>
                  <a:pt x="2443" y="90"/>
                  <a:pt x="2470" y="107"/>
                  <a:pt x="2496" y="103"/>
                </a:cubicBezTo>
                <a:close/>
                <a:moveTo>
                  <a:pt x="1984" y="311"/>
                </a:moveTo>
                <a:cubicBezTo>
                  <a:pt x="2026" y="378"/>
                  <a:pt x="2051" y="378"/>
                  <a:pt x="2103" y="317"/>
                </a:cubicBezTo>
                <a:cubicBezTo>
                  <a:pt x="2096" y="265"/>
                  <a:pt x="2088" y="254"/>
                  <a:pt x="2055" y="249"/>
                </a:cubicBezTo>
                <a:cubicBezTo>
                  <a:pt x="2017" y="243"/>
                  <a:pt x="2005" y="254"/>
                  <a:pt x="1984" y="311"/>
                </a:cubicBezTo>
                <a:close/>
                <a:moveTo>
                  <a:pt x="1988" y="1045"/>
                </a:moveTo>
                <a:cubicBezTo>
                  <a:pt x="1994" y="1062"/>
                  <a:pt x="2024" y="1081"/>
                  <a:pt x="2045" y="1074"/>
                </a:cubicBezTo>
                <a:cubicBezTo>
                  <a:pt x="2057" y="1071"/>
                  <a:pt x="2071" y="1058"/>
                  <a:pt x="2076" y="1046"/>
                </a:cubicBezTo>
                <a:cubicBezTo>
                  <a:pt x="2084" y="1025"/>
                  <a:pt x="2062" y="1006"/>
                  <a:pt x="2019" y="989"/>
                </a:cubicBezTo>
                <a:cubicBezTo>
                  <a:pt x="1985" y="1012"/>
                  <a:pt x="1979" y="1022"/>
                  <a:pt x="1988" y="1045"/>
                </a:cubicBezTo>
                <a:close/>
                <a:moveTo>
                  <a:pt x="1893" y="1070"/>
                </a:moveTo>
                <a:cubicBezTo>
                  <a:pt x="1911" y="1075"/>
                  <a:pt x="1937" y="1062"/>
                  <a:pt x="1942" y="1045"/>
                </a:cubicBezTo>
                <a:cubicBezTo>
                  <a:pt x="1948" y="1026"/>
                  <a:pt x="1930" y="998"/>
                  <a:pt x="1908" y="992"/>
                </a:cubicBezTo>
                <a:cubicBezTo>
                  <a:pt x="1889" y="986"/>
                  <a:pt x="1878" y="995"/>
                  <a:pt x="1871" y="1021"/>
                </a:cubicBezTo>
                <a:cubicBezTo>
                  <a:pt x="1864" y="1047"/>
                  <a:pt x="1872" y="1063"/>
                  <a:pt x="1893" y="1070"/>
                </a:cubicBezTo>
                <a:close/>
                <a:moveTo>
                  <a:pt x="1795" y="1162"/>
                </a:moveTo>
                <a:cubicBezTo>
                  <a:pt x="1833" y="1185"/>
                  <a:pt x="1847" y="1187"/>
                  <a:pt x="1859" y="1167"/>
                </a:cubicBezTo>
                <a:cubicBezTo>
                  <a:pt x="1872" y="1146"/>
                  <a:pt x="1865" y="1129"/>
                  <a:pt x="1835" y="1109"/>
                </a:cubicBezTo>
                <a:cubicBezTo>
                  <a:pt x="1806" y="1115"/>
                  <a:pt x="1795" y="1135"/>
                  <a:pt x="1795" y="1162"/>
                </a:cubicBezTo>
                <a:close/>
                <a:moveTo>
                  <a:pt x="1868" y="698"/>
                </a:moveTo>
                <a:cubicBezTo>
                  <a:pt x="1876" y="679"/>
                  <a:pt x="1867" y="665"/>
                  <a:pt x="1848" y="659"/>
                </a:cubicBezTo>
                <a:cubicBezTo>
                  <a:pt x="1805" y="676"/>
                  <a:pt x="1804" y="677"/>
                  <a:pt x="1815" y="719"/>
                </a:cubicBezTo>
                <a:cubicBezTo>
                  <a:pt x="1837" y="724"/>
                  <a:pt x="1858" y="722"/>
                  <a:pt x="1868" y="698"/>
                </a:cubicBezTo>
                <a:close/>
                <a:moveTo>
                  <a:pt x="1835" y="838"/>
                </a:moveTo>
                <a:cubicBezTo>
                  <a:pt x="1819" y="838"/>
                  <a:pt x="1813" y="851"/>
                  <a:pt x="1810" y="866"/>
                </a:cubicBezTo>
                <a:cubicBezTo>
                  <a:pt x="1804" y="893"/>
                  <a:pt x="1820" y="901"/>
                  <a:pt x="1843" y="906"/>
                </a:cubicBezTo>
                <a:cubicBezTo>
                  <a:pt x="1854" y="897"/>
                  <a:pt x="1864" y="889"/>
                  <a:pt x="1873" y="882"/>
                </a:cubicBezTo>
                <a:cubicBezTo>
                  <a:pt x="1875" y="851"/>
                  <a:pt x="1859" y="839"/>
                  <a:pt x="1835" y="838"/>
                </a:cubicBezTo>
                <a:close/>
                <a:moveTo>
                  <a:pt x="2023" y="161"/>
                </a:moveTo>
                <a:cubicBezTo>
                  <a:pt x="2050" y="166"/>
                  <a:pt x="2070" y="135"/>
                  <a:pt x="2081" y="77"/>
                </a:cubicBezTo>
                <a:cubicBezTo>
                  <a:pt x="2046" y="40"/>
                  <a:pt x="2031" y="35"/>
                  <a:pt x="2005" y="51"/>
                </a:cubicBezTo>
                <a:cubicBezTo>
                  <a:pt x="1985" y="63"/>
                  <a:pt x="1969" y="104"/>
                  <a:pt x="1981" y="128"/>
                </a:cubicBezTo>
                <a:cubicBezTo>
                  <a:pt x="1988" y="143"/>
                  <a:pt x="2007" y="158"/>
                  <a:pt x="2023" y="161"/>
                </a:cubicBezTo>
                <a:close/>
                <a:moveTo>
                  <a:pt x="1892" y="764"/>
                </a:moveTo>
                <a:cubicBezTo>
                  <a:pt x="1898" y="778"/>
                  <a:pt x="1905" y="793"/>
                  <a:pt x="1911" y="807"/>
                </a:cubicBezTo>
                <a:cubicBezTo>
                  <a:pt x="1949" y="813"/>
                  <a:pt x="1963" y="807"/>
                  <a:pt x="1973" y="783"/>
                </a:cubicBezTo>
                <a:cubicBezTo>
                  <a:pt x="1982" y="764"/>
                  <a:pt x="1976" y="750"/>
                  <a:pt x="1959" y="740"/>
                </a:cubicBezTo>
                <a:cubicBezTo>
                  <a:pt x="1939" y="728"/>
                  <a:pt x="1914" y="737"/>
                  <a:pt x="1892" y="764"/>
                </a:cubicBezTo>
                <a:close/>
                <a:moveTo>
                  <a:pt x="2791" y="539"/>
                </a:moveTo>
                <a:cubicBezTo>
                  <a:pt x="2799" y="519"/>
                  <a:pt x="2790" y="502"/>
                  <a:pt x="2775" y="489"/>
                </a:cubicBezTo>
                <a:cubicBezTo>
                  <a:pt x="2753" y="482"/>
                  <a:pt x="2739" y="492"/>
                  <a:pt x="2728" y="510"/>
                </a:cubicBezTo>
                <a:cubicBezTo>
                  <a:pt x="2717" y="528"/>
                  <a:pt x="2724" y="543"/>
                  <a:pt x="2737" y="559"/>
                </a:cubicBezTo>
                <a:cubicBezTo>
                  <a:pt x="2762" y="564"/>
                  <a:pt x="2782" y="560"/>
                  <a:pt x="2791" y="539"/>
                </a:cubicBezTo>
                <a:close/>
                <a:moveTo>
                  <a:pt x="3065" y="160"/>
                </a:moveTo>
                <a:cubicBezTo>
                  <a:pt x="3075" y="153"/>
                  <a:pt x="3089" y="140"/>
                  <a:pt x="3089" y="129"/>
                </a:cubicBezTo>
                <a:cubicBezTo>
                  <a:pt x="3089" y="102"/>
                  <a:pt x="3069" y="93"/>
                  <a:pt x="3044" y="93"/>
                </a:cubicBezTo>
                <a:cubicBezTo>
                  <a:pt x="3025" y="109"/>
                  <a:pt x="3014" y="127"/>
                  <a:pt x="3028" y="151"/>
                </a:cubicBezTo>
                <a:cubicBezTo>
                  <a:pt x="3036" y="166"/>
                  <a:pt x="3052" y="169"/>
                  <a:pt x="3065" y="160"/>
                </a:cubicBezTo>
                <a:close/>
                <a:moveTo>
                  <a:pt x="3003" y="334"/>
                </a:moveTo>
                <a:cubicBezTo>
                  <a:pt x="3026" y="335"/>
                  <a:pt x="3026" y="313"/>
                  <a:pt x="3028" y="292"/>
                </a:cubicBezTo>
                <a:cubicBezTo>
                  <a:pt x="3012" y="279"/>
                  <a:pt x="2997" y="259"/>
                  <a:pt x="2976" y="278"/>
                </a:cubicBezTo>
                <a:cubicBezTo>
                  <a:pt x="2969" y="284"/>
                  <a:pt x="2965" y="303"/>
                  <a:pt x="2969" y="310"/>
                </a:cubicBezTo>
                <a:cubicBezTo>
                  <a:pt x="2976" y="321"/>
                  <a:pt x="2991" y="334"/>
                  <a:pt x="3003" y="334"/>
                </a:cubicBezTo>
                <a:close/>
                <a:moveTo>
                  <a:pt x="2875" y="162"/>
                </a:moveTo>
                <a:cubicBezTo>
                  <a:pt x="2869" y="197"/>
                  <a:pt x="2895" y="210"/>
                  <a:pt x="2923" y="225"/>
                </a:cubicBezTo>
                <a:cubicBezTo>
                  <a:pt x="2948" y="211"/>
                  <a:pt x="2967" y="195"/>
                  <a:pt x="2957" y="167"/>
                </a:cubicBezTo>
                <a:cubicBezTo>
                  <a:pt x="2951" y="149"/>
                  <a:pt x="2939" y="134"/>
                  <a:pt x="2915" y="137"/>
                </a:cubicBezTo>
                <a:cubicBezTo>
                  <a:pt x="2898" y="140"/>
                  <a:pt x="2878" y="140"/>
                  <a:pt x="2875" y="162"/>
                </a:cubicBezTo>
                <a:close/>
                <a:moveTo>
                  <a:pt x="2734" y="415"/>
                </a:moveTo>
                <a:cubicBezTo>
                  <a:pt x="2739" y="435"/>
                  <a:pt x="2762" y="442"/>
                  <a:pt x="2797" y="439"/>
                </a:cubicBezTo>
                <a:cubicBezTo>
                  <a:pt x="2814" y="398"/>
                  <a:pt x="2816" y="376"/>
                  <a:pt x="2796" y="368"/>
                </a:cubicBezTo>
                <a:cubicBezTo>
                  <a:pt x="2781" y="361"/>
                  <a:pt x="2759" y="362"/>
                  <a:pt x="2744" y="369"/>
                </a:cubicBezTo>
                <a:cubicBezTo>
                  <a:pt x="2725" y="377"/>
                  <a:pt x="2729" y="399"/>
                  <a:pt x="2734" y="415"/>
                </a:cubicBezTo>
                <a:close/>
                <a:moveTo>
                  <a:pt x="2912" y="531"/>
                </a:moveTo>
                <a:cubicBezTo>
                  <a:pt x="2894" y="537"/>
                  <a:pt x="2881" y="564"/>
                  <a:pt x="2887" y="581"/>
                </a:cubicBezTo>
                <a:cubicBezTo>
                  <a:pt x="2894" y="600"/>
                  <a:pt x="2926" y="613"/>
                  <a:pt x="2948" y="605"/>
                </a:cubicBezTo>
                <a:cubicBezTo>
                  <a:pt x="2967" y="597"/>
                  <a:pt x="2971" y="583"/>
                  <a:pt x="2960" y="557"/>
                </a:cubicBezTo>
                <a:cubicBezTo>
                  <a:pt x="2950" y="532"/>
                  <a:pt x="2934" y="523"/>
                  <a:pt x="2912" y="531"/>
                </a:cubicBezTo>
                <a:close/>
                <a:moveTo>
                  <a:pt x="3063" y="420"/>
                </a:moveTo>
                <a:cubicBezTo>
                  <a:pt x="3078" y="417"/>
                  <a:pt x="3085" y="404"/>
                  <a:pt x="3078" y="387"/>
                </a:cubicBezTo>
                <a:cubicBezTo>
                  <a:pt x="3073" y="373"/>
                  <a:pt x="3062" y="366"/>
                  <a:pt x="3049" y="374"/>
                </a:cubicBezTo>
                <a:cubicBezTo>
                  <a:pt x="3040" y="379"/>
                  <a:pt x="3035" y="391"/>
                  <a:pt x="3024" y="406"/>
                </a:cubicBezTo>
                <a:cubicBezTo>
                  <a:pt x="3042" y="414"/>
                  <a:pt x="3054" y="422"/>
                  <a:pt x="3063" y="420"/>
                </a:cubicBezTo>
                <a:close/>
                <a:moveTo>
                  <a:pt x="3060" y="758"/>
                </a:moveTo>
                <a:cubicBezTo>
                  <a:pt x="3025" y="776"/>
                  <a:pt x="3017" y="790"/>
                  <a:pt x="3023" y="816"/>
                </a:cubicBezTo>
                <a:cubicBezTo>
                  <a:pt x="3028" y="837"/>
                  <a:pt x="3042" y="845"/>
                  <a:pt x="3062" y="843"/>
                </a:cubicBezTo>
                <a:cubicBezTo>
                  <a:pt x="3085" y="840"/>
                  <a:pt x="3100" y="818"/>
                  <a:pt x="3102" y="781"/>
                </a:cubicBezTo>
                <a:cubicBezTo>
                  <a:pt x="3089" y="774"/>
                  <a:pt x="3074" y="765"/>
                  <a:pt x="3060" y="758"/>
                </a:cubicBezTo>
                <a:close/>
                <a:moveTo>
                  <a:pt x="2993" y="986"/>
                </a:moveTo>
                <a:cubicBezTo>
                  <a:pt x="3009" y="1010"/>
                  <a:pt x="3024" y="1012"/>
                  <a:pt x="3063" y="995"/>
                </a:cubicBezTo>
                <a:cubicBezTo>
                  <a:pt x="3069" y="981"/>
                  <a:pt x="3074" y="967"/>
                  <a:pt x="3081" y="950"/>
                </a:cubicBezTo>
                <a:cubicBezTo>
                  <a:pt x="3045" y="918"/>
                  <a:pt x="3019" y="913"/>
                  <a:pt x="2998" y="930"/>
                </a:cubicBezTo>
                <a:cubicBezTo>
                  <a:pt x="2983" y="943"/>
                  <a:pt x="2980" y="968"/>
                  <a:pt x="2993" y="986"/>
                </a:cubicBezTo>
                <a:close/>
                <a:moveTo>
                  <a:pt x="1867" y="552"/>
                </a:moveTo>
                <a:cubicBezTo>
                  <a:pt x="1862" y="570"/>
                  <a:pt x="1877" y="592"/>
                  <a:pt x="1901" y="600"/>
                </a:cubicBezTo>
                <a:cubicBezTo>
                  <a:pt x="1923" y="607"/>
                  <a:pt x="1943" y="597"/>
                  <a:pt x="1948" y="577"/>
                </a:cubicBezTo>
                <a:cubicBezTo>
                  <a:pt x="1954" y="551"/>
                  <a:pt x="1942" y="527"/>
                  <a:pt x="1921" y="521"/>
                </a:cubicBezTo>
                <a:cubicBezTo>
                  <a:pt x="1899" y="515"/>
                  <a:pt x="1874" y="530"/>
                  <a:pt x="1867" y="552"/>
                </a:cubicBezTo>
                <a:close/>
                <a:moveTo>
                  <a:pt x="2859" y="675"/>
                </a:moveTo>
                <a:cubicBezTo>
                  <a:pt x="2873" y="635"/>
                  <a:pt x="2871" y="623"/>
                  <a:pt x="2850" y="610"/>
                </a:cubicBezTo>
                <a:cubicBezTo>
                  <a:pt x="2834" y="600"/>
                  <a:pt x="2798" y="603"/>
                  <a:pt x="2785" y="621"/>
                </a:cubicBezTo>
                <a:cubicBezTo>
                  <a:pt x="2777" y="632"/>
                  <a:pt x="2773" y="651"/>
                  <a:pt x="2777" y="663"/>
                </a:cubicBezTo>
                <a:cubicBezTo>
                  <a:pt x="2783" y="685"/>
                  <a:pt x="2813" y="688"/>
                  <a:pt x="2859" y="675"/>
                </a:cubicBezTo>
                <a:close/>
                <a:moveTo>
                  <a:pt x="3023" y="547"/>
                </a:moveTo>
                <a:cubicBezTo>
                  <a:pt x="3032" y="547"/>
                  <a:pt x="3045" y="540"/>
                  <a:pt x="3049" y="532"/>
                </a:cubicBezTo>
                <a:cubicBezTo>
                  <a:pt x="3061" y="509"/>
                  <a:pt x="3046" y="495"/>
                  <a:pt x="3025" y="479"/>
                </a:cubicBezTo>
                <a:cubicBezTo>
                  <a:pt x="3014" y="487"/>
                  <a:pt x="3002" y="495"/>
                  <a:pt x="2991" y="502"/>
                </a:cubicBezTo>
                <a:cubicBezTo>
                  <a:pt x="2996" y="526"/>
                  <a:pt x="2999" y="546"/>
                  <a:pt x="3023" y="547"/>
                </a:cubicBezTo>
                <a:close/>
                <a:moveTo>
                  <a:pt x="2867" y="266"/>
                </a:moveTo>
                <a:cubicBezTo>
                  <a:pt x="2853" y="250"/>
                  <a:pt x="2847" y="225"/>
                  <a:pt x="2820" y="236"/>
                </a:cubicBezTo>
                <a:cubicBezTo>
                  <a:pt x="2806" y="242"/>
                  <a:pt x="2792" y="254"/>
                  <a:pt x="2797" y="273"/>
                </a:cubicBezTo>
                <a:cubicBezTo>
                  <a:pt x="2803" y="298"/>
                  <a:pt x="2820" y="304"/>
                  <a:pt x="2846" y="301"/>
                </a:cubicBezTo>
                <a:cubicBezTo>
                  <a:pt x="2853" y="291"/>
                  <a:pt x="2860" y="279"/>
                  <a:pt x="2867" y="266"/>
                </a:cubicBezTo>
                <a:close/>
                <a:moveTo>
                  <a:pt x="2809" y="1267"/>
                </a:moveTo>
                <a:cubicBezTo>
                  <a:pt x="2835" y="1252"/>
                  <a:pt x="2844" y="1219"/>
                  <a:pt x="2831" y="1193"/>
                </a:cubicBezTo>
                <a:cubicBezTo>
                  <a:pt x="2818" y="1167"/>
                  <a:pt x="2799" y="1145"/>
                  <a:pt x="2766" y="1148"/>
                </a:cubicBezTo>
                <a:cubicBezTo>
                  <a:pt x="2733" y="1150"/>
                  <a:pt x="2722" y="1171"/>
                  <a:pt x="2715" y="1240"/>
                </a:cubicBezTo>
                <a:cubicBezTo>
                  <a:pt x="2743" y="1270"/>
                  <a:pt x="2771" y="1291"/>
                  <a:pt x="2809" y="1267"/>
                </a:cubicBezTo>
                <a:close/>
                <a:moveTo>
                  <a:pt x="2693" y="779"/>
                </a:moveTo>
                <a:cubicBezTo>
                  <a:pt x="2728" y="755"/>
                  <a:pt x="2733" y="745"/>
                  <a:pt x="2724" y="719"/>
                </a:cubicBezTo>
                <a:cubicBezTo>
                  <a:pt x="2715" y="690"/>
                  <a:pt x="2703" y="685"/>
                  <a:pt x="2653" y="690"/>
                </a:cubicBezTo>
                <a:cubicBezTo>
                  <a:pt x="2620" y="745"/>
                  <a:pt x="2629" y="764"/>
                  <a:pt x="2693" y="779"/>
                </a:cubicBezTo>
                <a:close/>
                <a:moveTo>
                  <a:pt x="2659" y="536"/>
                </a:moveTo>
                <a:cubicBezTo>
                  <a:pt x="2651" y="517"/>
                  <a:pt x="2630" y="510"/>
                  <a:pt x="2607" y="519"/>
                </a:cubicBezTo>
                <a:cubicBezTo>
                  <a:pt x="2581" y="530"/>
                  <a:pt x="2571" y="549"/>
                  <a:pt x="2581" y="570"/>
                </a:cubicBezTo>
                <a:cubicBezTo>
                  <a:pt x="2591" y="591"/>
                  <a:pt x="2617" y="604"/>
                  <a:pt x="2635" y="596"/>
                </a:cubicBezTo>
                <a:cubicBezTo>
                  <a:pt x="2657" y="587"/>
                  <a:pt x="2668" y="559"/>
                  <a:pt x="2659" y="536"/>
                </a:cubicBezTo>
                <a:close/>
                <a:moveTo>
                  <a:pt x="2850" y="99"/>
                </a:moveTo>
                <a:cubicBezTo>
                  <a:pt x="2861" y="89"/>
                  <a:pt x="2872" y="80"/>
                  <a:pt x="2888" y="67"/>
                </a:cubicBezTo>
                <a:cubicBezTo>
                  <a:pt x="2883" y="51"/>
                  <a:pt x="2880" y="32"/>
                  <a:pt x="2871" y="17"/>
                </a:cubicBezTo>
                <a:cubicBezTo>
                  <a:pt x="2868" y="12"/>
                  <a:pt x="2864" y="8"/>
                  <a:pt x="2860" y="5"/>
                </a:cubicBezTo>
                <a:cubicBezTo>
                  <a:pt x="2799" y="5"/>
                  <a:pt x="2799" y="5"/>
                  <a:pt x="2799" y="5"/>
                </a:cubicBezTo>
                <a:cubicBezTo>
                  <a:pt x="2780" y="20"/>
                  <a:pt x="2780" y="51"/>
                  <a:pt x="2797" y="73"/>
                </a:cubicBezTo>
                <a:cubicBezTo>
                  <a:pt x="2811" y="91"/>
                  <a:pt x="2827" y="101"/>
                  <a:pt x="2850" y="99"/>
                </a:cubicBezTo>
                <a:close/>
                <a:moveTo>
                  <a:pt x="425" y="1524"/>
                </a:moveTo>
                <a:cubicBezTo>
                  <a:pt x="407" y="1531"/>
                  <a:pt x="388" y="1539"/>
                  <a:pt x="364" y="1549"/>
                </a:cubicBezTo>
                <a:cubicBezTo>
                  <a:pt x="379" y="1570"/>
                  <a:pt x="390" y="1587"/>
                  <a:pt x="401" y="1603"/>
                </a:cubicBezTo>
                <a:cubicBezTo>
                  <a:pt x="461" y="1576"/>
                  <a:pt x="463" y="1568"/>
                  <a:pt x="425" y="1524"/>
                </a:cubicBezTo>
                <a:close/>
                <a:moveTo>
                  <a:pt x="2038" y="910"/>
                </a:moveTo>
                <a:cubicBezTo>
                  <a:pt x="2046" y="897"/>
                  <a:pt x="2046" y="884"/>
                  <a:pt x="2036" y="872"/>
                </a:cubicBezTo>
                <a:cubicBezTo>
                  <a:pt x="2023" y="859"/>
                  <a:pt x="2009" y="851"/>
                  <a:pt x="1991" y="861"/>
                </a:cubicBezTo>
                <a:cubicBezTo>
                  <a:pt x="1968" y="874"/>
                  <a:pt x="1960" y="893"/>
                  <a:pt x="1972" y="921"/>
                </a:cubicBezTo>
                <a:cubicBezTo>
                  <a:pt x="2009" y="933"/>
                  <a:pt x="2025" y="930"/>
                  <a:pt x="2038" y="910"/>
                </a:cubicBezTo>
                <a:close/>
                <a:moveTo>
                  <a:pt x="1888" y="1435"/>
                </a:moveTo>
                <a:cubicBezTo>
                  <a:pt x="1872" y="1424"/>
                  <a:pt x="1855" y="1423"/>
                  <a:pt x="1838" y="1436"/>
                </a:cubicBezTo>
                <a:cubicBezTo>
                  <a:pt x="1814" y="1453"/>
                  <a:pt x="1813" y="1465"/>
                  <a:pt x="1830" y="1510"/>
                </a:cubicBezTo>
                <a:cubicBezTo>
                  <a:pt x="1869" y="1519"/>
                  <a:pt x="1881" y="1515"/>
                  <a:pt x="1894" y="1490"/>
                </a:cubicBezTo>
                <a:cubicBezTo>
                  <a:pt x="1904" y="1470"/>
                  <a:pt x="1902" y="1445"/>
                  <a:pt x="1888" y="1435"/>
                </a:cubicBezTo>
                <a:close/>
                <a:moveTo>
                  <a:pt x="1929" y="1209"/>
                </a:moveTo>
                <a:cubicBezTo>
                  <a:pt x="1891" y="1230"/>
                  <a:pt x="1877" y="1246"/>
                  <a:pt x="1888" y="1265"/>
                </a:cubicBezTo>
                <a:cubicBezTo>
                  <a:pt x="1896" y="1278"/>
                  <a:pt x="1914" y="1291"/>
                  <a:pt x="1929" y="1295"/>
                </a:cubicBezTo>
                <a:cubicBezTo>
                  <a:pt x="1949" y="1299"/>
                  <a:pt x="1958" y="1279"/>
                  <a:pt x="1964" y="1264"/>
                </a:cubicBezTo>
                <a:cubicBezTo>
                  <a:pt x="1971" y="1245"/>
                  <a:pt x="1958" y="1226"/>
                  <a:pt x="1929" y="1209"/>
                </a:cubicBezTo>
                <a:close/>
                <a:moveTo>
                  <a:pt x="2086" y="1356"/>
                </a:moveTo>
                <a:cubicBezTo>
                  <a:pt x="2081" y="1348"/>
                  <a:pt x="2072" y="1334"/>
                  <a:pt x="2066" y="1325"/>
                </a:cubicBezTo>
                <a:cubicBezTo>
                  <a:pt x="2012" y="1313"/>
                  <a:pt x="1991" y="1334"/>
                  <a:pt x="1980" y="1371"/>
                </a:cubicBezTo>
                <a:cubicBezTo>
                  <a:pt x="1983" y="1398"/>
                  <a:pt x="2001" y="1410"/>
                  <a:pt x="2026" y="1412"/>
                </a:cubicBezTo>
                <a:cubicBezTo>
                  <a:pt x="2059" y="1414"/>
                  <a:pt x="2071" y="1392"/>
                  <a:pt x="2086" y="1356"/>
                </a:cubicBezTo>
                <a:close/>
                <a:moveTo>
                  <a:pt x="2024" y="1193"/>
                </a:moveTo>
                <a:cubicBezTo>
                  <a:pt x="2043" y="1186"/>
                  <a:pt x="2046" y="1171"/>
                  <a:pt x="2045" y="1150"/>
                </a:cubicBezTo>
                <a:cubicBezTo>
                  <a:pt x="2030" y="1132"/>
                  <a:pt x="2012" y="1123"/>
                  <a:pt x="1992" y="1134"/>
                </a:cubicBezTo>
                <a:cubicBezTo>
                  <a:pt x="1974" y="1145"/>
                  <a:pt x="1972" y="1163"/>
                  <a:pt x="1975" y="1182"/>
                </a:cubicBezTo>
                <a:cubicBezTo>
                  <a:pt x="1988" y="1201"/>
                  <a:pt x="2005" y="1201"/>
                  <a:pt x="2024" y="1193"/>
                </a:cubicBezTo>
                <a:close/>
                <a:moveTo>
                  <a:pt x="1824" y="1994"/>
                </a:moveTo>
                <a:cubicBezTo>
                  <a:pt x="1812" y="2006"/>
                  <a:pt x="1804" y="2018"/>
                  <a:pt x="1815" y="2034"/>
                </a:cubicBezTo>
                <a:cubicBezTo>
                  <a:pt x="1822" y="2044"/>
                  <a:pt x="1836" y="2047"/>
                  <a:pt x="1846" y="2041"/>
                </a:cubicBezTo>
                <a:cubicBezTo>
                  <a:pt x="1857" y="2035"/>
                  <a:pt x="1865" y="2027"/>
                  <a:pt x="1864" y="2013"/>
                </a:cubicBezTo>
                <a:cubicBezTo>
                  <a:pt x="1862" y="2000"/>
                  <a:pt x="1853" y="1996"/>
                  <a:pt x="1824" y="1994"/>
                </a:cubicBezTo>
                <a:close/>
                <a:moveTo>
                  <a:pt x="1823" y="1940"/>
                </a:moveTo>
                <a:cubicBezTo>
                  <a:pt x="1839" y="1935"/>
                  <a:pt x="1846" y="1915"/>
                  <a:pt x="1839" y="1896"/>
                </a:cubicBezTo>
                <a:cubicBezTo>
                  <a:pt x="1834" y="1881"/>
                  <a:pt x="1812" y="1871"/>
                  <a:pt x="1798" y="1877"/>
                </a:cubicBezTo>
                <a:cubicBezTo>
                  <a:pt x="1784" y="1882"/>
                  <a:pt x="1775" y="1909"/>
                  <a:pt x="1781" y="1925"/>
                </a:cubicBezTo>
                <a:cubicBezTo>
                  <a:pt x="1786" y="1938"/>
                  <a:pt x="1807" y="1946"/>
                  <a:pt x="1823" y="1940"/>
                </a:cubicBezTo>
                <a:close/>
                <a:moveTo>
                  <a:pt x="1826" y="2094"/>
                </a:moveTo>
                <a:cubicBezTo>
                  <a:pt x="1812" y="2091"/>
                  <a:pt x="1806" y="2097"/>
                  <a:pt x="1794" y="2124"/>
                </a:cubicBezTo>
                <a:cubicBezTo>
                  <a:pt x="1806" y="2149"/>
                  <a:pt x="1814" y="2154"/>
                  <a:pt x="1834" y="2149"/>
                </a:cubicBezTo>
                <a:cubicBezTo>
                  <a:pt x="1846" y="2146"/>
                  <a:pt x="1852" y="2138"/>
                  <a:pt x="1852" y="2126"/>
                </a:cubicBezTo>
                <a:cubicBezTo>
                  <a:pt x="1852" y="2113"/>
                  <a:pt x="1839" y="2097"/>
                  <a:pt x="1826" y="2094"/>
                </a:cubicBezTo>
                <a:close/>
                <a:moveTo>
                  <a:pt x="2146" y="1181"/>
                </a:moveTo>
                <a:cubicBezTo>
                  <a:pt x="2125" y="1175"/>
                  <a:pt x="2099" y="1191"/>
                  <a:pt x="2093" y="1213"/>
                </a:cubicBezTo>
                <a:cubicBezTo>
                  <a:pt x="2088" y="1233"/>
                  <a:pt x="2100" y="1251"/>
                  <a:pt x="2123" y="1257"/>
                </a:cubicBezTo>
                <a:cubicBezTo>
                  <a:pt x="2150" y="1264"/>
                  <a:pt x="2169" y="1255"/>
                  <a:pt x="2174" y="1233"/>
                </a:cubicBezTo>
                <a:cubicBezTo>
                  <a:pt x="2178" y="1211"/>
                  <a:pt x="2165" y="1186"/>
                  <a:pt x="2146" y="1181"/>
                </a:cubicBezTo>
                <a:close/>
                <a:moveTo>
                  <a:pt x="2348" y="1865"/>
                </a:moveTo>
                <a:cubicBezTo>
                  <a:pt x="2376" y="1857"/>
                  <a:pt x="2405" y="1823"/>
                  <a:pt x="2399" y="1798"/>
                </a:cubicBezTo>
                <a:cubicBezTo>
                  <a:pt x="2389" y="1757"/>
                  <a:pt x="2359" y="1743"/>
                  <a:pt x="2319" y="1745"/>
                </a:cubicBezTo>
                <a:cubicBezTo>
                  <a:pt x="2275" y="1786"/>
                  <a:pt x="2269" y="1806"/>
                  <a:pt x="2289" y="1839"/>
                </a:cubicBezTo>
                <a:cubicBezTo>
                  <a:pt x="2303" y="1861"/>
                  <a:pt x="2320" y="1873"/>
                  <a:pt x="2348" y="1865"/>
                </a:cubicBezTo>
                <a:close/>
                <a:moveTo>
                  <a:pt x="1424" y="2064"/>
                </a:moveTo>
                <a:cubicBezTo>
                  <a:pt x="1436" y="2050"/>
                  <a:pt x="1434" y="2036"/>
                  <a:pt x="1424" y="2022"/>
                </a:cubicBezTo>
                <a:cubicBezTo>
                  <a:pt x="1396" y="2024"/>
                  <a:pt x="1388" y="2029"/>
                  <a:pt x="1389" y="2044"/>
                </a:cubicBezTo>
                <a:cubicBezTo>
                  <a:pt x="1391" y="2059"/>
                  <a:pt x="1401" y="2065"/>
                  <a:pt x="1424" y="2064"/>
                </a:cubicBezTo>
                <a:close/>
                <a:moveTo>
                  <a:pt x="2389" y="1996"/>
                </a:moveTo>
                <a:cubicBezTo>
                  <a:pt x="2380" y="1980"/>
                  <a:pt x="2361" y="1958"/>
                  <a:pt x="2346" y="1957"/>
                </a:cubicBezTo>
                <a:cubicBezTo>
                  <a:pt x="2306" y="1955"/>
                  <a:pt x="2290" y="1984"/>
                  <a:pt x="2288" y="2022"/>
                </a:cubicBezTo>
                <a:cubicBezTo>
                  <a:pt x="2310" y="2052"/>
                  <a:pt x="2337" y="2069"/>
                  <a:pt x="2373" y="2051"/>
                </a:cubicBezTo>
                <a:cubicBezTo>
                  <a:pt x="2396" y="2039"/>
                  <a:pt x="2401" y="2016"/>
                  <a:pt x="2389" y="1996"/>
                </a:cubicBezTo>
                <a:close/>
                <a:moveTo>
                  <a:pt x="2208" y="1005"/>
                </a:moveTo>
                <a:cubicBezTo>
                  <a:pt x="2167" y="1004"/>
                  <a:pt x="2157" y="1008"/>
                  <a:pt x="2149" y="1033"/>
                </a:cubicBezTo>
                <a:cubicBezTo>
                  <a:pt x="2140" y="1062"/>
                  <a:pt x="2146" y="1073"/>
                  <a:pt x="2187" y="1097"/>
                </a:cubicBezTo>
                <a:cubicBezTo>
                  <a:pt x="2245" y="1074"/>
                  <a:pt x="2249" y="1055"/>
                  <a:pt x="2208" y="1005"/>
                </a:cubicBezTo>
                <a:close/>
                <a:moveTo>
                  <a:pt x="845" y="285"/>
                </a:moveTo>
                <a:cubicBezTo>
                  <a:pt x="856" y="283"/>
                  <a:pt x="860" y="274"/>
                  <a:pt x="856" y="262"/>
                </a:cubicBezTo>
                <a:cubicBezTo>
                  <a:pt x="852" y="252"/>
                  <a:pt x="844" y="247"/>
                  <a:pt x="835" y="253"/>
                </a:cubicBezTo>
                <a:cubicBezTo>
                  <a:pt x="829" y="257"/>
                  <a:pt x="826" y="265"/>
                  <a:pt x="818" y="276"/>
                </a:cubicBezTo>
                <a:cubicBezTo>
                  <a:pt x="830" y="281"/>
                  <a:pt x="839" y="287"/>
                  <a:pt x="845" y="285"/>
                </a:cubicBezTo>
                <a:close/>
                <a:moveTo>
                  <a:pt x="2392" y="2157"/>
                </a:moveTo>
                <a:cubicBezTo>
                  <a:pt x="2386" y="2159"/>
                  <a:pt x="2380" y="2161"/>
                  <a:pt x="2375" y="2163"/>
                </a:cubicBezTo>
                <a:cubicBezTo>
                  <a:pt x="2439" y="2163"/>
                  <a:pt x="2439" y="2163"/>
                  <a:pt x="2439" y="2163"/>
                </a:cubicBezTo>
                <a:cubicBezTo>
                  <a:pt x="2426" y="2155"/>
                  <a:pt x="2411" y="2151"/>
                  <a:pt x="2392" y="2157"/>
                </a:cubicBezTo>
                <a:close/>
                <a:moveTo>
                  <a:pt x="2085" y="1972"/>
                </a:moveTo>
                <a:cubicBezTo>
                  <a:pt x="2064" y="1981"/>
                  <a:pt x="2041" y="1991"/>
                  <a:pt x="2019" y="2000"/>
                </a:cubicBezTo>
                <a:cubicBezTo>
                  <a:pt x="2004" y="2058"/>
                  <a:pt x="2012" y="2081"/>
                  <a:pt x="2050" y="2096"/>
                </a:cubicBezTo>
                <a:cubicBezTo>
                  <a:pt x="2085" y="2109"/>
                  <a:pt x="2116" y="2099"/>
                  <a:pt x="2129" y="2070"/>
                </a:cubicBezTo>
                <a:cubicBezTo>
                  <a:pt x="2148" y="2029"/>
                  <a:pt x="2139" y="2007"/>
                  <a:pt x="2085" y="1972"/>
                </a:cubicBezTo>
                <a:close/>
                <a:moveTo>
                  <a:pt x="1832" y="1337"/>
                </a:moveTo>
                <a:cubicBezTo>
                  <a:pt x="1841" y="1315"/>
                  <a:pt x="1832" y="1300"/>
                  <a:pt x="1810" y="1287"/>
                </a:cubicBezTo>
                <a:cubicBezTo>
                  <a:pt x="1799" y="1291"/>
                  <a:pt x="1787" y="1296"/>
                  <a:pt x="1773" y="1302"/>
                </a:cubicBezTo>
                <a:cubicBezTo>
                  <a:pt x="1774" y="1323"/>
                  <a:pt x="1765" y="1346"/>
                  <a:pt x="1793" y="1353"/>
                </a:cubicBezTo>
                <a:cubicBezTo>
                  <a:pt x="1807" y="1356"/>
                  <a:pt x="1824" y="1355"/>
                  <a:pt x="1832" y="1337"/>
                </a:cubicBezTo>
                <a:close/>
                <a:moveTo>
                  <a:pt x="1491" y="1835"/>
                </a:moveTo>
                <a:cubicBezTo>
                  <a:pt x="1479" y="1845"/>
                  <a:pt x="1472" y="1857"/>
                  <a:pt x="1481" y="1871"/>
                </a:cubicBezTo>
                <a:cubicBezTo>
                  <a:pt x="1486" y="1880"/>
                  <a:pt x="1496" y="1882"/>
                  <a:pt x="1504" y="1877"/>
                </a:cubicBezTo>
                <a:cubicBezTo>
                  <a:pt x="1510" y="1872"/>
                  <a:pt x="1519" y="1864"/>
                  <a:pt x="1519" y="1858"/>
                </a:cubicBezTo>
                <a:cubicBezTo>
                  <a:pt x="1519" y="1841"/>
                  <a:pt x="1506" y="1835"/>
                  <a:pt x="1491" y="1835"/>
                </a:cubicBezTo>
                <a:close/>
                <a:moveTo>
                  <a:pt x="1581" y="1297"/>
                </a:moveTo>
                <a:cubicBezTo>
                  <a:pt x="1583" y="1281"/>
                  <a:pt x="1573" y="1270"/>
                  <a:pt x="1558" y="1269"/>
                </a:cubicBezTo>
                <a:cubicBezTo>
                  <a:pt x="1545" y="1268"/>
                  <a:pt x="1527" y="1270"/>
                  <a:pt x="1520" y="1278"/>
                </a:cubicBezTo>
                <a:cubicBezTo>
                  <a:pt x="1505" y="1299"/>
                  <a:pt x="1515" y="1319"/>
                  <a:pt x="1535" y="1333"/>
                </a:cubicBezTo>
                <a:cubicBezTo>
                  <a:pt x="1559" y="1332"/>
                  <a:pt x="1578" y="1324"/>
                  <a:pt x="1581" y="1297"/>
                </a:cubicBezTo>
                <a:close/>
                <a:moveTo>
                  <a:pt x="1814" y="1046"/>
                </a:moveTo>
                <a:cubicBezTo>
                  <a:pt x="1825" y="1025"/>
                  <a:pt x="1835" y="1007"/>
                  <a:pt x="1816" y="993"/>
                </a:cubicBezTo>
                <a:cubicBezTo>
                  <a:pt x="1809" y="987"/>
                  <a:pt x="1795" y="985"/>
                  <a:pt x="1788" y="989"/>
                </a:cubicBezTo>
                <a:cubicBezTo>
                  <a:pt x="1765" y="999"/>
                  <a:pt x="1768" y="1019"/>
                  <a:pt x="1775" y="1044"/>
                </a:cubicBezTo>
                <a:cubicBezTo>
                  <a:pt x="1789" y="1045"/>
                  <a:pt x="1802" y="1045"/>
                  <a:pt x="1814" y="1046"/>
                </a:cubicBezTo>
                <a:close/>
                <a:moveTo>
                  <a:pt x="1583" y="1940"/>
                </a:moveTo>
                <a:cubicBezTo>
                  <a:pt x="1565" y="1917"/>
                  <a:pt x="1558" y="1914"/>
                  <a:pt x="1547" y="1922"/>
                </a:cubicBezTo>
                <a:cubicBezTo>
                  <a:pt x="1535" y="1932"/>
                  <a:pt x="1538" y="1944"/>
                  <a:pt x="1559" y="1967"/>
                </a:cubicBezTo>
                <a:cubicBezTo>
                  <a:pt x="1571" y="1960"/>
                  <a:pt x="1585" y="1957"/>
                  <a:pt x="1583" y="1940"/>
                </a:cubicBezTo>
                <a:close/>
                <a:moveTo>
                  <a:pt x="1409" y="2106"/>
                </a:moveTo>
                <a:cubicBezTo>
                  <a:pt x="1398" y="2110"/>
                  <a:pt x="1390" y="2126"/>
                  <a:pt x="1394" y="2137"/>
                </a:cubicBezTo>
                <a:cubicBezTo>
                  <a:pt x="1398" y="2149"/>
                  <a:pt x="1418" y="2157"/>
                  <a:pt x="1431" y="2152"/>
                </a:cubicBezTo>
                <a:cubicBezTo>
                  <a:pt x="1443" y="2147"/>
                  <a:pt x="1445" y="2138"/>
                  <a:pt x="1439" y="2122"/>
                </a:cubicBezTo>
                <a:cubicBezTo>
                  <a:pt x="1433" y="2107"/>
                  <a:pt x="1423" y="2101"/>
                  <a:pt x="1409" y="2106"/>
                </a:cubicBezTo>
                <a:close/>
                <a:moveTo>
                  <a:pt x="1479" y="2074"/>
                </a:moveTo>
                <a:cubicBezTo>
                  <a:pt x="1472" y="2079"/>
                  <a:pt x="1465" y="2084"/>
                  <a:pt x="1458" y="2088"/>
                </a:cubicBezTo>
                <a:cubicBezTo>
                  <a:pt x="1461" y="2103"/>
                  <a:pt x="1463" y="2116"/>
                  <a:pt x="1478" y="2116"/>
                </a:cubicBezTo>
                <a:cubicBezTo>
                  <a:pt x="1483" y="2116"/>
                  <a:pt x="1491" y="2112"/>
                  <a:pt x="1494" y="2107"/>
                </a:cubicBezTo>
                <a:cubicBezTo>
                  <a:pt x="1501" y="2093"/>
                  <a:pt x="1492" y="2084"/>
                  <a:pt x="1479" y="2074"/>
                </a:cubicBezTo>
                <a:close/>
                <a:moveTo>
                  <a:pt x="1547" y="2093"/>
                </a:moveTo>
                <a:cubicBezTo>
                  <a:pt x="1538" y="2112"/>
                  <a:pt x="1540" y="2126"/>
                  <a:pt x="1552" y="2127"/>
                </a:cubicBezTo>
                <a:cubicBezTo>
                  <a:pt x="1558" y="2127"/>
                  <a:pt x="1568" y="2121"/>
                  <a:pt x="1571" y="2115"/>
                </a:cubicBezTo>
                <a:cubicBezTo>
                  <a:pt x="1576" y="2105"/>
                  <a:pt x="1567" y="2098"/>
                  <a:pt x="1547" y="2093"/>
                </a:cubicBezTo>
                <a:close/>
                <a:moveTo>
                  <a:pt x="1481" y="1959"/>
                </a:moveTo>
                <a:cubicBezTo>
                  <a:pt x="1471" y="1950"/>
                  <a:pt x="1462" y="1938"/>
                  <a:pt x="1449" y="1950"/>
                </a:cubicBezTo>
                <a:cubicBezTo>
                  <a:pt x="1444" y="1954"/>
                  <a:pt x="1442" y="1965"/>
                  <a:pt x="1444" y="1969"/>
                </a:cubicBezTo>
                <a:cubicBezTo>
                  <a:pt x="1449" y="1976"/>
                  <a:pt x="1458" y="1984"/>
                  <a:pt x="1466" y="1985"/>
                </a:cubicBezTo>
                <a:cubicBezTo>
                  <a:pt x="1480" y="1985"/>
                  <a:pt x="1480" y="1972"/>
                  <a:pt x="1481" y="1959"/>
                </a:cubicBezTo>
                <a:close/>
                <a:moveTo>
                  <a:pt x="1494" y="2009"/>
                </a:moveTo>
                <a:cubicBezTo>
                  <a:pt x="1488" y="2012"/>
                  <a:pt x="1485" y="2020"/>
                  <a:pt x="1478" y="2029"/>
                </a:cubicBezTo>
                <a:cubicBezTo>
                  <a:pt x="1490" y="2034"/>
                  <a:pt x="1497" y="2039"/>
                  <a:pt x="1502" y="2038"/>
                </a:cubicBezTo>
                <a:cubicBezTo>
                  <a:pt x="1512" y="2036"/>
                  <a:pt x="1516" y="2027"/>
                  <a:pt x="1512" y="2017"/>
                </a:cubicBezTo>
                <a:cubicBezTo>
                  <a:pt x="1509" y="2008"/>
                  <a:pt x="1502" y="2004"/>
                  <a:pt x="1494" y="2009"/>
                </a:cubicBezTo>
                <a:close/>
                <a:moveTo>
                  <a:pt x="1565" y="2018"/>
                </a:moveTo>
                <a:cubicBezTo>
                  <a:pt x="1559" y="2030"/>
                  <a:pt x="1554" y="2038"/>
                  <a:pt x="1549" y="2047"/>
                </a:cubicBezTo>
                <a:cubicBezTo>
                  <a:pt x="1575" y="2068"/>
                  <a:pt x="1579" y="2067"/>
                  <a:pt x="1590" y="2040"/>
                </a:cubicBezTo>
                <a:cubicBezTo>
                  <a:pt x="1583" y="2034"/>
                  <a:pt x="1575" y="2027"/>
                  <a:pt x="1565" y="2018"/>
                </a:cubicBezTo>
                <a:close/>
                <a:moveTo>
                  <a:pt x="1730" y="1988"/>
                </a:moveTo>
                <a:cubicBezTo>
                  <a:pt x="1742" y="1982"/>
                  <a:pt x="1747" y="1965"/>
                  <a:pt x="1742" y="1952"/>
                </a:cubicBezTo>
                <a:cubicBezTo>
                  <a:pt x="1736" y="1938"/>
                  <a:pt x="1720" y="1931"/>
                  <a:pt x="1706" y="1937"/>
                </a:cubicBezTo>
                <a:cubicBezTo>
                  <a:pt x="1692" y="1942"/>
                  <a:pt x="1684" y="1960"/>
                  <a:pt x="1690" y="1973"/>
                </a:cubicBezTo>
                <a:cubicBezTo>
                  <a:pt x="1696" y="1987"/>
                  <a:pt x="1717" y="1994"/>
                  <a:pt x="1730" y="1988"/>
                </a:cubicBezTo>
                <a:close/>
                <a:moveTo>
                  <a:pt x="1711" y="2107"/>
                </a:moveTo>
                <a:cubicBezTo>
                  <a:pt x="1708" y="2119"/>
                  <a:pt x="1712" y="2128"/>
                  <a:pt x="1723" y="2134"/>
                </a:cubicBezTo>
                <a:cubicBezTo>
                  <a:pt x="1737" y="2141"/>
                  <a:pt x="1750" y="2136"/>
                  <a:pt x="1764" y="2116"/>
                </a:cubicBezTo>
                <a:cubicBezTo>
                  <a:pt x="1760" y="2108"/>
                  <a:pt x="1755" y="2100"/>
                  <a:pt x="1751" y="2090"/>
                </a:cubicBezTo>
                <a:cubicBezTo>
                  <a:pt x="1720" y="2089"/>
                  <a:pt x="1715" y="2092"/>
                  <a:pt x="1711" y="2107"/>
                </a:cubicBezTo>
                <a:close/>
                <a:moveTo>
                  <a:pt x="1657" y="1863"/>
                </a:moveTo>
                <a:cubicBezTo>
                  <a:pt x="1647" y="1866"/>
                  <a:pt x="1639" y="1878"/>
                  <a:pt x="1641" y="1888"/>
                </a:cubicBezTo>
                <a:cubicBezTo>
                  <a:pt x="1644" y="1900"/>
                  <a:pt x="1659" y="1909"/>
                  <a:pt x="1671" y="1905"/>
                </a:cubicBezTo>
                <a:cubicBezTo>
                  <a:pt x="1682" y="1901"/>
                  <a:pt x="1688" y="1887"/>
                  <a:pt x="1684" y="1876"/>
                </a:cubicBezTo>
                <a:cubicBezTo>
                  <a:pt x="1680" y="1866"/>
                  <a:pt x="1667" y="1860"/>
                  <a:pt x="1657" y="1863"/>
                </a:cubicBezTo>
                <a:close/>
                <a:moveTo>
                  <a:pt x="1594" y="2155"/>
                </a:moveTo>
                <a:cubicBezTo>
                  <a:pt x="1590" y="2156"/>
                  <a:pt x="1587" y="2160"/>
                  <a:pt x="1584" y="2163"/>
                </a:cubicBezTo>
                <a:cubicBezTo>
                  <a:pt x="1621" y="2163"/>
                  <a:pt x="1621" y="2163"/>
                  <a:pt x="1621" y="2163"/>
                </a:cubicBezTo>
                <a:cubicBezTo>
                  <a:pt x="1616" y="2154"/>
                  <a:pt x="1605" y="2151"/>
                  <a:pt x="1594" y="2155"/>
                </a:cubicBezTo>
                <a:close/>
                <a:moveTo>
                  <a:pt x="1657" y="2080"/>
                </a:moveTo>
                <a:cubicBezTo>
                  <a:pt x="1645" y="2106"/>
                  <a:pt x="1646" y="2116"/>
                  <a:pt x="1659" y="2121"/>
                </a:cubicBezTo>
                <a:cubicBezTo>
                  <a:pt x="1671" y="2126"/>
                  <a:pt x="1678" y="2120"/>
                  <a:pt x="1683" y="2111"/>
                </a:cubicBezTo>
                <a:cubicBezTo>
                  <a:pt x="1689" y="2098"/>
                  <a:pt x="1679" y="2087"/>
                  <a:pt x="1657" y="2080"/>
                </a:cubicBezTo>
                <a:close/>
                <a:moveTo>
                  <a:pt x="1660" y="2014"/>
                </a:moveTo>
                <a:cubicBezTo>
                  <a:pt x="1664" y="1999"/>
                  <a:pt x="1656" y="1989"/>
                  <a:pt x="1639" y="1982"/>
                </a:cubicBezTo>
                <a:cubicBezTo>
                  <a:pt x="1624" y="1990"/>
                  <a:pt x="1612" y="1999"/>
                  <a:pt x="1618" y="2016"/>
                </a:cubicBezTo>
                <a:cubicBezTo>
                  <a:pt x="1620" y="2023"/>
                  <a:pt x="1629" y="2029"/>
                  <a:pt x="1636" y="2031"/>
                </a:cubicBezTo>
                <a:cubicBezTo>
                  <a:pt x="1649" y="2035"/>
                  <a:pt x="1657" y="2024"/>
                  <a:pt x="1660" y="2014"/>
                </a:cubicBezTo>
                <a:close/>
                <a:moveTo>
                  <a:pt x="2315" y="1429"/>
                </a:moveTo>
                <a:cubicBezTo>
                  <a:pt x="2309" y="1399"/>
                  <a:pt x="2269" y="1371"/>
                  <a:pt x="2241" y="1377"/>
                </a:cubicBezTo>
                <a:cubicBezTo>
                  <a:pt x="2202" y="1385"/>
                  <a:pt x="2181" y="1427"/>
                  <a:pt x="2194" y="1472"/>
                </a:cubicBezTo>
                <a:cubicBezTo>
                  <a:pt x="2203" y="1509"/>
                  <a:pt x="2227" y="1522"/>
                  <a:pt x="2263" y="1511"/>
                </a:cubicBezTo>
                <a:cubicBezTo>
                  <a:pt x="2298" y="1500"/>
                  <a:pt x="2322" y="1462"/>
                  <a:pt x="2315" y="1429"/>
                </a:cubicBezTo>
                <a:close/>
                <a:moveTo>
                  <a:pt x="3549" y="1518"/>
                </a:moveTo>
                <a:cubicBezTo>
                  <a:pt x="3529" y="1496"/>
                  <a:pt x="3505" y="1494"/>
                  <a:pt x="3479" y="1509"/>
                </a:cubicBezTo>
                <a:cubicBezTo>
                  <a:pt x="3452" y="1526"/>
                  <a:pt x="3424" y="1541"/>
                  <a:pt x="3391" y="1560"/>
                </a:cubicBezTo>
                <a:cubicBezTo>
                  <a:pt x="3403" y="1586"/>
                  <a:pt x="3409" y="1598"/>
                  <a:pt x="3415" y="1611"/>
                </a:cubicBezTo>
                <a:cubicBezTo>
                  <a:pt x="3428" y="1643"/>
                  <a:pt x="3456" y="1661"/>
                  <a:pt x="3486" y="1656"/>
                </a:cubicBezTo>
                <a:cubicBezTo>
                  <a:pt x="3513" y="1651"/>
                  <a:pt x="3541" y="1631"/>
                  <a:pt x="3561" y="1610"/>
                </a:cubicBezTo>
                <a:cubicBezTo>
                  <a:pt x="3580" y="1592"/>
                  <a:pt x="3570" y="1540"/>
                  <a:pt x="3549" y="1518"/>
                </a:cubicBezTo>
                <a:close/>
                <a:moveTo>
                  <a:pt x="3567" y="2037"/>
                </a:moveTo>
                <a:cubicBezTo>
                  <a:pt x="3516" y="2089"/>
                  <a:pt x="3506" y="2127"/>
                  <a:pt x="3530" y="2159"/>
                </a:cubicBezTo>
                <a:cubicBezTo>
                  <a:pt x="3531" y="2161"/>
                  <a:pt x="3532" y="2162"/>
                  <a:pt x="3533" y="2163"/>
                </a:cubicBezTo>
                <a:cubicBezTo>
                  <a:pt x="3626" y="2163"/>
                  <a:pt x="3626" y="2163"/>
                  <a:pt x="3626" y="2163"/>
                </a:cubicBezTo>
                <a:cubicBezTo>
                  <a:pt x="3650" y="2144"/>
                  <a:pt x="3651" y="2120"/>
                  <a:pt x="3633" y="2068"/>
                </a:cubicBezTo>
                <a:cubicBezTo>
                  <a:pt x="3612" y="2058"/>
                  <a:pt x="3591" y="2048"/>
                  <a:pt x="3567" y="2037"/>
                </a:cubicBezTo>
                <a:close/>
                <a:moveTo>
                  <a:pt x="3566" y="1780"/>
                </a:moveTo>
                <a:cubicBezTo>
                  <a:pt x="3539" y="1789"/>
                  <a:pt x="3524" y="1827"/>
                  <a:pt x="3534" y="1864"/>
                </a:cubicBezTo>
                <a:cubicBezTo>
                  <a:pt x="3543" y="1898"/>
                  <a:pt x="3573" y="1915"/>
                  <a:pt x="3604" y="1903"/>
                </a:cubicBezTo>
                <a:cubicBezTo>
                  <a:pt x="3641" y="1890"/>
                  <a:pt x="3662" y="1854"/>
                  <a:pt x="3652" y="1822"/>
                </a:cubicBezTo>
                <a:cubicBezTo>
                  <a:pt x="3641" y="1789"/>
                  <a:pt x="3601" y="1769"/>
                  <a:pt x="3566" y="1780"/>
                </a:cubicBezTo>
                <a:close/>
                <a:moveTo>
                  <a:pt x="3649" y="1294"/>
                </a:moveTo>
                <a:cubicBezTo>
                  <a:pt x="3637" y="1294"/>
                  <a:pt x="3626" y="1306"/>
                  <a:pt x="3624" y="1319"/>
                </a:cubicBezTo>
                <a:cubicBezTo>
                  <a:pt x="3623" y="1337"/>
                  <a:pt x="3629" y="1344"/>
                  <a:pt x="3654" y="1351"/>
                </a:cubicBezTo>
                <a:cubicBezTo>
                  <a:pt x="3663" y="1346"/>
                  <a:pt x="3671" y="1342"/>
                  <a:pt x="3681" y="1336"/>
                </a:cubicBezTo>
                <a:cubicBezTo>
                  <a:pt x="3676" y="1307"/>
                  <a:pt x="3665" y="1294"/>
                  <a:pt x="3649" y="1294"/>
                </a:cubicBezTo>
                <a:close/>
                <a:moveTo>
                  <a:pt x="3710" y="1162"/>
                </a:moveTo>
                <a:cubicBezTo>
                  <a:pt x="3687" y="1154"/>
                  <a:pt x="3676" y="1155"/>
                  <a:pt x="3668" y="1168"/>
                </a:cubicBezTo>
                <a:cubicBezTo>
                  <a:pt x="3662" y="1176"/>
                  <a:pt x="3662" y="1184"/>
                  <a:pt x="3668" y="1192"/>
                </a:cubicBezTo>
                <a:cubicBezTo>
                  <a:pt x="3676" y="1201"/>
                  <a:pt x="3685" y="1206"/>
                  <a:pt x="3696" y="1200"/>
                </a:cubicBezTo>
                <a:cubicBezTo>
                  <a:pt x="3711" y="1192"/>
                  <a:pt x="3717" y="1180"/>
                  <a:pt x="3710" y="1162"/>
                </a:cubicBezTo>
                <a:close/>
                <a:moveTo>
                  <a:pt x="3310" y="1856"/>
                </a:moveTo>
                <a:cubicBezTo>
                  <a:pt x="3322" y="1888"/>
                  <a:pt x="3343" y="1913"/>
                  <a:pt x="3382" y="1905"/>
                </a:cubicBezTo>
                <a:cubicBezTo>
                  <a:pt x="3412" y="1899"/>
                  <a:pt x="3422" y="1876"/>
                  <a:pt x="3414" y="1847"/>
                </a:cubicBezTo>
                <a:cubicBezTo>
                  <a:pt x="3357" y="1807"/>
                  <a:pt x="3353" y="1807"/>
                  <a:pt x="3310" y="1856"/>
                </a:cubicBezTo>
                <a:close/>
                <a:moveTo>
                  <a:pt x="3275" y="1648"/>
                </a:moveTo>
                <a:cubicBezTo>
                  <a:pt x="3241" y="1645"/>
                  <a:pt x="3230" y="1662"/>
                  <a:pt x="3224" y="1729"/>
                </a:cubicBezTo>
                <a:cubicBezTo>
                  <a:pt x="3272" y="1772"/>
                  <a:pt x="3277" y="1772"/>
                  <a:pt x="3331" y="1737"/>
                </a:cubicBezTo>
                <a:cubicBezTo>
                  <a:pt x="3331" y="1676"/>
                  <a:pt x="3315" y="1652"/>
                  <a:pt x="3275" y="1648"/>
                </a:cubicBezTo>
                <a:close/>
                <a:moveTo>
                  <a:pt x="3317" y="1991"/>
                </a:moveTo>
                <a:cubicBezTo>
                  <a:pt x="3305" y="2011"/>
                  <a:pt x="3291" y="2033"/>
                  <a:pt x="3279" y="2052"/>
                </a:cubicBezTo>
                <a:cubicBezTo>
                  <a:pt x="3303" y="2106"/>
                  <a:pt x="3323" y="2120"/>
                  <a:pt x="3362" y="2112"/>
                </a:cubicBezTo>
                <a:cubicBezTo>
                  <a:pt x="3394" y="2107"/>
                  <a:pt x="3407" y="2086"/>
                  <a:pt x="3406" y="2057"/>
                </a:cubicBezTo>
                <a:cubicBezTo>
                  <a:pt x="3404" y="2022"/>
                  <a:pt x="3371" y="1997"/>
                  <a:pt x="3317" y="1991"/>
                </a:cubicBezTo>
                <a:close/>
                <a:moveTo>
                  <a:pt x="3757" y="1264"/>
                </a:moveTo>
                <a:cubicBezTo>
                  <a:pt x="3753" y="1255"/>
                  <a:pt x="3749" y="1245"/>
                  <a:pt x="3746" y="1236"/>
                </a:cubicBezTo>
                <a:cubicBezTo>
                  <a:pt x="3722" y="1231"/>
                  <a:pt x="3713" y="1235"/>
                  <a:pt x="3705" y="1250"/>
                </a:cubicBezTo>
                <a:cubicBezTo>
                  <a:pt x="3700" y="1262"/>
                  <a:pt x="3703" y="1271"/>
                  <a:pt x="3713" y="1278"/>
                </a:cubicBezTo>
                <a:cubicBezTo>
                  <a:pt x="3726" y="1286"/>
                  <a:pt x="3742" y="1281"/>
                  <a:pt x="3757" y="1264"/>
                </a:cubicBezTo>
                <a:close/>
                <a:moveTo>
                  <a:pt x="3828" y="1403"/>
                </a:moveTo>
                <a:cubicBezTo>
                  <a:pt x="3823" y="1413"/>
                  <a:pt x="3823" y="1427"/>
                  <a:pt x="3825" y="1439"/>
                </a:cubicBezTo>
                <a:cubicBezTo>
                  <a:pt x="3826" y="1445"/>
                  <a:pt x="3833" y="1451"/>
                  <a:pt x="3841" y="1454"/>
                </a:cubicBezTo>
                <a:cubicBezTo>
                  <a:pt x="3841" y="1391"/>
                  <a:pt x="3841" y="1391"/>
                  <a:pt x="3841" y="1391"/>
                </a:cubicBezTo>
                <a:cubicBezTo>
                  <a:pt x="3835" y="1393"/>
                  <a:pt x="3831" y="1397"/>
                  <a:pt x="3828" y="1403"/>
                </a:cubicBezTo>
                <a:close/>
                <a:moveTo>
                  <a:pt x="3841" y="1332"/>
                </a:moveTo>
                <a:cubicBezTo>
                  <a:pt x="3841" y="1312"/>
                  <a:pt x="3841" y="1312"/>
                  <a:pt x="3841" y="1312"/>
                </a:cubicBezTo>
                <a:cubicBezTo>
                  <a:pt x="3840" y="1316"/>
                  <a:pt x="3839" y="1322"/>
                  <a:pt x="3839" y="1331"/>
                </a:cubicBezTo>
                <a:cubicBezTo>
                  <a:pt x="3840" y="1331"/>
                  <a:pt x="3840" y="1332"/>
                  <a:pt x="3841" y="1332"/>
                </a:cubicBezTo>
                <a:close/>
                <a:moveTo>
                  <a:pt x="3835" y="893"/>
                </a:moveTo>
                <a:cubicBezTo>
                  <a:pt x="3826" y="890"/>
                  <a:pt x="3815" y="891"/>
                  <a:pt x="3810" y="902"/>
                </a:cubicBezTo>
                <a:cubicBezTo>
                  <a:pt x="3803" y="916"/>
                  <a:pt x="3809" y="926"/>
                  <a:pt x="3822" y="934"/>
                </a:cubicBezTo>
                <a:cubicBezTo>
                  <a:pt x="3828" y="932"/>
                  <a:pt x="3834" y="930"/>
                  <a:pt x="3841" y="928"/>
                </a:cubicBezTo>
                <a:cubicBezTo>
                  <a:pt x="3841" y="896"/>
                  <a:pt x="3841" y="896"/>
                  <a:pt x="3841" y="896"/>
                </a:cubicBezTo>
                <a:cubicBezTo>
                  <a:pt x="3839" y="895"/>
                  <a:pt x="3838" y="894"/>
                  <a:pt x="3835" y="893"/>
                </a:cubicBezTo>
                <a:close/>
                <a:moveTo>
                  <a:pt x="3791" y="1175"/>
                </a:moveTo>
                <a:cubicBezTo>
                  <a:pt x="3784" y="1180"/>
                  <a:pt x="3777" y="1185"/>
                  <a:pt x="3772" y="1189"/>
                </a:cubicBezTo>
                <a:cubicBezTo>
                  <a:pt x="3770" y="1209"/>
                  <a:pt x="3779" y="1217"/>
                  <a:pt x="3795" y="1218"/>
                </a:cubicBezTo>
                <a:cubicBezTo>
                  <a:pt x="3805" y="1219"/>
                  <a:pt x="3809" y="1211"/>
                  <a:pt x="3812" y="1202"/>
                </a:cubicBezTo>
                <a:cubicBezTo>
                  <a:pt x="3816" y="1185"/>
                  <a:pt x="3806" y="1179"/>
                  <a:pt x="3791" y="1175"/>
                </a:cubicBezTo>
                <a:close/>
                <a:moveTo>
                  <a:pt x="3747" y="1368"/>
                </a:moveTo>
                <a:cubicBezTo>
                  <a:pt x="3733" y="1363"/>
                  <a:pt x="3720" y="1369"/>
                  <a:pt x="3716" y="1382"/>
                </a:cubicBezTo>
                <a:cubicBezTo>
                  <a:pt x="3712" y="1398"/>
                  <a:pt x="3719" y="1413"/>
                  <a:pt x="3732" y="1418"/>
                </a:cubicBezTo>
                <a:cubicBezTo>
                  <a:pt x="3746" y="1422"/>
                  <a:pt x="3762" y="1413"/>
                  <a:pt x="3767" y="1399"/>
                </a:cubicBezTo>
                <a:cubicBezTo>
                  <a:pt x="3771" y="1388"/>
                  <a:pt x="3761" y="1373"/>
                  <a:pt x="3747" y="1368"/>
                </a:cubicBezTo>
                <a:close/>
                <a:moveTo>
                  <a:pt x="3770" y="1307"/>
                </a:moveTo>
                <a:cubicBezTo>
                  <a:pt x="3765" y="1318"/>
                  <a:pt x="3770" y="1327"/>
                  <a:pt x="3782" y="1332"/>
                </a:cubicBezTo>
                <a:cubicBezTo>
                  <a:pt x="3809" y="1322"/>
                  <a:pt x="3810" y="1321"/>
                  <a:pt x="3804" y="1295"/>
                </a:cubicBezTo>
                <a:cubicBezTo>
                  <a:pt x="3790" y="1291"/>
                  <a:pt x="3777" y="1292"/>
                  <a:pt x="3770" y="1307"/>
                </a:cubicBezTo>
                <a:close/>
                <a:moveTo>
                  <a:pt x="3306" y="1437"/>
                </a:moveTo>
                <a:cubicBezTo>
                  <a:pt x="3335" y="1427"/>
                  <a:pt x="3354" y="1381"/>
                  <a:pt x="3343" y="1348"/>
                </a:cubicBezTo>
                <a:cubicBezTo>
                  <a:pt x="3332" y="1317"/>
                  <a:pt x="3301" y="1304"/>
                  <a:pt x="3268" y="1316"/>
                </a:cubicBezTo>
                <a:cubicBezTo>
                  <a:pt x="3233" y="1328"/>
                  <a:pt x="3210" y="1363"/>
                  <a:pt x="3219" y="1391"/>
                </a:cubicBezTo>
                <a:cubicBezTo>
                  <a:pt x="3229" y="1421"/>
                  <a:pt x="3277" y="1446"/>
                  <a:pt x="3306" y="1437"/>
                </a:cubicBezTo>
                <a:close/>
                <a:moveTo>
                  <a:pt x="3118" y="1974"/>
                </a:moveTo>
                <a:cubicBezTo>
                  <a:pt x="3079" y="1990"/>
                  <a:pt x="3081" y="2017"/>
                  <a:pt x="3096" y="2051"/>
                </a:cubicBezTo>
                <a:cubicBezTo>
                  <a:pt x="3115" y="2057"/>
                  <a:pt x="3135" y="2064"/>
                  <a:pt x="3151" y="2069"/>
                </a:cubicBezTo>
                <a:cubicBezTo>
                  <a:pt x="3192" y="2046"/>
                  <a:pt x="3194" y="2015"/>
                  <a:pt x="3174" y="1983"/>
                </a:cubicBezTo>
                <a:cubicBezTo>
                  <a:pt x="3161" y="1961"/>
                  <a:pt x="3139" y="1965"/>
                  <a:pt x="3118" y="1974"/>
                </a:cubicBezTo>
                <a:close/>
                <a:moveTo>
                  <a:pt x="2728" y="1995"/>
                </a:moveTo>
                <a:cubicBezTo>
                  <a:pt x="2707" y="2002"/>
                  <a:pt x="2695" y="2017"/>
                  <a:pt x="2706" y="2037"/>
                </a:cubicBezTo>
                <a:cubicBezTo>
                  <a:pt x="2713" y="2051"/>
                  <a:pt x="2731" y="2059"/>
                  <a:pt x="2753" y="2078"/>
                </a:cubicBezTo>
                <a:cubicBezTo>
                  <a:pt x="2765" y="2051"/>
                  <a:pt x="2779" y="2034"/>
                  <a:pt x="2777" y="2021"/>
                </a:cubicBezTo>
                <a:cubicBezTo>
                  <a:pt x="2773" y="1998"/>
                  <a:pt x="2754" y="1986"/>
                  <a:pt x="2728" y="1995"/>
                </a:cubicBezTo>
                <a:close/>
                <a:moveTo>
                  <a:pt x="2741" y="1740"/>
                </a:moveTo>
                <a:cubicBezTo>
                  <a:pt x="2756" y="1736"/>
                  <a:pt x="2773" y="1715"/>
                  <a:pt x="2779" y="1698"/>
                </a:cubicBezTo>
                <a:cubicBezTo>
                  <a:pt x="2789" y="1668"/>
                  <a:pt x="2765" y="1646"/>
                  <a:pt x="2742" y="1638"/>
                </a:cubicBezTo>
                <a:cubicBezTo>
                  <a:pt x="2706" y="1626"/>
                  <a:pt x="2679" y="1645"/>
                  <a:pt x="2662" y="1683"/>
                </a:cubicBezTo>
                <a:cubicBezTo>
                  <a:pt x="2677" y="1722"/>
                  <a:pt x="2698" y="1752"/>
                  <a:pt x="2741" y="1740"/>
                </a:cubicBezTo>
                <a:close/>
                <a:moveTo>
                  <a:pt x="2794" y="1810"/>
                </a:moveTo>
                <a:cubicBezTo>
                  <a:pt x="2777" y="1827"/>
                  <a:pt x="2760" y="1844"/>
                  <a:pt x="2738" y="1867"/>
                </a:cubicBezTo>
                <a:cubicBezTo>
                  <a:pt x="2765" y="1884"/>
                  <a:pt x="2785" y="1897"/>
                  <a:pt x="2805" y="1909"/>
                </a:cubicBezTo>
                <a:cubicBezTo>
                  <a:pt x="2859" y="1850"/>
                  <a:pt x="2857" y="1840"/>
                  <a:pt x="2794" y="1810"/>
                </a:cubicBezTo>
                <a:close/>
                <a:moveTo>
                  <a:pt x="2763" y="1424"/>
                </a:moveTo>
                <a:cubicBezTo>
                  <a:pt x="2754" y="1464"/>
                  <a:pt x="2759" y="1494"/>
                  <a:pt x="2803" y="1510"/>
                </a:cubicBezTo>
                <a:cubicBezTo>
                  <a:pt x="2865" y="1475"/>
                  <a:pt x="2867" y="1466"/>
                  <a:pt x="2818" y="1411"/>
                </a:cubicBezTo>
                <a:cubicBezTo>
                  <a:pt x="2800" y="1415"/>
                  <a:pt x="2781" y="1420"/>
                  <a:pt x="2763" y="1424"/>
                </a:cubicBezTo>
                <a:close/>
                <a:moveTo>
                  <a:pt x="2583" y="2061"/>
                </a:moveTo>
                <a:cubicBezTo>
                  <a:pt x="2562" y="2085"/>
                  <a:pt x="2531" y="2105"/>
                  <a:pt x="2558" y="2139"/>
                </a:cubicBezTo>
                <a:cubicBezTo>
                  <a:pt x="2566" y="2149"/>
                  <a:pt x="2594" y="2157"/>
                  <a:pt x="2605" y="2151"/>
                </a:cubicBezTo>
                <a:cubicBezTo>
                  <a:pt x="2622" y="2141"/>
                  <a:pt x="2642" y="2120"/>
                  <a:pt x="2644" y="2102"/>
                </a:cubicBezTo>
                <a:cubicBezTo>
                  <a:pt x="2647" y="2069"/>
                  <a:pt x="2614" y="2067"/>
                  <a:pt x="2583" y="2061"/>
                </a:cubicBezTo>
                <a:close/>
                <a:moveTo>
                  <a:pt x="2553" y="1813"/>
                </a:moveTo>
                <a:cubicBezTo>
                  <a:pt x="2494" y="1855"/>
                  <a:pt x="2485" y="1870"/>
                  <a:pt x="2504" y="1897"/>
                </a:cubicBezTo>
                <a:cubicBezTo>
                  <a:pt x="2526" y="1928"/>
                  <a:pt x="2556" y="1923"/>
                  <a:pt x="2614" y="1874"/>
                </a:cubicBezTo>
                <a:cubicBezTo>
                  <a:pt x="2599" y="1845"/>
                  <a:pt x="2593" y="1811"/>
                  <a:pt x="2553" y="1813"/>
                </a:cubicBezTo>
                <a:close/>
                <a:moveTo>
                  <a:pt x="2869" y="888"/>
                </a:moveTo>
                <a:cubicBezTo>
                  <a:pt x="2863" y="869"/>
                  <a:pt x="2837" y="850"/>
                  <a:pt x="2818" y="855"/>
                </a:cubicBezTo>
                <a:cubicBezTo>
                  <a:pt x="2786" y="862"/>
                  <a:pt x="2780" y="888"/>
                  <a:pt x="2775" y="919"/>
                </a:cubicBezTo>
                <a:cubicBezTo>
                  <a:pt x="2792" y="929"/>
                  <a:pt x="2809" y="940"/>
                  <a:pt x="2826" y="950"/>
                </a:cubicBezTo>
                <a:cubicBezTo>
                  <a:pt x="2866" y="921"/>
                  <a:pt x="2875" y="907"/>
                  <a:pt x="2869" y="888"/>
                </a:cubicBezTo>
                <a:close/>
                <a:moveTo>
                  <a:pt x="2686" y="1465"/>
                </a:moveTo>
                <a:cubicBezTo>
                  <a:pt x="2675" y="1437"/>
                  <a:pt x="2635" y="1421"/>
                  <a:pt x="2603" y="1432"/>
                </a:cubicBezTo>
                <a:cubicBezTo>
                  <a:pt x="2567" y="1445"/>
                  <a:pt x="2549" y="1481"/>
                  <a:pt x="2561" y="1518"/>
                </a:cubicBezTo>
                <a:cubicBezTo>
                  <a:pt x="2572" y="1552"/>
                  <a:pt x="2613" y="1572"/>
                  <a:pt x="2646" y="1560"/>
                </a:cubicBezTo>
                <a:cubicBezTo>
                  <a:pt x="2680" y="1548"/>
                  <a:pt x="2700" y="1499"/>
                  <a:pt x="2686" y="1465"/>
                </a:cubicBezTo>
                <a:close/>
                <a:moveTo>
                  <a:pt x="3253" y="940"/>
                </a:moveTo>
                <a:cubicBezTo>
                  <a:pt x="3246" y="922"/>
                  <a:pt x="3220" y="914"/>
                  <a:pt x="3196" y="922"/>
                </a:cubicBezTo>
                <a:cubicBezTo>
                  <a:pt x="3174" y="929"/>
                  <a:pt x="3163" y="950"/>
                  <a:pt x="3172" y="970"/>
                </a:cubicBezTo>
                <a:cubicBezTo>
                  <a:pt x="3183" y="994"/>
                  <a:pt x="3207" y="1007"/>
                  <a:pt x="3228" y="999"/>
                </a:cubicBezTo>
                <a:cubicBezTo>
                  <a:pt x="3250" y="990"/>
                  <a:pt x="3262" y="963"/>
                  <a:pt x="3253" y="940"/>
                </a:cubicBezTo>
                <a:close/>
                <a:moveTo>
                  <a:pt x="2411" y="1562"/>
                </a:moveTo>
                <a:cubicBezTo>
                  <a:pt x="2388" y="1569"/>
                  <a:pt x="2371" y="1599"/>
                  <a:pt x="2377" y="1624"/>
                </a:cubicBezTo>
                <a:cubicBezTo>
                  <a:pt x="2383" y="1650"/>
                  <a:pt x="2411" y="1671"/>
                  <a:pt x="2434" y="1666"/>
                </a:cubicBezTo>
                <a:cubicBezTo>
                  <a:pt x="2464" y="1661"/>
                  <a:pt x="2486" y="1625"/>
                  <a:pt x="2479" y="1597"/>
                </a:cubicBezTo>
                <a:cubicBezTo>
                  <a:pt x="2472" y="1571"/>
                  <a:pt x="2437" y="1553"/>
                  <a:pt x="2411" y="1562"/>
                </a:cubicBezTo>
                <a:close/>
                <a:moveTo>
                  <a:pt x="3202" y="1521"/>
                </a:moveTo>
                <a:cubicBezTo>
                  <a:pt x="3186" y="1508"/>
                  <a:pt x="3158" y="1500"/>
                  <a:pt x="3139" y="1505"/>
                </a:cubicBezTo>
                <a:cubicBezTo>
                  <a:pt x="3103" y="1513"/>
                  <a:pt x="3107" y="1545"/>
                  <a:pt x="3112" y="1584"/>
                </a:cubicBezTo>
                <a:cubicBezTo>
                  <a:pt x="3141" y="1587"/>
                  <a:pt x="3165" y="1589"/>
                  <a:pt x="3187" y="1590"/>
                </a:cubicBezTo>
                <a:cubicBezTo>
                  <a:pt x="3207" y="1566"/>
                  <a:pt x="3230" y="1544"/>
                  <a:pt x="3202" y="1521"/>
                </a:cubicBezTo>
                <a:close/>
                <a:moveTo>
                  <a:pt x="3141" y="1846"/>
                </a:moveTo>
                <a:cubicBezTo>
                  <a:pt x="3165" y="1837"/>
                  <a:pt x="3183" y="1800"/>
                  <a:pt x="3175" y="1776"/>
                </a:cubicBezTo>
                <a:cubicBezTo>
                  <a:pt x="3166" y="1752"/>
                  <a:pt x="3134" y="1739"/>
                  <a:pt x="3103" y="1748"/>
                </a:cubicBezTo>
                <a:cubicBezTo>
                  <a:pt x="3075" y="1756"/>
                  <a:pt x="3061" y="1785"/>
                  <a:pt x="3071" y="1816"/>
                </a:cubicBezTo>
                <a:cubicBezTo>
                  <a:pt x="3080" y="1842"/>
                  <a:pt x="3114" y="1857"/>
                  <a:pt x="3141" y="1846"/>
                </a:cubicBezTo>
                <a:close/>
                <a:moveTo>
                  <a:pt x="2977" y="1596"/>
                </a:moveTo>
                <a:cubicBezTo>
                  <a:pt x="2947" y="1579"/>
                  <a:pt x="2918" y="1601"/>
                  <a:pt x="2900" y="1654"/>
                </a:cubicBezTo>
                <a:cubicBezTo>
                  <a:pt x="2960" y="1687"/>
                  <a:pt x="2985" y="1686"/>
                  <a:pt x="2999" y="1654"/>
                </a:cubicBezTo>
                <a:cubicBezTo>
                  <a:pt x="3011" y="1627"/>
                  <a:pt x="2999" y="1608"/>
                  <a:pt x="2977" y="1596"/>
                </a:cubicBezTo>
                <a:close/>
                <a:moveTo>
                  <a:pt x="2971" y="1865"/>
                </a:moveTo>
                <a:cubicBezTo>
                  <a:pt x="2949" y="1852"/>
                  <a:pt x="2930" y="1872"/>
                  <a:pt x="2917" y="1921"/>
                </a:cubicBezTo>
                <a:cubicBezTo>
                  <a:pt x="2961" y="1945"/>
                  <a:pt x="2994" y="1942"/>
                  <a:pt x="2997" y="1913"/>
                </a:cubicBezTo>
                <a:cubicBezTo>
                  <a:pt x="2999" y="1898"/>
                  <a:pt x="2985" y="1873"/>
                  <a:pt x="2971" y="1865"/>
                </a:cubicBezTo>
                <a:close/>
                <a:moveTo>
                  <a:pt x="2942" y="2051"/>
                </a:moveTo>
                <a:cubicBezTo>
                  <a:pt x="2909" y="2031"/>
                  <a:pt x="2886" y="2051"/>
                  <a:pt x="2861" y="2081"/>
                </a:cubicBezTo>
                <a:cubicBezTo>
                  <a:pt x="2872" y="2099"/>
                  <a:pt x="2883" y="2118"/>
                  <a:pt x="2892" y="2134"/>
                </a:cubicBezTo>
                <a:cubicBezTo>
                  <a:pt x="2929" y="2129"/>
                  <a:pt x="2959" y="2127"/>
                  <a:pt x="2962" y="2090"/>
                </a:cubicBezTo>
                <a:cubicBezTo>
                  <a:pt x="2963" y="2077"/>
                  <a:pt x="2953" y="2057"/>
                  <a:pt x="2942" y="2051"/>
                </a:cubicBezTo>
                <a:close/>
                <a:moveTo>
                  <a:pt x="3000" y="1402"/>
                </a:moveTo>
                <a:cubicBezTo>
                  <a:pt x="2981" y="1410"/>
                  <a:pt x="2960" y="1419"/>
                  <a:pt x="2937" y="1430"/>
                </a:cubicBezTo>
                <a:cubicBezTo>
                  <a:pt x="2929" y="1503"/>
                  <a:pt x="2935" y="1516"/>
                  <a:pt x="2972" y="1527"/>
                </a:cubicBezTo>
                <a:cubicBezTo>
                  <a:pt x="3001" y="1536"/>
                  <a:pt x="3023" y="1529"/>
                  <a:pt x="3038" y="1502"/>
                </a:cubicBezTo>
                <a:cubicBezTo>
                  <a:pt x="3057" y="1468"/>
                  <a:pt x="3046" y="1437"/>
                  <a:pt x="3000" y="1402"/>
                </a:cubicBezTo>
                <a:close/>
                <a:moveTo>
                  <a:pt x="2089" y="1658"/>
                </a:moveTo>
                <a:cubicBezTo>
                  <a:pt x="2059" y="1657"/>
                  <a:pt x="2032" y="1680"/>
                  <a:pt x="2026" y="1714"/>
                </a:cubicBezTo>
                <a:cubicBezTo>
                  <a:pt x="2020" y="1747"/>
                  <a:pt x="2028" y="1774"/>
                  <a:pt x="2060" y="1792"/>
                </a:cubicBezTo>
                <a:cubicBezTo>
                  <a:pt x="2096" y="1812"/>
                  <a:pt x="2118" y="1804"/>
                  <a:pt x="2168" y="1748"/>
                </a:cubicBezTo>
                <a:cubicBezTo>
                  <a:pt x="2150" y="1683"/>
                  <a:pt x="2129" y="1660"/>
                  <a:pt x="2089" y="1658"/>
                </a:cubicBezTo>
                <a:close/>
                <a:moveTo>
                  <a:pt x="41" y="530"/>
                </a:moveTo>
                <a:cubicBezTo>
                  <a:pt x="42" y="511"/>
                  <a:pt x="33" y="504"/>
                  <a:pt x="1" y="502"/>
                </a:cubicBezTo>
                <a:cubicBezTo>
                  <a:pt x="1" y="564"/>
                  <a:pt x="1" y="564"/>
                  <a:pt x="1" y="564"/>
                </a:cubicBezTo>
                <a:cubicBezTo>
                  <a:pt x="29" y="561"/>
                  <a:pt x="40" y="551"/>
                  <a:pt x="41" y="530"/>
                </a:cubicBezTo>
                <a:close/>
                <a:moveTo>
                  <a:pt x="263" y="107"/>
                </a:moveTo>
                <a:cubicBezTo>
                  <a:pt x="286" y="99"/>
                  <a:pt x="295" y="71"/>
                  <a:pt x="286" y="43"/>
                </a:cubicBezTo>
                <a:cubicBezTo>
                  <a:pt x="278" y="23"/>
                  <a:pt x="247" y="8"/>
                  <a:pt x="227" y="16"/>
                </a:cubicBezTo>
                <a:cubicBezTo>
                  <a:pt x="208" y="23"/>
                  <a:pt x="194" y="63"/>
                  <a:pt x="203" y="85"/>
                </a:cubicBezTo>
                <a:cubicBezTo>
                  <a:pt x="210" y="104"/>
                  <a:pt x="240" y="115"/>
                  <a:pt x="263" y="107"/>
                </a:cubicBezTo>
                <a:close/>
                <a:moveTo>
                  <a:pt x="305" y="373"/>
                </a:moveTo>
                <a:cubicBezTo>
                  <a:pt x="305" y="354"/>
                  <a:pt x="286" y="332"/>
                  <a:pt x="267" y="327"/>
                </a:cubicBezTo>
                <a:cubicBezTo>
                  <a:pt x="248" y="323"/>
                  <a:pt x="239" y="331"/>
                  <a:pt x="221" y="369"/>
                </a:cubicBezTo>
                <a:cubicBezTo>
                  <a:pt x="239" y="405"/>
                  <a:pt x="250" y="413"/>
                  <a:pt x="279" y="406"/>
                </a:cubicBezTo>
                <a:cubicBezTo>
                  <a:pt x="296" y="402"/>
                  <a:pt x="304" y="391"/>
                  <a:pt x="305" y="373"/>
                </a:cubicBezTo>
                <a:close/>
                <a:moveTo>
                  <a:pt x="167" y="541"/>
                </a:moveTo>
                <a:cubicBezTo>
                  <a:pt x="174" y="557"/>
                  <a:pt x="202" y="567"/>
                  <a:pt x="221" y="560"/>
                </a:cubicBezTo>
                <a:cubicBezTo>
                  <a:pt x="239" y="552"/>
                  <a:pt x="246" y="533"/>
                  <a:pt x="238" y="514"/>
                </a:cubicBezTo>
                <a:cubicBezTo>
                  <a:pt x="229" y="494"/>
                  <a:pt x="208" y="482"/>
                  <a:pt x="192" y="488"/>
                </a:cubicBezTo>
                <a:cubicBezTo>
                  <a:pt x="174" y="495"/>
                  <a:pt x="161" y="524"/>
                  <a:pt x="167" y="541"/>
                </a:cubicBezTo>
                <a:close/>
                <a:moveTo>
                  <a:pt x="190" y="1078"/>
                </a:moveTo>
                <a:cubicBezTo>
                  <a:pt x="196" y="1054"/>
                  <a:pt x="175" y="1020"/>
                  <a:pt x="151" y="1015"/>
                </a:cubicBezTo>
                <a:cubicBezTo>
                  <a:pt x="120" y="1008"/>
                  <a:pt x="90" y="1032"/>
                  <a:pt x="84" y="1071"/>
                </a:cubicBezTo>
                <a:cubicBezTo>
                  <a:pt x="79" y="1102"/>
                  <a:pt x="93" y="1119"/>
                  <a:pt x="124" y="1123"/>
                </a:cubicBezTo>
                <a:cubicBezTo>
                  <a:pt x="153" y="1126"/>
                  <a:pt x="185" y="1105"/>
                  <a:pt x="190" y="1078"/>
                </a:cubicBezTo>
                <a:close/>
                <a:moveTo>
                  <a:pt x="6" y="1842"/>
                </a:moveTo>
                <a:cubicBezTo>
                  <a:pt x="5" y="1861"/>
                  <a:pt x="10" y="1881"/>
                  <a:pt x="34" y="1887"/>
                </a:cubicBezTo>
                <a:cubicBezTo>
                  <a:pt x="64" y="1894"/>
                  <a:pt x="81" y="1879"/>
                  <a:pt x="92" y="1849"/>
                </a:cubicBezTo>
                <a:cubicBezTo>
                  <a:pt x="84" y="1836"/>
                  <a:pt x="75" y="1822"/>
                  <a:pt x="65" y="1806"/>
                </a:cubicBezTo>
                <a:cubicBezTo>
                  <a:pt x="39" y="1812"/>
                  <a:pt x="9" y="1806"/>
                  <a:pt x="6" y="1842"/>
                </a:cubicBezTo>
                <a:close/>
                <a:moveTo>
                  <a:pt x="1416" y="1917"/>
                </a:moveTo>
                <a:cubicBezTo>
                  <a:pt x="1432" y="1908"/>
                  <a:pt x="1443" y="1899"/>
                  <a:pt x="1437" y="1881"/>
                </a:cubicBezTo>
                <a:cubicBezTo>
                  <a:pt x="1433" y="1870"/>
                  <a:pt x="1426" y="1861"/>
                  <a:pt x="1411" y="1863"/>
                </a:cubicBezTo>
                <a:cubicBezTo>
                  <a:pt x="1401" y="1864"/>
                  <a:pt x="1388" y="1865"/>
                  <a:pt x="1386" y="1878"/>
                </a:cubicBezTo>
                <a:cubicBezTo>
                  <a:pt x="1383" y="1899"/>
                  <a:pt x="1399" y="1908"/>
                  <a:pt x="1416" y="1917"/>
                </a:cubicBezTo>
                <a:close/>
                <a:moveTo>
                  <a:pt x="103" y="346"/>
                </a:moveTo>
                <a:cubicBezTo>
                  <a:pt x="98" y="363"/>
                  <a:pt x="103" y="376"/>
                  <a:pt x="120" y="384"/>
                </a:cubicBezTo>
                <a:cubicBezTo>
                  <a:pt x="140" y="394"/>
                  <a:pt x="158" y="387"/>
                  <a:pt x="178" y="358"/>
                </a:cubicBezTo>
                <a:cubicBezTo>
                  <a:pt x="172" y="347"/>
                  <a:pt x="166" y="335"/>
                  <a:pt x="159" y="322"/>
                </a:cubicBezTo>
                <a:cubicBezTo>
                  <a:pt x="116" y="320"/>
                  <a:pt x="108" y="324"/>
                  <a:pt x="103" y="346"/>
                </a:cubicBezTo>
                <a:close/>
                <a:moveTo>
                  <a:pt x="131" y="1384"/>
                </a:moveTo>
                <a:cubicBezTo>
                  <a:pt x="137" y="1350"/>
                  <a:pt x="119" y="1330"/>
                  <a:pt x="88" y="1319"/>
                </a:cubicBezTo>
                <a:cubicBezTo>
                  <a:pt x="42" y="1334"/>
                  <a:pt x="30" y="1347"/>
                  <a:pt x="35" y="1379"/>
                </a:cubicBezTo>
                <a:cubicBezTo>
                  <a:pt x="38" y="1401"/>
                  <a:pt x="47" y="1415"/>
                  <a:pt x="70" y="1418"/>
                </a:cubicBezTo>
                <a:cubicBezTo>
                  <a:pt x="95" y="1421"/>
                  <a:pt x="128" y="1405"/>
                  <a:pt x="131" y="1384"/>
                </a:cubicBezTo>
                <a:close/>
                <a:moveTo>
                  <a:pt x="62" y="351"/>
                </a:moveTo>
                <a:cubicBezTo>
                  <a:pt x="71" y="333"/>
                  <a:pt x="57" y="316"/>
                  <a:pt x="25" y="308"/>
                </a:cubicBezTo>
                <a:cubicBezTo>
                  <a:pt x="8" y="344"/>
                  <a:pt x="9" y="359"/>
                  <a:pt x="28" y="366"/>
                </a:cubicBezTo>
                <a:cubicBezTo>
                  <a:pt x="45" y="372"/>
                  <a:pt x="56" y="365"/>
                  <a:pt x="62" y="351"/>
                </a:cubicBezTo>
                <a:close/>
                <a:moveTo>
                  <a:pt x="45" y="56"/>
                </a:moveTo>
                <a:cubicBezTo>
                  <a:pt x="61" y="51"/>
                  <a:pt x="70" y="30"/>
                  <a:pt x="64" y="15"/>
                </a:cubicBezTo>
                <a:cubicBezTo>
                  <a:pt x="63" y="11"/>
                  <a:pt x="60" y="8"/>
                  <a:pt x="57" y="5"/>
                </a:cubicBezTo>
                <a:cubicBezTo>
                  <a:pt x="12" y="5"/>
                  <a:pt x="12" y="5"/>
                  <a:pt x="12" y="5"/>
                </a:cubicBezTo>
                <a:cubicBezTo>
                  <a:pt x="5" y="13"/>
                  <a:pt x="0" y="23"/>
                  <a:pt x="3" y="32"/>
                </a:cubicBezTo>
                <a:cubicBezTo>
                  <a:pt x="7" y="49"/>
                  <a:pt x="29" y="62"/>
                  <a:pt x="45" y="56"/>
                </a:cubicBezTo>
                <a:close/>
                <a:moveTo>
                  <a:pt x="29" y="213"/>
                </a:moveTo>
                <a:cubicBezTo>
                  <a:pt x="35" y="192"/>
                  <a:pt x="24" y="177"/>
                  <a:pt x="1" y="168"/>
                </a:cubicBezTo>
                <a:cubicBezTo>
                  <a:pt x="1" y="238"/>
                  <a:pt x="1" y="238"/>
                  <a:pt x="1" y="238"/>
                </a:cubicBezTo>
                <a:cubicBezTo>
                  <a:pt x="16" y="239"/>
                  <a:pt x="26" y="226"/>
                  <a:pt x="29" y="213"/>
                </a:cubicBezTo>
                <a:close/>
                <a:moveTo>
                  <a:pt x="108" y="245"/>
                </a:moveTo>
                <a:cubicBezTo>
                  <a:pt x="130" y="281"/>
                  <a:pt x="136" y="282"/>
                  <a:pt x="167" y="251"/>
                </a:cubicBezTo>
                <a:cubicBezTo>
                  <a:pt x="163" y="241"/>
                  <a:pt x="160" y="229"/>
                  <a:pt x="157" y="219"/>
                </a:cubicBezTo>
                <a:cubicBezTo>
                  <a:pt x="133" y="215"/>
                  <a:pt x="116" y="219"/>
                  <a:pt x="108" y="245"/>
                </a:cubicBezTo>
                <a:close/>
                <a:moveTo>
                  <a:pt x="44" y="655"/>
                </a:moveTo>
                <a:cubicBezTo>
                  <a:pt x="47" y="671"/>
                  <a:pt x="60" y="686"/>
                  <a:pt x="73" y="698"/>
                </a:cubicBezTo>
                <a:cubicBezTo>
                  <a:pt x="85" y="708"/>
                  <a:pt x="115" y="700"/>
                  <a:pt x="127" y="688"/>
                </a:cubicBezTo>
                <a:cubicBezTo>
                  <a:pt x="139" y="675"/>
                  <a:pt x="140" y="661"/>
                  <a:pt x="130" y="646"/>
                </a:cubicBezTo>
                <a:cubicBezTo>
                  <a:pt x="119" y="630"/>
                  <a:pt x="109" y="614"/>
                  <a:pt x="97" y="595"/>
                </a:cubicBezTo>
                <a:cubicBezTo>
                  <a:pt x="82" y="603"/>
                  <a:pt x="75" y="607"/>
                  <a:pt x="68" y="611"/>
                </a:cubicBezTo>
                <a:cubicBezTo>
                  <a:pt x="49" y="620"/>
                  <a:pt x="39" y="637"/>
                  <a:pt x="44" y="655"/>
                </a:cubicBezTo>
                <a:close/>
                <a:moveTo>
                  <a:pt x="74" y="431"/>
                </a:moveTo>
                <a:cubicBezTo>
                  <a:pt x="73" y="448"/>
                  <a:pt x="73" y="463"/>
                  <a:pt x="72" y="476"/>
                </a:cubicBezTo>
                <a:cubicBezTo>
                  <a:pt x="87" y="487"/>
                  <a:pt x="101" y="499"/>
                  <a:pt x="114" y="482"/>
                </a:cubicBezTo>
                <a:cubicBezTo>
                  <a:pt x="121" y="472"/>
                  <a:pt x="125" y="455"/>
                  <a:pt x="122" y="444"/>
                </a:cubicBezTo>
                <a:cubicBezTo>
                  <a:pt x="116" y="423"/>
                  <a:pt x="97" y="427"/>
                  <a:pt x="74" y="431"/>
                </a:cubicBezTo>
                <a:close/>
                <a:moveTo>
                  <a:pt x="130" y="175"/>
                </a:moveTo>
                <a:cubicBezTo>
                  <a:pt x="147" y="167"/>
                  <a:pt x="155" y="143"/>
                  <a:pt x="147" y="124"/>
                </a:cubicBezTo>
                <a:cubicBezTo>
                  <a:pt x="138" y="103"/>
                  <a:pt x="116" y="94"/>
                  <a:pt x="95" y="102"/>
                </a:cubicBezTo>
                <a:cubicBezTo>
                  <a:pt x="75" y="110"/>
                  <a:pt x="64" y="135"/>
                  <a:pt x="73" y="154"/>
                </a:cubicBezTo>
                <a:cubicBezTo>
                  <a:pt x="81" y="173"/>
                  <a:pt x="110" y="184"/>
                  <a:pt x="130" y="175"/>
                </a:cubicBezTo>
                <a:close/>
                <a:moveTo>
                  <a:pt x="268" y="1513"/>
                </a:moveTo>
                <a:cubicBezTo>
                  <a:pt x="266" y="1486"/>
                  <a:pt x="273" y="1459"/>
                  <a:pt x="243" y="1447"/>
                </a:cubicBezTo>
                <a:cubicBezTo>
                  <a:pt x="184" y="1459"/>
                  <a:pt x="173" y="1467"/>
                  <a:pt x="178" y="1494"/>
                </a:cubicBezTo>
                <a:cubicBezTo>
                  <a:pt x="184" y="1524"/>
                  <a:pt x="208" y="1530"/>
                  <a:pt x="268" y="1513"/>
                </a:cubicBezTo>
                <a:close/>
                <a:moveTo>
                  <a:pt x="843" y="520"/>
                </a:moveTo>
                <a:cubicBezTo>
                  <a:pt x="819" y="533"/>
                  <a:pt x="813" y="543"/>
                  <a:pt x="817" y="561"/>
                </a:cubicBezTo>
                <a:cubicBezTo>
                  <a:pt x="821" y="575"/>
                  <a:pt x="830" y="581"/>
                  <a:pt x="844" y="580"/>
                </a:cubicBezTo>
                <a:cubicBezTo>
                  <a:pt x="861" y="578"/>
                  <a:pt x="871" y="562"/>
                  <a:pt x="872" y="537"/>
                </a:cubicBezTo>
                <a:cubicBezTo>
                  <a:pt x="863" y="531"/>
                  <a:pt x="852" y="526"/>
                  <a:pt x="843" y="520"/>
                </a:cubicBezTo>
                <a:close/>
                <a:moveTo>
                  <a:pt x="714" y="105"/>
                </a:moveTo>
                <a:cubicBezTo>
                  <a:pt x="710" y="130"/>
                  <a:pt x="728" y="139"/>
                  <a:pt x="748" y="150"/>
                </a:cubicBezTo>
                <a:cubicBezTo>
                  <a:pt x="765" y="139"/>
                  <a:pt x="778" y="129"/>
                  <a:pt x="771" y="109"/>
                </a:cubicBezTo>
                <a:cubicBezTo>
                  <a:pt x="767" y="97"/>
                  <a:pt x="758" y="86"/>
                  <a:pt x="742" y="88"/>
                </a:cubicBezTo>
                <a:cubicBezTo>
                  <a:pt x="730" y="90"/>
                  <a:pt x="716" y="90"/>
                  <a:pt x="714" y="105"/>
                </a:cubicBezTo>
                <a:close/>
                <a:moveTo>
                  <a:pt x="846" y="104"/>
                </a:moveTo>
                <a:cubicBezTo>
                  <a:pt x="854" y="99"/>
                  <a:pt x="863" y="90"/>
                  <a:pt x="863" y="83"/>
                </a:cubicBezTo>
                <a:cubicBezTo>
                  <a:pt x="863" y="64"/>
                  <a:pt x="849" y="57"/>
                  <a:pt x="832" y="57"/>
                </a:cubicBezTo>
                <a:cubicBezTo>
                  <a:pt x="818" y="69"/>
                  <a:pt x="811" y="81"/>
                  <a:pt x="820" y="98"/>
                </a:cubicBezTo>
                <a:cubicBezTo>
                  <a:pt x="826" y="108"/>
                  <a:pt x="837" y="110"/>
                  <a:pt x="846" y="104"/>
                </a:cubicBezTo>
                <a:close/>
                <a:moveTo>
                  <a:pt x="740" y="362"/>
                </a:moveTo>
                <a:cubicBezTo>
                  <a:pt x="727" y="367"/>
                  <a:pt x="718" y="385"/>
                  <a:pt x="722" y="397"/>
                </a:cubicBezTo>
                <a:cubicBezTo>
                  <a:pt x="727" y="411"/>
                  <a:pt x="750" y="419"/>
                  <a:pt x="765" y="414"/>
                </a:cubicBezTo>
                <a:cubicBezTo>
                  <a:pt x="778" y="408"/>
                  <a:pt x="781" y="399"/>
                  <a:pt x="773" y="380"/>
                </a:cubicBezTo>
                <a:cubicBezTo>
                  <a:pt x="766" y="363"/>
                  <a:pt x="755" y="357"/>
                  <a:pt x="740" y="362"/>
                </a:cubicBezTo>
                <a:close/>
                <a:moveTo>
                  <a:pt x="803" y="226"/>
                </a:moveTo>
                <a:cubicBezTo>
                  <a:pt x="819" y="226"/>
                  <a:pt x="819" y="211"/>
                  <a:pt x="821" y="196"/>
                </a:cubicBezTo>
                <a:cubicBezTo>
                  <a:pt x="809" y="187"/>
                  <a:pt x="799" y="173"/>
                  <a:pt x="784" y="186"/>
                </a:cubicBezTo>
                <a:cubicBezTo>
                  <a:pt x="779" y="191"/>
                  <a:pt x="776" y="204"/>
                  <a:pt x="779" y="208"/>
                </a:cubicBezTo>
                <a:cubicBezTo>
                  <a:pt x="785" y="216"/>
                  <a:pt x="795" y="225"/>
                  <a:pt x="803" y="226"/>
                </a:cubicBezTo>
                <a:close/>
                <a:moveTo>
                  <a:pt x="796" y="679"/>
                </a:moveTo>
                <a:cubicBezTo>
                  <a:pt x="807" y="696"/>
                  <a:pt x="818" y="697"/>
                  <a:pt x="845" y="686"/>
                </a:cubicBezTo>
                <a:cubicBezTo>
                  <a:pt x="849" y="676"/>
                  <a:pt x="853" y="666"/>
                  <a:pt x="857" y="654"/>
                </a:cubicBezTo>
                <a:cubicBezTo>
                  <a:pt x="832" y="632"/>
                  <a:pt x="814" y="628"/>
                  <a:pt x="800" y="640"/>
                </a:cubicBezTo>
                <a:cubicBezTo>
                  <a:pt x="789" y="649"/>
                  <a:pt x="787" y="667"/>
                  <a:pt x="796" y="679"/>
                </a:cubicBezTo>
                <a:close/>
                <a:moveTo>
                  <a:pt x="854" y="1647"/>
                </a:moveTo>
                <a:cubicBezTo>
                  <a:pt x="874" y="1601"/>
                  <a:pt x="871" y="1578"/>
                  <a:pt x="842" y="1561"/>
                </a:cubicBezTo>
                <a:cubicBezTo>
                  <a:pt x="817" y="1548"/>
                  <a:pt x="803" y="1557"/>
                  <a:pt x="777" y="1605"/>
                </a:cubicBezTo>
                <a:cubicBezTo>
                  <a:pt x="799" y="1654"/>
                  <a:pt x="802" y="1656"/>
                  <a:pt x="854" y="1647"/>
                </a:cubicBezTo>
                <a:close/>
                <a:moveTo>
                  <a:pt x="829" y="1441"/>
                </a:moveTo>
                <a:cubicBezTo>
                  <a:pt x="821" y="1426"/>
                  <a:pt x="802" y="1411"/>
                  <a:pt x="787" y="1408"/>
                </a:cubicBezTo>
                <a:cubicBezTo>
                  <a:pt x="757" y="1402"/>
                  <a:pt x="749" y="1428"/>
                  <a:pt x="740" y="1459"/>
                </a:cubicBezTo>
                <a:cubicBezTo>
                  <a:pt x="761" y="1470"/>
                  <a:pt x="779" y="1480"/>
                  <a:pt x="795" y="1489"/>
                </a:cubicBezTo>
                <a:cubicBezTo>
                  <a:pt x="818" y="1477"/>
                  <a:pt x="842" y="1468"/>
                  <a:pt x="829" y="1441"/>
                </a:cubicBezTo>
                <a:close/>
                <a:moveTo>
                  <a:pt x="697" y="61"/>
                </a:moveTo>
                <a:cubicBezTo>
                  <a:pt x="704" y="55"/>
                  <a:pt x="712" y="48"/>
                  <a:pt x="723" y="39"/>
                </a:cubicBezTo>
                <a:cubicBezTo>
                  <a:pt x="719" y="28"/>
                  <a:pt x="718" y="15"/>
                  <a:pt x="712" y="5"/>
                </a:cubicBezTo>
                <a:cubicBezTo>
                  <a:pt x="654" y="5"/>
                  <a:pt x="654" y="5"/>
                  <a:pt x="654" y="5"/>
                </a:cubicBezTo>
                <a:cubicBezTo>
                  <a:pt x="649" y="16"/>
                  <a:pt x="651" y="32"/>
                  <a:pt x="660" y="44"/>
                </a:cubicBezTo>
                <a:cubicBezTo>
                  <a:pt x="669" y="56"/>
                  <a:pt x="681" y="63"/>
                  <a:pt x="697" y="61"/>
                </a:cubicBezTo>
                <a:close/>
                <a:moveTo>
                  <a:pt x="443" y="1378"/>
                </a:moveTo>
                <a:cubicBezTo>
                  <a:pt x="419" y="1356"/>
                  <a:pt x="393" y="1362"/>
                  <a:pt x="368" y="1385"/>
                </a:cubicBezTo>
                <a:cubicBezTo>
                  <a:pt x="366" y="1420"/>
                  <a:pt x="372" y="1449"/>
                  <a:pt x="408" y="1454"/>
                </a:cubicBezTo>
                <a:cubicBezTo>
                  <a:pt x="421" y="1456"/>
                  <a:pt x="441" y="1445"/>
                  <a:pt x="451" y="1434"/>
                </a:cubicBezTo>
                <a:cubicBezTo>
                  <a:pt x="468" y="1415"/>
                  <a:pt x="458" y="1391"/>
                  <a:pt x="443" y="1378"/>
                </a:cubicBezTo>
                <a:close/>
                <a:moveTo>
                  <a:pt x="392" y="1083"/>
                </a:moveTo>
                <a:cubicBezTo>
                  <a:pt x="421" y="1085"/>
                  <a:pt x="453" y="1055"/>
                  <a:pt x="458" y="1021"/>
                </a:cubicBezTo>
                <a:cubicBezTo>
                  <a:pt x="462" y="988"/>
                  <a:pt x="433" y="958"/>
                  <a:pt x="393" y="953"/>
                </a:cubicBezTo>
                <a:cubicBezTo>
                  <a:pt x="362" y="950"/>
                  <a:pt x="325" y="979"/>
                  <a:pt x="322" y="1009"/>
                </a:cubicBezTo>
                <a:cubicBezTo>
                  <a:pt x="319" y="1038"/>
                  <a:pt x="359" y="1080"/>
                  <a:pt x="392" y="1083"/>
                </a:cubicBezTo>
                <a:close/>
                <a:moveTo>
                  <a:pt x="386" y="1751"/>
                </a:moveTo>
                <a:cubicBezTo>
                  <a:pt x="388" y="1768"/>
                  <a:pt x="390" y="1786"/>
                  <a:pt x="392" y="1801"/>
                </a:cubicBezTo>
                <a:cubicBezTo>
                  <a:pt x="421" y="1810"/>
                  <a:pt x="445" y="1818"/>
                  <a:pt x="459" y="1791"/>
                </a:cubicBezTo>
                <a:cubicBezTo>
                  <a:pt x="464" y="1782"/>
                  <a:pt x="463" y="1764"/>
                  <a:pt x="457" y="1755"/>
                </a:cubicBezTo>
                <a:cubicBezTo>
                  <a:pt x="439" y="1729"/>
                  <a:pt x="415" y="1737"/>
                  <a:pt x="386" y="1751"/>
                </a:cubicBezTo>
                <a:close/>
                <a:moveTo>
                  <a:pt x="251" y="241"/>
                </a:moveTo>
                <a:cubicBezTo>
                  <a:pt x="261" y="256"/>
                  <a:pt x="281" y="260"/>
                  <a:pt x="296" y="252"/>
                </a:cubicBezTo>
                <a:cubicBezTo>
                  <a:pt x="311" y="243"/>
                  <a:pt x="323" y="231"/>
                  <a:pt x="321" y="212"/>
                </a:cubicBezTo>
                <a:cubicBezTo>
                  <a:pt x="318" y="192"/>
                  <a:pt x="306" y="186"/>
                  <a:pt x="264" y="184"/>
                </a:cubicBezTo>
                <a:cubicBezTo>
                  <a:pt x="248" y="202"/>
                  <a:pt x="236" y="219"/>
                  <a:pt x="251" y="241"/>
                </a:cubicBezTo>
                <a:close/>
                <a:moveTo>
                  <a:pt x="616" y="282"/>
                </a:moveTo>
                <a:cubicBezTo>
                  <a:pt x="620" y="295"/>
                  <a:pt x="635" y="301"/>
                  <a:pt x="660" y="298"/>
                </a:cubicBezTo>
                <a:cubicBezTo>
                  <a:pt x="672" y="270"/>
                  <a:pt x="673" y="255"/>
                  <a:pt x="659" y="249"/>
                </a:cubicBezTo>
                <a:cubicBezTo>
                  <a:pt x="648" y="244"/>
                  <a:pt x="633" y="245"/>
                  <a:pt x="622" y="249"/>
                </a:cubicBezTo>
                <a:cubicBezTo>
                  <a:pt x="609" y="255"/>
                  <a:pt x="613" y="270"/>
                  <a:pt x="616" y="282"/>
                </a:cubicBezTo>
                <a:close/>
                <a:moveTo>
                  <a:pt x="531" y="291"/>
                </a:moveTo>
                <a:cubicBezTo>
                  <a:pt x="567" y="275"/>
                  <a:pt x="570" y="253"/>
                  <a:pt x="561" y="227"/>
                </a:cubicBezTo>
                <a:cubicBezTo>
                  <a:pt x="547" y="213"/>
                  <a:pt x="532" y="214"/>
                  <a:pt x="516" y="224"/>
                </a:cubicBezTo>
                <a:cubicBezTo>
                  <a:pt x="497" y="237"/>
                  <a:pt x="499" y="255"/>
                  <a:pt x="506" y="282"/>
                </a:cubicBezTo>
                <a:cubicBezTo>
                  <a:pt x="513" y="284"/>
                  <a:pt x="524" y="288"/>
                  <a:pt x="531" y="291"/>
                </a:cubicBezTo>
                <a:close/>
                <a:moveTo>
                  <a:pt x="585" y="151"/>
                </a:moveTo>
                <a:cubicBezTo>
                  <a:pt x="599" y="151"/>
                  <a:pt x="610" y="144"/>
                  <a:pt x="614" y="129"/>
                </a:cubicBezTo>
                <a:cubicBezTo>
                  <a:pt x="620" y="109"/>
                  <a:pt x="616" y="101"/>
                  <a:pt x="586" y="83"/>
                </a:cubicBezTo>
                <a:cubicBezTo>
                  <a:pt x="560" y="95"/>
                  <a:pt x="555" y="103"/>
                  <a:pt x="559" y="122"/>
                </a:cubicBezTo>
                <a:cubicBezTo>
                  <a:pt x="562" y="138"/>
                  <a:pt x="573" y="151"/>
                  <a:pt x="585" y="151"/>
                </a:cubicBezTo>
                <a:close/>
                <a:moveTo>
                  <a:pt x="201" y="1297"/>
                </a:moveTo>
                <a:cubicBezTo>
                  <a:pt x="225" y="1303"/>
                  <a:pt x="254" y="1283"/>
                  <a:pt x="258" y="1259"/>
                </a:cubicBezTo>
                <a:cubicBezTo>
                  <a:pt x="261" y="1237"/>
                  <a:pt x="241" y="1212"/>
                  <a:pt x="219" y="1210"/>
                </a:cubicBezTo>
                <a:cubicBezTo>
                  <a:pt x="198" y="1208"/>
                  <a:pt x="176" y="1226"/>
                  <a:pt x="172" y="1246"/>
                </a:cubicBezTo>
                <a:cubicBezTo>
                  <a:pt x="168" y="1267"/>
                  <a:pt x="183" y="1293"/>
                  <a:pt x="201" y="1297"/>
                </a:cubicBezTo>
                <a:close/>
                <a:moveTo>
                  <a:pt x="1042" y="1524"/>
                </a:moveTo>
                <a:cubicBezTo>
                  <a:pt x="1016" y="1528"/>
                  <a:pt x="990" y="1530"/>
                  <a:pt x="959" y="1534"/>
                </a:cubicBezTo>
                <a:cubicBezTo>
                  <a:pt x="959" y="1557"/>
                  <a:pt x="960" y="1568"/>
                  <a:pt x="959" y="1579"/>
                </a:cubicBezTo>
                <a:cubicBezTo>
                  <a:pt x="958" y="1608"/>
                  <a:pt x="974" y="1631"/>
                  <a:pt x="998" y="1637"/>
                </a:cubicBezTo>
                <a:cubicBezTo>
                  <a:pt x="1021" y="1642"/>
                  <a:pt x="1048" y="1636"/>
                  <a:pt x="1070" y="1628"/>
                </a:cubicBezTo>
                <a:cubicBezTo>
                  <a:pt x="1091" y="1620"/>
                  <a:pt x="1100" y="1577"/>
                  <a:pt x="1092" y="1554"/>
                </a:cubicBezTo>
                <a:cubicBezTo>
                  <a:pt x="1083" y="1531"/>
                  <a:pt x="1067" y="1521"/>
                  <a:pt x="1042" y="1524"/>
                </a:cubicBezTo>
                <a:close/>
                <a:moveTo>
                  <a:pt x="760" y="1834"/>
                </a:moveTo>
                <a:cubicBezTo>
                  <a:pt x="744" y="1845"/>
                  <a:pt x="727" y="1857"/>
                  <a:pt x="711" y="1868"/>
                </a:cubicBezTo>
                <a:cubicBezTo>
                  <a:pt x="711" y="1916"/>
                  <a:pt x="722" y="1933"/>
                  <a:pt x="754" y="1941"/>
                </a:cubicBezTo>
                <a:cubicBezTo>
                  <a:pt x="779" y="1947"/>
                  <a:pt x="796" y="1936"/>
                  <a:pt x="805" y="1913"/>
                </a:cubicBezTo>
                <a:cubicBezTo>
                  <a:pt x="815" y="1886"/>
                  <a:pt x="799" y="1857"/>
                  <a:pt x="760" y="1834"/>
                </a:cubicBezTo>
                <a:close/>
                <a:moveTo>
                  <a:pt x="1125" y="345"/>
                </a:moveTo>
                <a:cubicBezTo>
                  <a:pt x="1090" y="343"/>
                  <a:pt x="1084" y="346"/>
                  <a:pt x="1080" y="364"/>
                </a:cubicBezTo>
                <a:cubicBezTo>
                  <a:pt x="1077" y="377"/>
                  <a:pt x="1081" y="388"/>
                  <a:pt x="1093" y="394"/>
                </a:cubicBezTo>
                <a:cubicBezTo>
                  <a:pt x="1110" y="402"/>
                  <a:pt x="1124" y="396"/>
                  <a:pt x="1139" y="374"/>
                </a:cubicBezTo>
                <a:cubicBezTo>
                  <a:pt x="1135" y="365"/>
                  <a:pt x="1130" y="355"/>
                  <a:pt x="1125" y="345"/>
                </a:cubicBezTo>
                <a:close/>
                <a:moveTo>
                  <a:pt x="1173" y="532"/>
                </a:moveTo>
                <a:cubicBezTo>
                  <a:pt x="1187" y="526"/>
                  <a:pt x="1193" y="511"/>
                  <a:pt x="1186" y="496"/>
                </a:cubicBezTo>
                <a:cubicBezTo>
                  <a:pt x="1180" y="480"/>
                  <a:pt x="1163" y="471"/>
                  <a:pt x="1150" y="476"/>
                </a:cubicBezTo>
                <a:cubicBezTo>
                  <a:pt x="1136" y="481"/>
                  <a:pt x="1126" y="504"/>
                  <a:pt x="1131" y="517"/>
                </a:cubicBezTo>
                <a:cubicBezTo>
                  <a:pt x="1136" y="530"/>
                  <a:pt x="1158" y="538"/>
                  <a:pt x="1173" y="532"/>
                </a:cubicBezTo>
                <a:close/>
                <a:moveTo>
                  <a:pt x="865" y="2031"/>
                </a:moveTo>
                <a:cubicBezTo>
                  <a:pt x="870" y="2055"/>
                  <a:pt x="897" y="2072"/>
                  <a:pt x="924" y="2068"/>
                </a:cubicBezTo>
                <a:cubicBezTo>
                  <a:pt x="958" y="2064"/>
                  <a:pt x="969" y="2048"/>
                  <a:pt x="973" y="1996"/>
                </a:cubicBezTo>
                <a:cubicBezTo>
                  <a:pt x="960" y="1982"/>
                  <a:pt x="947" y="1968"/>
                  <a:pt x="933" y="1952"/>
                </a:cubicBezTo>
                <a:cubicBezTo>
                  <a:pt x="878" y="1974"/>
                  <a:pt x="857" y="1999"/>
                  <a:pt x="865" y="2031"/>
                </a:cubicBezTo>
                <a:close/>
                <a:moveTo>
                  <a:pt x="881" y="1757"/>
                </a:moveTo>
                <a:cubicBezTo>
                  <a:pt x="851" y="1708"/>
                  <a:pt x="848" y="1707"/>
                  <a:pt x="799" y="1729"/>
                </a:cubicBezTo>
                <a:cubicBezTo>
                  <a:pt x="798" y="1758"/>
                  <a:pt x="805" y="1783"/>
                  <a:pt x="837" y="1791"/>
                </a:cubicBezTo>
                <a:cubicBezTo>
                  <a:pt x="862" y="1796"/>
                  <a:pt x="877" y="1782"/>
                  <a:pt x="881" y="1757"/>
                </a:cubicBezTo>
                <a:close/>
                <a:moveTo>
                  <a:pt x="1187" y="991"/>
                </a:moveTo>
                <a:cubicBezTo>
                  <a:pt x="1209" y="997"/>
                  <a:pt x="1247" y="971"/>
                  <a:pt x="1254" y="946"/>
                </a:cubicBezTo>
                <a:cubicBezTo>
                  <a:pt x="1260" y="924"/>
                  <a:pt x="1241" y="895"/>
                  <a:pt x="1215" y="887"/>
                </a:cubicBezTo>
                <a:cubicBezTo>
                  <a:pt x="1190" y="879"/>
                  <a:pt x="1163" y="897"/>
                  <a:pt x="1154" y="928"/>
                </a:cubicBezTo>
                <a:cubicBezTo>
                  <a:pt x="1146" y="951"/>
                  <a:pt x="1164" y="984"/>
                  <a:pt x="1187" y="991"/>
                </a:cubicBezTo>
                <a:close/>
                <a:moveTo>
                  <a:pt x="1018" y="1758"/>
                </a:moveTo>
                <a:cubicBezTo>
                  <a:pt x="994" y="1755"/>
                  <a:pt x="970" y="1779"/>
                  <a:pt x="966" y="1810"/>
                </a:cubicBezTo>
                <a:cubicBezTo>
                  <a:pt x="961" y="1839"/>
                  <a:pt x="978" y="1861"/>
                  <a:pt x="1005" y="1863"/>
                </a:cubicBezTo>
                <a:cubicBezTo>
                  <a:pt x="1038" y="1865"/>
                  <a:pt x="1066" y="1845"/>
                  <a:pt x="1068" y="1817"/>
                </a:cubicBezTo>
                <a:cubicBezTo>
                  <a:pt x="1071" y="1789"/>
                  <a:pt x="1047" y="1761"/>
                  <a:pt x="1018" y="1758"/>
                </a:cubicBezTo>
                <a:close/>
                <a:moveTo>
                  <a:pt x="1075" y="560"/>
                </a:moveTo>
                <a:cubicBezTo>
                  <a:pt x="1064" y="566"/>
                  <a:pt x="1058" y="570"/>
                  <a:pt x="1053" y="572"/>
                </a:cubicBezTo>
                <a:cubicBezTo>
                  <a:pt x="1038" y="579"/>
                  <a:pt x="1030" y="593"/>
                  <a:pt x="1033" y="607"/>
                </a:cubicBezTo>
                <a:cubicBezTo>
                  <a:pt x="1037" y="619"/>
                  <a:pt x="1046" y="632"/>
                  <a:pt x="1057" y="641"/>
                </a:cubicBezTo>
                <a:cubicBezTo>
                  <a:pt x="1066" y="649"/>
                  <a:pt x="1090" y="643"/>
                  <a:pt x="1099" y="633"/>
                </a:cubicBezTo>
                <a:cubicBezTo>
                  <a:pt x="1109" y="623"/>
                  <a:pt x="1109" y="612"/>
                  <a:pt x="1101" y="600"/>
                </a:cubicBezTo>
                <a:cubicBezTo>
                  <a:pt x="1093" y="588"/>
                  <a:pt x="1085" y="575"/>
                  <a:pt x="1075" y="560"/>
                </a:cubicBezTo>
                <a:close/>
                <a:moveTo>
                  <a:pt x="1371" y="2155"/>
                </a:moveTo>
                <a:cubicBezTo>
                  <a:pt x="1361" y="2149"/>
                  <a:pt x="1339" y="2151"/>
                  <a:pt x="1331" y="2162"/>
                </a:cubicBezTo>
                <a:cubicBezTo>
                  <a:pt x="1330" y="2162"/>
                  <a:pt x="1330" y="2163"/>
                  <a:pt x="1329" y="2163"/>
                </a:cubicBezTo>
                <a:cubicBezTo>
                  <a:pt x="1380" y="2163"/>
                  <a:pt x="1380" y="2163"/>
                  <a:pt x="1380" y="2163"/>
                </a:cubicBezTo>
                <a:cubicBezTo>
                  <a:pt x="1378" y="2160"/>
                  <a:pt x="1375" y="2158"/>
                  <a:pt x="1371" y="2155"/>
                </a:cubicBezTo>
                <a:close/>
                <a:moveTo>
                  <a:pt x="1248" y="1161"/>
                </a:moveTo>
                <a:cubicBezTo>
                  <a:pt x="1255" y="1139"/>
                  <a:pt x="1243" y="1112"/>
                  <a:pt x="1223" y="1103"/>
                </a:cubicBezTo>
                <a:cubicBezTo>
                  <a:pt x="1205" y="1096"/>
                  <a:pt x="1175" y="1107"/>
                  <a:pt x="1168" y="1125"/>
                </a:cubicBezTo>
                <a:cubicBezTo>
                  <a:pt x="1158" y="1148"/>
                  <a:pt x="1173" y="1175"/>
                  <a:pt x="1202" y="1185"/>
                </a:cubicBezTo>
                <a:cubicBezTo>
                  <a:pt x="1226" y="1193"/>
                  <a:pt x="1241" y="1185"/>
                  <a:pt x="1248" y="1161"/>
                </a:cubicBezTo>
                <a:close/>
                <a:moveTo>
                  <a:pt x="1325" y="2080"/>
                </a:moveTo>
                <a:cubicBezTo>
                  <a:pt x="1311" y="2076"/>
                  <a:pt x="1303" y="2082"/>
                  <a:pt x="1296" y="2093"/>
                </a:cubicBezTo>
                <a:cubicBezTo>
                  <a:pt x="1289" y="2104"/>
                  <a:pt x="1293" y="2113"/>
                  <a:pt x="1301" y="2124"/>
                </a:cubicBezTo>
                <a:cubicBezTo>
                  <a:pt x="1316" y="2127"/>
                  <a:pt x="1329" y="2124"/>
                  <a:pt x="1335" y="2111"/>
                </a:cubicBezTo>
                <a:cubicBezTo>
                  <a:pt x="1340" y="2099"/>
                  <a:pt x="1334" y="2088"/>
                  <a:pt x="1325" y="2080"/>
                </a:cubicBezTo>
                <a:close/>
                <a:moveTo>
                  <a:pt x="1352" y="1924"/>
                </a:moveTo>
                <a:cubicBezTo>
                  <a:pt x="1343" y="1928"/>
                  <a:pt x="1335" y="1935"/>
                  <a:pt x="1338" y="1947"/>
                </a:cubicBezTo>
                <a:cubicBezTo>
                  <a:pt x="1342" y="1962"/>
                  <a:pt x="1353" y="1966"/>
                  <a:pt x="1369" y="1964"/>
                </a:cubicBezTo>
                <a:cubicBezTo>
                  <a:pt x="1373" y="1958"/>
                  <a:pt x="1377" y="1950"/>
                  <a:pt x="1382" y="1942"/>
                </a:cubicBezTo>
                <a:cubicBezTo>
                  <a:pt x="1373" y="1932"/>
                  <a:pt x="1369" y="1917"/>
                  <a:pt x="1352" y="1924"/>
                </a:cubicBezTo>
                <a:close/>
                <a:moveTo>
                  <a:pt x="1250" y="1986"/>
                </a:moveTo>
                <a:cubicBezTo>
                  <a:pt x="1238" y="1974"/>
                  <a:pt x="1225" y="1975"/>
                  <a:pt x="1211" y="1983"/>
                </a:cubicBezTo>
                <a:cubicBezTo>
                  <a:pt x="1194" y="1994"/>
                  <a:pt x="1196" y="2010"/>
                  <a:pt x="1202" y="2034"/>
                </a:cubicBezTo>
                <a:cubicBezTo>
                  <a:pt x="1208" y="2037"/>
                  <a:pt x="1218" y="2040"/>
                  <a:pt x="1224" y="2043"/>
                </a:cubicBezTo>
                <a:cubicBezTo>
                  <a:pt x="1256" y="2028"/>
                  <a:pt x="1258" y="2009"/>
                  <a:pt x="1250" y="1986"/>
                </a:cubicBezTo>
                <a:close/>
                <a:moveTo>
                  <a:pt x="1221" y="2099"/>
                </a:moveTo>
                <a:cubicBezTo>
                  <a:pt x="1205" y="2106"/>
                  <a:pt x="1198" y="2117"/>
                  <a:pt x="1205" y="2130"/>
                </a:cubicBezTo>
                <a:cubicBezTo>
                  <a:pt x="1211" y="2143"/>
                  <a:pt x="1227" y="2151"/>
                  <a:pt x="1238" y="2146"/>
                </a:cubicBezTo>
                <a:cubicBezTo>
                  <a:pt x="1252" y="2141"/>
                  <a:pt x="1259" y="2123"/>
                  <a:pt x="1253" y="2109"/>
                </a:cubicBezTo>
                <a:cubicBezTo>
                  <a:pt x="1248" y="2097"/>
                  <a:pt x="1235" y="2093"/>
                  <a:pt x="1221" y="2099"/>
                </a:cubicBezTo>
                <a:close/>
                <a:moveTo>
                  <a:pt x="1273" y="1858"/>
                </a:moveTo>
                <a:cubicBezTo>
                  <a:pt x="1250" y="1869"/>
                  <a:pt x="1245" y="1876"/>
                  <a:pt x="1248" y="1893"/>
                </a:cubicBezTo>
                <a:cubicBezTo>
                  <a:pt x="1251" y="1907"/>
                  <a:pt x="1261" y="1919"/>
                  <a:pt x="1272" y="1919"/>
                </a:cubicBezTo>
                <a:cubicBezTo>
                  <a:pt x="1285" y="1918"/>
                  <a:pt x="1294" y="1912"/>
                  <a:pt x="1298" y="1899"/>
                </a:cubicBezTo>
                <a:cubicBezTo>
                  <a:pt x="1303" y="1881"/>
                  <a:pt x="1299" y="1875"/>
                  <a:pt x="1273" y="1858"/>
                </a:cubicBezTo>
                <a:close/>
                <a:moveTo>
                  <a:pt x="631" y="1475"/>
                </a:moveTo>
                <a:cubicBezTo>
                  <a:pt x="649" y="1458"/>
                  <a:pt x="647" y="1440"/>
                  <a:pt x="634" y="1423"/>
                </a:cubicBezTo>
                <a:cubicBezTo>
                  <a:pt x="617" y="1401"/>
                  <a:pt x="588" y="1408"/>
                  <a:pt x="557" y="1442"/>
                </a:cubicBezTo>
                <a:cubicBezTo>
                  <a:pt x="591" y="1486"/>
                  <a:pt x="610" y="1494"/>
                  <a:pt x="631" y="1475"/>
                </a:cubicBezTo>
                <a:close/>
                <a:moveTo>
                  <a:pt x="458" y="1229"/>
                </a:moveTo>
                <a:cubicBezTo>
                  <a:pt x="459" y="1203"/>
                  <a:pt x="434" y="1178"/>
                  <a:pt x="406" y="1176"/>
                </a:cubicBezTo>
                <a:cubicBezTo>
                  <a:pt x="375" y="1174"/>
                  <a:pt x="349" y="1195"/>
                  <a:pt x="346" y="1227"/>
                </a:cubicBezTo>
                <a:cubicBezTo>
                  <a:pt x="343" y="1256"/>
                  <a:pt x="367" y="1285"/>
                  <a:pt x="396" y="1287"/>
                </a:cubicBezTo>
                <a:cubicBezTo>
                  <a:pt x="426" y="1288"/>
                  <a:pt x="457" y="1259"/>
                  <a:pt x="458" y="1229"/>
                </a:cubicBezTo>
                <a:close/>
                <a:moveTo>
                  <a:pt x="183" y="1644"/>
                </a:moveTo>
                <a:cubicBezTo>
                  <a:pt x="159" y="1655"/>
                  <a:pt x="129" y="1660"/>
                  <a:pt x="138" y="1694"/>
                </a:cubicBezTo>
                <a:cubicBezTo>
                  <a:pt x="141" y="1705"/>
                  <a:pt x="160" y="1720"/>
                  <a:pt x="169" y="1719"/>
                </a:cubicBezTo>
                <a:cubicBezTo>
                  <a:pt x="186" y="1717"/>
                  <a:pt x="208" y="1708"/>
                  <a:pt x="216" y="1695"/>
                </a:cubicBezTo>
                <a:cubicBezTo>
                  <a:pt x="229" y="1671"/>
                  <a:pt x="205" y="1659"/>
                  <a:pt x="183" y="1644"/>
                </a:cubicBezTo>
                <a:close/>
                <a:moveTo>
                  <a:pt x="319" y="1840"/>
                </a:moveTo>
                <a:cubicBezTo>
                  <a:pt x="304" y="1805"/>
                  <a:pt x="278" y="1796"/>
                  <a:pt x="243" y="1803"/>
                </a:cubicBezTo>
                <a:cubicBezTo>
                  <a:pt x="223" y="1855"/>
                  <a:pt x="225" y="1873"/>
                  <a:pt x="251" y="1883"/>
                </a:cubicBezTo>
                <a:cubicBezTo>
                  <a:pt x="280" y="1895"/>
                  <a:pt x="300" y="1882"/>
                  <a:pt x="319" y="1840"/>
                </a:cubicBezTo>
                <a:close/>
                <a:moveTo>
                  <a:pt x="315" y="1642"/>
                </a:moveTo>
                <a:cubicBezTo>
                  <a:pt x="296" y="1640"/>
                  <a:pt x="282" y="1648"/>
                  <a:pt x="284" y="1667"/>
                </a:cubicBezTo>
                <a:cubicBezTo>
                  <a:pt x="285" y="1679"/>
                  <a:pt x="295" y="1691"/>
                  <a:pt x="306" y="1713"/>
                </a:cubicBezTo>
                <a:cubicBezTo>
                  <a:pt x="324" y="1696"/>
                  <a:pt x="340" y="1689"/>
                  <a:pt x="343" y="1678"/>
                </a:cubicBezTo>
                <a:cubicBezTo>
                  <a:pt x="348" y="1659"/>
                  <a:pt x="336" y="1644"/>
                  <a:pt x="315" y="1642"/>
                </a:cubicBezTo>
                <a:close/>
                <a:moveTo>
                  <a:pt x="258" y="2031"/>
                </a:moveTo>
                <a:cubicBezTo>
                  <a:pt x="238" y="2051"/>
                  <a:pt x="242" y="2072"/>
                  <a:pt x="255" y="2094"/>
                </a:cubicBezTo>
                <a:cubicBezTo>
                  <a:pt x="269" y="2116"/>
                  <a:pt x="289" y="2117"/>
                  <a:pt x="314" y="2111"/>
                </a:cubicBezTo>
                <a:cubicBezTo>
                  <a:pt x="333" y="2087"/>
                  <a:pt x="340" y="2063"/>
                  <a:pt x="321" y="2041"/>
                </a:cubicBezTo>
                <a:cubicBezTo>
                  <a:pt x="305" y="2021"/>
                  <a:pt x="281" y="2022"/>
                  <a:pt x="258" y="2031"/>
                </a:cubicBezTo>
                <a:close/>
                <a:moveTo>
                  <a:pt x="747" y="2149"/>
                </a:moveTo>
                <a:cubicBezTo>
                  <a:pt x="732" y="2146"/>
                  <a:pt x="713" y="2153"/>
                  <a:pt x="699" y="2163"/>
                </a:cubicBezTo>
                <a:cubicBezTo>
                  <a:pt x="772" y="2163"/>
                  <a:pt x="772" y="2163"/>
                  <a:pt x="772" y="2163"/>
                </a:cubicBezTo>
                <a:cubicBezTo>
                  <a:pt x="765" y="2155"/>
                  <a:pt x="758" y="2151"/>
                  <a:pt x="747" y="2149"/>
                </a:cubicBezTo>
                <a:close/>
                <a:moveTo>
                  <a:pt x="7" y="1653"/>
                </a:moveTo>
                <a:cubicBezTo>
                  <a:pt x="5" y="1653"/>
                  <a:pt x="3" y="1653"/>
                  <a:pt x="1" y="1652"/>
                </a:cubicBezTo>
                <a:cubicBezTo>
                  <a:pt x="1" y="1750"/>
                  <a:pt x="1" y="1750"/>
                  <a:pt x="1" y="1750"/>
                </a:cubicBezTo>
                <a:cubicBezTo>
                  <a:pt x="18" y="1746"/>
                  <a:pt x="34" y="1734"/>
                  <a:pt x="51" y="1722"/>
                </a:cubicBezTo>
                <a:cubicBezTo>
                  <a:pt x="49" y="1687"/>
                  <a:pt x="43" y="1658"/>
                  <a:pt x="7" y="1653"/>
                </a:cubicBezTo>
                <a:close/>
                <a:moveTo>
                  <a:pt x="25" y="2078"/>
                </a:moveTo>
                <a:cubicBezTo>
                  <a:pt x="15" y="2081"/>
                  <a:pt x="7" y="2086"/>
                  <a:pt x="1" y="2091"/>
                </a:cubicBezTo>
                <a:cubicBezTo>
                  <a:pt x="1" y="2163"/>
                  <a:pt x="1" y="2163"/>
                  <a:pt x="1" y="2163"/>
                </a:cubicBezTo>
                <a:cubicBezTo>
                  <a:pt x="102" y="2163"/>
                  <a:pt x="102" y="2163"/>
                  <a:pt x="102" y="2163"/>
                </a:cubicBezTo>
                <a:cubicBezTo>
                  <a:pt x="101" y="2103"/>
                  <a:pt x="70" y="2084"/>
                  <a:pt x="25" y="2078"/>
                </a:cubicBezTo>
                <a:close/>
                <a:moveTo>
                  <a:pt x="137" y="1941"/>
                </a:moveTo>
                <a:cubicBezTo>
                  <a:pt x="121" y="1954"/>
                  <a:pt x="110" y="1979"/>
                  <a:pt x="109" y="1999"/>
                </a:cubicBezTo>
                <a:cubicBezTo>
                  <a:pt x="107" y="2024"/>
                  <a:pt x="134" y="2031"/>
                  <a:pt x="154" y="2035"/>
                </a:cubicBezTo>
                <a:cubicBezTo>
                  <a:pt x="179" y="2040"/>
                  <a:pt x="200" y="2019"/>
                  <a:pt x="215" y="1979"/>
                </a:cubicBezTo>
                <a:cubicBezTo>
                  <a:pt x="180" y="1937"/>
                  <a:pt x="157" y="1924"/>
                  <a:pt x="137" y="1941"/>
                </a:cubicBezTo>
                <a:close/>
                <a:moveTo>
                  <a:pt x="582" y="1969"/>
                </a:moveTo>
                <a:cubicBezTo>
                  <a:pt x="576" y="2018"/>
                  <a:pt x="583" y="2037"/>
                  <a:pt x="611" y="2049"/>
                </a:cubicBezTo>
                <a:cubicBezTo>
                  <a:pt x="629" y="2056"/>
                  <a:pt x="645" y="2054"/>
                  <a:pt x="657" y="2037"/>
                </a:cubicBezTo>
                <a:cubicBezTo>
                  <a:pt x="671" y="2019"/>
                  <a:pt x="677" y="2000"/>
                  <a:pt x="661" y="1980"/>
                </a:cubicBezTo>
                <a:cubicBezTo>
                  <a:pt x="640" y="1954"/>
                  <a:pt x="614" y="1948"/>
                  <a:pt x="582" y="1969"/>
                </a:cubicBezTo>
                <a:close/>
                <a:moveTo>
                  <a:pt x="655" y="1781"/>
                </a:moveTo>
                <a:cubicBezTo>
                  <a:pt x="652" y="1760"/>
                  <a:pt x="634" y="1755"/>
                  <a:pt x="615" y="1755"/>
                </a:cubicBezTo>
                <a:cubicBezTo>
                  <a:pt x="581" y="1755"/>
                  <a:pt x="573" y="1776"/>
                  <a:pt x="573" y="1806"/>
                </a:cubicBezTo>
                <a:cubicBezTo>
                  <a:pt x="586" y="1817"/>
                  <a:pt x="598" y="1829"/>
                  <a:pt x="609" y="1838"/>
                </a:cubicBezTo>
                <a:cubicBezTo>
                  <a:pt x="648" y="1834"/>
                  <a:pt x="659" y="1811"/>
                  <a:pt x="655" y="1781"/>
                </a:cubicBezTo>
                <a:close/>
                <a:moveTo>
                  <a:pt x="723" y="1625"/>
                </a:moveTo>
                <a:cubicBezTo>
                  <a:pt x="725" y="1604"/>
                  <a:pt x="705" y="1583"/>
                  <a:pt x="679" y="1580"/>
                </a:cubicBezTo>
                <a:cubicBezTo>
                  <a:pt x="655" y="1577"/>
                  <a:pt x="635" y="1594"/>
                  <a:pt x="632" y="1621"/>
                </a:cubicBezTo>
                <a:cubicBezTo>
                  <a:pt x="630" y="1643"/>
                  <a:pt x="651" y="1665"/>
                  <a:pt x="675" y="1666"/>
                </a:cubicBezTo>
                <a:cubicBezTo>
                  <a:pt x="696" y="1667"/>
                  <a:pt x="722" y="1645"/>
                  <a:pt x="723" y="1625"/>
                </a:cubicBezTo>
                <a:close/>
                <a:moveTo>
                  <a:pt x="432" y="2016"/>
                </a:moveTo>
                <a:cubicBezTo>
                  <a:pt x="412" y="2028"/>
                  <a:pt x="396" y="2069"/>
                  <a:pt x="408" y="2093"/>
                </a:cubicBezTo>
                <a:cubicBezTo>
                  <a:pt x="415" y="2108"/>
                  <a:pt x="434" y="2123"/>
                  <a:pt x="450" y="2126"/>
                </a:cubicBezTo>
                <a:cubicBezTo>
                  <a:pt x="477" y="2131"/>
                  <a:pt x="497" y="2100"/>
                  <a:pt x="508" y="2042"/>
                </a:cubicBezTo>
                <a:cubicBezTo>
                  <a:pt x="473" y="2005"/>
                  <a:pt x="458" y="2000"/>
                  <a:pt x="432" y="2016"/>
                </a:cubicBezTo>
                <a:close/>
                <a:moveTo>
                  <a:pt x="481" y="1906"/>
                </a:moveTo>
                <a:cubicBezTo>
                  <a:pt x="483" y="1881"/>
                  <a:pt x="470" y="1869"/>
                  <a:pt x="435" y="1866"/>
                </a:cubicBezTo>
                <a:cubicBezTo>
                  <a:pt x="402" y="1863"/>
                  <a:pt x="384" y="1876"/>
                  <a:pt x="380" y="1904"/>
                </a:cubicBezTo>
                <a:cubicBezTo>
                  <a:pt x="377" y="1927"/>
                  <a:pt x="399" y="1957"/>
                  <a:pt x="421" y="1959"/>
                </a:cubicBezTo>
                <a:cubicBezTo>
                  <a:pt x="446" y="1962"/>
                  <a:pt x="478" y="1934"/>
                  <a:pt x="481" y="1906"/>
                </a:cubicBezTo>
                <a:close/>
                <a:moveTo>
                  <a:pt x="28" y="1567"/>
                </a:moveTo>
                <a:cubicBezTo>
                  <a:pt x="49" y="1566"/>
                  <a:pt x="61" y="1550"/>
                  <a:pt x="58" y="1531"/>
                </a:cubicBezTo>
                <a:cubicBezTo>
                  <a:pt x="56" y="1515"/>
                  <a:pt x="50" y="1493"/>
                  <a:pt x="39" y="1487"/>
                </a:cubicBezTo>
                <a:cubicBezTo>
                  <a:pt x="24" y="1480"/>
                  <a:pt x="12" y="1480"/>
                  <a:pt x="1" y="1485"/>
                </a:cubicBezTo>
                <a:cubicBezTo>
                  <a:pt x="1" y="1561"/>
                  <a:pt x="1" y="1561"/>
                  <a:pt x="1" y="1561"/>
                </a:cubicBezTo>
                <a:cubicBezTo>
                  <a:pt x="8" y="1565"/>
                  <a:pt x="17" y="1567"/>
                  <a:pt x="28" y="1567"/>
                </a:cubicBezTo>
                <a:close/>
                <a:moveTo>
                  <a:pt x="481" y="1649"/>
                </a:moveTo>
                <a:cubicBezTo>
                  <a:pt x="507" y="1681"/>
                  <a:pt x="533" y="1690"/>
                  <a:pt x="544" y="1669"/>
                </a:cubicBezTo>
                <a:cubicBezTo>
                  <a:pt x="551" y="1658"/>
                  <a:pt x="549" y="1635"/>
                  <a:pt x="541" y="1624"/>
                </a:cubicBezTo>
                <a:cubicBezTo>
                  <a:pt x="528" y="1607"/>
                  <a:pt x="507" y="1616"/>
                  <a:pt x="481" y="1649"/>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5/31/2020</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81795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986743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415659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817235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6898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911376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124079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685729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207508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58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611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913551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807322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213869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312102BA-8FB4-4808-8355-FA7F3B9B947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D49E25-CE9A-4438-BB17-B9967ADFA205}"/>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BF60EDA-463D-4015-90FE-DB913C2F66D6}"/>
              </a:ext>
            </a:extLst>
          </p:cNvPr>
          <p:cNvSpPr>
            <a:spLocks noGrp="1" noChangeArrowheads="1"/>
          </p:cNvSpPr>
          <p:nvPr>
            <p:ph type="sldNum" sz="quarter" idx="12"/>
          </p:nvPr>
        </p:nvSpPr>
        <p:spPr/>
        <p:txBody>
          <a:bodyPr/>
          <a:lstStyle>
            <a:lvl1pPr>
              <a:defRPr/>
            </a:lvl1pPr>
          </a:lstStyle>
          <a:p>
            <a:fld id="{8286953F-6196-4624-9801-2FBCF9F6CB34}" type="slidenum">
              <a:rPr lang="en-US" altLang="en-US"/>
              <a:pPr/>
              <a:t>‹#›</a:t>
            </a:fld>
            <a:endParaRPr lang="en-US" altLang="en-US"/>
          </a:p>
        </p:txBody>
      </p:sp>
    </p:spTree>
    <p:extLst>
      <p:ext uri="{BB962C8B-B14F-4D97-AF65-F5344CB8AC3E}">
        <p14:creationId xmlns:p14="http://schemas.microsoft.com/office/powerpoint/2010/main" val="48835338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FF1FC1-75DF-4847-90DC-AC6D00A5C1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730080-9173-482C-BC19-174118DBE7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E76D2F-545D-4705-B9A7-5C52C0842548}"/>
              </a:ext>
            </a:extLst>
          </p:cNvPr>
          <p:cNvSpPr>
            <a:spLocks noGrp="1" noChangeArrowheads="1"/>
          </p:cNvSpPr>
          <p:nvPr>
            <p:ph type="sldNum" sz="quarter" idx="12"/>
          </p:nvPr>
        </p:nvSpPr>
        <p:spPr>
          <a:ln/>
        </p:spPr>
        <p:txBody>
          <a:bodyPr/>
          <a:lstStyle>
            <a:lvl1pPr>
              <a:defRPr/>
            </a:lvl1pPr>
          </a:lstStyle>
          <a:p>
            <a:fld id="{94374550-A1DE-40A8-89ED-1EB60D972A2C}" type="slidenum">
              <a:rPr lang="en-US" altLang="en-US"/>
              <a:pPr/>
              <a:t>‹#›</a:t>
            </a:fld>
            <a:endParaRPr lang="en-US" altLang="en-US"/>
          </a:p>
        </p:txBody>
      </p:sp>
    </p:spTree>
    <p:extLst>
      <p:ext uri="{BB962C8B-B14F-4D97-AF65-F5344CB8AC3E}">
        <p14:creationId xmlns:p14="http://schemas.microsoft.com/office/powerpoint/2010/main" val="98164809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C8E4475-F8AD-4608-BFBE-D970DD6686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C5DC7F-D502-448D-B107-F68A073E60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CFBC94-6673-425D-A11A-0CF5E8249916}"/>
              </a:ext>
            </a:extLst>
          </p:cNvPr>
          <p:cNvSpPr>
            <a:spLocks noGrp="1" noChangeArrowheads="1"/>
          </p:cNvSpPr>
          <p:nvPr>
            <p:ph type="sldNum" sz="quarter" idx="12"/>
          </p:nvPr>
        </p:nvSpPr>
        <p:spPr>
          <a:ln/>
        </p:spPr>
        <p:txBody>
          <a:bodyPr/>
          <a:lstStyle>
            <a:lvl1pPr>
              <a:defRPr/>
            </a:lvl1pPr>
          </a:lstStyle>
          <a:p>
            <a:fld id="{43044A02-98C3-4802-A332-F956B35CF85F}" type="slidenum">
              <a:rPr lang="en-US" altLang="en-US"/>
              <a:pPr/>
              <a:t>‹#›</a:t>
            </a:fld>
            <a:endParaRPr lang="en-US" altLang="en-US"/>
          </a:p>
        </p:txBody>
      </p:sp>
    </p:spTree>
    <p:extLst>
      <p:ext uri="{BB962C8B-B14F-4D97-AF65-F5344CB8AC3E}">
        <p14:creationId xmlns:p14="http://schemas.microsoft.com/office/powerpoint/2010/main" val="292534708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07B85C0-FC87-4845-BF88-4DBD7B8F6C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B50777-1802-4DD5-B07E-1105F98C13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92A6C94-753E-4D0F-A47A-1F9BAA0CC8CA}"/>
              </a:ext>
            </a:extLst>
          </p:cNvPr>
          <p:cNvSpPr>
            <a:spLocks noGrp="1" noChangeArrowheads="1"/>
          </p:cNvSpPr>
          <p:nvPr>
            <p:ph type="sldNum" sz="quarter" idx="12"/>
          </p:nvPr>
        </p:nvSpPr>
        <p:spPr>
          <a:ln/>
        </p:spPr>
        <p:txBody>
          <a:bodyPr/>
          <a:lstStyle>
            <a:lvl1pPr>
              <a:defRPr/>
            </a:lvl1pPr>
          </a:lstStyle>
          <a:p>
            <a:fld id="{FE4D15E1-F229-4073-A816-1E37203ED8EB}" type="slidenum">
              <a:rPr lang="en-US" altLang="en-US"/>
              <a:pPr/>
              <a:t>‹#›</a:t>
            </a:fld>
            <a:endParaRPr lang="en-US" altLang="en-US"/>
          </a:p>
        </p:txBody>
      </p:sp>
    </p:spTree>
    <p:extLst>
      <p:ext uri="{BB962C8B-B14F-4D97-AF65-F5344CB8AC3E}">
        <p14:creationId xmlns:p14="http://schemas.microsoft.com/office/powerpoint/2010/main" val="293127364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E891C0-9F55-47C5-AF1C-31426BBA3FB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1B756F2-D63B-4A6B-8EFA-AC201A70B7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0EF8273-BC4D-430F-A84E-1CDE50732BEA}"/>
              </a:ext>
            </a:extLst>
          </p:cNvPr>
          <p:cNvSpPr>
            <a:spLocks noGrp="1" noChangeArrowheads="1"/>
          </p:cNvSpPr>
          <p:nvPr>
            <p:ph type="sldNum" sz="quarter" idx="12"/>
          </p:nvPr>
        </p:nvSpPr>
        <p:spPr>
          <a:ln/>
        </p:spPr>
        <p:txBody>
          <a:bodyPr/>
          <a:lstStyle>
            <a:lvl1pPr>
              <a:defRPr/>
            </a:lvl1pPr>
          </a:lstStyle>
          <a:p>
            <a:fld id="{B4134D38-66AB-4193-8E50-EA4FDA775CBE}" type="slidenum">
              <a:rPr lang="en-US" altLang="en-US"/>
              <a:pPr/>
              <a:t>‹#›</a:t>
            </a:fld>
            <a:endParaRPr lang="en-US" altLang="en-US"/>
          </a:p>
        </p:txBody>
      </p:sp>
    </p:spTree>
    <p:extLst>
      <p:ext uri="{BB962C8B-B14F-4D97-AF65-F5344CB8AC3E}">
        <p14:creationId xmlns:p14="http://schemas.microsoft.com/office/powerpoint/2010/main" val="257906258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FE946C3-894E-42C0-ACC4-D4DF6995BBE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981818E-6D7A-49FF-9DFF-1DB4B0B959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B8C509D-39D8-4D52-8FCC-9027874A4EBB}"/>
              </a:ext>
            </a:extLst>
          </p:cNvPr>
          <p:cNvSpPr>
            <a:spLocks noGrp="1" noChangeArrowheads="1"/>
          </p:cNvSpPr>
          <p:nvPr>
            <p:ph type="sldNum" sz="quarter" idx="12"/>
          </p:nvPr>
        </p:nvSpPr>
        <p:spPr>
          <a:ln/>
        </p:spPr>
        <p:txBody>
          <a:bodyPr/>
          <a:lstStyle>
            <a:lvl1pPr>
              <a:defRPr/>
            </a:lvl1pPr>
          </a:lstStyle>
          <a:p>
            <a:fld id="{87EBC265-1AE3-49F8-8D6F-516D68CD036E}" type="slidenum">
              <a:rPr lang="en-US" altLang="en-US"/>
              <a:pPr/>
              <a:t>‹#›</a:t>
            </a:fld>
            <a:endParaRPr lang="en-US" altLang="en-US"/>
          </a:p>
        </p:txBody>
      </p:sp>
    </p:spTree>
    <p:extLst>
      <p:ext uri="{BB962C8B-B14F-4D97-AF65-F5344CB8AC3E}">
        <p14:creationId xmlns:p14="http://schemas.microsoft.com/office/powerpoint/2010/main" val="408471996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392C813-3B19-48D1-AFD8-4BF232F5977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70796D8-4437-4167-B30E-79E652596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092FBC9-6BD7-4C89-9E17-941714798825}"/>
              </a:ext>
            </a:extLst>
          </p:cNvPr>
          <p:cNvSpPr>
            <a:spLocks noGrp="1" noChangeArrowheads="1"/>
          </p:cNvSpPr>
          <p:nvPr>
            <p:ph type="sldNum" sz="quarter" idx="12"/>
          </p:nvPr>
        </p:nvSpPr>
        <p:spPr>
          <a:ln/>
        </p:spPr>
        <p:txBody>
          <a:bodyPr/>
          <a:lstStyle>
            <a:lvl1pPr>
              <a:defRPr/>
            </a:lvl1pPr>
          </a:lstStyle>
          <a:p>
            <a:fld id="{E91C7B6D-CC76-4F99-976D-1DF14EF4066D}" type="slidenum">
              <a:rPr lang="en-US" altLang="en-US"/>
              <a:pPr/>
              <a:t>‹#›</a:t>
            </a:fld>
            <a:endParaRPr lang="en-US" altLang="en-US"/>
          </a:p>
        </p:txBody>
      </p:sp>
    </p:spTree>
    <p:extLst>
      <p:ext uri="{BB962C8B-B14F-4D97-AF65-F5344CB8AC3E}">
        <p14:creationId xmlns:p14="http://schemas.microsoft.com/office/powerpoint/2010/main" val="262711225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B1597D3-54DD-4FD9-BF98-6C61A6AFA4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BF37D01-A126-4AF0-BAA2-CF54411CDE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BC5CBC5-B305-4DB3-9E17-4B8365280F4E}"/>
              </a:ext>
            </a:extLst>
          </p:cNvPr>
          <p:cNvSpPr>
            <a:spLocks noGrp="1" noChangeArrowheads="1"/>
          </p:cNvSpPr>
          <p:nvPr>
            <p:ph type="sldNum" sz="quarter" idx="12"/>
          </p:nvPr>
        </p:nvSpPr>
        <p:spPr>
          <a:ln/>
        </p:spPr>
        <p:txBody>
          <a:bodyPr/>
          <a:lstStyle>
            <a:lvl1pPr>
              <a:defRPr/>
            </a:lvl1pPr>
          </a:lstStyle>
          <a:p>
            <a:fld id="{E9120B1C-1F91-48BF-9AF4-13B3FEB2C108}" type="slidenum">
              <a:rPr lang="en-US" altLang="en-US"/>
              <a:pPr/>
              <a:t>‹#›</a:t>
            </a:fld>
            <a:endParaRPr lang="en-US" altLang="en-US"/>
          </a:p>
        </p:txBody>
      </p:sp>
    </p:spTree>
    <p:extLst>
      <p:ext uri="{BB962C8B-B14F-4D97-AF65-F5344CB8AC3E}">
        <p14:creationId xmlns:p14="http://schemas.microsoft.com/office/powerpoint/2010/main" val="14516712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866516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28D5827-FA79-46DB-A877-54025912E53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98AB6BE-C94F-485A-A31D-BA8D6D6CE1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F72E52-1194-456E-8299-E2838A05BBDC}"/>
              </a:ext>
            </a:extLst>
          </p:cNvPr>
          <p:cNvSpPr>
            <a:spLocks noGrp="1" noChangeArrowheads="1"/>
          </p:cNvSpPr>
          <p:nvPr>
            <p:ph type="sldNum" sz="quarter" idx="12"/>
          </p:nvPr>
        </p:nvSpPr>
        <p:spPr>
          <a:ln/>
        </p:spPr>
        <p:txBody>
          <a:bodyPr/>
          <a:lstStyle>
            <a:lvl1pPr>
              <a:defRPr/>
            </a:lvl1pPr>
          </a:lstStyle>
          <a:p>
            <a:fld id="{7821DE78-A766-4811-B1BE-C9B387F49E47}" type="slidenum">
              <a:rPr lang="en-US" altLang="en-US"/>
              <a:pPr/>
              <a:t>‹#›</a:t>
            </a:fld>
            <a:endParaRPr lang="en-US" altLang="en-US"/>
          </a:p>
        </p:txBody>
      </p:sp>
    </p:spTree>
    <p:extLst>
      <p:ext uri="{BB962C8B-B14F-4D97-AF65-F5344CB8AC3E}">
        <p14:creationId xmlns:p14="http://schemas.microsoft.com/office/powerpoint/2010/main" val="151398678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33A786-FBBA-4504-8B85-CB81BFE3F6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03EA314-D7AD-4FDF-B4A4-4D82476670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F90F14-9C9F-4E9C-86E1-09B1C0077D9D}"/>
              </a:ext>
            </a:extLst>
          </p:cNvPr>
          <p:cNvSpPr>
            <a:spLocks noGrp="1" noChangeArrowheads="1"/>
          </p:cNvSpPr>
          <p:nvPr>
            <p:ph type="sldNum" sz="quarter" idx="12"/>
          </p:nvPr>
        </p:nvSpPr>
        <p:spPr>
          <a:ln/>
        </p:spPr>
        <p:txBody>
          <a:bodyPr/>
          <a:lstStyle>
            <a:lvl1pPr>
              <a:defRPr/>
            </a:lvl1pPr>
          </a:lstStyle>
          <a:p>
            <a:fld id="{F23D46DF-73E8-42B8-A064-59D0BFC6F2C2}" type="slidenum">
              <a:rPr lang="en-US" altLang="en-US"/>
              <a:pPr/>
              <a:t>‹#›</a:t>
            </a:fld>
            <a:endParaRPr lang="en-US" altLang="en-US"/>
          </a:p>
        </p:txBody>
      </p:sp>
    </p:spTree>
    <p:extLst>
      <p:ext uri="{BB962C8B-B14F-4D97-AF65-F5344CB8AC3E}">
        <p14:creationId xmlns:p14="http://schemas.microsoft.com/office/powerpoint/2010/main" val="184392347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3F4F40-81C9-4B76-8EF7-D9F108E7B4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31F27B-393A-47F0-AF9D-C2DCB57C78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E05596-D8DC-4DBD-AC69-CCCC6666D770}"/>
              </a:ext>
            </a:extLst>
          </p:cNvPr>
          <p:cNvSpPr>
            <a:spLocks noGrp="1" noChangeArrowheads="1"/>
          </p:cNvSpPr>
          <p:nvPr>
            <p:ph type="sldNum" sz="quarter" idx="12"/>
          </p:nvPr>
        </p:nvSpPr>
        <p:spPr>
          <a:ln/>
        </p:spPr>
        <p:txBody>
          <a:bodyPr/>
          <a:lstStyle>
            <a:lvl1pPr>
              <a:defRPr/>
            </a:lvl1pPr>
          </a:lstStyle>
          <a:p>
            <a:fld id="{6E2F9593-815B-4263-B0A3-283BFB20E52E}" type="slidenum">
              <a:rPr lang="en-US" altLang="en-US"/>
              <a:pPr/>
              <a:t>‹#›</a:t>
            </a:fld>
            <a:endParaRPr lang="en-US" altLang="en-US"/>
          </a:p>
        </p:txBody>
      </p:sp>
    </p:spTree>
    <p:extLst>
      <p:ext uri="{BB962C8B-B14F-4D97-AF65-F5344CB8AC3E}">
        <p14:creationId xmlns:p14="http://schemas.microsoft.com/office/powerpoint/2010/main" val="194641544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113C879-6066-4287-A63D-2E14359F006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811CEE2-D8B1-4E11-9AFD-8596D8E544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B664C1C-68BF-4544-9F48-F206AA9CF146}"/>
              </a:ext>
            </a:extLst>
          </p:cNvPr>
          <p:cNvSpPr>
            <a:spLocks noGrp="1" noChangeArrowheads="1"/>
          </p:cNvSpPr>
          <p:nvPr>
            <p:ph type="sldNum" sz="quarter" idx="12"/>
          </p:nvPr>
        </p:nvSpPr>
        <p:spPr>
          <a:ln/>
        </p:spPr>
        <p:txBody>
          <a:bodyPr/>
          <a:lstStyle>
            <a:lvl1pPr>
              <a:defRPr/>
            </a:lvl1pPr>
          </a:lstStyle>
          <a:p>
            <a:fld id="{658B1F14-6788-4B45-8FC1-3D84531D06BD}" type="slidenum">
              <a:rPr lang="en-US" altLang="en-US"/>
              <a:pPr/>
              <a:t>‹#›</a:t>
            </a:fld>
            <a:endParaRPr lang="en-US" altLang="en-US"/>
          </a:p>
        </p:txBody>
      </p:sp>
    </p:spTree>
    <p:extLst>
      <p:ext uri="{BB962C8B-B14F-4D97-AF65-F5344CB8AC3E}">
        <p14:creationId xmlns:p14="http://schemas.microsoft.com/office/powerpoint/2010/main" val="310642202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2A45A19B-C954-4B84-B5D9-7E408F4378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4F6618-0563-48F7-8382-8C19FAC9DC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87E147-A730-436D-A3C1-27ED9AEE75C9}"/>
              </a:ext>
            </a:extLst>
          </p:cNvPr>
          <p:cNvSpPr>
            <a:spLocks noGrp="1" noChangeArrowheads="1"/>
          </p:cNvSpPr>
          <p:nvPr>
            <p:ph type="sldNum" sz="quarter" idx="12"/>
          </p:nvPr>
        </p:nvSpPr>
        <p:spPr>
          <a:ln/>
        </p:spPr>
        <p:txBody>
          <a:bodyPr/>
          <a:lstStyle>
            <a:lvl1pPr>
              <a:defRPr/>
            </a:lvl1pPr>
          </a:lstStyle>
          <a:p>
            <a:fld id="{B559B419-4977-4EA3-BA6A-B4838BFD85E3}" type="slidenum">
              <a:rPr lang="en-US" altLang="en-US"/>
              <a:pPr/>
              <a:t>‹#›</a:t>
            </a:fld>
            <a:endParaRPr lang="en-US" altLang="en-US"/>
          </a:p>
        </p:txBody>
      </p:sp>
    </p:spTree>
    <p:extLst>
      <p:ext uri="{BB962C8B-B14F-4D97-AF65-F5344CB8AC3E}">
        <p14:creationId xmlns:p14="http://schemas.microsoft.com/office/powerpoint/2010/main" val="179877739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F8308E7D-E8BB-4FE5-A4E3-7F0BF699E90B}"/>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3076F939-BCB0-41DC-83F9-74E6106E9186}"/>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7F7EB74-E16A-4E29-A73C-CFC8054AAF64}"/>
              </a:ext>
            </a:extLst>
          </p:cNvPr>
          <p:cNvSpPr>
            <a:spLocks noGrp="1"/>
          </p:cNvSpPr>
          <p:nvPr>
            <p:ph type="sldNum" sz="quarter" idx="12"/>
          </p:nvPr>
        </p:nvSpPr>
        <p:spPr>
          <a:xfrm>
            <a:off x="8737600" y="6248400"/>
            <a:ext cx="2540000" cy="457200"/>
          </a:xfrm>
        </p:spPr>
        <p:txBody>
          <a:bodyPr/>
          <a:lstStyle>
            <a:lvl1pPr>
              <a:defRPr/>
            </a:lvl1pPr>
          </a:lstStyle>
          <a:p>
            <a:fld id="{B8F51362-C424-4110-8460-8D386F49E204}" type="slidenum">
              <a:rPr lang="en-US" altLang="en-US"/>
              <a:pPr/>
              <a:t>‹#›</a:t>
            </a:fld>
            <a:endParaRPr lang="en-US" altLang="en-US"/>
          </a:p>
        </p:txBody>
      </p:sp>
    </p:spTree>
    <p:extLst>
      <p:ext uri="{BB962C8B-B14F-4D97-AF65-F5344CB8AC3E}">
        <p14:creationId xmlns:p14="http://schemas.microsoft.com/office/powerpoint/2010/main" val="180695287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3AFA64EB-904F-4CE2-836C-B9E337C9DBD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EE790D-571C-4766-85DB-0C87BB19369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EC1B2C-9312-4F27-B304-8B07B370CAFB}"/>
              </a:ext>
            </a:extLst>
          </p:cNvPr>
          <p:cNvSpPr>
            <a:spLocks noGrp="1" noChangeArrowheads="1"/>
          </p:cNvSpPr>
          <p:nvPr>
            <p:ph type="sldNum" sz="quarter" idx="12"/>
          </p:nvPr>
        </p:nvSpPr>
        <p:spPr/>
        <p:txBody>
          <a:bodyPr/>
          <a:lstStyle>
            <a:lvl1pPr>
              <a:defRPr/>
            </a:lvl1pPr>
          </a:lstStyle>
          <a:p>
            <a:fld id="{777450BA-897D-4816-83EF-C435307C5545}" type="slidenum">
              <a:rPr lang="en-US" altLang="en-US"/>
              <a:pPr/>
              <a:t>‹#›</a:t>
            </a:fld>
            <a:endParaRPr lang="en-US" altLang="en-US"/>
          </a:p>
        </p:txBody>
      </p:sp>
    </p:spTree>
    <p:extLst>
      <p:ext uri="{BB962C8B-B14F-4D97-AF65-F5344CB8AC3E}">
        <p14:creationId xmlns:p14="http://schemas.microsoft.com/office/powerpoint/2010/main" val="30514964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42BA92-BB6B-497F-8FE2-4525537CA3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EE557F-7341-468C-AE13-0E2A33D657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20BA0E-5CEF-4D65-9CC8-CA0E68E87115}"/>
              </a:ext>
            </a:extLst>
          </p:cNvPr>
          <p:cNvSpPr>
            <a:spLocks noGrp="1" noChangeArrowheads="1"/>
          </p:cNvSpPr>
          <p:nvPr>
            <p:ph type="sldNum" sz="quarter" idx="12"/>
          </p:nvPr>
        </p:nvSpPr>
        <p:spPr>
          <a:ln/>
        </p:spPr>
        <p:txBody>
          <a:bodyPr/>
          <a:lstStyle>
            <a:lvl1pPr>
              <a:defRPr/>
            </a:lvl1pPr>
          </a:lstStyle>
          <a:p>
            <a:fld id="{C80636DC-4660-488A-A9C0-DC7BDAED4D5D}" type="slidenum">
              <a:rPr lang="en-US" altLang="en-US"/>
              <a:pPr/>
              <a:t>‹#›</a:t>
            </a:fld>
            <a:endParaRPr lang="en-US" altLang="en-US"/>
          </a:p>
        </p:txBody>
      </p:sp>
    </p:spTree>
    <p:extLst>
      <p:ext uri="{BB962C8B-B14F-4D97-AF65-F5344CB8AC3E}">
        <p14:creationId xmlns:p14="http://schemas.microsoft.com/office/powerpoint/2010/main" val="352866022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A0A8E58-9857-4CA1-ADBB-2F5B251B78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B9A52D-169F-4A74-8FE0-4188357071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C1CA51-2A24-41B2-94F0-BADC07E9B03A}"/>
              </a:ext>
            </a:extLst>
          </p:cNvPr>
          <p:cNvSpPr>
            <a:spLocks noGrp="1" noChangeArrowheads="1"/>
          </p:cNvSpPr>
          <p:nvPr>
            <p:ph type="sldNum" sz="quarter" idx="12"/>
          </p:nvPr>
        </p:nvSpPr>
        <p:spPr>
          <a:ln/>
        </p:spPr>
        <p:txBody>
          <a:bodyPr/>
          <a:lstStyle>
            <a:lvl1pPr>
              <a:defRPr/>
            </a:lvl1pPr>
          </a:lstStyle>
          <a:p>
            <a:fld id="{E89C0AAD-0B8A-452B-95E7-434B632577AA}" type="slidenum">
              <a:rPr lang="en-US" altLang="en-US"/>
              <a:pPr/>
              <a:t>‹#›</a:t>
            </a:fld>
            <a:endParaRPr lang="en-US" altLang="en-US"/>
          </a:p>
        </p:txBody>
      </p:sp>
    </p:spTree>
    <p:extLst>
      <p:ext uri="{BB962C8B-B14F-4D97-AF65-F5344CB8AC3E}">
        <p14:creationId xmlns:p14="http://schemas.microsoft.com/office/powerpoint/2010/main" val="134429221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5098EFB-2C8F-4016-9E9F-CC729C9860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7A16FD-8016-4077-B914-BF599F941C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8F3084-3DBF-4F17-8866-CE34705EEF27}"/>
              </a:ext>
            </a:extLst>
          </p:cNvPr>
          <p:cNvSpPr>
            <a:spLocks noGrp="1" noChangeArrowheads="1"/>
          </p:cNvSpPr>
          <p:nvPr>
            <p:ph type="sldNum" sz="quarter" idx="12"/>
          </p:nvPr>
        </p:nvSpPr>
        <p:spPr>
          <a:ln/>
        </p:spPr>
        <p:txBody>
          <a:bodyPr/>
          <a:lstStyle>
            <a:lvl1pPr>
              <a:defRPr/>
            </a:lvl1pPr>
          </a:lstStyle>
          <a:p>
            <a:fld id="{6959F33F-75F0-4954-8253-A76DF1AF1360}" type="slidenum">
              <a:rPr lang="en-US" altLang="en-US"/>
              <a:pPr/>
              <a:t>‹#›</a:t>
            </a:fld>
            <a:endParaRPr lang="en-US" altLang="en-US"/>
          </a:p>
        </p:txBody>
      </p:sp>
    </p:spTree>
    <p:extLst>
      <p:ext uri="{BB962C8B-B14F-4D97-AF65-F5344CB8AC3E}">
        <p14:creationId xmlns:p14="http://schemas.microsoft.com/office/powerpoint/2010/main" val="3513101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329706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E613621-B9BF-498D-B553-1BA0D651CB2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4C9F81F-4C0D-4CC0-866A-23519523B9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DA8A599-782A-4D20-A3FB-8F2D09003EB2}"/>
              </a:ext>
            </a:extLst>
          </p:cNvPr>
          <p:cNvSpPr>
            <a:spLocks noGrp="1" noChangeArrowheads="1"/>
          </p:cNvSpPr>
          <p:nvPr>
            <p:ph type="sldNum" sz="quarter" idx="12"/>
          </p:nvPr>
        </p:nvSpPr>
        <p:spPr>
          <a:ln/>
        </p:spPr>
        <p:txBody>
          <a:bodyPr/>
          <a:lstStyle>
            <a:lvl1pPr>
              <a:defRPr/>
            </a:lvl1pPr>
          </a:lstStyle>
          <a:p>
            <a:fld id="{7A3D193F-168F-4805-8678-F1FB0EDF1913}" type="slidenum">
              <a:rPr lang="en-US" altLang="en-US"/>
              <a:pPr/>
              <a:t>‹#›</a:t>
            </a:fld>
            <a:endParaRPr lang="en-US" altLang="en-US"/>
          </a:p>
        </p:txBody>
      </p:sp>
    </p:spTree>
    <p:extLst>
      <p:ext uri="{BB962C8B-B14F-4D97-AF65-F5344CB8AC3E}">
        <p14:creationId xmlns:p14="http://schemas.microsoft.com/office/powerpoint/2010/main" val="381944529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EA7C268-3B6C-4563-BB93-664F847B710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165540C-1DAF-49DF-A3BA-50457B6B33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AE0CB46-8429-447C-A618-B65DAB6A620C}"/>
              </a:ext>
            </a:extLst>
          </p:cNvPr>
          <p:cNvSpPr>
            <a:spLocks noGrp="1" noChangeArrowheads="1"/>
          </p:cNvSpPr>
          <p:nvPr>
            <p:ph type="sldNum" sz="quarter" idx="12"/>
          </p:nvPr>
        </p:nvSpPr>
        <p:spPr>
          <a:ln/>
        </p:spPr>
        <p:txBody>
          <a:bodyPr/>
          <a:lstStyle>
            <a:lvl1pPr>
              <a:defRPr/>
            </a:lvl1pPr>
          </a:lstStyle>
          <a:p>
            <a:fld id="{F12EAEFC-AE29-4555-BD97-11CE4B316F42}" type="slidenum">
              <a:rPr lang="en-US" altLang="en-US"/>
              <a:pPr/>
              <a:t>‹#›</a:t>
            </a:fld>
            <a:endParaRPr lang="en-US" altLang="en-US"/>
          </a:p>
        </p:txBody>
      </p:sp>
    </p:spTree>
    <p:extLst>
      <p:ext uri="{BB962C8B-B14F-4D97-AF65-F5344CB8AC3E}">
        <p14:creationId xmlns:p14="http://schemas.microsoft.com/office/powerpoint/2010/main" val="210800655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91AF53B-4EFA-4AD7-860E-4564933EA28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83DCAD2-CE6E-464F-8FBB-1F05278507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1F225B6-6933-42C3-92BE-C5B5CB354D31}"/>
              </a:ext>
            </a:extLst>
          </p:cNvPr>
          <p:cNvSpPr>
            <a:spLocks noGrp="1" noChangeArrowheads="1"/>
          </p:cNvSpPr>
          <p:nvPr>
            <p:ph type="sldNum" sz="quarter" idx="12"/>
          </p:nvPr>
        </p:nvSpPr>
        <p:spPr>
          <a:ln/>
        </p:spPr>
        <p:txBody>
          <a:bodyPr/>
          <a:lstStyle>
            <a:lvl1pPr>
              <a:defRPr/>
            </a:lvl1pPr>
          </a:lstStyle>
          <a:p>
            <a:fld id="{4DACF28A-2D41-40B6-A1D1-98B4D1D363C5}" type="slidenum">
              <a:rPr lang="en-US" altLang="en-US"/>
              <a:pPr/>
              <a:t>‹#›</a:t>
            </a:fld>
            <a:endParaRPr lang="en-US" altLang="en-US"/>
          </a:p>
        </p:txBody>
      </p:sp>
    </p:spTree>
    <p:extLst>
      <p:ext uri="{BB962C8B-B14F-4D97-AF65-F5344CB8AC3E}">
        <p14:creationId xmlns:p14="http://schemas.microsoft.com/office/powerpoint/2010/main" val="16721693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8CCD871-3609-419D-BF08-B4FB03771F1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97AFB71-A93D-4EE7-B2AA-D3A3DBE987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AF9BC8-E7FF-4443-9705-2E682A8C6C4D}"/>
              </a:ext>
            </a:extLst>
          </p:cNvPr>
          <p:cNvSpPr>
            <a:spLocks noGrp="1" noChangeArrowheads="1"/>
          </p:cNvSpPr>
          <p:nvPr>
            <p:ph type="sldNum" sz="quarter" idx="12"/>
          </p:nvPr>
        </p:nvSpPr>
        <p:spPr>
          <a:ln/>
        </p:spPr>
        <p:txBody>
          <a:bodyPr/>
          <a:lstStyle>
            <a:lvl1pPr>
              <a:defRPr/>
            </a:lvl1pPr>
          </a:lstStyle>
          <a:p>
            <a:fld id="{0BF935ED-EF91-4AF6-9A2B-219A1931C502}" type="slidenum">
              <a:rPr lang="en-US" altLang="en-US"/>
              <a:pPr/>
              <a:t>‹#›</a:t>
            </a:fld>
            <a:endParaRPr lang="en-US" altLang="en-US"/>
          </a:p>
        </p:txBody>
      </p:sp>
    </p:spTree>
    <p:extLst>
      <p:ext uri="{BB962C8B-B14F-4D97-AF65-F5344CB8AC3E}">
        <p14:creationId xmlns:p14="http://schemas.microsoft.com/office/powerpoint/2010/main" val="121873538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4C167CF-6CD5-4097-BD4B-68B4477B5B4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4EF9AB1-41E9-4E8F-BCCF-0E262D6D48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9FDDC0-1FA5-40A9-865A-C71391115EA7}"/>
              </a:ext>
            </a:extLst>
          </p:cNvPr>
          <p:cNvSpPr>
            <a:spLocks noGrp="1" noChangeArrowheads="1"/>
          </p:cNvSpPr>
          <p:nvPr>
            <p:ph type="sldNum" sz="quarter" idx="12"/>
          </p:nvPr>
        </p:nvSpPr>
        <p:spPr>
          <a:ln/>
        </p:spPr>
        <p:txBody>
          <a:bodyPr/>
          <a:lstStyle>
            <a:lvl1pPr>
              <a:defRPr/>
            </a:lvl1pPr>
          </a:lstStyle>
          <a:p>
            <a:fld id="{B0302EBB-2C2E-4A45-AFD1-BC5DCC836951}" type="slidenum">
              <a:rPr lang="en-US" altLang="en-US"/>
              <a:pPr/>
              <a:t>‹#›</a:t>
            </a:fld>
            <a:endParaRPr lang="en-US" altLang="en-US"/>
          </a:p>
        </p:txBody>
      </p:sp>
    </p:spTree>
    <p:extLst>
      <p:ext uri="{BB962C8B-B14F-4D97-AF65-F5344CB8AC3E}">
        <p14:creationId xmlns:p14="http://schemas.microsoft.com/office/powerpoint/2010/main" val="268148749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34A570-BFDA-4655-ADB7-F75D95427E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E19876-CDF9-4D8C-A84E-B5BD4F1375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BA7E38-469A-4717-8E25-BC063124E583}"/>
              </a:ext>
            </a:extLst>
          </p:cNvPr>
          <p:cNvSpPr>
            <a:spLocks noGrp="1" noChangeArrowheads="1"/>
          </p:cNvSpPr>
          <p:nvPr>
            <p:ph type="sldNum" sz="quarter" idx="12"/>
          </p:nvPr>
        </p:nvSpPr>
        <p:spPr>
          <a:ln/>
        </p:spPr>
        <p:txBody>
          <a:bodyPr/>
          <a:lstStyle>
            <a:lvl1pPr>
              <a:defRPr/>
            </a:lvl1pPr>
          </a:lstStyle>
          <a:p>
            <a:fld id="{9D54BCAD-59D0-45EE-9F74-ADE0D60159DC}" type="slidenum">
              <a:rPr lang="en-US" altLang="en-US"/>
              <a:pPr/>
              <a:t>‹#›</a:t>
            </a:fld>
            <a:endParaRPr lang="en-US" altLang="en-US"/>
          </a:p>
        </p:txBody>
      </p:sp>
    </p:spTree>
    <p:extLst>
      <p:ext uri="{BB962C8B-B14F-4D97-AF65-F5344CB8AC3E}">
        <p14:creationId xmlns:p14="http://schemas.microsoft.com/office/powerpoint/2010/main" val="4565272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227006-981F-4695-8815-BF7DD9FC72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2673AA-C8E7-43A7-81F5-45721015A1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D30283-22F7-4372-9C26-A1BDD19A9BE2}"/>
              </a:ext>
            </a:extLst>
          </p:cNvPr>
          <p:cNvSpPr>
            <a:spLocks noGrp="1" noChangeArrowheads="1"/>
          </p:cNvSpPr>
          <p:nvPr>
            <p:ph type="sldNum" sz="quarter" idx="12"/>
          </p:nvPr>
        </p:nvSpPr>
        <p:spPr>
          <a:ln/>
        </p:spPr>
        <p:txBody>
          <a:bodyPr/>
          <a:lstStyle>
            <a:lvl1pPr>
              <a:defRPr/>
            </a:lvl1pPr>
          </a:lstStyle>
          <a:p>
            <a:fld id="{860FEDF7-AFAE-48AA-83EE-D50F8D304A92}" type="slidenum">
              <a:rPr lang="en-US" altLang="en-US"/>
              <a:pPr/>
              <a:t>‹#›</a:t>
            </a:fld>
            <a:endParaRPr lang="en-US" altLang="en-US"/>
          </a:p>
        </p:txBody>
      </p:sp>
    </p:spTree>
    <p:extLst>
      <p:ext uri="{BB962C8B-B14F-4D97-AF65-F5344CB8AC3E}">
        <p14:creationId xmlns:p14="http://schemas.microsoft.com/office/powerpoint/2010/main" val="410756904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D6269D9-9577-4E47-BEBC-84B41FBFB63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EFA7DAE-53E5-4A16-B3E3-813BDA0E64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BCEC0D5-86C1-46E5-A5BA-6E909A70C1ED}"/>
              </a:ext>
            </a:extLst>
          </p:cNvPr>
          <p:cNvSpPr>
            <a:spLocks noGrp="1" noChangeArrowheads="1"/>
          </p:cNvSpPr>
          <p:nvPr>
            <p:ph type="sldNum" sz="quarter" idx="12"/>
          </p:nvPr>
        </p:nvSpPr>
        <p:spPr>
          <a:ln/>
        </p:spPr>
        <p:txBody>
          <a:bodyPr/>
          <a:lstStyle>
            <a:lvl1pPr>
              <a:defRPr/>
            </a:lvl1pPr>
          </a:lstStyle>
          <a:p>
            <a:fld id="{40DC5A9C-FEDF-4BB7-8E07-C78065989F4C}" type="slidenum">
              <a:rPr lang="en-US" altLang="en-US"/>
              <a:pPr/>
              <a:t>‹#›</a:t>
            </a:fld>
            <a:endParaRPr lang="en-US" altLang="en-US"/>
          </a:p>
        </p:txBody>
      </p:sp>
    </p:spTree>
    <p:extLst>
      <p:ext uri="{BB962C8B-B14F-4D97-AF65-F5344CB8AC3E}">
        <p14:creationId xmlns:p14="http://schemas.microsoft.com/office/powerpoint/2010/main" val="51812110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7F6D0BF2-CE5E-4C93-9154-7579B0721D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A50A39-951D-4698-A5A8-F86399E0F3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E4FD17-F0A0-469A-BFF9-225B08033554}"/>
              </a:ext>
            </a:extLst>
          </p:cNvPr>
          <p:cNvSpPr>
            <a:spLocks noGrp="1" noChangeArrowheads="1"/>
          </p:cNvSpPr>
          <p:nvPr>
            <p:ph type="sldNum" sz="quarter" idx="12"/>
          </p:nvPr>
        </p:nvSpPr>
        <p:spPr>
          <a:ln/>
        </p:spPr>
        <p:txBody>
          <a:bodyPr/>
          <a:lstStyle>
            <a:lvl1pPr>
              <a:defRPr/>
            </a:lvl1pPr>
          </a:lstStyle>
          <a:p>
            <a:fld id="{8FE38C1B-FBF9-4D21-A3A7-17EBAD00AD39}" type="slidenum">
              <a:rPr lang="en-US" altLang="en-US"/>
              <a:pPr/>
              <a:t>‹#›</a:t>
            </a:fld>
            <a:endParaRPr lang="en-US" altLang="en-US"/>
          </a:p>
        </p:txBody>
      </p:sp>
    </p:spTree>
    <p:extLst>
      <p:ext uri="{BB962C8B-B14F-4D97-AF65-F5344CB8AC3E}">
        <p14:creationId xmlns:p14="http://schemas.microsoft.com/office/powerpoint/2010/main" val="277586464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34F861B7-725A-4924-9C62-9FC98CD9C726}"/>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46486CFA-5669-464E-83E8-B3AF99482574}"/>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CC5BD4A-94E6-4CC8-8A5D-FE8F4B572A6D}"/>
              </a:ext>
            </a:extLst>
          </p:cNvPr>
          <p:cNvSpPr>
            <a:spLocks noGrp="1"/>
          </p:cNvSpPr>
          <p:nvPr>
            <p:ph type="sldNum" sz="quarter" idx="12"/>
          </p:nvPr>
        </p:nvSpPr>
        <p:spPr>
          <a:xfrm>
            <a:off x="8737600" y="6248400"/>
            <a:ext cx="2540000" cy="457200"/>
          </a:xfrm>
        </p:spPr>
        <p:txBody>
          <a:bodyPr/>
          <a:lstStyle>
            <a:lvl1pPr>
              <a:defRPr/>
            </a:lvl1pPr>
          </a:lstStyle>
          <a:p>
            <a:fld id="{95D8083C-1805-439E-AC1D-25EB7D9F9C8E}" type="slidenum">
              <a:rPr lang="en-US" altLang="en-US"/>
              <a:pPr/>
              <a:t>‹#›</a:t>
            </a:fld>
            <a:endParaRPr lang="en-US" altLang="en-US"/>
          </a:p>
        </p:txBody>
      </p:sp>
    </p:spTree>
    <p:extLst>
      <p:ext uri="{BB962C8B-B14F-4D97-AF65-F5344CB8AC3E}">
        <p14:creationId xmlns:p14="http://schemas.microsoft.com/office/powerpoint/2010/main" val="3059114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446392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2537683C-0E92-4B88-9ED6-0BFC72809A38}" type="datetimeFigureOut">
              <a:rPr lang="en-US">
                <a:solidFill>
                  <a:srgbClr val="000000"/>
                </a:solidFill>
              </a:rPr>
              <a:pPr/>
              <a:t>5/31/2020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EC2419-C3A3-4A83-AC5F-49B8EA33B2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872427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89E7EA8F-E0F7-4E77-B8AD-26E1E63918DE}" type="datetimeFigureOut">
              <a:rPr lang="en-US">
                <a:solidFill>
                  <a:srgbClr val="000000"/>
                </a:solidFill>
              </a:rPr>
              <a:pPr/>
              <a:t>5/31/2020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30FAE6-E16D-4AF7-B311-57F8881C93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38110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1A6A191-F7FE-4416-8B04-3829D6A40638}" type="datetimeFigureOut">
              <a:rPr lang="en-US">
                <a:solidFill>
                  <a:srgbClr val="000000"/>
                </a:solidFill>
              </a:rPr>
              <a:pPr/>
              <a:t>5/31/2020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D701960-EC5F-4931-879F-90807D3C6B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894930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72E89411-44D0-4BB5-ABF7-BAF949A08E6D}" type="datetimeFigureOut">
              <a:rPr lang="en-US">
                <a:solidFill>
                  <a:srgbClr val="000000"/>
                </a:solidFill>
              </a:rPr>
              <a:pPr/>
              <a:t>5/31/2020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5ECEFC7-472C-4B3E-8B93-858CC83520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886619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CB61C19-D30E-4460-821E-BB5168995DE8}" type="datetimeFigureOut">
              <a:rPr lang="en-US">
                <a:solidFill>
                  <a:srgbClr val="000000"/>
                </a:solidFill>
              </a:rPr>
              <a:pPr/>
              <a:t>5/31/2020</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88FA705-4E6C-4747-A4F0-0B2612C38E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629082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D15CA67C-2074-4032-A9E1-7F76487B2249}" type="datetimeFigureOut">
              <a:rPr lang="en-US">
                <a:solidFill>
                  <a:srgbClr val="000000"/>
                </a:solidFill>
              </a:rPr>
              <a:pPr/>
              <a:t>5/31/2020</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0B8DE65-907F-4A0C-910D-91A38D7DFB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57405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EACDEB8B-21E6-4817-B2CD-0F9F5C0BEAE7}" type="datetimeFigureOut">
              <a:rPr lang="en-US">
                <a:solidFill>
                  <a:srgbClr val="000000"/>
                </a:solidFill>
              </a:rPr>
              <a:pPr/>
              <a:t>5/31/2020</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D6CB6E7-2EAC-42AA-AF8D-8DBA98077D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838716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22B09244-8E50-4BB5-A36C-D0518D13D872}" type="datetimeFigureOut">
              <a:rPr lang="en-US">
                <a:solidFill>
                  <a:srgbClr val="000000"/>
                </a:solidFill>
              </a:rPr>
              <a:pPr/>
              <a:t>5/31/2020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7CD3813-4158-4A9E-9525-2A89EDD7C0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807742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D829664-9091-48A4-9DDD-D37C704D6C29}" type="datetimeFigureOut">
              <a:rPr lang="en-US">
                <a:solidFill>
                  <a:srgbClr val="000000"/>
                </a:solidFill>
              </a:rPr>
              <a:pPr/>
              <a:t>5/31/2020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13386BD-EA84-4A26-9560-92DCC6B553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263656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8658F19B-5D99-4741-9D70-217D86A4FE18}" type="datetimeFigureOut">
              <a:rPr lang="en-US">
                <a:solidFill>
                  <a:srgbClr val="000000"/>
                </a:solidFill>
              </a:rPr>
              <a:pPr/>
              <a:t>5/31/2020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51D53C4-09E0-4546-83E0-C2291D79EF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7787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168718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B5EA8E7B-615D-4A93-B20C-BAA08CEE0A51}" type="datetimeFigureOut">
              <a:rPr lang="en-US">
                <a:solidFill>
                  <a:srgbClr val="000000"/>
                </a:solidFill>
              </a:rPr>
              <a:pPr/>
              <a:t>5/31/2020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0A7E6E9-E560-4278-8505-9B50ED621E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115020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05559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407372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05591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733783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370161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40018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348722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2340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1153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730433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645620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193475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59341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567530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615171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26688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527622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673285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227279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5530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978638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926345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91EAA-0C37-483A-8DB0-7DF7126F17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EF26C7-AC57-43C7-85AC-62DD859A0E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CDEE59-4A7E-4825-8AB7-8BF14B1A05AC}"/>
              </a:ext>
            </a:extLst>
          </p:cNvPr>
          <p:cNvSpPr>
            <a:spLocks noGrp="1"/>
          </p:cNvSpPr>
          <p:nvPr>
            <p:ph type="dt" sz="half" idx="10"/>
          </p:nvPr>
        </p:nvSpPr>
        <p:spPr/>
        <p:txBody>
          <a:bodyPr/>
          <a:lstStyle/>
          <a:p>
            <a:fld id="{91FAC5CC-1430-45D1-9A49-2407E0BEB4F7}" type="datetimeFigureOut">
              <a:rPr lang="en-US" smtClean="0"/>
              <a:t>5/31/2020</a:t>
            </a:fld>
            <a:endParaRPr lang="en-US"/>
          </a:p>
        </p:txBody>
      </p:sp>
      <p:sp>
        <p:nvSpPr>
          <p:cNvPr id="5" name="Footer Placeholder 4">
            <a:extLst>
              <a:ext uri="{FF2B5EF4-FFF2-40B4-BE49-F238E27FC236}">
                <a16:creationId xmlns:a16="http://schemas.microsoft.com/office/drawing/2014/main" id="{F7879921-0412-4D50-8BA0-8F747B98B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7BA9F-3438-4840-A148-B99D6EA8504D}"/>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358984564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4248-326E-4CEE-B74F-629DF83ED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722489-4CB9-4107-8A33-2D744FFE1D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E67579-7F3E-4F4C-8CEB-E6F02BCEBAFF}"/>
              </a:ext>
            </a:extLst>
          </p:cNvPr>
          <p:cNvSpPr>
            <a:spLocks noGrp="1"/>
          </p:cNvSpPr>
          <p:nvPr>
            <p:ph type="dt" sz="half" idx="10"/>
          </p:nvPr>
        </p:nvSpPr>
        <p:spPr/>
        <p:txBody>
          <a:bodyPr/>
          <a:lstStyle/>
          <a:p>
            <a:fld id="{91FAC5CC-1430-45D1-9A49-2407E0BEB4F7}" type="datetimeFigureOut">
              <a:rPr lang="en-US" smtClean="0"/>
              <a:t>5/31/2020</a:t>
            </a:fld>
            <a:endParaRPr lang="en-US"/>
          </a:p>
        </p:txBody>
      </p:sp>
      <p:sp>
        <p:nvSpPr>
          <p:cNvPr id="5" name="Footer Placeholder 4">
            <a:extLst>
              <a:ext uri="{FF2B5EF4-FFF2-40B4-BE49-F238E27FC236}">
                <a16:creationId xmlns:a16="http://schemas.microsoft.com/office/drawing/2014/main" id="{1A07ABA2-6D1A-4398-A0C9-A5EF3999D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21583-7EDF-45C3-A4A2-9805B76EB0B9}"/>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405471285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A0211-56CE-481F-8F81-2FA655ACE2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790F4E-5A86-432A-B1E5-CCE7A7494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379594-24C3-4482-892A-E757325BA389}"/>
              </a:ext>
            </a:extLst>
          </p:cNvPr>
          <p:cNvSpPr>
            <a:spLocks noGrp="1"/>
          </p:cNvSpPr>
          <p:nvPr>
            <p:ph type="dt" sz="half" idx="10"/>
          </p:nvPr>
        </p:nvSpPr>
        <p:spPr/>
        <p:txBody>
          <a:bodyPr/>
          <a:lstStyle/>
          <a:p>
            <a:fld id="{91FAC5CC-1430-45D1-9A49-2407E0BEB4F7}" type="datetimeFigureOut">
              <a:rPr lang="en-US" smtClean="0"/>
              <a:t>5/31/2020</a:t>
            </a:fld>
            <a:endParaRPr lang="en-US"/>
          </a:p>
        </p:txBody>
      </p:sp>
      <p:sp>
        <p:nvSpPr>
          <p:cNvPr id="5" name="Footer Placeholder 4">
            <a:extLst>
              <a:ext uri="{FF2B5EF4-FFF2-40B4-BE49-F238E27FC236}">
                <a16:creationId xmlns:a16="http://schemas.microsoft.com/office/drawing/2014/main" id="{98561121-6F46-4CD9-A022-93FBBA743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45476E-5026-4765-99E7-916578755BFE}"/>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86479435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94D9-586E-4F4B-9D30-CD08160FD4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D63268-2809-48F3-902C-52A8A81C19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531FB2-FD77-4411-B875-F1FE5997E5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DC6AD8-BC28-426C-96D6-EFB89E0C8EDF}"/>
              </a:ext>
            </a:extLst>
          </p:cNvPr>
          <p:cNvSpPr>
            <a:spLocks noGrp="1"/>
          </p:cNvSpPr>
          <p:nvPr>
            <p:ph type="dt" sz="half" idx="10"/>
          </p:nvPr>
        </p:nvSpPr>
        <p:spPr/>
        <p:txBody>
          <a:bodyPr/>
          <a:lstStyle/>
          <a:p>
            <a:fld id="{91FAC5CC-1430-45D1-9A49-2407E0BEB4F7}" type="datetimeFigureOut">
              <a:rPr lang="en-US" smtClean="0"/>
              <a:t>5/31/2020</a:t>
            </a:fld>
            <a:endParaRPr lang="en-US"/>
          </a:p>
        </p:txBody>
      </p:sp>
      <p:sp>
        <p:nvSpPr>
          <p:cNvPr id="6" name="Footer Placeholder 5">
            <a:extLst>
              <a:ext uri="{FF2B5EF4-FFF2-40B4-BE49-F238E27FC236}">
                <a16:creationId xmlns:a16="http://schemas.microsoft.com/office/drawing/2014/main" id="{B3554776-81F6-4DE3-8C8F-4E4AE0B8DD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80787-9810-4327-B825-7B663BF30442}"/>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211653997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CAAB1-AFD9-441D-920B-460974E648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28ED97-34A9-448B-BDA8-4F47EB74CF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63541D-D042-4B5C-9AFA-2FC759BE18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B68601-58CA-40B7-8C83-BB9EF1A206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994086-6B1E-494F-880C-4D628798EB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6C568E-6707-4A7D-86A9-D518F5F94936}"/>
              </a:ext>
            </a:extLst>
          </p:cNvPr>
          <p:cNvSpPr>
            <a:spLocks noGrp="1"/>
          </p:cNvSpPr>
          <p:nvPr>
            <p:ph type="dt" sz="half" idx="10"/>
          </p:nvPr>
        </p:nvSpPr>
        <p:spPr/>
        <p:txBody>
          <a:bodyPr/>
          <a:lstStyle/>
          <a:p>
            <a:fld id="{91FAC5CC-1430-45D1-9A49-2407E0BEB4F7}" type="datetimeFigureOut">
              <a:rPr lang="en-US" smtClean="0"/>
              <a:t>5/31/2020</a:t>
            </a:fld>
            <a:endParaRPr lang="en-US"/>
          </a:p>
        </p:txBody>
      </p:sp>
      <p:sp>
        <p:nvSpPr>
          <p:cNvPr id="8" name="Footer Placeholder 7">
            <a:extLst>
              <a:ext uri="{FF2B5EF4-FFF2-40B4-BE49-F238E27FC236}">
                <a16:creationId xmlns:a16="http://schemas.microsoft.com/office/drawing/2014/main" id="{7E44605B-B543-49FE-AE5B-BEA1AA66F5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31A882-BA6F-48C4-ABDC-4D3E5C7D345E}"/>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182909879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8E722-940E-49F4-9FBC-4733AF59D8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0D7C1-8508-4BB2-A9EA-6705CB9ED56C}"/>
              </a:ext>
            </a:extLst>
          </p:cNvPr>
          <p:cNvSpPr>
            <a:spLocks noGrp="1"/>
          </p:cNvSpPr>
          <p:nvPr>
            <p:ph type="dt" sz="half" idx="10"/>
          </p:nvPr>
        </p:nvSpPr>
        <p:spPr/>
        <p:txBody>
          <a:bodyPr/>
          <a:lstStyle/>
          <a:p>
            <a:fld id="{91FAC5CC-1430-45D1-9A49-2407E0BEB4F7}" type="datetimeFigureOut">
              <a:rPr lang="en-US" smtClean="0"/>
              <a:t>5/31/2020</a:t>
            </a:fld>
            <a:endParaRPr lang="en-US"/>
          </a:p>
        </p:txBody>
      </p:sp>
      <p:sp>
        <p:nvSpPr>
          <p:cNvPr id="4" name="Footer Placeholder 3">
            <a:extLst>
              <a:ext uri="{FF2B5EF4-FFF2-40B4-BE49-F238E27FC236}">
                <a16:creationId xmlns:a16="http://schemas.microsoft.com/office/drawing/2014/main" id="{CE8F429D-D17D-4676-84CA-420CB1C40D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AFBED5-3023-4BD0-921E-1F4333C03A5C}"/>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356637222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8227C1-7C42-449C-819C-88FAA5CF7F3E}"/>
              </a:ext>
            </a:extLst>
          </p:cNvPr>
          <p:cNvSpPr>
            <a:spLocks noGrp="1"/>
          </p:cNvSpPr>
          <p:nvPr>
            <p:ph type="dt" sz="half" idx="10"/>
          </p:nvPr>
        </p:nvSpPr>
        <p:spPr/>
        <p:txBody>
          <a:bodyPr/>
          <a:lstStyle/>
          <a:p>
            <a:fld id="{91FAC5CC-1430-45D1-9A49-2407E0BEB4F7}" type="datetimeFigureOut">
              <a:rPr lang="en-US" smtClean="0"/>
              <a:t>5/31/2020</a:t>
            </a:fld>
            <a:endParaRPr lang="en-US"/>
          </a:p>
        </p:txBody>
      </p:sp>
      <p:sp>
        <p:nvSpPr>
          <p:cNvPr id="3" name="Footer Placeholder 2">
            <a:extLst>
              <a:ext uri="{FF2B5EF4-FFF2-40B4-BE49-F238E27FC236}">
                <a16:creationId xmlns:a16="http://schemas.microsoft.com/office/drawing/2014/main" id="{B37E18B6-A2E9-4EB5-8A8B-7A9E235457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30D172-390D-4854-A507-E1BBB3DBAFE7}"/>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394237167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DE03C-381D-4B53-939F-DD9CE4A8AD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89F6DA-B7AE-471B-A50A-C84EA13F2C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5C4C4E-ED15-42CE-A697-3DA62A5A43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435135-FF48-4AA0-B9F2-3EA6CBD0028F}"/>
              </a:ext>
            </a:extLst>
          </p:cNvPr>
          <p:cNvSpPr>
            <a:spLocks noGrp="1"/>
          </p:cNvSpPr>
          <p:nvPr>
            <p:ph type="dt" sz="half" idx="10"/>
          </p:nvPr>
        </p:nvSpPr>
        <p:spPr/>
        <p:txBody>
          <a:bodyPr/>
          <a:lstStyle/>
          <a:p>
            <a:fld id="{91FAC5CC-1430-45D1-9A49-2407E0BEB4F7}" type="datetimeFigureOut">
              <a:rPr lang="en-US" smtClean="0"/>
              <a:t>5/31/2020</a:t>
            </a:fld>
            <a:endParaRPr lang="en-US"/>
          </a:p>
        </p:txBody>
      </p:sp>
      <p:sp>
        <p:nvSpPr>
          <p:cNvPr id="6" name="Footer Placeholder 5">
            <a:extLst>
              <a:ext uri="{FF2B5EF4-FFF2-40B4-BE49-F238E27FC236}">
                <a16:creationId xmlns:a16="http://schemas.microsoft.com/office/drawing/2014/main" id="{7F72A84D-E1BE-4F24-96C4-2270ECDE49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B21FFA-1C78-4E7F-A992-333DF1CE4275}"/>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166654652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5427-C9C9-477A-87ED-4CB06B20DA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E8558B-E52C-49AE-A3FC-4C43D910AF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6B29C6-CB74-46A2-98F2-CF92FFD5E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13B2E4-19BA-4089-990D-29F2407C2FB0}"/>
              </a:ext>
            </a:extLst>
          </p:cNvPr>
          <p:cNvSpPr>
            <a:spLocks noGrp="1"/>
          </p:cNvSpPr>
          <p:nvPr>
            <p:ph type="dt" sz="half" idx="10"/>
          </p:nvPr>
        </p:nvSpPr>
        <p:spPr/>
        <p:txBody>
          <a:bodyPr/>
          <a:lstStyle/>
          <a:p>
            <a:fld id="{91FAC5CC-1430-45D1-9A49-2407E0BEB4F7}" type="datetimeFigureOut">
              <a:rPr lang="en-US" smtClean="0"/>
              <a:t>5/31/2020</a:t>
            </a:fld>
            <a:endParaRPr lang="en-US"/>
          </a:p>
        </p:txBody>
      </p:sp>
      <p:sp>
        <p:nvSpPr>
          <p:cNvPr id="6" name="Footer Placeholder 5">
            <a:extLst>
              <a:ext uri="{FF2B5EF4-FFF2-40B4-BE49-F238E27FC236}">
                <a16:creationId xmlns:a16="http://schemas.microsoft.com/office/drawing/2014/main" id="{CE062C4E-A8B7-4135-91CE-18B736E589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B5BF3B-3555-474A-9A57-B28FD879F371}"/>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14253509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473940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D73E-EDA3-4CE8-BAA6-E6A482758D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F0036E-5462-4ABA-8F32-ACF84C19C7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A0E0E-9D0A-4505-8094-E145BE3950A3}"/>
              </a:ext>
            </a:extLst>
          </p:cNvPr>
          <p:cNvSpPr>
            <a:spLocks noGrp="1"/>
          </p:cNvSpPr>
          <p:nvPr>
            <p:ph type="dt" sz="half" idx="10"/>
          </p:nvPr>
        </p:nvSpPr>
        <p:spPr/>
        <p:txBody>
          <a:bodyPr/>
          <a:lstStyle/>
          <a:p>
            <a:fld id="{91FAC5CC-1430-45D1-9A49-2407E0BEB4F7}" type="datetimeFigureOut">
              <a:rPr lang="en-US" smtClean="0"/>
              <a:t>5/31/2020</a:t>
            </a:fld>
            <a:endParaRPr lang="en-US"/>
          </a:p>
        </p:txBody>
      </p:sp>
      <p:sp>
        <p:nvSpPr>
          <p:cNvPr id="5" name="Footer Placeholder 4">
            <a:extLst>
              <a:ext uri="{FF2B5EF4-FFF2-40B4-BE49-F238E27FC236}">
                <a16:creationId xmlns:a16="http://schemas.microsoft.com/office/drawing/2014/main" id="{C200C93F-57E8-429D-82E2-3AB174AE6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8336B4-24E1-4FC9-9200-F60B1F8FC3CD}"/>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404451582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2866A-84F8-4108-B2A8-A302F24AF9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76C29A-7FDA-4EF2-80F0-2FB2027AB9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7F4DB-CEE7-4404-A047-1545A3983E8C}"/>
              </a:ext>
            </a:extLst>
          </p:cNvPr>
          <p:cNvSpPr>
            <a:spLocks noGrp="1"/>
          </p:cNvSpPr>
          <p:nvPr>
            <p:ph type="dt" sz="half" idx="10"/>
          </p:nvPr>
        </p:nvSpPr>
        <p:spPr/>
        <p:txBody>
          <a:bodyPr/>
          <a:lstStyle/>
          <a:p>
            <a:fld id="{91FAC5CC-1430-45D1-9A49-2407E0BEB4F7}" type="datetimeFigureOut">
              <a:rPr lang="en-US" smtClean="0"/>
              <a:t>5/31/2020</a:t>
            </a:fld>
            <a:endParaRPr lang="en-US"/>
          </a:p>
        </p:txBody>
      </p:sp>
      <p:sp>
        <p:nvSpPr>
          <p:cNvPr id="5" name="Footer Placeholder 4">
            <a:extLst>
              <a:ext uri="{FF2B5EF4-FFF2-40B4-BE49-F238E27FC236}">
                <a16:creationId xmlns:a16="http://schemas.microsoft.com/office/drawing/2014/main" id="{68D715FA-6554-41B0-B770-F4F36609B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2140CD-7DA7-4C76-8D4A-CE60DE4EE838}"/>
              </a:ext>
            </a:extLst>
          </p:cNvPr>
          <p:cNvSpPr>
            <a:spLocks noGrp="1"/>
          </p:cNvSpPr>
          <p:nvPr>
            <p:ph type="sldNum" sz="quarter" idx="12"/>
          </p:nvPr>
        </p:nvSpPr>
        <p:spPr/>
        <p:txBody>
          <a:bodyPr/>
          <a:lstStyle/>
          <a:p>
            <a:fld id="{01B863EB-BE38-4690-9C47-5DEEAC82231D}" type="slidenum">
              <a:rPr lang="en-US" smtClean="0"/>
              <a:t>‹#›</a:t>
            </a:fld>
            <a:endParaRPr lang="en-US"/>
          </a:p>
        </p:txBody>
      </p:sp>
    </p:spTree>
    <p:extLst>
      <p:ext uri="{BB962C8B-B14F-4D97-AF65-F5344CB8AC3E}">
        <p14:creationId xmlns:p14="http://schemas.microsoft.com/office/powerpoint/2010/main" val="2245011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8313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t>5/31/2020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5111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91443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95122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12189884" cy="6856413"/>
            <a:chOff x="0" y="0"/>
            <a:chExt cx="5759" cy="4319"/>
          </a:xfrm>
        </p:grpSpPr>
        <p:sp>
          <p:nvSpPr>
            <p:cNvPr id="258051"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nvGrpSpPr>
            <p:cNvPr id="3" name="Group 4"/>
            <p:cNvGrpSpPr>
              <a:grpSpLocks/>
            </p:cNvGrpSpPr>
            <p:nvPr userDrawn="1"/>
          </p:nvGrpSpPr>
          <p:grpSpPr bwMode="auto">
            <a:xfrm>
              <a:off x="0" y="0"/>
              <a:ext cx="5759" cy="4319"/>
              <a:chOff x="0" y="0"/>
              <a:chExt cx="5759" cy="4319"/>
            </a:xfrm>
          </p:grpSpPr>
          <p:sp>
            <p:nvSpPr>
              <p:cNvPr id="258053"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4"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5"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6"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7"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8"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9"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0"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1"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2"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3"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4"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5"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6"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7"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8"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9"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0"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1"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2"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3"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4"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5"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6"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7"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nvGrpSpPr>
              <p:cNvPr id="4" name="Group 30"/>
              <p:cNvGrpSpPr>
                <a:grpSpLocks/>
              </p:cNvGrpSpPr>
              <p:nvPr/>
            </p:nvGrpSpPr>
            <p:grpSpPr bwMode="auto">
              <a:xfrm>
                <a:off x="0" y="0"/>
                <a:ext cx="5758" cy="1045"/>
                <a:chOff x="0" y="0"/>
                <a:chExt cx="5758" cy="1045"/>
              </a:xfrm>
            </p:grpSpPr>
            <p:sp>
              <p:nvSpPr>
                <p:cNvPr id="258079"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0"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1"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2"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3"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4"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5"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6"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7"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8"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9"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0"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1"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2"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3"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nvGrpSpPr>
              <p:cNvPr id="5" name="Group 46"/>
              <p:cNvGrpSpPr>
                <a:grpSpLocks/>
              </p:cNvGrpSpPr>
              <p:nvPr/>
            </p:nvGrpSpPr>
            <p:grpSpPr bwMode="auto">
              <a:xfrm>
                <a:off x="0" y="558"/>
                <a:ext cx="5758" cy="487"/>
                <a:chOff x="0" y="558"/>
                <a:chExt cx="5758" cy="487"/>
              </a:xfrm>
            </p:grpSpPr>
            <p:sp>
              <p:nvSpPr>
                <p:cNvPr id="258095"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6"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nvGrpSpPr>
              <p:cNvPr id="6" name="Group 49"/>
              <p:cNvGrpSpPr>
                <a:grpSpLocks/>
              </p:cNvGrpSpPr>
              <p:nvPr/>
            </p:nvGrpSpPr>
            <p:grpSpPr bwMode="auto">
              <a:xfrm>
                <a:off x="264" y="1039"/>
                <a:ext cx="5200" cy="3280"/>
                <a:chOff x="264" y="1039"/>
                <a:chExt cx="5200" cy="3280"/>
              </a:xfrm>
            </p:grpSpPr>
            <p:sp>
              <p:nvSpPr>
                <p:cNvPr id="258098"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9"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0"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1"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2"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3"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4"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5"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6"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sp>
            <p:nvSpPr>
              <p:cNvPr id="258107"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8" name="Freeform 60"/>
              <p:cNvSpPr>
                <a:spLocks/>
              </p:cNvSpPr>
              <p:nvPr/>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9" name="Freeform 61"/>
              <p:cNvSpPr>
                <a:spLocks/>
              </p:cNvSpPr>
              <p:nvPr/>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0" name="Freeform 62"/>
              <p:cNvSpPr>
                <a:spLocks/>
              </p:cNvSpPr>
              <p:nvPr/>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1"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2" name="Freeform 64"/>
              <p:cNvSpPr>
                <a:spLocks/>
              </p:cNvSpPr>
              <p:nvPr/>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3" name="Freeform 65"/>
              <p:cNvSpPr>
                <a:spLocks/>
              </p:cNvSpPr>
              <p:nvPr/>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4" name="Freeform 66"/>
              <p:cNvSpPr>
                <a:spLocks/>
              </p:cNvSpPr>
              <p:nvPr/>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sp>
        <p:nvSpPr>
          <p:cNvPr id="258115" name="Rectangle 67"/>
          <p:cNvSpPr>
            <a:spLocks noGrp="1" noChangeArrowheads="1"/>
          </p:cNvSpPr>
          <p:nvPr>
            <p:ph type="ctrTitle" sz="quarter"/>
          </p:nvPr>
        </p:nvSpPr>
        <p:spPr>
          <a:xfrm>
            <a:off x="607485" y="1920876"/>
            <a:ext cx="10968567" cy="1736725"/>
          </a:xfrm>
        </p:spPr>
        <p:txBody>
          <a:bodyPr anchor="b"/>
          <a:lstStyle>
            <a:lvl1pPr>
              <a:defRPr sz="5400"/>
            </a:lvl1pPr>
          </a:lstStyle>
          <a:p>
            <a:r>
              <a:rPr lang="en-US"/>
              <a:t>Click to edit Master title style</a:t>
            </a:r>
          </a:p>
        </p:txBody>
      </p:sp>
      <p:sp>
        <p:nvSpPr>
          <p:cNvPr id="258116"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58117" name="Rectangle 69"/>
          <p:cNvSpPr>
            <a:spLocks noGrp="1" noChangeArrowheads="1"/>
          </p:cNvSpPr>
          <p:nvPr>
            <p:ph type="dt" sz="quarter" idx="2"/>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258118" name="Rectangle 70"/>
          <p:cNvSpPr>
            <a:spLocks noGrp="1" noChangeArrowheads="1"/>
          </p:cNvSpPr>
          <p:nvPr>
            <p:ph type="ftr" sz="quarter" idx="3"/>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258119" name="Rectangle 71"/>
          <p:cNvSpPr>
            <a:spLocks noGrp="1" noChangeArrowheads="1"/>
          </p:cNvSpPr>
          <p:nvPr>
            <p:ph type="sldNum" sz="quarter" idx="4"/>
          </p:nvPr>
        </p:nvSpPr>
        <p:spPr/>
        <p:txBody>
          <a:bodyPr/>
          <a:lstStyle>
            <a:lvl1pPr>
              <a:defRPr/>
            </a:lvl1pPr>
          </a:lstStyle>
          <a:p>
            <a:pPr algn="r" rtl="0" fontAlgn="base">
              <a:spcBef>
                <a:spcPct val="0"/>
              </a:spcBef>
              <a:spcAft>
                <a:spcPct val="0"/>
              </a:spcAft>
            </a:pPr>
            <a:fld id="{2A585A5D-2B20-49DB-B164-2AB1AB1CDFFF}"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1543321280"/>
      </p:ext>
    </p:extLst>
  </p:cSld>
  <p:clrMapOvr>
    <a:masterClrMapping/>
  </p:clrMapOvr>
  <p:transition spd="slow">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162A198-6AD3-42EA-8437-B2217F119DCF}"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3761436275"/>
      </p:ext>
    </p:extLst>
  </p:cSld>
  <p:clrMapOvr>
    <a:masterClrMapping/>
  </p:clrMapOvr>
  <p:transition spd="slow">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D2E9F0A-74F7-4A9A-9628-E2DB36295D18}"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4007793357"/>
      </p:ext>
    </p:extLst>
  </p:cSld>
  <p:clrMapOvr>
    <a:masterClrMapping/>
  </p:clrMapOvr>
  <p:transition spd="slow">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642D570A-D1B0-4A63-AFFB-ECA5E0B91938}"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643798246"/>
      </p:ext>
    </p:extLst>
  </p:cSld>
  <p:clrMapOvr>
    <a:masterClrMapping/>
  </p:clrMapOvr>
  <p:transition spd="slow">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C1131C82-3850-435E-B7CE-063800D566A9}"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2065624134"/>
      </p:ext>
    </p:extLst>
  </p:cSld>
  <p:clrMapOvr>
    <a:masterClrMapping/>
  </p:clrMapOvr>
  <p:transition spd="slow">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F159E04D-608C-468A-A3E4-1CF1965E901A}"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2429708326"/>
      </p:ext>
    </p:extLst>
  </p:cSld>
  <p:clrMapOvr>
    <a:masterClrMapping/>
  </p:clrMapOvr>
  <p:transition spd="slow">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7EBC94D3-DC0A-449F-903D-17FE3D012656}"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19535294"/>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t>5/31/2020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AE339404-B275-4E00-AADC-A5E39478CC54}"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2870091533"/>
      </p:ext>
    </p:extLst>
  </p:cSld>
  <p:clrMapOvr>
    <a:masterClrMapping/>
  </p:clrMapOvr>
  <p:transition spd="slow">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2DA6A899-8F97-4686-ADB9-C5A6A09F3A39}"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2235391999"/>
      </p:ext>
    </p:extLst>
  </p:cSld>
  <p:clrMapOvr>
    <a:masterClrMapping/>
  </p:clrMapOvr>
  <p:transition spd="slow">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4E40C13-8EC6-48B4-8AF4-4A01086C7764}"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3606550283"/>
      </p:ext>
    </p:extLst>
  </p:cSld>
  <p:clrMapOvr>
    <a:masterClrMapping/>
  </p:clrMapOvr>
  <p:transition spd="slow">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3050"/>
            <a:ext cx="2741084"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0"/>
            <a:ext cx="8024283"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1D5E80AB-5248-4C2A-AB5D-C74A728EC8AA}"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3716220564"/>
      </p:ext>
    </p:extLst>
  </p:cSld>
  <p:clrMapOvr>
    <a:masterClrMapping/>
  </p:clrMapOvr>
  <p:transition spd="slow">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273050"/>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3367" y="1598613"/>
            <a:ext cx="5382684"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3367" y="3922714"/>
            <a:ext cx="5382684"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7485" y="6242051"/>
            <a:ext cx="2840567" cy="474663"/>
          </a:xfrm>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Footer Placeholder 6"/>
          <p:cNvSpPr>
            <a:spLocks noGrp="1"/>
          </p:cNvSpPr>
          <p:nvPr>
            <p:ph type="ftr" sz="quarter" idx="11"/>
          </p:nvPr>
        </p:nvSpPr>
        <p:spPr>
          <a:xfrm>
            <a:off x="4165600" y="6242051"/>
            <a:ext cx="3860800" cy="474663"/>
          </a:xfrm>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8" name="Slide Number Placeholder 7"/>
          <p:cNvSpPr>
            <a:spLocks noGrp="1"/>
          </p:cNvSpPr>
          <p:nvPr>
            <p:ph type="sldNum" sz="quarter" idx="12"/>
          </p:nvPr>
        </p:nvSpPr>
        <p:spPr>
          <a:xfrm>
            <a:off x="8737601" y="6242051"/>
            <a:ext cx="2840567" cy="474663"/>
          </a:xfrm>
        </p:spPr>
        <p:txBody>
          <a:bodyPr/>
          <a:lstStyle>
            <a:lvl1pPr>
              <a:defRPr/>
            </a:lvl1pPr>
          </a:lstStyle>
          <a:p>
            <a:pPr algn="r" rtl="0" fontAlgn="base">
              <a:spcBef>
                <a:spcPct val="0"/>
              </a:spcBef>
              <a:spcAft>
                <a:spcPct val="0"/>
              </a:spcAft>
            </a:pPr>
            <a:fld id="{01AB3DD6-6E10-4E82-A86B-1096440DF33B}"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301157323"/>
      </p:ext>
    </p:extLst>
  </p:cSld>
  <p:clrMapOvr>
    <a:masterClrMapping/>
  </p:clrMapOvr>
  <p:transition spd="slow">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273050"/>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7485" y="6242051"/>
            <a:ext cx="2840567" cy="474663"/>
          </a:xfrm>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Footer Placeholder 5"/>
          <p:cNvSpPr>
            <a:spLocks noGrp="1"/>
          </p:cNvSpPr>
          <p:nvPr>
            <p:ph type="ftr" sz="quarter" idx="11"/>
          </p:nvPr>
        </p:nvSpPr>
        <p:spPr>
          <a:xfrm>
            <a:off x="4165600" y="6242051"/>
            <a:ext cx="3860800" cy="474663"/>
          </a:xfrm>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Slide Number Placeholder 6"/>
          <p:cNvSpPr>
            <a:spLocks noGrp="1"/>
          </p:cNvSpPr>
          <p:nvPr>
            <p:ph type="sldNum" sz="quarter" idx="12"/>
          </p:nvPr>
        </p:nvSpPr>
        <p:spPr>
          <a:xfrm>
            <a:off x="8737601" y="6242051"/>
            <a:ext cx="2840567" cy="474663"/>
          </a:xfrm>
        </p:spPr>
        <p:txBody>
          <a:bodyPr/>
          <a:lstStyle>
            <a:lvl1pPr>
              <a:defRPr/>
            </a:lvl1pPr>
          </a:lstStyle>
          <a:p>
            <a:pPr algn="r" rtl="0" fontAlgn="base">
              <a:spcBef>
                <a:spcPct val="0"/>
              </a:spcBef>
              <a:spcAft>
                <a:spcPct val="0"/>
              </a:spcAft>
            </a:pPr>
            <a:fld id="{DD9B3858-841A-4113-AE5C-CB6B2D9A4FB6}"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3391425596"/>
      </p:ext>
    </p:extLst>
  </p:cSld>
  <p:clrMapOvr>
    <a:masterClrMapping/>
  </p:clrMapOvr>
  <p:transition spd="slow">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 y="1"/>
            <a:ext cx="12189884" cy="6856413"/>
            <a:chOff x="0" y="0"/>
            <a:chExt cx="5759" cy="4319"/>
          </a:xfrm>
        </p:grpSpPr>
        <p:sp>
          <p:nvSpPr>
            <p:cNvPr id="258051"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3" name="Group 4"/>
            <p:cNvGrpSpPr>
              <a:grpSpLocks/>
            </p:cNvGrpSpPr>
            <p:nvPr userDrawn="1"/>
          </p:nvGrpSpPr>
          <p:grpSpPr bwMode="auto">
            <a:xfrm>
              <a:off x="0" y="0"/>
              <a:ext cx="5759" cy="4319"/>
              <a:chOff x="0" y="0"/>
              <a:chExt cx="5759" cy="4319"/>
            </a:xfrm>
          </p:grpSpPr>
          <p:sp>
            <p:nvSpPr>
              <p:cNvPr id="258053"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4"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5"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6"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7"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8"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9"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0"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1"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2"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3"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4"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5"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6"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7"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8"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9"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0"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1"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2"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3"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4"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5"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6"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7"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4" name="Group 30"/>
              <p:cNvGrpSpPr>
                <a:grpSpLocks/>
              </p:cNvGrpSpPr>
              <p:nvPr/>
            </p:nvGrpSpPr>
            <p:grpSpPr bwMode="auto">
              <a:xfrm>
                <a:off x="0" y="0"/>
                <a:ext cx="5758" cy="1045"/>
                <a:chOff x="0" y="0"/>
                <a:chExt cx="5758" cy="1045"/>
              </a:xfrm>
            </p:grpSpPr>
            <p:sp>
              <p:nvSpPr>
                <p:cNvPr id="258079"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0"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1"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2"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3"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4"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5"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6"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7"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8"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9"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0"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1"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2"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3"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5" name="Group 46"/>
              <p:cNvGrpSpPr>
                <a:grpSpLocks/>
              </p:cNvGrpSpPr>
              <p:nvPr/>
            </p:nvGrpSpPr>
            <p:grpSpPr bwMode="auto">
              <a:xfrm>
                <a:off x="0" y="558"/>
                <a:ext cx="5758" cy="487"/>
                <a:chOff x="0" y="558"/>
                <a:chExt cx="5758" cy="487"/>
              </a:xfrm>
            </p:grpSpPr>
            <p:sp>
              <p:nvSpPr>
                <p:cNvPr id="258095"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6"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6" name="Group 49"/>
              <p:cNvGrpSpPr>
                <a:grpSpLocks/>
              </p:cNvGrpSpPr>
              <p:nvPr/>
            </p:nvGrpSpPr>
            <p:grpSpPr bwMode="auto">
              <a:xfrm>
                <a:off x="264" y="1039"/>
                <a:ext cx="5200" cy="3280"/>
                <a:chOff x="264" y="1039"/>
                <a:chExt cx="5200" cy="3280"/>
              </a:xfrm>
            </p:grpSpPr>
            <p:sp>
              <p:nvSpPr>
                <p:cNvPr id="258098"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9"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0"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1"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2"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3"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4"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5"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6"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sp>
            <p:nvSpPr>
              <p:cNvPr id="258107"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8" name="Freeform 60"/>
              <p:cNvSpPr>
                <a:spLocks/>
              </p:cNvSpPr>
              <p:nvPr/>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9" name="Freeform 61"/>
              <p:cNvSpPr>
                <a:spLocks/>
              </p:cNvSpPr>
              <p:nvPr/>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0" name="Freeform 62"/>
              <p:cNvSpPr>
                <a:spLocks/>
              </p:cNvSpPr>
              <p:nvPr/>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1"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2" name="Freeform 64"/>
              <p:cNvSpPr>
                <a:spLocks/>
              </p:cNvSpPr>
              <p:nvPr/>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3" name="Freeform 65"/>
              <p:cNvSpPr>
                <a:spLocks/>
              </p:cNvSpPr>
              <p:nvPr/>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4" name="Freeform 66"/>
              <p:cNvSpPr>
                <a:spLocks/>
              </p:cNvSpPr>
              <p:nvPr/>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sp>
        <p:nvSpPr>
          <p:cNvPr id="258115" name="Rectangle 67"/>
          <p:cNvSpPr>
            <a:spLocks noGrp="1" noChangeArrowheads="1"/>
          </p:cNvSpPr>
          <p:nvPr>
            <p:ph type="ctrTitle" sz="quarter"/>
          </p:nvPr>
        </p:nvSpPr>
        <p:spPr>
          <a:xfrm>
            <a:off x="607487" y="1920876"/>
            <a:ext cx="10968567" cy="1736725"/>
          </a:xfrm>
        </p:spPr>
        <p:txBody>
          <a:bodyPr anchor="b"/>
          <a:lstStyle>
            <a:lvl1pPr>
              <a:defRPr sz="5400"/>
            </a:lvl1pPr>
          </a:lstStyle>
          <a:p>
            <a:r>
              <a:rPr lang="en-US"/>
              <a:t>Click to edit Master title style</a:t>
            </a:r>
          </a:p>
        </p:txBody>
      </p:sp>
      <p:sp>
        <p:nvSpPr>
          <p:cNvPr id="258116"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58117" name="Rectangle 69"/>
          <p:cNvSpPr>
            <a:spLocks noGrp="1" noChangeArrowheads="1"/>
          </p:cNvSpPr>
          <p:nvPr>
            <p:ph type="dt" sz="quarter" idx="2"/>
          </p:nvPr>
        </p:nvSpPr>
        <p:spPr/>
        <p:txBody>
          <a:bodyPr/>
          <a:lstStyle>
            <a:lvl1pPr>
              <a:defRPr/>
            </a:lvl1pPr>
          </a:lstStyle>
          <a:p>
            <a:pPr algn="l"/>
            <a:endParaRPr lang="en-US">
              <a:solidFill>
                <a:srgbClr val="EAEAEA"/>
              </a:solidFill>
            </a:endParaRPr>
          </a:p>
        </p:txBody>
      </p:sp>
      <p:sp>
        <p:nvSpPr>
          <p:cNvPr id="258118"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258119" name="Rectangle 71"/>
          <p:cNvSpPr>
            <a:spLocks noGrp="1" noChangeArrowheads="1"/>
          </p:cNvSpPr>
          <p:nvPr>
            <p:ph type="sldNum" sz="quarter" idx="4"/>
          </p:nvPr>
        </p:nvSpPr>
        <p:spPr/>
        <p:txBody>
          <a:bodyPr/>
          <a:lstStyle>
            <a:lvl1pPr>
              <a:defRPr/>
            </a:lvl1pPr>
          </a:lstStyle>
          <a:p>
            <a:fld id="{2A585A5D-2B20-49DB-B164-2AB1AB1CDFF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2495537"/>
      </p:ext>
    </p:extLst>
  </p:cSld>
  <p:clrMapOvr>
    <a:masterClrMapping/>
  </p:clrMapOvr>
  <p:transition spd="slow">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0162A198-6AD3-42EA-8437-B2217F119DC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24541963"/>
      </p:ext>
    </p:extLst>
  </p:cSld>
  <p:clrMapOvr>
    <a:masterClrMapping/>
  </p:clrMapOvr>
  <p:transition spd="slow">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6D2E9F0A-74F7-4A9A-9628-E2DB36295D1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43309822"/>
      </p:ext>
    </p:extLst>
  </p:cSld>
  <p:clrMapOvr>
    <a:masterClrMapping/>
  </p:clrMapOvr>
  <p:transition spd="slow">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70"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642D570A-D1B0-4A63-AFFB-ECA5E0B9193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32383419"/>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t>5/31/2020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C1131C82-3850-435E-B7CE-063800D566A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265269648"/>
      </p:ext>
    </p:extLst>
  </p:cSld>
  <p:clrMapOvr>
    <a:masterClrMapping/>
  </p:clrMapOvr>
  <p:transition spd="slow">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F159E04D-608C-468A-A3E4-1CF1965E901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238856198"/>
      </p:ext>
    </p:extLst>
  </p:cSld>
  <p:clrMapOvr>
    <a:masterClrMapping/>
  </p:clrMapOvr>
  <p:transition spd="slow">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7EBC94D3-DC0A-449F-903D-17FE3D01265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22087119"/>
      </p:ext>
    </p:extLst>
  </p:cSld>
  <p:clrMapOvr>
    <a:masterClrMapping/>
  </p:clrMapOvr>
  <p:transition spd="slow">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AE339404-B275-4E00-AADC-A5E39478CC5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76361135"/>
      </p:ext>
    </p:extLst>
  </p:cSld>
  <p:clrMapOvr>
    <a:masterClrMapping/>
  </p:clrMapOvr>
  <p:transition spd="slow">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2DA6A899-8F97-4686-ADB9-C5A6A09F3A3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41412513"/>
      </p:ext>
    </p:extLst>
  </p:cSld>
  <p:clrMapOvr>
    <a:masterClrMapping/>
  </p:clrMapOvr>
  <p:transition spd="slow">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4E40C13-8EC6-48B4-8AF4-4A01086C776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89400400"/>
      </p:ext>
    </p:extLst>
  </p:cSld>
  <p:clrMapOvr>
    <a:masterClrMapping/>
  </p:clrMapOvr>
  <p:transition spd="slow">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70" y="273051"/>
            <a:ext cx="2741084" cy="58229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1"/>
            <a:ext cx="8024283" cy="58229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D5E80AB-5248-4C2A-AB5D-C74A728EC8A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64423678"/>
      </p:ext>
    </p:extLst>
  </p:cSld>
  <p:clrMapOvr>
    <a:masterClrMapping/>
  </p:clrMapOvr>
  <p:transition spd="slow">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7" y="273051"/>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3370" y="1598614"/>
            <a:ext cx="5382684"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3370" y="3922715"/>
            <a:ext cx="5382684"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7487" y="6242052"/>
            <a:ext cx="2840567" cy="474663"/>
          </a:xfrm>
        </p:spPr>
        <p:txBody>
          <a:bodyPr/>
          <a:lstStyle>
            <a:lvl1pPr>
              <a:defRPr/>
            </a:lvl1pPr>
          </a:lstStyle>
          <a:p>
            <a:pPr algn="l"/>
            <a:endParaRPr lang="en-US">
              <a:solidFill>
                <a:srgbClr val="EAEAEA"/>
              </a:solidFill>
            </a:endParaRPr>
          </a:p>
        </p:txBody>
      </p:sp>
      <p:sp>
        <p:nvSpPr>
          <p:cNvPr id="7" name="Footer Placeholder 6"/>
          <p:cNvSpPr>
            <a:spLocks noGrp="1"/>
          </p:cNvSpPr>
          <p:nvPr>
            <p:ph type="ftr" sz="quarter" idx="11"/>
          </p:nvPr>
        </p:nvSpPr>
        <p:spPr>
          <a:xfrm>
            <a:off x="4165600" y="6242052"/>
            <a:ext cx="3860800" cy="474663"/>
          </a:xfrm>
        </p:spPr>
        <p:txBody>
          <a:bodyPr/>
          <a:lstStyle>
            <a:lvl1pPr>
              <a:defRPr/>
            </a:lvl1pPr>
          </a:lstStyle>
          <a:p>
            <a:endParaRPr lang="en-US">
              <a:solidFill>
                <a:srgbClr val="EAEAEA"/>
              </a:solidFill>
            </a:endParaRPr>
          </a:p>
        </p:txBody>
      </p:sp>
      <p:sp>
        <p:nvSpPr>
          <p:cNvPr id="8" name="Slide Number Placeholder 7"/>
          <p:cNvSpPr>
            <a:spLocks noGrp="1"/>
          </p:cNvSpPr>
          <p:nvPr>
            <p:ph type="sldNum" sz="quarter" idx="12"/>
          </p:nvPr>
        </p:nvSpPr>
        <p:spPr>
          <a:xfrm>
            <a:off x="8737603" y="6242052"/>
            <a:ext cx="2840567" cy="474663"/>
          </a:xfrm>
        </p:spPr>
        <p:txBody>
          <a:bodyPr/>
          <a:lstStyle>
            <a:lvl1pPr>
              <a:defRPr/>
            </a:lvl1pPr>
          </a:lstStyle>
          <a:p>
            <a:fld id="{01AB3DD6-6E10-4E82-A86B-1096440DF3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03441288"/>
      </p:ext>
    </p:extLst>
  </p:cSld>
  <p:clrMapOvr>
    <a:masterClrMapping/>
  </p:clrMapOvr>
  <p:transition spd="slow">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7" y="273051"/>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70" y="1598613"/>
            <a:ext cx="5382684"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7487" y="6242052"/>
            <a:ext cx="2840567" cy="474663"/>
          </a:xfrm>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a:xfrm>
            <a:off x="4165600" y="6242052"/>
            <a:ext cx="3860800" cy="474663"/>
          </a:xfrm>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a:xfrm>
            <a:off x="8737603" y="6242052"/>
            <a:ext cx="2840567" cy="474663"/>
          </a:xfrm>
        </p:spPr>
        <p:txBody>
          <a:bodyPr/>
          <a:lstStyle>
            <a:lvl1pPr>
              <a:defRPr/>
            </a:lvl1pPr>
          </a:lstStyle>
          <a:p>
            <a:fld id="{DD9B3858-841A-4113-AE5C-CB6B2D9A4FB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19217861"/>
      </p:ext>
    </p:extLst>
  </p:cSld>
  <p:clrMapOvr>
    <a:masterClrMapping/>
  </p:clrMapOvr>
  <p:transition spd="slow">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4176320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8"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BB02557A-7053-4340-A874-8AB926A8EDA1}" type="datetimeFigureOut">
              <a:rPr lang="en-US" dirty="0"/>
              <a:t>5/31/2020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25931299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3839963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28010967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42361861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10665989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30075893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13066279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32163466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8649107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939709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5/31/2020</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25471069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36961222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38330847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32287340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36872559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40796017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42103891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37734285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40562345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fld id="{A3EFB5F2-FF61-4CB1-8763-8C08950F9F7B}"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478533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5/31/2020</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fld id="{F47EF1BF-3C8F-4DD0-AA0B-7238E9F0741B}"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883885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fld id="{920932CB-6D0E-4CB6-AF74-1AF38FDF0759}"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664895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lvl1pPr>
              <a:defRPr/>
            </a:lvl1pPr>
          </a:lstStyle>
          <a:p>
            <a:fld id="{9D5E1030-7DB1-407D-822A-F3E8DBB1A2B5}"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6145155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9" name="Slide Number Placeholder 8"/>
          <p:cNvSpPr>
            <a:spLocks noGrp="1"/>
          </p:cNvSpPr>
          <p:nvPr>
            <p:ph type="sldNum" sz="quarter" idx="12"/>
          </p:nvPr>
        </p:nvSpPr>
        <p:spPr/>
        <p:txBody>
          <a:bodyPr/>
          <a:lstStyle>
            <a:lvl1pPr>
              <a:defRPr/>
            </a:lvl1pPr>
          </a:lstStyle>
          <a:p>
            <a:fld id="{4C197652-12D3-4B5B-89A0-3FB5ADBAD587}"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841574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5" name="Slide Number Placeholder 4"/>
          <p:cNvSpPr>
            <a:spLocks noGrp="1"/>
          </p:cNvSpPr>
          <p:nvPr>
            <p:ph type="sldNum" sz="quarter" idx="12"/>
          </p:nvPr>
        </p:nvSpPr>
        <p:spPr/>
        <p:txBody>
          <a:bodyPr/>
          <a:lstStyle>
            <a:lvl1pPr>
              <a:defRPr/>
            </a:lvl1pPr>
          </a:lstStyle>
          <a:p>
            <a:fld id="{B84F5C7D-FB17-46F7-BB0C-0AB1C84B6C44}"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025643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4" name="Slide Number Placeholder 3"/>
          <p:cNvSpPr>
            <a:spLocks noGrp="1"/>
          </p:cNvSpPr>
          <p:nvPr>
            <p:ph type="sldNum" sz="quarter" idx="12"/>
          </p:nvPr>
        </p:nvSpPr>
        <p:spPr/>
        <p:txBody>
          <a:bodyPr/>
          <a:lstStyle>
            <a:lvl1pPr>
              <a:defRPr/>
            </a:lvl1pPr>
          </a:lstStyle>
          <a:p>
            <a:fld id="{5F2410BC-FCEE-4B40-A9B7-61305776DE88}"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8948251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lvl1pPr>
              <a:defRPr/>
            </a:lvl1pPr>
          </a:lstStyle>
          <a:p>
            <a:fld id="{95E68006-BB6F-4641-9271-D7F4377C09C8}"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5354830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lvl1pPr>
              <a:defRPr/>
            </a:lvl1pPr>
          </a:lstStyle>
          <a:p>
            <a:fld id="{49ECC707-A3BE-476B-8F6E-4FD57619C85C}"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0530073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fld id="{B6B24B19-6E41-4457-BC83-EDB40A559287}"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6338810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fld id="{DD88A49E-2952-41AD-B7FE-9F8B06F0661E}"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50556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slideLayout" Target="../slideLayouts/slideLayout160.xml"/><Relationship Id="rId3" Type="http://schemas.openxmlformats.org/officeDocument/2006/relationships/slideLayout" Target="../slideLayouts/slideLayout145.xml"/><Relationship Id="rId21" Type="http://schemas.openxmlformats.org/officeDocument/2006/relationships/slideLayout" Target="../slideLayouts/slideLayout163.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slideLayout" Target="../slideLayouts/slideLayout159.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slideLayout" Target="../slideLayouts/slideLayout162.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theme" Target="../theme/theme10.xml"/><Relationship Id="rId10" Type="http://schemas.openxmlformats.org/officeDocument/2006/relationships/slideLayout" Target="../slideLayouts/slideLayout152.xml"/><Relationship Id="rId19" Type="http://schemas.openxmlformats.org/officeDocument/2006/relationships/slideLayout" Target="../slideLayouts/slideLayout161.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slideLayout" Target="../slideLayouts/slideLayout16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3" Type="http://schemas.openxmlformats.org/officeDocument/2006/relationships/slideLayout" Target="../slideLayouts/slideLayout167.xml"/><Relationship Id="rId21" Type="http://schemas.openxmlformats.org/officeDocument/2006/relationships/theme" Target="../theme/theme11.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3" Type="http://schemas.openxmlformats.org/officeDocument/2006/relationships/slideLayout" Target="../slideLayouts/slideLayout187.xml"/><Relationship Id="rId21" Type="http://schemas.openxmlformats.org/officeDocument/2006/relationships/slideLayout" Target="../slideLayouts/slideLayout205.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theme" Target="../theme/theme12.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3.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image" Target="../media/image3.png"/><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14.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15.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18" Type="http://schemas.openxmlformats.org/officeDocument/2006/relationships/slideLayout" Target="../slideLayouts/slideLayout257.xml"/><Relationship Id="rId3" Type="http://schemas.openxmlformats.org/officeDocument/2006/relationships/slideLayout" Target="../slideLayouts/slideLayout242.xml"/><Relationship Id="rId21" Type="http://schemas.openxmlformats.org/officeDocument/2006/relationships/theme" Target="../theme/theme16.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17" Type="http://schemas.openxmlformats.org/officeDocument/2006/relationships/slideLayout" Target="../slideLayouts/slideLayout256.xml"/><Relationship Id="rId2" Type="http://schemas.openxmlformats.org/officeDocument/2006/relationships/slideLayout" Target="../slideLayouts/slideLayout241.xml"/><Relationship Id="rId16" Type="http://schemas.openxmlformats.org/officeDocument/2006/relationships/slideLayout" Target="../slideLayouts/slideLayout255.xml"/><Relationship Id="rId20" Type="http://schemas.openxmlformats.org/officeDocument/2006/relationships/slideLayout" Target="../slideLayouts/slideLayout259.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5" Type="http://schemas.openxmlformats.org/officeDocument/2006/relationships/slideLayout" Target="../slideLayouts/slideLayout254.xml"/><Relationship Id="rId10" Type="http://schemas.openxmlformats.org/officeDocument/2006/relationships/slideLayout" Target="../slideLayouts/slideLayout249.xml"/><Relationship Id="rId19" Type="http://schemas.openxmlformats.org/officeDocument/2006/relationships/slideLayout" Target="../slideLayouts/slideLayout258.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slideLayout" Target="../slideLayouts/slideLayout272.xml"/><Relationship Id="rId18" Type="http://schemas.openxmlformats.org/officeDocument/2006/relationships/image" Target="../media/image9.jpeg"/><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17" Type="http://schemas.openxmlformats.org/officeDocument/2006/relationships/theme" Target="../theme/theme17.xml"/><Relationship Id="rId2" Type="http://schemas.openxmlformats.org/officeDocument/2006/relationships/slideLayout" Target="../slideLayouts/slideLayout261.xml"/><Relationship Id="rId16" Type="http://schemas.openxmlformats.org/officeDocument/2006/relationships/slideLayout" Target="../slideLayouts/slideLayout275.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5" Type="http://schemas.openxmlformats.org/officeDocument/2006/relationships/slideLayout" Target="../slideLayouts/slideLayout27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slideLayout" Target="../slideLayouts/slideLayout27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18" Type="http://schemas.openxmlformats.org/officeDocument/2006/relationships/image" Target="../media/image9.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17" Type="http://schemas.openxmlformats.org/officeDocument/2006/relationships/theme" Target="../theme/theme18.xml"/><Relationship Id="rId2" Type="http://schemas.openxmlformats.org/officeDocument/2006/relationships/slideLayout" Target="../slideLayouts/slideLayout277.xml"/><Relationship Id="rId16" Type="http://schemas.openxmlformats.org/officeDocument/2006/relationships/slideLayout" Target="../slideLayouts/slideLayout291.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slideLayout" Target="../slideLayouts/slideLayout29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slideLayout" Target="../slideLayouts/slideLayout2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18" Type="http://schemas.openxmlformats.org/officeDocument/2006/relationships/slideLayout" Target="../slideLayouts/slideLayout309.xml"/><Relationship Id="rId3" Type="http://schemas.openxmlformats.org/officeDocument/2006/relationships/slideLayout" Target="../slideLayouts/slideLayout294.xml"/><Relationship Id="rId21" Type="http://schemas.openxmlformats.org/officeDocument/2006/relationships/theme" Target="../theme/theme19.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17" Type="http://schemas.openxmlformats.org/officeDocument/2006/relationships/slideLayout" Target="../slideLayouts/slideLayout308.xml"/><Relationship Id="rId2" Type="http://schemas.openxmlformats.org/officeDocument/2006/relationships/slideLayout" Target="../slideLayouts/slideLayout293.xml"/><Relationship Id="rId16" Type="http://schemas.openxmlformats.org/officeDocument/2006/relationships/slideLayout" Target="../slideLayouts/slideLayout307.xml"/><Relationship Id="rId20" Type="http://schemas.openxmlformats.org/officeDocument/2006/relationships/slideLayout" Target="../slideLayouts/slideLayout311.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slideLayout" Target="../slideLayouts/slideLayout306.xml"/><Relationship Id="rId10" Type="http://schemas.openxmlformats.org/officeDocument/2006/relationships/slideLayout" Target="../slideLayouts/slideLayout301.xml"/><Relationship Id="rId19" Type="http://schemas.openxmlformats.org/officeDocument/2006/relationships/slideLayout" Target="../slideLayouts/slideLayout310.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slideLayout" Target="../slideLayouts/slideLayout3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slideLayout" Target="../slideLayouts/slideLayout324.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slideLayout" Target="../slideLayouts/slideLayout323.xml"/><Relationship Id="rId2" Type="http://schemas.openxmlformats.org/officeDocument/2006/relationships/slideLayout" Target="../slideLayouts/slideLayout313.xml"/><Relationship Id="rId16" Type="http://schemas.openxmlformats.org/officeDocument/2006/relationships/image" Target="../media/image9.jpeg"/><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5" Type="http://schemas.openxmlformats.org/officeDocument/2006/relationships/theme" Target="../theme/theme20.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slideLayout" Target="../slideLayouts/slideLayout3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6" Type="http://schemas.openxmlformats.org/officeDocument/2006/relationships/image" Target="../media/image9.jpeg"/><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5" Type="http://schemas.openxmlformats.org/officeDocument/2006/relationships/theme" Target="../theme/theme21.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slideLayout" Target="../slideLayouts/slideLayout3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image" Target="../media/image11.jpeg"/><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22.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slideLayout" Target="../slideLayouts/slideLayout363.xml"/><Relationship Id="rId18" Type="http://schemas.openxmlformats.org/officeDocument/2006/relationships/slideLayout" Target="../slideLayouts/slideLayout368.xml"/><Relationship Id="rId3" Type="http://schemas.openxmlformats.org/officeDocument/2006/relationships/slideLayout" Target="../slideLayouts/slideLayout353.xml"/><Relationship Id="rId21" Type="http://schemas.openxmlformats.org/officeDocument/2006/relationships/theme" Target="../theme/theme2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17" Type="http://schemas.openxmlformats.org/officeDocument/2006/relationships/slideLayout" Target="../slideLayouts/slideLayout367.xml"/><Relationship Id="rId2" Type="http://schemas.openxmlformats.org/officeDocument/2006/relationships/slideLayout" Target="../slideLayouts/slideLayout352.xml"/><Relationship Id="rId16" Type="http://schemas.openxmlformats.org/officeDocument/2006/relationships/slideLayout" Target="../slideLayouts/slideLayout366.xml"/><Relationship Id="rId20" Type="http://schemas.openxmlformats.org/officeDocument/2006/relationships/slideLayout" Target="../slideLayouts/slideLayout370.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5" Type="http://schemas.openxmlformats.org/officeDocument/2006/relationships/slideLayout" Target="../slideLayouts/slideLayout365.xml"/><Relationship Id="rId10" Type="http://schemas.openxmlformats.org/officeDocument/2006/relationships/slideLayout" Target="../slideLayouts/slideLayout360.xml"/><Relationship Id="rId19" Type="http://schemas.openxmlformats.org/officeDocument/2006/relationships/slideLayout" Target="../slideLayouts/slideLayout369.xml"/><Relationship Id="rId4" Type="http://schemas.openxmlformats.org/officeDocument/2006/relationships/slideLayout" Target="../slideLayouts/slideLayout354.xml"/><Relationship Id="rId9" Type="http://schemas.openxmlformats.org/officeDocument/2006/relationships/slideLayout" Target="../slideLayouts/slideLayout359.xml"/><Relationship Id="rId14" Type="http://schemas.openxmlformats.org/officeDocument/2006/relationships/slideLayout" Target="../slideLayouts/slideLayout36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24.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theme" Target="../theme/theme6.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7.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theme" Target="../theme/theme8.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3" Type="http://schemas.openxmlformats.org/officeDocument/2006/relationships/slideLayout" Target="../slideLayouts/slideLayout125.xml"/><Relationship Id="rId21" Type="http://schemas.openxmlformats.org/officeDocument/2006/relationships/theme" Target="../theme/theme9.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BB02557A-7053-4340-A874-8AB926A8EDA1}" type="datetimeFigureOut">
              <a:rPr lang="en-US" dirty="0"/>
              <a:pPr/>
              <a:t>5/31/2020</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3950745"/>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 id="2147483923" r:id="rId19"/>
    <p:sldLayoutId id="2147483924" r:id="rId20"/>
    <p:sldLayoutId id="2147483925" r:id="rId21"/>
    <p:sldLayoutId id="2147483926"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127590"/>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1311793235"/>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 id="2147483966" r:id="rId18"/>
    <p:sldLayoutId id="2147483967" r:id="rId19"/>
    <p:sldLayoutId id="2147483968" r:id="rId20"/>
    <p:sldLayoutId id="2147483969" r:id="rId21"/>
    <p:sldLayoutId id="2147483970"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8674" name="Group 2">
            <a:extLst>
              <a:ext uri="{FF2B5EF4-FFF2-40B4-BE49-F238E27FC236}">
                <a16:creationId xmlns:a16="http://schemas.microsoft.com/office/drawing/2014/main" id="{3D8DA445-1DF4-403A-8B2E-007258831569}"/>
              </a:ext>
            </a:extLst>
          </p:cNvPr>
          <p:cNvGrpSpPr>
            <a:grpSpLocks/>
          </p:cNvGrpSpPr>
          <p:nvPr/>
        </p:nvGrpSpPr>
        <p:grpSpPr bwMode="auto">
          <a:xfrm>
            <a:off x="5067300" y="1789114"/>
            <a:ext cx="7120467" cy="5056187"/>
            <a:chOff x="2394" y="1127"/>
            <a:chExt cx="3364" cy="3185"/>
          </a:xfrm>
        </p:grpSpPr>
        <p:sp>
          <p:nvSpPr>
            <p:cNvPr id="28675" name="Rectangle 3">
              <a:extLst>
                <a:ext uri="{FF2B5EF4-FFF2-40B4-BE49-F238E27FC236}">
                  <a16:creationId xmlns:a16="http://schemas.microsoft.com/office/drawing/2014/main" id="{4FA5F631-D871-43F2-BF71-A8D8FEDCBEDF}"/>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76" name="Oval 4">
              <a:extLst>
                <a:ext uri="{FF2B5EF4-FFF2-40B4-BE49-F238E27FC236}">
                  <a16:creationId xmlns:a16="http://schemas.microsoft.com/office/drawing/2014/main" id="{2877BDF5-39C5-4D65-BBE0-292F0608CEDF}"/>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77" name="Rectangle 5">
              <a:extLst>
                <a:ext uri="{FF2B5EF4-FFF2-40B4-BE49-F238E27FC236}">
                  <a16:creationId xmlns:a16="http://schemas.microsoft.com/office/drawing/2014/main" id="{270E6108-5DC6-4DAE-A606-3784F85B6041}"/>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78" name="Freeform 6">
              <a:extLst>
                <a:ext uri="{FF2B5EF4-FFF2-40B4-BE49-F238E27FC236}">
                  <a16:creationId xmlns:a16="http://schemas.microsoft.com/office/drawing/2014/main" id="{5B07217A-64C0-4FA2-8455-0996CE847B7C}"/>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79" name="Rectangle 7">
              <a:extLst>
                <a:ext uri="{FF2B5EF4-FFF2-40B4-BE49-F238E27FC236}">
                  <a16:creationId xmlns:a16="http://schemas.microsoft.com/office/drawing/2014/main" id="{F9D0913E-5C9C-4EC0-9704-CA0EE2FE169A}"/>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80" name="Rectangle 8">
              <a:extLst>
                <a:ext uri="{FF2B5EF4-FFF2-40B4-BE49-F238E27FC236}">
                  <a16:creationId xmlns:a16="http://schemas.microsoft.com/office/drawing/2014/main" id="{BD5DCD4D-2DDF-4B2A-B4A9-7873BA3F31C0}"/>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81" name="Rectangle 9">
              <a:extLst>
                <a:ext uri="{FF2B5EF4-FFF2-40B4-BE49-F238E27FC236}">
                  <a16:creationId xmlns:a16="http://schemas.microsoft.com/office/drawing/2014/main" id="{B0BE894F-A07F-4FF7-841C-E6A36D1BC1D6}"/>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82" name="Rectangle 10">
              <a:extLst>
                <a:ext uri="{FF2B5EF4-FFF2-40B4-BE49-F238E27FC236}">
                  <a16:creationId xmlns:a16="http://schemas.microsoft.com/office/drawing/2014/main" id="{1EB3BA32-5150-4FDA-AACE-C7D812C3E72E}"/>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83" name="Rectangle 11">
              <a:extLst>
                <a:ext uri="{FF2B5EF4-FFF2-40B4-BE49-F238E27FC236}">
                  <a16:creationId xmlns:a16="http://schemas.microsoft.com/office/drawing/2014/main" id="{01DC2C2F-A672-4983-B5C9-E59895B2CA89}"/>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84" name="Freeform 12">
              <a:extLst>
                <a:ext uri="{FF2B5EF4-FFF2-40B4-BE49-F238E27FC236}">
                  <a16:creationId xmlns:a16="http://schemas.microsoft.com/office/drawing/2014/main" id="{83331FB2-613E-443F-AD61-A0F31630526E}"/>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85" name="Freeform 13">
              <a:extLst>
                <a:ext uri="{FF2B5EF4-FFF2-40B4-BE49-F238E27FC236}">
                  <a16:creationId xmlns:a16="http://schemas.microsoft.com/office/drawing/2014/main" id="{D8DFB291-E180-42D5-B021-DC6AD38DF401}"/>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86" name="Freeform 14">
              <a:extLst>
                <a:ext uri="{FF2B5EF4-FFF2-40B4-BE49-F238E27FC236}">
                  <a16:creationId xmlns:a16="http://schemas.microsoft.com/office/drawing/2014/main" id="{0ABF1C9A-57C6-4EDC-A426-FDBFF3C29215}"/>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87" name="Freeform 15">
              <a:extLst>
                <a:ext uri="{FF2B5EF4-FFF2-40B4-BE49-F238E27FC236}">
                  <a16:creationId xmlns:a16="http://schemas.microsoft.com/office/drawing/2014/main" id="{EDF40750-F770-43BF-A9A7-129E9D2622C6}"/>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88" name="Freeform 16">
              <a:extLst>
                <a:ext uri="{FF2B5EF4-FFF2-40B4-BE49-F238E27FC236}">
                  <a16:creationId xmlns:a16="http://schemas.microsoft.com/office/drawing/2014/main" id="{08112DA3-4A3D-47D2-A380-9AA40BE5D1B8}"/>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89" name="Freeform 17">
              <a:extLst>
                <a:ext uri="{FF2B5EF4-FFF2-40B4-BE49-F238E27FC236}">
                  <a16:creationId xmlns:a16="http://schemas.microsoft.com/office/drawing/2014/main" id="{54C2F0D7-E095-4DB6-A1A6-F5B01BE97E2D}"/>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0" name="Freeform 18">
              <a:extLst>
                <a:ext uri="{FF2B5EF4-FFF2-40B4-BE49-F238E27FC236}">
                  <a16:creationId xmlns:a16="http://schemas.microsoft.com/office/drawing/2014/main" id="{AAA9EAB4-6798-4BE2-BEED-E993F65C80B9}"/>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1" name="Freeform 19">
              <a:extLst>
                <a:ext uri="{FF2B5EF4-FFF2-40B4-BE49-F238E27FC236}">
                  <a16:creationId xmlns:a16="http://schemas.microsoft.com/office/drawing/2014/main" id="{E7F5C677-40AE-4568-A762-D6280E4BF7F5}"/>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2" name="Freeform 20">
              <a:extLst>
                <a:ext uri="{FF2B5EF4-FFF2-40B4-BE49-F238E27FC236}">
                  <a16:creationId xmlns:a16="http://schemas.microsoft.com/office/drawing/2014/main" id="{6FED684A-7DF2-4DCF-821E-F50BB0A2089B}"/>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3" name="Freeform 21">
              <a:extLst>
                <a:ext uri="{FF2B5EF4-FFF2-40B4-BE49-F238E27FC236}">
                  <a16:creationId xmlns:a16="http://schemas.microsoft.com/office/drawing/2014/main" id="{E4B6CA59-75C2-45F5-91EA-86734BFEE5CA}"/>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4" name="Freeform 22">
              <a:extLst>
                <a:ext uri="{FF2B5EF4-FFF2-40B4-BE49-F238E27FC236}">
                  <a16:creationId xmlns:a16="http://schemas.microsoft.com/office/drawing/2014/main" id="{CFFCFB6A-341E-4211-AE1B-FCBF0B5006BD}"/>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5" name="Freeform 23">
              <a:extLst>
                <a:ext uri="{FF2B5EF4-FFF2-40B4-BE49-F238E27FC236}">
                  <a16:creationId xmlns:a16="http://schemas.microsoft.com/office/drawing/2014/main" id="{88708F8E-8484-4357-9A89-C8051F943F99}"/>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6" name="Freeform 24">
              <a:extLst>
                <a:ext uri="{FF2B5EF4-FFF2-40B4-BE49-F238E27FC236}">
                  <a16:creationId xmlns:a16="http://schemas.microsoft.com/office/drawing/2014/main" id="{2E4F50B7-E73B-4A92-88B1-0DDDEEB2143E}"/>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7" name="Freeform 25">
              <a:extLst>
                <a:ext uri="{FF2B5EF4-FFF2-40B4-BE49-F238E27FC236}">
                  <a16:creationId xmlns:a16="http://schemas.microsoft.com/office/drawing/2014/main" id="{7046C2C6-7BB2-4E8C-A9EE-46F185254C64}"/>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8" name="Freeform 26">
              <a:extLst>
                <a:ext uri="{FF2B5EF4-FFF2-40B4-BE49-F238E27FC236}">
                  <a16:creationId xmlns:a16="http://schemas.microsoft.com/office/drawing/2014/main" id="{6AF77C65-29AC-4A98-8475-798991A8A80E}"/>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9" name="Oval 27">
              <a:extLst>
                <a:ext uri="{FF2B5EF4-FFF2-40B4-BE49-F238E27FC236}">
                  <a16:creationId xmlns:a16="http://schemas.microsoft.com/office/drawing/2014/main" id="{638113EB-EAE4-4057-A527-CF6A0B112E32}"/>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0" name="Oval 28">
              <a:extLst>
                <a:ext uri="{FF2B5EF4-FFF2-40B4-BE49-F238E27FC236}">
                  <a16:creationId xmlns:a16="http://schemas.microsoft.com/office/drawing/2014/main" id="{1E035BBF-A55E-405F-A22C-AE5ECDC43BFC}"/>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1" name="Oval 29">
              <a:extLst>
                <a:ext uri="{FF2B5EF4-FFF2-40B4-BE49-F238E27FC236}">
                  <a16:creationId xmlns:a16="http://schemas.microsoft.com/office/drawing/2014/main" id="{F6E23DC8-7336-40EE-9600-912280A75A84}"/>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2" name="Freeform 30">
              <a:extLst>
                <a:ext uri="{FF2B5EF4-FFF2-40B4-BE49-F238E27FC236}">
                  <a16:creationId xmlns:a16="http://schemas.microsoft.com/office/drawing/2014/main" id="{498640D0-231A-4731-8B23-8CDACB1C6A54}"/>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703" name="Freeform 31">
              <a:extLst>
                <a:ext uri="{FF2B5EF4-FFF2-40B4-BE49-F238E27FC236}">
                  <a16:creationId xmlns:a16="http://schemas.microsoft.com/office/drawing/2014/main" id="{7DFE31AB-E233-4D73-B016-68DEE17B9856}"/>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704" name="Rectangle 32">
              <a:extLst>
                <a:ext uri="{FF2B5EF4-FFF2-40B4-BE49-F238E27FC236}">
                  <a16:creationId xmlns:a16="http://schemas.microsoft.com/office/drawing/2014/main" id="{0ECFB85C-B900-4C12-AC74-810A58FD02AA}"/>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5" name="Rectangle 33">
              <a:extLst>
                <a:ext uri="{FF2B5EF4-FFF2-40B4-BE49-F238E27FC236}">
                  <a16:creationId xmlns:a16="http://schemas.microsoft.com/office/drawing/2014/main" id="{08FB6D7B-07B7-4D56-BB04-3C6C517E63DE}"/>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6" name="AutoShape 34">
              <a:extLst>
                <a:ext uri="{FF2B5EF4-FFF2-40B4-BE49-F238E27FC236}">
                  <a16:creationId xmlns:a16="http://schemas.microsoft.com/office/drawing/2014/main" id="{C95D47B0-A4EB-411C-9BC9-F6FC26F30829}"/>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7" name="Freeform 35">
              <a:extLst>
                <a:ext uri="{FF2B5EF4-FFF2-40B4-BE49-F238E27FC236}">
                  <a16:creationId xmlns:a16="http://schemas.microsoft.com/office/drawing/2014/main" id="{8574DAD8-F0BD-4E19-9931-DBE2E4DD7E93}"/>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708" name="Freeform 36">
              <a:extLst>
                <a:ext uri="{FF2B5EF4-FFF2-40B4-BE49-F238E27FC236}">
                  <a16:creationId xmlns:a16="http://schemas.microsoft.com/office/drawing/2014/main" id="{82D16C38-D4F3-4481-8B46-07964EC15A47}"/>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28709" name="Rectangle 37">
            <a:extLst>
              <a:ext uri="{FF2B5EF4-FFF2-40B4-BE49-F238E27FC236}">
                <a16:creationId xmlns:a16="http://schemas.microsoft.com/office/drawing/2014/main" id="{3F050BD0-87A9-4237-B049-AD167303F791}"/>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710" name="Rectangle 38">
            <a:extLst>
              <a:ext uri="{FF2B5EF4-FFF2-40B4-BE49-F238E27FC236}">
                <a16:creationId xmlns:a16="http://schemas.microsoft.com/office/drawing/2014/main" id="{0E82F861-D5A4-4132-8971-B943206F2622}"/>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711" name="Rectangle 39">
            <a:extLst>
              <a:ext uri="{FF2B5EF4-FFF2-40B4-BE49-F238E27FC236}">
                <a16:creationId xmlns:a16="http://schemas.microsoft.com/office/drawing/2014/main" id="{D0CE2952-B40E-4342-8B8B-79161F7FD246}"/>
              </a:ext>
            </a:extLst>
          </p:cNvPr>
          <p:cNvSpPr>
            <a:spLocks noGrp="1" noChangeArrowheads="1"/>
          </p:cNvSpPr>
          <p:nvPr>
            <p:ph type="dt" sz="half" idx="2"/>
          </p:nvPr>
        </p:nvSpPr>
        <p:spPr bwMode="auto">
          <a:xfrm>
            <a:off x="609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28712" name="Rectangle 40">
            <a:extLst>
              <a:ext uri="{FF2B5EF4-FFF2-40B4-BE49-F238E27FC236}">
                <a16:creationId xmlns:a16="http://schemas.microsoft.com/office/drawing/2014/main" id="{9DB0E4D6-9015-47A8-BE23-F474CA26CEAE}"/>
              </a:ext>
            </a:extLst>
          </p:cNvPr>
          <p:cNvSpPr>
            <a:spLocks noGrp="1" noChangeArrowheads="1"/>
          </p:cNvSpPr>
          <p:nvPr>
            <p:ph type="ftr" sz="quarter" idx="3"/>
          </p:nvPr>
        </p:nvSpPr>
        <p:spPr bwMode="auto">
          <a:xfrm>
            <a:off x="4165600" y="627856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vl1pPr>
          </a:lstStyle>
          <a:p>
            <a:endParaRPr lang="en-US" altLang="en-US"/>
          </a:p>
        </p:txBody>
      </p:sp>
      <p:sp>
        <p:nvSpPr>
          <p:cNvPr id="28713" name="Rectangle 41">
            <a:extLst>
              <a:ext uri="{FF2B5EF4-FFF2-40B4-BE49-F238E27FC236}">
                <a16:creationId xmlns:a16="http://schemas.microsoft.com/office/drawing/2014/main" id="{E63EFDBD-BF66-4E2E-862A-00C0C166FC46}"/>
              </a:ext>
            </a:extLst>
          </p:cNvPr>
          <p:cNvSpPr>
            <a:spLocks noGrp="1" noChangeArrowheads="1"/>
          </p:cNvSpPr>
          <p:nvPr>
            <p:ph type="sldNum" sz="quarter" idx="4"/>
          </p:nvPr>
        </p:nvSpPr>
        <p:spPr bwMode="auto">
          <a:xfrm>
            <a:off x="8737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3A8944B-8A27-4132-AFCC-1663F2265B84}" type="slidenum">
              <a:rPr lang="en-US" altLang="en-US"/>
              <a:pPr/>
              <a:t>‹#›</a:t>
            </a:fld>
            <a:endParaRPr lang="en-US" altLang="en-US"/>
          </a:p>
        </p:txBody>
      </p:sp>
    </p:spTree>
    <p:extLst>
      <p:ext uri="{BB962C8B-B14F-4D97-AF65-F5344CB8AC3E}">
        <p14:creationId xmlns:p14="http://schemas.microsoft.com/office/powerpoint/2010/main" val="1263634447"/>
      </p:ext>
    </p:extLst>
  </p:cSld>
  <p:clrMap bg1="dk2" tx1="lt1" bg2="dk1" tx2="lt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735040" y="436563"/>
            <a:ext cx="10721920" cy="144267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17600" y="2038388"/>
            <a:ext cx="9956800" cy="39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040" y="6148876"/>
            <a:ext cx="28448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610FC3EB-42FB-4C38-8CAE-7A1293B83421}" type="datetime1">
              <a:rPr lang="en-US" smtClean="0"/>
              <a:pPr/>
              <a:t>5/31/2020</a:t>
            </a:fld>
            <a:endParaRPr lang="en-US" dirty="0"/>
          </a:p>
        </p:txBody>
      </p:sp>
      <p:sp>
        <p:nvSpPr>
          <p:cNvPr id="5" name="Footer Placeholder 4"/>
          <p:cNvSpPr>
            <a:spLocks noGrp="1"/>
          </p:cNvSpPr>
          <p:nvPr>
            <p:ph type="ftr" sz="quarter" idx="3"/>
          </p:nvPr>
        </p:nvSpPr>
        <p:spPr>
          <a:xfrm>
            <a:off x="4165600" y="6148876"/>
            <a:ext cx="38608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dirty="0"/>
          </a:p>
        </p:txBody>
      </p:sp>
      <p:sp>
        <p:nvSpPr>
          <p:cNvPr id="6" name="Slide Number Placeholder 5"/>
          <p:cNvSpPr>
            <a:spLocks noGrp="1"/>
          </p:cNvSpPr>
          <p:nvPr>
            <p:ph type="sldNum" sz="quarter" idx="4"/>
          </p:nvPr>
        </p:nvSpPr>
        <p:spPr>
          <a:xfrm>
            <a:off x="8612160" y="6148876"/>
            <a:ext cx="28448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AC5B1FEA-406A-7749-A5C3-DDCB5F67A4CE}" type="slidenum">
              <a:rPr lang="en-US" smtClean="0"/>
              <a:pPr/>
              <a:t>‹#›</a:t>
            </a:fld>
            <a:endParaRPr lang="en-US" dirty="0"/>
          </a:p>
        </p:txBody>
      </p:sp>
    </p:spTree>
    <p:extLst>
      <p:ext uri="{BB962C8B-B14F-4D97-AF65-F5344CB8AC3E}">
        <p14:creationId xmlns:p14="http://schemas.microsoft.com/office/powerpoint/2010/main" val="442183803"/>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hf sldNum="0" hdr="0" ftr="0" dt="0"/>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fontAlgn="base">
              <a:spcBef>
                <a:spcPct val="0"/>
              </a:spcBef>
              <a:spcAft>
                <a:spcPct val="0"/>
              </a:spcAft>
              <a:defRPr/>
            </a:pPr>
            <a:fld id="{52EAEFBE-C04B-47A7-AE66-3812EF94883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340740847"/>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ransition spd="slow" advClick="0" advTm="5000">
    <p:fade/>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117234477"/>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2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7A60FC5-E2AA-4EB3-B01A-1C9CA852FA5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9C6BECE4-F1BA-44C7-910B-9B17EB03559A}"/>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924CB27-EB6D-4DAE-9036-D1A9073B7A4C}"/>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66218A1B-DA93-47F4-8815-73F30BE24250}"/>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6B678FDF-59B1-4AE6-969F-384D790AA24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8C00A359-A4DA-40F1-9220-314587CA01F0}" type="slidenum">
              <a:rPr lang="en-US" altLang="en-US"/>
              <a:pPr/>
              <a:t>‹#›</a:t>
            </a:fld>
            <a:endParaRPr lang="en-US" altLang="en-US"/>
          </a:p>
        </p:txBody>
      </p:sp>
    </p:spTree>
    <p:extLst>
      <p:ext uri="{BB962C8B-B14F-4D97-AF65-F5344CB8AC3E}">
        <p14:creationId xmlns:p14="http://schemas.microsoft.com/office/powerpoint/2010/main" val="2747208040"/>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 id="214748404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A4F4141-994B-43A0-8DB8-F1D841B9A38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39146A17-08EB-4D80-AF89-0D72A3D6692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51583C7-2327-4823-ADCC-322F6BE1715E}"/>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D114CCB6-7C58-4CEF-8B11-1D647724DA87}"/>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9DA7D7CE-41DA-4F2C-B5D1-D7334A868E6D}"/>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B556D93F-5B22-43D8-B68A-8F189F24BC53}" type="slidenum">
              <a:rPr lang="en-US" altLang="en-US"/>
              <a:pPr/>
              <a:t>‹#›</a:t>
            </a:fld>
            <a:endParaRPr lang="en-US" altLang="en-US"/>
          </a:p>
        </p:txBody>
      </p:sp>
    </p:spTree>
    <p:extLst>
      <p:ext uri="{BB962C8B-B14F-4D97-AF65-F5344CB8AC3E}">
        <p14:creationId xmlns:p14="http://schemas.microsoft.com/office/powerpoint/2010/main" val="504407248"/>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 id="2147484061"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0021762"/>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 id="2147484075" r:id="rId13"/>
    <p:sldLayoutId id="2147484076" r:id="rId14"/>
    <p:sldLayoutId id="2147484077" r:id="rId15"/>
    <p:sldLayoutId id="2147484078" r:id="rId16"/>
    <p:sldLayoutId id="2147484079" r:id="rId17"/>
    <p:sldLayoutId id="2147484080" r:id="rId18"/>
    <p:sldLayoutId id="2147484081" r:id="rId19"/>
    <p:sldLayoutId id="214748408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619479-4E19-4BB3-8D00-564448C0F2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B31D8D-61F7-40FF-838B-1C8169B61D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06B8F-6B95-4374-87D3-A4F407AAA1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5ABF8-DFF9-4AB4-9D5A-567EAA2DA111}" type="datetimeFigureOut">
              <a:rPr lang="en-US" smtClean="0"/>
              <a:t>5/31/2020</a:t>
            </a:fld>
            <a:endParaRPr lang="en-US"/>
          </a:p>
        </p:txBody>
      </p:sp>
      <p:sp>
        <p:nvSpPr>
          <p:cNvPr id="5" name="Footer Placeholder 4">
            <a:extLst>
              <a:ext uri="{FF2B5EF4-FFF2-40B4-BE49-F238E27FC236}">
                <a16:creationId xmlns:a16="http://schemas.microsoft.com/office/drawing/2014/main" id="{B84515CD-2BAC-4A3E-BAD4-A3EF2F9A96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07A927-BC08-4BC1-AA30-6B2B6C7CF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5F55D-9122-4941-ACB5-4FDCAC138E40}" type="slidenum">
              <a:rPr lang="en-US" smtClean="0"/>
              <a:t>‹#›</a:t>
            </a:fld>
            <a:endParaRPr lang="en-US"/>
          </a:p>
        </p:txBody>
      </p:sp>
    </p:spTree>
    <p:extLst>
      <p:ext uri="{BB962C8B-B14F-4D97-AF65-F5344CB8AC3E}">
        <p14:creationId xmlns:p14="http://schemas.microsoft.com/office/powerpoint/2010/main" val="31100753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792D6DED-8477-4B19-B6F3-540A9AAF3FCB}"/>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03" name="Rectangle 3">
            <a:extLst>
              <a:ext uri="{FF2B5EF4-FFF2-40B4-BE49-F238E27FC236}">
                <a16:creationId xmlns:a16="http://schemas.microsoft.com/office/drawing/2014/main" id="{AEA91906-EE06-4DD3-93BD-6CEB84A5576D}"/>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B145EFF-D659-4C65-9268-B2CB340F742C}"/>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2C67A017-D8FD-4A90-8843-E30839C1EEDE}"/>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4D4E124D-E453-4E8D-8CC8-5157190D4607}"/>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309EFB4C-E8E3-42E7-B790-9C31F9EEF9FA}" type="slidenum">
              <a:rPr lang="en-US" altLang="en-US"/>
              <a:pPr/>
              <a:t>‹#›</a:t>
            </a:fld>
            <a:endParaRPr lang="en-US" altLang="en-US"/>
          </a:p>
        </p:txBody>
      </p:sp>
    </p:spTree>
    <p:extLst>
      <p:ext uri="{BB962C8B-B14F-4D97-AF65-F5344CB8AC3E}">
        <p14:creationId xmlns:p14="http://schemas.microsoft.com/office/powerpoint/2010/main" val="3195925114"/>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68D1DA7-E479-431B-9F52-5DD5F5E5672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19A906A1-9F16-478D-A06C-DE907FD395A7}"/>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B83673A-FE0B-4AF6-9786-53708EE75644}"/>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ED3F7BA1-3047-42EF-8AD1-0D62A7A44E06}"/>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34C320E4-90AE-4343-939D-B59FE6BBC190}"/>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8327AEB1-FCB2-4EFB-B6E1-9C2FD273786F}" type="slidenum">
              <a:rPr lang="en-US" altLang="en-US"/>
              <a:pPr/>
              <a:t>‹#›</a:t>
            </a:fld>
            <a:endParaRPr lang="en-US" altLang="en-US"/>
          </a:p>
        </p:txBody>
      </p:sp>
    </p:spTree>
    <p:extLst>
      <p:ext uri="{BB962C8B-B14F-4D97-AF65-F5344CB8AC3E}">
        <p14:creationId xmlns:p14="http://schemas.microsoft.com/office/powerpoint/2010/main" val="1638858960"/>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 id="2147484111" r:id="rId13"/>
    <p:sldLayoutId id="214748411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Joseph Mary Baby"/>
          <p:cNvPicPr>
            <a:picLocks noChangeAspect="1" noChangeArrowheads="1"/>
          </p:cNvPicPr>
          <p:nvPr/>
        </p:nvPicPr>
        <p:blipFill>
          <a:blip r:embed="rId13" cstate="print"/>
          <a:srcRect/>
          <a:stretch>
            <a:fillRect/>
          </a:stretch>
        </p:blipFill>
        <p:spPr bwMode="auto">
          <a:xfrm>
            <a:off x="0" y="-3176"/>
            <a:ext cx="12194117" cy="6865939"/>
          </a:xfrm>
          <a:prstGeom prst="rect">
            <a:avLst/>
          </a:prstGeom>
          <a:noFill/>
          <a:ln w="9525">
            <a:noFill/>
            <a:miter lim="800000"/>
            <a:headEnd/>
            <a:tailEnd/>
          </a:ln>
        </p:spPr>
      </p:pic>
      <p:sp>
        <p:nvSpPr>
          <p:cNvPr id="1027"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defTabSz="457200" fontAlgn="base">
              <a:spcBef>
                <a:spcPct val="0"/>
              </a:spcBef>
              <a:spcAft>
                <a:spcPct val="0"/>
              </a:spcAft>
            </a:pPr>
            <a:fld id="{E8F3E133-006D-4F9C-AD9B-189023694369}" type="datetimeFigureOut">
              <a:rPr lang="en-US" smtClean="0">
                <a:solidFill>
                  <a:srgbClr val="000000"/>
                </a:solidFill>
              </a:rPr>
              <a:pPr defTabSz="457200" fontAlgn="base">
                <a:spcBef>
                  <a:spcPct val="0"/>
                </a:spcBef>
                <a:spcAft>
                  <a:spcPct val="0"/>
                </a:spcAft>
              </a:pPr>
              <a:t>5/31/2020</a:t>
            </a:fld>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defTabSz="4572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457200" fontAlgn="base">
              <a:spcBef>
                <a:spcPct val="0"/>
              </a:spcBef>
              <a:spcAft>
                <a:spcPct val="0"/>
              </a:spcAft>
            </a:pPr>
            <a:fld id="{26BA7A6B-A349-47A0-A71A-E98537EE6F1F}" type="slidenum">
              <a:rPr lang="en-US" smtClean="0">
                <a:solidFill>
                  <a:srgbClr val="000000"/>
                </a:solidFill>
              </a:rPr>
              <a:pPr defTabSz="4572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99570153"/>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346264056"/>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 id="2147484138" r:id="rId13"/>
    <p:sldLayoutId id="2147484139" r:id="rId14"/>
    <p:sldLayoutId id="2147484140" r:id="rId15"/>
    <p:sldLayoutId id="2147484141" r:id="rId16"/>
    <p:sldLayoutId id="2147484142" r:id="rId17"/>
    <p:sldLayoutId id="2147484143" r:id="rId18"/>
    <p:sldLayoutId id="2147484144" r:id="rId19"/>
    <p:sldLayoutId id="2147484145"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FEE170-94BD-496C-9273-3A844A7611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28EFC2-2E74-4FAD-9826-8CD8EB82A7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B9CA8-A9AD-41B7-A5F1-AB3FEEDFF7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FAC5CC-1430-45D1-9A49-2407E0BEB4F7}" type="datetimeFigureOut">
              <a:rPr lang="en-US" smtClean="0"/>
              <a:t>5/31/2020</a:t>
            </a:fld>
            <a:endParaRPr lang="en-US"/>
          </a:p>
        </p:txBody>
      </p:sp>
      <p:sp>
        <p:nvSpPr>
          <p:cNvPr id="5" name="Footer Placeholder 4">
            <a:extLst>
              <a:ext uri="{FF2B5EF4-FFF2-40B4-BE49-F238E27FC236}">
                <a16:creationId xmlns:a16="http://schemas.microsoft.com/office/drawing/2014/main" id="{F2357106-5EB9-4D9D-9060-BC86EE232A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F71314-8083-4683-ABC0-5BC9D35357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863EB-BE38-4690-9C47-5DEEAC82231D}" type="slidenum">
              <a:rPr lang="en-US" smtClean="0"/>
              <a:t>‹#›</a:t>
            </a:fld>
            <a:endParaRPr lang="en-US"/>
          </a:p>
        </p:txBody>
      </p:sp>
    </p:spTree>
    <p:extLst>
      <p:ext uri="{BB962C8B-B14F-4D97-AF65-F5344CB8AC3E}">
        <p14:creationId xmlns:p14="http://schemas.microsoft.com/office/powerpoint/2010/main" val="846531343"/>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7881178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12189884" cy="6856413"/>
            <a:chOff x="0" y="0"/>
            <a:chExt cx="5759" cy="4319"/>
          </a:xfrm>
        </p:grpSpPr>
        <p:sp>
          <p:nvSpPr>
            <p:cNvPr id="257027"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nvGrpSpPr>
            <p:cNvPr id="3" name="Group 4"/>
            <p:cNvGrpSpPr>
              <a:grpSpLocks/>
            </p:cNvGrpSpPr>
            <p:nvPr userDrawn="1"/>
          </p:nvGrpSpPr>
          <p:grpSpPr bwMode="auto">
            <a:xfrm>
              <a:off x="0" y="0"/>
              <a:ext cx="5759" cy="4319"/>
              <a:chOff x="0" y="0"/>
              <a:chExt cx="5759" cy="4319"/>
            </a:xfrm>
          </p:grpSpPr>
          <p:sp>
            <p:nvSpPr>
              <p:cNvPr id="257029"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0"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1"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2"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3"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4"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5"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6"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7"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8"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9"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0"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1"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2"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3"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4"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5"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6"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7"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8"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9"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0"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1"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2"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3"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nvGrpSpPr>
              <p:cNvPr id="4" name="Group 30"/>
              <p:cNvGrpSpPr>
                <a:grpSpLocks/>
              </p:cNvGrpSpPr>
              <p:nvPr userDrawn="1"/>
            </p:nvGrpSpPr>
            <p:grpSpPr bwMode="auto">
              <a:xfrm>
                <a:off x="0" y="0"/>
                <a:ext cx="5758" cy="1045"/>
                <a:chOff x="0" y="0"/>
                <a:chExt cx="5758" cy="1045"/>
              </a:xfrm>
            </p:grpSpPr>
            <p:sp>
              <p:nvSpPr>
                <p:cNvPr id="257055"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6"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7"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8"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9"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0"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1"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2"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3"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4"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5"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6"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7"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8"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9"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nvGrpSpPr>
              <p:cNvPr id="5" name="Group 46"/>
              <p:cNvGrpSpPr>
                <a:grpSpLocks/>
              </p:cNvGrpSpPr>
              <p:nvPr userDrawn="1"/>
            </p:nvGrpSpPr>
            <p:grpSpPr bwMode="auto">
              <a:xfrm>
                <a:off x="0" y="558"/>
                <a:ext cx="5758" cy="487"/>
                <a:chOff x="0" y="558"/>
                <a:chExt cx="5758" cy="487"/>
              </a:xfrm>
            </p:grpSpPr>
            <p:sp>
              <p:nvSpPr>
                <p:cNvPr id="257071"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2"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nvGrpSpPr>
              <p:cNvPr id="6" name="Group 49"/>
              <p:cNvGrpSpPr>
                <a:grpSpLocks/>
              </p:cNvGrpSpPr>
              <p:nvPr userDrawn="1"/>
            </p:nvGrpSpPr>
            <p:grpSpPr bwMode="auto">
              <a:xfrm>
                <a:off x="264" y="1039"/>
                <a:ext cx="5200" cy="3280"/>
                <a:chOff x="264" y="1039"/>
                <a:chExt cx="5200" cy="3280"/>
              </a:xfrm>
            </p:grpSpPr>
            <p:sp>
              <p:nvSpPr>
                <p:cNvPr id="257074"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5"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6"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7"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8"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9"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0"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1"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2"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sp>
            <p:nvSpPr>
              <p:cNvPr id="257083"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4" name="Freeform 60"/>
              <p:cNvSpPr>
                <a:spLocks/>
              </p:cNvSpPr>
              <p:nvPr userDrawn="1"/>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5" name="Freeform 61"/>
              <p:cNvSpPr>
                <a:spLocks/>
              </p:cNvSpPr>
              <p:nvPr userDrawn="1"/>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6" name="Freeform 62"/>
              <p:cNvSpPr>
                <a:spLocks/>
              </p:cNvSpPr>
              <p:nvPr userDrawn="1"/>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7"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8" name="Freeform 64"/>
              <p:cNvSpPr>
                <a:spLocks/>
              </p:cNvSpPr>
              <p:nvPr userDrawn="1"/>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9" name="Freeform 65"/>
              <p:cNvSpPr>
                <a:spLocks/>
              </p:cNvSpPr>
              <p:nvPr userDrawn="1"/>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90" name="Freeform 66"/>
              <p:cNvSpPr>
                <a:spLocks/>
              </p:cNvSpPr>
              <p:nvPr userDrawn="1"/>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sp>
        <p:nvSpPr>
          <p:cNvPr id="257091" name="Rectangle 67"/>
          <p:cNvSpPr>
            <a:spLocks noGrp="1" noChangeArrowheads="1"/>
          </p:cNvSpPr>
          <p:nvPr>
            <p:ph type="title"/>
          </p:nvPr>
        </p:nvSpPr>
        <p:spPr bwMode="auto">
          <a:xfrm>
            <a:off x="607485" y="273050"/>
            <a:ext cx="10968567"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57092" name="Rectangle 68"/>
          <p:cNvSpPr>
            <a:spLocks noGrp="1" noChangeArrowheads="1"/>
          </p:cNvSpPr>
          <p:nvPr>
            <p:ph type="dt" sz="half" idx="2"/>
          </p:nvPr>
        </p:nvSpPr>
        <p:spPr bwMode="auto">
          <a:xfrm>
            <a:off x="607485" y="6242051"/>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algn="l" rtl="0" fontAlgn="base">
              <a:spcAft>
                <a:spcPct val="0"/>
              </a:spcAft>
            </a:pPr>
            <a:endParaRPr lang="en-US" kern="1200">
              <a:solidFill>
                <a:srgbClr val="EAEAEA"/>
              </a:solidFill>
              <a:latin typeface="Arial"/>
              <a:ea typeface="+mn-ea"/>
              <a:cs typeface="+mn-cs"/>
            </a:endParaRPr>
          </a:p>
        </p:txBody>
      </p:sp>
      <p:sp>
        <p:nvSpPr>
          <p:cNvPr id="257093" name="Rectangle 69"/>
          <p:cNvSpPr>
            <a:spLocks noGrp="1" noChangeArrowheads="1"/>
          </p:cNvSpPr>
          <p:nvPr>
            <p:ph type="ftr" sz="quarter" idx="3"/>
          </p:nvPr>
        </p:nvSpPr>
        <p:spPr bwMode="auto">
          <a:xfrm>
            <a:off x="4165600" y="6242051"/>
            <a:ext cx="38608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rtl="0" fontAlgn="base">
              <a:spcAft>
                <a:spcPct val="0"/>
              </a:spcAft>
            </a:pPr>
            <a:endParaRPr lang="en-US" kern="1200">
              <a:solidFill>
                <a:srgbClr val="EAEAEA"/>
              </a:solidFill>
              <a:latin typeface="Arial"/>
              <a:ea typeface="+mn-ea"/>
              <a:cs typeface="+mn-cs"/>
            </a:endParaRPr>
          </a:p>
        </p:txBody>
      </p:sp>
      <p:sp>
        <p:nvSpPr>
          <p:cNvPr id="257094" name="Rectangle 70"/>
          <p:cNvSpPr>
            <a:spLocks noGrp="1" noChangeArrowheads="1"/>
          </p:cNvSpPr>
          <p:nvPr>
            <p:ph type="sldNum" sz="quarter" idx="4"/>
          </p:nvPr>
        </p:nvSpPr>
        <p:spPr bwMode="auto">
          <a:xfrm>
            <a:off x="8737601" y="6242051"/>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rtl="0" fontAlgn="base">
              <a:spcAft>
                <a:spcPct val="0"/>
              </a:spcAft>
            </a:pPr>
            <a:fld id="{94A159B0-4AEF-4F30-BF49-AABFF51DAFC5}" type="slidenum">
              <a:rPr lang="en-US" kern="1200">
                <a:solidFill>
                  <a:srgbClr val="EAEAEA"/>
                </a:solidFill>
                <a:latin typeface="Arial"/>
                <a:ea typeface="+mn-ea"/>
                <a:cs typeface="+mn-cs"/>
              </a:rPr>
              <a:pPr rtl="0" fontAlgn="base">
                <a:spcAft>
                  <a:spcPct val="0"/>
                </a:spcAft>
              </a:pPr>
              <a:t>‹#›</a:t>
            </a:fld>
            <a:endParaRPr lang="en-US" kern="1200">
              <a:solidFill>
                <a:srgbClr val="EAEAEA"/>
              </a:solidFill>
              <a:latin typeface="Arial"/>
              <a:ea typeface="+mn-ea"/>
              <a:cs typeface="+mn-cs"/>
            </a:endParaRPr>
          </a:p>
        </p:txBody>
      </p:sp>
      <p:sp>
        <p:nvSpPr>
          <p:cNvPr id="257095" name="Rectangle 71"/>
          <p:cNvSpPr>
            <a:spLocks noGrp="1" noChangeArrowheads="1"/>
          </p:cNvSpPr>
          <p:nvPr>
            <p:ph type="body" idx="1"/>
          </p:nvPr>
        </p:nvSpPr>
        <p:spPr bwMode="auto">
          <a:xfrm>
            <a:off x="607485" y="1598613"/>
            <a:ext cx="10968567"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2953361"/>
      </p:ext>
    </p:extLst>
  </p:cSld>
  <p:clrMap bg1="dk2" tx1="lt1" bg2="dk1"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ransition spd="slow">
    <p:fade thruBlk="1"/>
  </p:transition>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 y="1"/>
            <a:ext cx="12189884" cy="6856413"/>
            <a:chOff x="0" y="0"/>
            <a:chExt cx="5759" cy="4319"/>
          </a:xfrm>
        </p:grpSpPr>
        <p:sp>
          <p:nvSpPr>
            <p:cNvPr id="257027"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3" name="Group 4"/>
            <p:cNvGrpSpPr>
              <a:grpSpLocks/>
            </p:cNvGrpSpPr>
            <p:nvPr userDrawn="1"/>
          </p:nvGrpSpPr>
          <p:grpSpPr bwMode="auto">
            <a:xfrm>
              <a:off x="0" y="0"/>
              <a:ext cx="5759" cy="4319"/>
              <a:chOff x="0" y="0"/>
              <a:chExt cx="5759" cy="4319"/>
            </a:xfrm>
          </p:grpSpPr>
          <p:sp>
            <p:nvSpPr>
              <p:cNvPr id="257029"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0"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1"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2"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3"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4"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5"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6"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7"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8"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9"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0"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1"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2"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3"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4"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5"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6"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7"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8"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9"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0"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1"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2"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3"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4" name="Group 30"/>
              <p:cNvGrpSpPr>
                <a:grpSpLocks/>
              </p:cNvGrpSpPr>
              <p:nvPr userDrawn="1"/>
            </p:nvGrpSpPr>
            <p:grpSpPr bwMode="auto">
              <a:xfrm>
                <a:off x="0" y="0"/>
                <a:ext cx="5758" cy="1045"/>
                <a:chOff x="0" y="0"/>
                <a:chExt cx="5758" cy="1045"/>
              </a:xfrm>
            </p:grpSpPr>
            <p:sp>
              <p:nvSpPr>
                <p:cNvPr id="257055"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6"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7"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8"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9"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0"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1"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2"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3"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4"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5"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6"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7"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8"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9"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5" name="Group 46"/>
              <p:cNvGrpSpPr>
                <a:grpSpLocks/>
              </p:cNvGrpSpPr>
              <p:nvPr userDrawn="1"/>
            </p:nvGrpSpPr>
            <p:grpSpPr bwMode="auto">
              <a:xfrm>
                <a:off x="0" y="558"/>
                <a:ext cx="5758" cy="487"/>
                <a:chOff x="0" y="558"/>
                <a:chExt cx="5758" cy="487"/>
              </a:xfrm>
            </p:grpSpPr>
            <p:sp>
              <p:nvSpPr>
                <p:cNvPr id="257071"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2"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6" name="Group 49"/>
              <p:cNvGrpSpPr>
                <a:grpSpLocks/>
              </p:cNvGrpSpPr>
              <p:nvPr userDrawn="1"/>
            </p:nvGrpSpPr>
            <p:grpSpPr bwMode="auto">
              <a:xfrm>
                <a:off x="264" y="1039"/>
                <a:ext cx="5200" cy="3280"/>
                <a:chOff x="264" y="1039"/>
                <a:chExt cx="5200" cy="3280"/>
              </a:xfrm>
            </p:grpSpPr>
            <p:sp>
              <p:nvSpPr>
                <p:cNvPr id="257074"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5"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6"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7"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8"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9"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0"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1"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2"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sp>
            <p:nvSpPr>
              <p:cNvPr id="257083"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4" name="Freeform 60"/>
              <p:cNvSpPr>
                <a:spLocks/>
              </p:cNvSpPr>
              <p:nvPr userDrawn="1"/>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5" name="Freeform 61"/>
              <p:cNvSpPr>
                <a:spLocks/>
              </p:cNvSpPr>
              <p:nvPr userDrawn="1"/>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6" name="Freeform 62"/>
              <p:cNvSpPr>
                <a:spLocks/>
              </p:cNvSpPr>
              <p:nvPr userDrawn="1"/>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7"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8" name="Freeform 64"/>
              <p:cNvSpPr>
                <a:spLocks/>
              </p:cNvSpPr>
              <p:nvPr userDrawn="1"/>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9" name="Freeform 65"/>
              <p:cNvSpPr>
                <a:spLocks/>
              </p:cNvSpPr>
              <p:nvPr userDrawn="1"/>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90" name="Freeform 66"/>
              <p:cNvSpPr>
                <a:spLocks/>
              </p:cNvSpPr>
              <p:nvPr userDrawn="1"/>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sp>
        <p:nvSpPr>
          <p:cNvPr id="257091" name="Rectangle 67"/>
          <p:cNvSpPr>
            <a:spLocks noGrp="1" noChangeArrowheads="1"/>
          </p:cNvSpPr>
          <p:nvPr>
            <p:ph type="title"/>
          </p:nvPr>
        </p:nvSpPr>
        <p:spPr bwMode="auto">
          <a:xfrm>
            <a:off x="607487" y="273051"/>
            <a:ext cx="10968567"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57092" name="Rectangle 68"/>
          <p:cNvSpPr>
            <a:spLocks noGrp="1" noChangeArrowheads="1"/>
          </p:cNvSpPr>
          <p:nvPr>
            <p:ph type="dt" sz="half" idx="2"/>
          </p:nvPr>
        </p:nvSpPr>
        <p:spPr bwMode="auto">
          <a:xfrm>
            <a:off x="607487" y="6242052"/>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fontAlgn="base">
              <a:spcAft>
                <a:spcPct val="0"/>
              </a:spcAft>
            </a:pPr>
            <a:endParaRPr lang="en-US">
              <a:solidFill>
                <a:srgbClr val="EAEAEA"/>
              </a:solidFill>
            </a:endParaRPr>
          </a:p>
        </p:txBody>
      </p:sp>
      <p:sp>
        <p:nvSpPr>
          <p:cNvPr id="257093" name="Rectangle 69"/>
          <p:cNvSpPr>
            <a:spLocks noGrp="1" noChangeArrowheads="1"/>
          </p:cNvSpPr>
          <p:nvPr>
            <p:ph type="ftr" sz="quarter" idx="3"/>
          </p:nvPr>
        </p:nvSpPr>
        <p:spPr bwMode="auto">
          <a:xfrm>
            <a:off x="4165600" y="6242052"/>
            <a:ext cx="38608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fontAlgn="base">
              <a:spcAft>
                <a:spcPct val="0"/>
              </a:spcAft>
            </a:pPr>
            <a:endParaRPr lang="en-US">
              <a:solidFill>
                <a:srgbClr val="EAEAEA"/>
              </a:solidFill>
            </a:endParaRPr>
          </a:p>
        </p:txBody>
      </p:sp>
      <p:sp>
        <p:nvSpPr>
          <p:cNvPr id="257094" name="Rectangle 70"/>
          <p:cNvSpPr>
            <a:spLocks noGrp="1" noChangeArrowheads="1"/>
          </p:cNvSpPr>
          <p:nvPr>
            <p:ph type="sldNum" sz="quarter" idx="4"/>
          </p:nvPr>
        </p:nvSpPr>
        <p:spPr bwMode="auto">
          <a:xfrm>
            <a:off x="8737603" y="6242052"/>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fontAlgn="base">
              <a:spcAft>
                <a:spcPct val="0"/>
              </a:spcAft>
            </a:pPr>
            <a:fld id="{94A159B0-4AEF-4F30-BF49-AABFF51DAFC5}" type="slidenum">
              <a:rPr lang="en-US">
                <a:solidFill>
                  <a:srgbClr val="EAEAEA"/>
                </a:solidFill>
              </a:rPr>
              <a:pPr fontAlgn="base">
                <a:spcAft>
                  <a:spcPct val="0"/>
                </a:spcAft>
              </a:pPr>
              <a:t>‹#›</a:t>
            </a:fld>
            <a:endParaRPr lang="en-US">
              <a:solidFill>
                <a:srgbClr val="EAEAEA"/>
              </a:solidFill>
            </a:endParaRPr>
          </a:p>
        </p:txBody>
      </p:sp>
      <p:sp>
        <p:nvSpPr>
          <p:cNvPr id="257095" name="Rectangle 71"/>
          <p:cNvSpPr>
            <a:spLocks noGrp="1" noChangeArrowheads="1"/>
          </p:cNvSpPr>
          <p:nvPr>
            <p:ph type="body" idx="1"/>
          </p:nvPr>
        </p:nvSpPr>
        <p:spPr bwMode="auto">
          <a:xfrm>
            <a:off x="607487" y="1598613"/>
            <a:ext cx="10968567"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059556"/>
      </p:ext>
    </p:extLst>
  </p:cSld>
  <p:clrMap bg1="dk2" tx1="lt1" bg2="dk1"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transition spd="slow">
    <p:fade thruBlk="1"/>
  </p:transition>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259422216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97032F0-1A6F-4DBB-86BF-8AA04E254222}" type="slidenum">
              <a:rPr lang="en-US">
                <a:solidFill>
                  <a:srgbClr val="000000"/>
                </a:solidFill>
                <a:effectLst>
                  <a:outerShdw blurRad="38100" dist="38100" dir="2700000" algn="tl">
                    <a:srgbClr val="000000">
                      <a:alpha val="43137"/>
                    </a:srgbClr>
                  </a:outerShdw>
                </a:effectLst>
              </a:rPr>
              <a:pPr fontAlgn="base">
                <a:spcBef>
                  <a:spcPct val="0"/>
                </a:spcBef>
                <a:spcAft>
                  <a:spcPct val="0"/>
                </a:spcAft>
              </a:pPr>
              <a:t>‹#›</a:t>
            </a:fld>
            <a:endParaRPr lang="en-US">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387708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25354149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cs typeface="+mn-cs"/>
              </a:defRPr>
            </a:lvl1pPr>
          </a:lstStyle>
          <a:p>
            <a:pPr fontAlgn="base">
              <a:spcBef>
                <a:spcPct val="0"/>
              </a:spcBef>
              <a:spcAft>
                <a:spcPct val="0"/>
              </a:spcAft>
              <a:defRPr/>
            </a:pPr>
            <a:fld id="{B38100B4-70DD-427C-9D96-436CC551ADF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36398095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image" Target="../media/image23.jpeg"/></Relationships>
</file>

<file path=ppt/slides/_rels/slide10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60.xml"/><Relationship Id="rId1" Type="http://schemas.openxmlformats.org/officeDocument/2006/relationships/slideLayout" Target="../slideLayouts/slideLayout281.xml"/><Relationship Id="rId4" Type="http://schemas.openxmlformats.org/officeDocument/2006/relationships/image" Target="../media/image27.jpeg"/></Relationships>
</file>

<file path=ppt/slides/_rels/slide101.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94.jpeg"/><Relationship Id="rId1" Type="http://schemas.openxmlformats.org/officeDocument/2006/relationships/slideLayout" Target="../slideLayouts/slideLayout376.xml"/></Relationships>
</file>

<file path=ppt/slides/_rels/slide10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1.xml"/><Relationship Id="rId1" Type="http://schemas.openxmlformats.org/officeDocument/2006/relationships/slideLayout" Target="../slideLayouts/slideLayout24.xml"/><Relationship Id="rId6" Type="http://schemas.openxmlformats.org/officeDocument/2006/relationships/image" Target="../media/image44.jpeg"/><Relationship Id="rId5" Type="http://schemas.openxmlformats.org/officeDocument/2006/relationships/image" Target="../media/image97.jpg"/><Relationship Id="rId4" Type="http://schemas.openxmlformats.org/officeDocument/2006/relationships/image" Target="../media/image96.jpeg"/></Relationships>
</file>

<file path=ppt/slides/_rels/slide10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2.xml"/><Relationship Id="rId1" Type="http://schemas.openxmlformats.org/officeDocument/2006/relationships/slideLayout" Target="../slideLayouts/slideLayout23.xml"/><Relationship Id="rId4" Type="http://schemas.openxmlformats.org/officeDocument/2006/relationships/image" Target="../media/image60.jpeg"/></Relationships>
</file>

<file path=ppt/slides/_rels/slide10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7.xml"/></Relationships>
</file>

<file path=ppt/slides/_rels/slide10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7.xml"/></Relationships>
</file>

<file path=ppt/slides/_rels/slide10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3.xml"/><Relationship Id="rId1" Type="http://schemas.openxmlformats.org/officeDocument/2006/relationships/slideLayout" Target="../slideLayouts/slideLayout28.xml"/><Relationship Id="rId4" Type="http://schemas.openxmlformats.org/officeDocument/2006/relationships/image" Target="../media/image10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70.xml"/><Relationship Id="rId4" Type="http://schemas.openxmlformats.org/officeDocument/2006/relationships/image" Target="../media/image26.gif"/></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0.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0.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0.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0.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0.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9.xml"/><Relationship Id="rId1" Type="http://schemas.openxmlformats.org/officeDocument/2006/relationships/slideLayout" Target="../slideLayouts/slideLayout134.xml"/><Relationship Id="rId6" Type="http://schemas.openxmlformats.org/officeDocument/2006/relationships/image" Target="../media/image19.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3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4.jpeg"/><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148.xml"/></Relationships>
</file>

<file path=ppt/slides/_rels/slide3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4.xml"/><Relationship Id="rId1" Type="http://schemas.openxmlformats.org/officeDocument/2006/relationships/slideLayout" Target="../slideLayouts/slideLayout332.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45.xml"/></Relationships>
</file>

<file path=ppt/slides/_rels/slide38.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45.xml"/></Relationships>
</file>

<file path=ppt/slides/_rels/slide39.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45.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png"/><Relationship Id="rId7" Type="http://schemas.openxmlformats.org/officeDocument/2006/relationships/hyperlink" Target="file:///C:\Users\David%20L\Documents\Disk%20A%20-%20%20My%20Own%20Power%20Points%20Slide%20Shows\adebateontheroma00purcuoft.pdf" TargetMode="External"/><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audio" Target="../media/audio1.wav"/><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86.xml"/><Relationship Id="rId4" Type="http://schemas.openxmlformats.org/officeDocument/2006/relationships/image" Target="../media/image22.jpe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86.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357.xml"/><Relationship Id="rId5" Type="http://schemas.openxmlformats.org/officeDocument/2006/relationships/image" Target="../media/image45.gif"/><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86.xml"/><Relationship Id="rId1" Type="http://schemas.openxmlformats.org/officeDocument/2006/relationships/vmlDrawing" Target="../drawings/vmlDrawing2.vml"/><Relationship Id="rId6" Type="http://schemas.openxmlformats.org/officeDocument/2006/relationships/image" Target="../media/image46.wmf"/><Relationship Id="rId5" Type="http://schemas.openxmlformats.org/officeDocument/2006/relationships/oleObject" Target="../embeddings/oleObject3.bin"/><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7.xml"/><Relationship Id="rId1" Type="http://schemas.openxmlformats.org/officeDocument/2006/relationships/vmlDrawing" Target="../drawings/vmlDrawing3.vml"/><Relationship Id="rId6" Type="http://schemas.openxmlformats.org/officeDocument/2006/relationships/image" Target="../media/image48.wmf"/><Relationship Id="rId5" Type="http://schemas.openxmlformats.org/officeDocument/2006/relationships/oleObject" Target="../embeddings/oleObject4.bin"/><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86.xml"/><Relationship Id="rId1" Type="http://schemas.openxmlformats.org/officeDocument/2006/relationships/vmlDrawing" Target="../drawings/vmlDrawing4.vml"/><Relationship Id="rId6" Type="http://schemas.openxmlformats.org/officeDocument/2006/relationships/image" Target="../media/image46.wmf"/><Relationship Id="rId5" Type="http://schemas.openxmlformats.org/officeDocument/2006/relationships/oleObject" Target="../embeddings/oleObject3.bin"/><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7.xml"/><Relationship Id="rId1" Type="http://schemas.openxmlformats.org/officeDocument/2006/relationships/vmlDrawing" Target="../drawings/vmlDrawing5.vml"/><Relationship Id="rId6" Type="http://schemas.openxmlformats.org/officeDocument/2006/relationships/image" Target="../media/image48.wmf"/><Relationship Id="rId5" Type="http://schemas.openxmlformats.org/officeDocument/2006/relationships/oleObject" Target="../embeddings/oleObject5.bin"/><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slideLayout" Target="../slideLayouts/slideLayout4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png"/><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107.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7.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166.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166.xml"/><Relationship Id="rId6" Type="http://schemas.openxmlformats.org/officeDocument/2006/relationships/image" Target="../media/image53.jpeg"/><Relationship Id="rId5" Type="http://schemas.openxmlformats.org/officeDocument/2006/relationships/hyperlink" Target="http://1.bp.blogspot.com/_tzz7Hgfx7Ak/RomApctoWfI/AAAAAAAAAVk/10vm1p1dKtI/s1600-h/Endangered+sm.jpg" TargetMode="External"/><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07.xml"/><Relationship Id="rId4" Type="http://schemas.openxmlformats.org/officeDocument/2006/relationships/image" Target="../media/image44.jpeg"/></Relationships>
</file>

<file path=ppt/slides/_rels/slide5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38.xm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image" Target="../media/image55.jpeg"/></Relationships>
</file>

<file path=ppt/slides/_rels/slide5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39.xm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image" Target="../media/image55.jpeg"/></Relationships>
</file>

<file path=ppt/slides/_rels/slide5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slideLayout" Target="../slideLayouts/slideLayout69.xml"/><Relationship Id="rId7" Type="http://schemas.openxmlformats.org/officeDocument/2006/relationships/image" Target="../media/image60.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notesSlide" Target="../notesSlides/notesSlide40.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235.xml"/><Relationship Id="rId4" Type="http://schemas.openxmlformats.org/officeDocument/2006/relationships/image" Target="../media/image65.gif"/></Relationships>
</file>

<file path=ppt/slides/_rels/slide64.xml.rels><?xml version="1.0" encoding="UTF-8" standalone="yes"?>
<Relationships xmlns="http://schemas.openxmlformats.org/package/2006/relationships"><Relationship Id="rId3" Type="http://schemas.openxmlformats.org/officeDocument/2006/relationships/hyperlink" Target="chart.abol.pdf" TargetMode="External"/><Relationship Id="rId2" Type="http://schemas.openxmlformats.org/officeDocument/2006/relationships/image" Target="../media/image66.jpeg"/><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2.xml"/><Relationship Id="rId1" Type="http://schemas.openxmlformats.org/officeDocument/2006/relationships/slideLayout" Target="../slideLayouts/slideLayout41.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image" Target="../media/image68.jpeg"/></Relationships>
</file>

<file path=ppt/slides/_rels/slide6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3.xml"/><Relationship Id="rId1" Type="http://schemas.openxmlformats.org/officeDocument/2006/relationships/slideLayout" Target="../slideLayouts/slideLayout41.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image" Target="../media/image68.jpeg"/></Relationships>
</file>

<file path=ppt/slides/_rels/slide68.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hyperlink" Target="defenceofsouther00lcbroo.pdf" TargetMode="External"/><Relationship Id="rId2" Type="http://schemas.openxmlformats.org/officeDocument/2006/relationships/notesSlide" Target="../notesSlides/notesSlide44.xml"/><Relationship Id="rId1" Type="http://schemas.openxmlformats.org/officeDocument/2006/relationships/slideLayout" Target="../slideLayouts/slideLayout41.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image" Target="../media/image68.jpeg"/></Relationships>
</file>

<file path=ppt/slides/_rels/slide6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5.xml"/><Relationship Id="rId1" Type="http://schemas.openxmlformats.org/officeDocument/2006/relationships/slideLayout" Target="../slideLayouts/slideLayout24.xml"/><Relationship Id="rId5" Type="http://schemas.openxmlformats.org/officeDocument/2006/relationships/image" Target="../media/image72.png"/><Relationship Id="rId4" Type="http://schemas.openxmlformats.org/officeDocument/2006/relationships/image" Target="../media/image55.jpeg"/></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24.xml"/><Relationship Id="rId4" Type="http://schemas.openxmlformats.org/officeDocument/2006/relationships/image" Target="../media/image74.jpg"/></Relationships>
</file>

<file path=ppt/slides/_rels/slide7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70.xml"/></Relationships>
</file>

<file path=ppt/slides/_rels/slide7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9.xml"/><Relationship Id="rId1" Type="http://schemas.openxmlformats.org/officeDocument/2006/relationships/slideLayout" Target="../slideLayouts/slideLayout148.xml"/></Relationships>
</file>

<file path=ppt/slides/_rels/slide7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slideLayout" Target="../slideLayouts/slideLayout261.xml"/><Relationship Id="rId7" Type="http://schemas.openxmlformats.org/officeDocument/2006/relationships/image" Target="../media/image7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5.jpeg"/><Relationship Id="rId5" Type="http://schemas.openxmlformats.org/officeDocument/2006/relationships/image" Target="../media/image42.jpeg"/><Relationship Id="rId4" Type="http://schemas.openxmlformats.org/officeDocument/2006/relationships/notesSlide" Target="../notesSlides/notesSlide50.xml"/></Relationships>
</file>

<file path=ppt/slides/_rels/slide7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1.xml"/><Relationship Id="rId1" Type="http://schemas.openxmlformats.org/officeDocument/2006/relationships/slideLayout" Target="../slideLayouts/slideLayout41.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image" Target="../media/image6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170.xml"/></Relationships>
</file>

<file path=ppt/slides/_rels/slide8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openxmlformats.org/officeDocument/2006/relationships/image" Target="../media/image63.png"/></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54.xml"/><Relationship Id="rId1" Type="http://schemas.openxmlformats.org/officeDocument/2006/relationships/slideLayout" Target="../slideLayouts/slideLayout170.xml"/><Relationship Id="rId4" Type="http://schemas.openxmlformats.org/officeDocument/2006/relationships/image" Target="../media/image81.jpeg"/></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7.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9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5.xml"/><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2.xml"/></Relationships>
</file>

<file path=ppt/slides/_rels/slide9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gif"/><Relationship Id="rId1" Type="http://schemas.openxmlformats.org/officeDocument/2006/relationships/slideLayout" Target="../slideLayouts/slideLayout106.xml"/></Relationships>
</file>

<file path=ppt/slides/_rels/slide9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7.xml"/><Relationship Id="rId1" Type="http://schemas.openxmlformats.org/officeDocument/2006/relationships/slideLayout" Target="../slideLayouts/slideLayout313.xml"/></Relationships>
</file>

<file path=ppt/slides/_rels/slide9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8.xml"/><Relationship Id="rId1" Type="http://schemas.openxmlformats.org/officeDocument/2006/relationships/slideLayout" Target="../slideLayouts/slideLayout106.xml"/></Relationships>
</file>

<file path=ppt/slides/_rels/slide9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9.xml"/><Relationship Id="rId1" Type="http://schemas.openxmlformats.org/officeDocument/2006/relationships/slideLayout" Target="../slideLayouts/slideLayout3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97481-BA29-467D-8F7E-9B2AA9B205EE}"/>
              </a:ext>
            </a:extLst>
          </p:cNvPr>
          <p:cNvSpPr>
            <a:spLocks noGrp="1"/>
          </p:cNvSpPr>
          <p:nvPr>
            <p:ph type="ctrTitle"/>
          </p:nvPr>
        </p:nvSpPr>
        <p:spPr/>
        <p:txBody>
          <a:bodyPr>
            <a:normAutofit/>
          </a:bodyPr>
          <a:lstStyle/>
          <a:p>
            <a:r>
              <a:rPr lang="en-US" sz="4800" dirty="0"/>
              <a:t>CHURCH HISTORY AS FAMILY HISTORY</a:t>
            </a:r>
          </a:p>
        </p:txBody>
      </p:sp>
      <p:sp>
        <p:nvSpPr>
          <p:cNvPr id="3" name="Subtitle 2">
            <a:extLst>
              <a:ext uri="{FF2B5EF4-FFF2-40B4-BE49-F238E27FC236}">
                <a16:creationId xmlns:a16="http://schemas.microsoft.com/office/drawing/2014/main" id="{06BAFC27-3B20-43B4-9E90-34571B7C3BDC}"/>
              </a:ext>
            </a:extLst>
          </p:cNvPr>
          <p:cNvSpPr>
            <a:spLocks noGrp="1"/>
          </p:cNvSpPr>
          <p:nvPr>
            <p:ph type="subTitle" idx="1"/>
          </p:nvPr>
        </p:nvSpPr>
        <p:spPr>
          <a:xfrm>
            <a:off x="7920752" y="4691270"/>
            <a:ext cx="3793678" cy="1327867"/>
          </a:xfrm>
        </p:spPr>
        <p:txBody>
          <a:bodyPr>
            <a:normAutofit fontScale="77500" lnSpcReduction="20000"/>
          </a:bodyPr>
          <a:lstStyle/>
          <a:p>
            <a:r>
              <a:rPr lang="en-US" dirty="0"/>
              <a:t>Family Tree: Restoration Movement                1832 Handshake: Movement Marriage                        Post-Civil War: Uncivil Movement Divorce </a:t>
            </a:r>
          </a:p>
          <a:p>
            <a:r>
              <a:rPr lang="en-US" dirty="0"/>
              <a:t>By David Lee Burris</a:t>
            </a:r>
          </a:p>
        </p:txBody>
      </p:sp>
    </p:spTree>
    <p:extLst>
      <p:ext uri="{BB962C8B-B14F-4D97-AF65-F5344CB8AC3E}">
        <p14:creationId xmlns:p14="http://schemas.microsoft.com/office/powerpoint/2010/main" val="2101700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13378" name="Rectangle 2" descr="Pink tissue paper"/>
          <p:cNvSpPr>
            <a:spLocks noGrp="1" noChangeArrowheads="1"/>
          </p:cNvSpPr>
          <p:nvPr>
            <p:ph type="title"/>
          </p:nvPr>
        </p:nvSpPr>
        <p:spPr>
          <a:xfrm>
            <a:off x="2057400" y="457200"/>
            <a:ext cx="8077200" cy="1371600"/>
          </a:xfrm>
          <a:blipFill dpi="0" rotWithShape="0">
            <a:blip r:embed="rId3" cstate="print"/>
            <a:srcRect/>
            <a:tile tx="0" ty="0" sx="100000" sy="100000" flip="none" algn="tl"/>
          </a:blipFill>
        </p:spPr>
        <p:txBody>
          <a:bodyPr/>
          <a:lstStyle/>
          <a:p>
            <a:r>
              <a:rPr lang="en-US" sz="3600" dirty="0"/>
              <a:t>“Necessary Inference”  by Hugo McCord:  </a:t>
            </a:r>
            <a:r>
              <a:rPr lang="en-US" b="1" dirty="0"/>
              <a:t>On the Subject of Inherited Sin</a:t>
            </a:r>
            <a:r>
              <a:rPr lang="en-US" dirty="0"/>
              <a:t> </a:t>
            </a:r>
          </a:p>
        </p:txBody>
      </p:sp>
      <p:sp>
        <p:nvSpPr>
          <p:cNvPr id="3813379" name="Rectangle 3" descr="Blue tissue paper"/>
          <p:cNvSpPr>
            <a:spLocks noGrp="1" noChangeArrowheads="1"/>
          </p:cNvSpPr>
          <p:nvPr>
            <p:ph type="body" idx="1"/>
          </p:nvPr>
        </p:nvSpPr>
        <p:spPr>
          <a:xfrm>
            <a:off x="2057400" y="2362200"/>
            <a:ext cx="8077200" cy="4038600"/>
          </a:xfrm>
          <a:blipFill dpi="0" rotWithShape="0">
            <a:blip r:embed="rId4" cstate="print"/>
            <a:srcRect/>
            <a:tile tx="0" ty="0" sx="100000" sy="100000" flip="none" algn="tl"/>
          </a:blipFill>
        </p:spPr>
        <p:txBody>
          <a:bodyPr/>
          <a:lstStyle/>
          <a:p>
            <a:pPr>
              <a:lnSpc>
                <a:spcPct val="90000"/>
              </a:lnSpc>
              <a:buNone/>
            </a:pPr>
            <a:r>
              <a:rPr lang="en-US" b="1" dirty="0"/>
              <a:t> </a:t>
            </a:r>
          </a:p>
          <a:p>
            <a:pPr>
              <a:lnSpc>
                <a:spcPct val="90000"/>
              </a:lnSpc>
              <a:buFontTx/>
              <a:buBlip>
                <a:blip r:embed="rId5"/>
              </a:buBlip>
            </a:pPr>
            <a:r>
              <a:rPr lang="en-US" b="1" dirty="0">
                <a:effectLst>
                  <a:outerShdw blurRad="38100" dist="38100" dir="2700000" algn="tl">
                    <a:srgbClr val="FFFFFF"/>
                  </a:outerShdw>
                </a:effectLst>
              </a:rPr>
              <a:t>“Nowhere does the Bible say that children are born pure and sinless,  but such is a necessary inference from Jesus’ words: ‘Permit the little children to come to me,  and do not forbid them,  for of such is the kingdom of heaven’ (Matthew 19: 14).”</a:t>
            </a:r>
            <a:endParaRPr lang="en-US" b="1" dirty="0">
              <a:solidFill>
                <a:srgbClr val="FF0066"/>
              </a:solidFill>
              <a:effectLst>
                <a:outerShdw blurRad="38100" dist="38100" dir="2700000" algn="tl">
                  <a:srgbClr val="000000"/>
                </a:outerShdw>
              </a:effectLst>
            </a:endParaRPr>
          </a:p>
        </p:txBody>
      </p:sp>
    </p:spTree>
    <p:extLst>
      <p:ext uri="{BB962C8B-B14F-4D97-AF65-F5344CB8AC3E}">
        <p14:creationId xmlns:p14="http://schemas.microsoft.com/office/powerpoint/2010/main" val="196348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813378"/>
                                        </p:tgtEl>
                                        <p:attrNameLst>
                                          <p:attrName>style.visibility</p:attrName>
                                        </p:attrNameLst>
                                      </p:cBhvr>
                                      <p:to>
                                        <p:strVal val="visible"/>
                                      </p:to>
                                    </p:set>
                                    <p:animEffect transition="in" filter="diamond(in)">
                                      <p:cBhvr>
                                        <p:cTn id="7" dur="2000"/>
                                        <p:tgtEl>
                                          <p:spTgt spid="381337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nodeType="clickEffect">
                                  <p:stCondLst>
                                    <p:cond delay="0"/>
                                  </p:stCondLst>
                                  <p:iterate type="wd">
                                    <p:tmPct val="4000"/>
                                  </p:iterate>
                                  <p:childTnLst>
                                    <p:set>
                                      <p:cBhvr override="childStyle">
                                        <p:cTn id="11" dur="500" fill="hold"/>
                                        <p:tgtEl>
                                          <p:spTgt spid="3813379">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3378"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417794" name="Rectangle 2">
            <a:extLst>
              <a:ext uri="{FF2B5EF4-FFF2-40B4-BE49-F238E27FC236}">
                <a16:creationId xmlns:a16="http://schemas.microsoft.com/office/drawing/2014/main" id="{4DB6B8F4-633F-4374-A53B-288C0C50F7CA}"/>
              </a:ext>
            </a:extLst>
          </p:cNvPr>
          <p:cNvSpPr>
            <a:spLocks noGrp="1" noChangeArrowheads="1"/>
          </p:cNvSpPr>
          <p:nvPr>
            <p:ph type="title"/>
          </p:nvPr>
        </p:nvSpPr>
        <p:spPr>
          <a:xfrm>
            <a:off x="1828800" y="3429000"/>
            <a:ext cx="8534400" cy="3048000"/>
          </a:xfrm>
          <a:ln>
            <a:solidFill>
              <a:schemeClr val="tx1"/>
            </a:solidFill>
          </a:ln>
        </p:spPr>
        <p:txBody>
          <a:bodyPr/>
          <a:lstStyle/>
          <a:p>
            <a:pPr eaLnBrk="1" hangingPunct="1">
              <a:defRPr/>
            </a:pPr>
            <a:r>
              <a:rPr lang="en-US" b="1">
                <a:effectLst>
                  <a:outerShdw blurRad="38100" dist="38100" dir="2700000" algn="tl">
                    <a:srgbClr val="FFFFFF"/>
                  </a:outerShdw>
                </a:effectLst>
              </a:rPr>
              <a:t>Historic Formula Hinge Factor:</a:t>
            </a:r>
            <a:br>
              <a:rPr lang="en-US" b="1">
                <a:effectLst>
                  <a:outerShdw blurRad="38100" dist="38100" dir="2700000" algn="tl">
                    <a:srgbClr val="FFFFFF"/>
                  </a:outerShdw>
                </a:effectLst>
              </a:rPr>
            </a:br>
            <a:r>
              <a:rPr lang="en-US">
                <a:effectLst>
                  <a:outerShdw blurRad="38100" dist="38100" dir="2700000" algn="tl">
                    <a:srgbClr val="FFFFFF"/>
                  </a:outerShdw>
                </a:effectLst>
              </a:rPr>
              <a:t>The Theory That World History Shaped As Much By Chance &amp; Error As By Courage &amp; Heroism</a:t>
            </a:r>
            <a:r>
              <a:rPr lang="en-US"/>
              <a:t>  </a:t>
            </a:r>
          </a:p>
        </p:txBody>
      </p:sp>
      <p:sp>
        <p:nvSpPr>
          <p:cNvPr id="359427" name="WordArt 4">
            <a:extLst>
              <a:ext uri="{FF2B5EF4-FFF2-40B4-BE49-F238E27FC236}">
                <a16:creationId xmlns:a16="http://schemas.microsoft.com/office/drawing/2014/main" id="{F01EA20D-C32E-4740-BA22-B0EAD590365C}"/>
              </a:ext>
            </a:extLst>
          </p:cNvPr>
          <p:cNvSpPr>
            <a:spLocks noChangeArrowheads="1" noChangeShapeType="1" noTextEdit="1"/>
          </p:cNvSpPr>
          <p:nvPr/>
        </p:nvSpPr>
        <p:spPr bwMode="auto">
          <a:xfrm>
            <a:off x="2209801" y="228600"/>
            <a:ext cx="7948613" cy="1447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mn-cs"/>
              </a:rPr>
              <a:t>PRAYER ANSWERED THROUGH</a:t>
            </a:r>
          </a:p>
        </p:txBody>
      </p:sp>
      <p:sp>
        <p:nvSpPr>
          <p:cNvPr id="359428" name="WordArt 5">
            <a:extLst>
              <a:ext uri="{FF2B5EF4-FFF2-40B4-BE49-F238E27FC236}">
                <a16:creationId xmlns:a16="http://schemas.microsoft.com/office/drawing/2014/main" id="{C9AE977D-D998-4A05-B405-6B29FAB79F0E}"/>
              </a:ext>
            </a:extLst>
          </p:cNvPr>
          <p:cNvSpPr>
            <a:spLocks noChangeArrowheads="1" noChangeShapeType="1" noTextEdit="1"/>
          </p:cNvSpPr>
          <p:nvPr/>
        </p:nvSpPr>
        <p:spPr bwMode="auto">
          <a:xfrm>
            <a:off x="1828800" y="1905000"/>
            <a:ext cx="8534400" cy="1295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ARRANGED COINCIDENCE</a:t>
            </a:r>
          </a:p>
        </p:txBody>
      </p:sp>
      <p:sp>
        <p:nvSpPr>
          <p:cNvPr id="417800" name="Comment 8">
            <a:extLst>
              <a:ext uri="{FF2B5EF4-FFF2-40B4-BE49-F238E27FC236}">
                <a16:creationId xmlns:a16="http://schemas.microsoft.com/office/drawing/2014/main" id="{0BB3FD5F-9700-4545-9B06-48040633FF3C}"/>
              </a:ext>
            </a:extLst>
          </p:cNvPr>
          <p:cNvSpPr>
            <a:spLocks noChangeArrowheads="1"/>
          </p:cNvSpPr>
          <p:nvPr/>
        </p:nvSpPr>
        <p:spPr bwMode="auto">
          <a:xfrm>
            <a:off x="1539876" y="-1066800"/>
            <a:ext cx="6080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Arranged Coincidence – “Jehovah-jireh’ or “the Lord will provide”</a:t>
            </a:r>
          </a:p>
        </p:txBody>
      </p:sp>
    </p:spTree>
    <p:extLst>
      <p:ext uri="{BB962C8B-B14F-4D97-AF65-F5344CB8AC3E}">
        <p14:creationId xmlns:p14="http://schemas.microsoft.com/office/powerpoint/2010/main" val="767296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lt">
                                    <p:tmPct val="100000"/>
                                  </p:iterate>
                                  <p:childTnLst>
                                    <p:set>
                                      <p:cBhvr>
                                        <p:cTn id="6" dur="1" fill="hold">
                                          <p:stCondLst>
                                            <p:cond delay="0"/>
                                          </p:stCondLst>
                                        </p:cTn>
                                        <p:tgtEl>
                                          <p:spTgt spid="417794"/>
                                        </p:tgtEl>
                                        <p:attrNameLst>
                                          <p:attrName>style.visibility</p:attrName>
                                        </p:attrNameLst>
                                      </p:cBhvr>
                                      <p:to>
                                        <p:strVal val="visible"/>
                                      </p:to>
                                    </p:set>
                                    <p:anim calcmode="lin" valueType="num">
                                      <p:cBhvr additive="base">
                                        <p:cTn id="7" dur="75" fill="hold"/>
                                        <p:tgtEl>
                                          <p:spTgt spid="417794"/>
                                        </p:tgtEl>
                                        <p:attrNameLst>
                                          <p:attrName>ppt_x</p:attrName>
                                        </p:attrNameLst>
                                      </p:cBhvr>
                                      <p:tavLst>
                                        <p:tav tm="0">
                                          <p:val>
                                            <p:strVal val="#ppt_x"/>
                                          </p:val>
                                        </p:tav>
                                        <p:tav tm="100000">
                                          <p:val>
                                            <p:strVal val="#ppt_x"/>
                                          </p:val>
                                        </p:tav>
                                      </p:tavLst>
                                    </p:anim>
                                    <p:anim calcmode="lin" valueType="num">
                                      <p:cBhvr additive="base">
                                        <p:cTn id="8" dur="75" fill="hold"/>
                                        <p:tgtEl>
                                          <p:spTgt spid="4177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4" grpId="0" animBg="1"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re_And_Thunder_by_amorphisss.jpg"/>
          <p:cNvPicPr>
            <a:picLocks noChangeAspect="1"/>
          </p:cNvPicPr>
          <p:nvPr/>
        </p:nvPicPr>
        <p:blipFill>
          <a:blip r:embed="rId2" cstate="print"/>
          <a:stretch>
            <a:fillRect/>
          </a:stretch>
        </p:blipFill>
        <p:spPr>
          <a:xfrm>
            <a:off x="-80388" y="0"/>
            <a:ext cx="12272387" cy="6858000"/>
          </a:xfrm>
          <a:prstGeom prst="rect">
            <a:avLst/>
          </a:prstGeom>
        </p:spPr>
      </p:pic>
      <p:sp>
        <p:nvSpPr>
          <p:cNvPr id="4" name="Rectangle 3"/>
          <p:cNvSpPr/>
          <p:nvPr/>
        </p:nvSpPr>
        <p:spPr>
          <a:xfrm>
            <a:off x="0" y="1"/>
            <a:ext cx="12192000" cy="769441"/>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150" normalizeH="0" baseline="0" noProof="0" dirty="0">
                <a:ln w="11430"/>
                <a:solidFill>
                  <a:srgbClr val="FF00FF"/>
                </a:solidFill>
                <a:effectLst>
                  <a:outerShdw blurRad="25400" algn="tl" rotWithShape="0">
                    <a:srgbClr val="000000">
                      <a:alpha val="43000"/>
                    </a:srgbClr>
                  </a:outerShdw>
                </a:effectLst>
                <a:uLnTx/>
                <a:uFillTx/>
                <a:latin typeface="Calligrapher" pitchFamily="2" charset="0"/>
                <a:ea typeface="+mn-ea"/>
                <a:cs typeface="+mn-cs"/>
              </a:rPr>
              <a:t>THE THUNDEROUS SILENCE OF </a:t>
            </a:r>
            <a:r>
              <a:rPr lang="en-US" sz="4400" b="1" spc="150" noProof="0" dirty="0">
                <a:ln w="11430"/>
                <a:solidFill>
                  <a:srgbClr val="FF00FF"/>
                </a:solidFill>
                <a:effectLst>
                  <a:outerShdw blurRad="25400" algn="tl" rotWithShape="0">
                    <a:srgbClr val="000000">
                      <a:alpha val="43000"/>
                    </a:srgbClr>
                  </a:outerShdw>
                </a:effectLst>
                <a:latin typeface="Calligrapher" pitchFamily="2" charset="0"/>
              </a:rPr>
              <a:t>GOD</a:t>
            </a:r>
            <a:r>
              <a:rPr kumimoji="0" lang="en-US" sz="4400" b="1" i="0" u="none" strike="noStrike" kern="1200" cap="none" spc="150" normalizeH="0" baseline="0" noProof="0" dirty="0">
                <a:ln w="11430"/>
                <a:solidFill>
                  <a:srgbClr val="FF00FF"/>
                </a:solidFill>
                <a:effectLst>
                  <a:outerShdw blurRad="25400" algn="tl" rotWithShape="0">
                    <a:srgbClr val="000000">
                      <a:alpha val="43000"/>
                    </a:srgbClr>
                  </a:outerShdw>
                </a:effectLst>
                <a:uLnTx/>
                <a:uFillTx/>
                <a:latin typeface="Calligrapher" pitchFamily="2" charset="0"/>
                <a:ea typeface="+mn-ea"/>
                <a:cs typeface="+mn-cs"/>
              </a:rPr>
              <a:t>!</a:t>
            </a:r>
          </a:p>
        </p:txBody>
      </p:sp>
      <p:pic>
        <p:nvPicPr>
          <p:cNvPr id="5" name="Picture 4" descr="!!!.gif"/>
          <p:cNvPicPr>
            <a:picLocks noChangeAspect="1"/>
          </p:cNvPicPr>
          <p:nvPr/>
        </p:nvPicPr>
        <p:blipFill>
          <a:blip r:embed="rId3" cstate="print"/>
          <a:stretch>
            <a:fillRect/>
          </a:stretch>
        </p:blipFill>
        <p:spPr>
          <a:xfrm>
            <a:off x="8229601" y="769441"/>
            <a:ext cx="633046" cy="9789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770" decel="100000"/>
                                        <p:tgtEl>
                                          <p:spTgt spid="5"/>
                                        </p:tgtEl>
                                      </p:cBhvr>
                                    </p:animEffect>
                                    <p:animScale>
                                      <p:cBhvr>
                                        <p:cTn id="15" dur="770" decel="100000"/>
                                        <p:tgtEl>
                                          <p:spTgt spid="5"/>
                                        </p:tgtEl>
                                      </p:cBhvr>
                                      <p:from x="10000" y="10000"/>
                                      <p:to x="200000" y="450000"/>
                                    </p:animScale>
                                    <p:animScale>
                                      <p:cBhvr>
                                        <p:cTn id="16" dur="1230" accel="100000" fill="hold">
                                          <p:stCondLst>
                                            <p:cond delay="770"/>
                                          </p:stCondLst>
                                        </p:cTn>
                                        <p:tgtEl>
                                          <p:spTgt spid="5"/>
                                        </p:tgtEl>
                                      </p:cBhvr>
                                      <p:from x="200000" y="450000"/>
                                      <p:to x="100000" y="100000"/>
                                    </p:animScale>
                                    <p:set>
                                      <p:cBhvr>
                                        <p:cTn id="17" dur="770" fill="hold"/>
                                        <p:tgtEl>
                                          <p:spTgt spid="5"/>
                                        </p:tgtEl>
                                        <p:attrNameLst>
                                          <p:attrName>ppt_x</p:attrName>
                                        </p:attrNameLst>
                                      </p:cBhvr>
                                      <p:to>
                                        <p:strVal val="(0.5)"/>
                                      </p:to>
                                    </p:set>
                                    <p:anim from="(0.5)" to="(#ppt_x)" calcmode="lin" valueType="num">
                                      <p:cBhvr>
                                        <p:cTn id="18" dur="1230" accel="100000" fill="hold">
                                          <p:stCondLst>
                                            <p:cond delay="770"/>
                                          </p:stCondLst>
                                        </p:cTn>
                                        <p:tgtEl>
                                          <p:spTgt spid="5"/>
                                        </p:tgtEl>
                                        <p:attrNameLst>
                                          <p:attrName>ppt_x</p:attrName>
                                        </p:attrNameLst>
                                      </p:cBhvr>
                                    </p:anim>
                                    <p:set>
                                      <p:cBhvr>
                                        <p:cTn id="19" dur="770" fill="hold"/>
                                        <p:tgtEl>
                                          <p:spTgt spid="5"/>
                                        </p:tgtEl>
                                        <p:attrNameLst>
                                          <p:attrName>ppt_y</p:attrName>
                                        </p:attrNameLst>
                                      </p:cBhvr>
                                      <p:to>
                                        <p:strVal val="(#ppt_y+0.4)"/>
                                      </p:to>
                                    </p:set>
                                    <p:anim from="(#ppt_y+0.4)" to="(#ppt_y)" calcmode="lin" valueType="num">
                                      <p:cBhvr>
                                        <p:cTn id="20" dur="1230" accel="100000" fill="hold">
                                          <p:stCondLst>
                                            <p:cond delay="770"/>
                                          </p:stCondLst>
                                        </p:cTn>
                                        <p:tgtEl>
                                          <p:spTgt spid="5"/>
                                        </p:tgtEl>
                                        <p:attrNameLst>
                                          <p:attrName>ppt_y</p:attrName>
                                        </p:attrNameLst>
                                      </p:cBhvr>
                                    </p:anim>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p:bgPr>
    </p:bg>
    <p:spTree>
      <p:nvGrpSpPr>
        <p:cNvPr id="1" name=""/>
        <p:cNvGrpSpPr/>
        <p:nvPr/>
      </p:nvGrpSpPr>
      <p:grpSpPr>
        <a:xfrm>
          <a:off x="0" y="0"/>
          <a:ext cx="0" cy="0"/>
          <a:chOff x="0" y="0"/>
          <a:chExt cx="0" cy="0"/>
        </a:xfrm>
      </p:grpSpPr>
      <p:pic>
        <p:nvPicPr>
          <p:cNvPr id="4" name="Picture 3" descr="lincoln.jpg"/>
          <p:cNvPicPr>
            <a:picLocks noChangeAspect="1"/>
          </p:cNvPicPr>
          <p:nvPr/>
        </p:nvPicPr>
        <p:blipFill>
          <a:blip r:embed="rId4" cstate="print"/>
          <a:stretch>
            <a:fillRect/>
          </a:stretch>
        </p:blipFill>
        <p:spPr>
          <a:xfrm>
            <a:off x="1524000" y="1447800"/>
            <a:ext cx="9144000" cy="3962400"/>
          </a:xfrm>
          <a:prstGeom prst="rect">
            <a:avLst/>
          </a:prstGeom>
        </p:spPr>
      </p:pic>
      <p:sp>
        <p:nvSpPr>
          <p:cNvPr id="6" name="Rectangle 5"/>
          <p:cNvSpPr/>
          <p:nvPr/>
        </p:nvSpPr>
        <p:spPr>
          <a:xfrm>
            <a:off x="914400" y="304802"/>
            <a:ext cx="10212404" cy="1015663"/>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50800"/>
                <a:solidFill>
                  <a:srgbClr val="FFFFFF">
                    <a:shade val="50000"/>
                  </a:srgbClr>
                </a:solidFill>
                <a:effectLst/>
                <a:uLnTx/>
                <a:uFillTx/>
                <a:latin typeface="Calligrapher" pitchFamily="2" charset="0"/>
                <a:ea typeface="+mn-ea"/>
                <a:cs typeface="+mn-cs"/>
              </a:rPr>
              <a:t>SILENT BATTLE OF GETTYSBURG </a:t>
            </a:r>
          </a:p>
        </p:txBody>
      </p:sp>
      <p:sp>
        <p:nvSpPr>
          <p:cNvPr id="7" name="Rectangle 6"/>
          <p:cNvSpPr/>
          <p:nvPr/>
        </p:nvSpPr>
        <p:spPr>
          <a:xfrm>
            <a:off x="1029903" y="5791200"/>
            <a:ext cx="10096901" cy="830997"/>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50800"/>
                <a:solidFill>
                  <a:srgbClr val="FFFFFF">
                    <a:shade val="50000"/>
                  </a:srgbClr>
                </a:solidFill>
                <a:effectLst/>
                <a:uLnTx/>
                <a:uFillTx/>
                <a:latin typeface="Calligrapher" pitchFamily="2" charset="0"/>
                <a:ea typeface="+mn-ea"/>
                <a:cs typeface="+mn-cs"/>
              </a:rPr>
              <a:t>Southern Loss Due to Shadow Acoustic</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9200" y="2315816"/>
            <a:ext cx="1447800" cy="1212575"/>
          </a:xfrm>
          <a:prstGeom prst="rect">
            <a:avLst/>
          </a:prstGeom>
        </p:spPr>
      </p:pic>
      <p:sp>
        <p:nvSpPr>
          <p:cNvPr id="8" name="WordArt 5" descr="Paper bag">
            <a:extLst>
              <a:ext uri="{FF2B5EF4-FFF2-40B4-BE49-F238E27FC236}">
                <a16:creationId xmlns:a16="http://schemas.microsoft.com/office/drawing/2014/main" id="{A0064784-AF28-4D37-9072-CBD3E86E972C}"/>
              </a:ext>
            </a:extLst>
          </p:cNvPr>
          <p:cNvSpPr>
            <a:spLocks noChangeArrowheads="1" noChangeShapeType="1" noTextEdit="1"/>
          </p:cNvSpPr>
          <p:nvPr/>
        </p:nvSpPr>
        <p:spPr bwMode="auto">
          <a:xfrm>
            <a:off x="-2" y="1348032"/>
            <a:ext cx="14014176" cy="4062168"/>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6"/>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6"/>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British Decide Against Southern Support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South Was To Negotiate End to Hostility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a:t>
            </a:r>
          </a:p>
        </p:txBody>
      </p:sp>
    </p:spTree>
    <p:extLst>
      <p:ext uri="{BB962C8B-B14F-4D97-AF65-F5344CB8AC3E}">
        <p14:creationId xmlns:p14="http://schemas.microsoft.com/office/powerpoint/2010/main" val="173352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3"/>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660930" name="Rectangle 2"/>
          <p:cNvSpPr>
            <a:spLocks noGrp="1" noChangeArrowheads="1"/>
          </p:cNvSpPr>
          <p:nvPr>
            <p:ph type="ctrTitle"/>
          </p:nvPr>
        </p:nvSpPr>
        <p:spPr>
          <a:xfrm>
            <a:off x="0" y="0"/>
            <a:ext cx="1229474" cy="6858000"/>
          </a:xfr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rect">
              <a:fillToRect l="100000" b="100000"/>
            </a:path>
          </a:gradFill>
        </p:spPr>
        <p:txBody>
          <a:bodyPr/>
          <a:lstStyle/>
          <a:p>
            <a:endParaRPr lang="en-US"/>
          </a:p>
        </p:txBody>
      </p:sp>
      <p:sp>
        <p:nvSpPr>
          <p:cNvPr id="1660931" name="Rectangle 3"/>
          <p:cNvSpPr>
            <a:spLocks noGrp="1" noChangeArrowheads="1"/>
          </p:cNvSpPr>
          <p:nvPr>
            <p:ph type="subTitle" idx="1"/>
          </p:nvPr>
        </p:nvSpPr>
        <p:spPr>
          <a:xfrm>
            <a:off x="10962526" y="0"/>
            <a:ext cx="1229474" cy="6858000"/>
          </a:xfr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rect">
              <a:fillToRect t="100000" r="100000"/>
            </a:path>
          </a:gradFill>
        </p:spPr>
        <p:txBody>
          <a:bodyPr/>
          <a:lstStyle/>
          <a:p>
            <a:endParaRPr lang="en-US" dirty="0"/>
          </a:p>
        </p:txBody>
      </p:sp>
      <p:sp>
        <p:nvSpPr>
          <p:cNvPr id="1660932" name="WordArt 4"/>
          <p:cNvSpPr>
            <a:spLocks noChangeArrowheads="1" noChangeShapeType="1" noTextEdit="1"/>
          </p:cNvSpPr>
          <p:nvPr/>
        </p:nvSpPr>
        <p:spPr bwMode="auto">
          <a:xfrm>
            <a:off x="2819400" y="228600"/>
            <a:ext cx="6629400" cy="762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Principle Of Human Worth Compromised </a:t>
            </a:r>
          </a:p>
        </p:txBody>
      </p:sp>
      <p:pic>
        <p:nvPicPr>
          <p:cNvPr id="1660935" name="Picture 7" descr="C:\Documents and Settings\Owner\My Documents\Educational Illustrations\FT132-l.jpg"/>
          <p:cNvPicPr>
            <a:picLocks noChangeAspect="1" noChangeArrowheads="1"/>
          </p:cNvPicPr>
          <p:nvPr/>
        </p:nvPicPr>
        <p:blipFill>
          <a:blip r:embed="rId4" cstate="print"/>
          <a:srcRect/>
          <a:stretch>
            <a:fillRect/>
          </a:stretch>
        </p:blipFill>
        <p:spPr bwMode="auto">
          <a:xfrm>
            <a:off x="1" y="0"/>
            <a:ext cx="12192000" cy="6858000"/>
          </a:xfrm>
          <a:prstGeom prst="rect">
            <a:avLst/>
          </a:prstGeom>
          <a:noFill/>
        </p:spPr>
      </p:pic>
      <p:sp>
        <p:nvSpPr>
          <p:cNvPr id="1660938" name="WordArt 10"/>
          <p:cNvSpPr>
            <a:spLocks noChangeArrowheads="1" noChangeShapeType="1" noTextEdit="1"/>
          </p:cNvSpPr>
          <p:nvPr/>
        </p:nvSpPr>
        <p:spPr bwMode="auto">
          <a:xfrm>
            <a:off x="3505200" y="1676400"/>
            <a:ext cx="51816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To Paraphrase C.S. Lewis:</a:t>
            </a:r>
          </a:p>
        </p:txBody>
      </p:sp>
      <p:sp>
        <p:nvSpPr>
          <p:cNvPr id="1660939" name="Comment 11"/>
          <p:cNvSpPr>
            <a:spLocks noChangeArrowheads="1"/>
          </p:cNvSpPr>
          <p:nvPr/>
        </p:nvSpPr>
        <p:spPr bwMode="auto">
          <a:xfrm>
            <a:off x="1539878" y="-5486399"/>
            <a:ext cx="9128125" cy="5078313"/>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EARLY INDICATORS OF EMERGING PROBLEMS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Extra-Church Alliances:  Campbells Opposed American Sunday School Union From The Start     But Alexander Eventually Reversed On The American Bible Society Becoming Life Director;     Intra-Church Organizing:  During  Decade Of The 1830’s “Area-Wide Cooperation Meetings”  Began To Occur &amp; By The 1840’s There Were Some Statewide Meetings To Coordinate Evangelism &amp; Preacher Support;  There Were Two Failed Efforts At National Bible Societies      One Inter-Denominational &amp; The Other Internal Each Was Headed By Alexander Campbell;</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Alexander Wrote A Series Of 16 Articles Staring in 1849 Insisting On National Organizing To Expedite Efforts Of Evangelism In Terms Of Education – Benevolence – Overseas Missions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American Missionary Society Was Formed In Cincinnati In October Of That Year &amp; With Article Three Of The Society Constitution Controversial In Its Requirement In Dues Of Membership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Alexander Campbell On The Structure Of The Church  –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“Creative Freedom In Action”</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&amp; </a:t>
            </a: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Slogan</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r>
              <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“Disorganization Is Death.”</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CAMPBELL RESERVED THE TITLE ‘BISHOP’ FOR HIMSELF                                                                    &amp; THUS </a:t>
            </a:r>
            <a:r>
              <a:rPr kumimoji="0" lang="en-US" sz="1600" b="0" i="0" u="sng"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‘BISHOP’S PRESS  &amp;  BISHOP’S COLLEGE IN BETHANY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Until David Lipscomb</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The Disciples Moved Onward Under The Banner                                            “Whatever Is Good For The Church As A Whole Should Be Done By The Church As A Whole”</a:t>
            </a:r>
          </a:p>
        </p:txBody>
      </p:sp>
      <p:sp>
        <p:nvSpPr>
          <p:cNvPr id="8" name="Rectangle 7"/>
          <p:cNvSpPr/>
          <p:nvPr/>
        </p:nvSpPr>
        <p:spPr>
          <a:xfrm>
            <a:off x="3276600" y="2362202"/>
            <a:ext cx="5586046" cy="255454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2700">
                  <a:solidFill>
                    <a:srgbClr val="000000">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“THE ACTUAL WORLD WE LIVE IN IS LIKE A CHESS BOARD WHERE HALF THE PIECES ARE INVISIBLE.”</a:t>
            </a:r>
          </a:p>
        </p:txBody>
      </p:sp>
    </p:spTree>
    <p:extLst>
      <p:ext uri="{BB962C8B-B14F-4D97-AF65-F5344CB8AC3E}">
        <p14:creationId xmlns:p14="http://schemas.microsoft.com/office/powerpoint/2010/main" val="265251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60938"/>
                                        </p:tgtEl>
                                        <p:attrNameLst>
                                          <p:attrName>style.visibility</p:attrName>
                                        </p:attrNameLst>
                                      </p:cBhvr>
                                      <p:to>
                                        <p:strVal val="visible"/>
                                      </p:to>
                                    </p:set>
                                    <p:anim calcmode="lin" valueType="num">
                                      <p:cBhvr>
                                        <p:cTn id="7" dur="500" fill="hold"/>
                                        <p:tgtEl>
                                          <p:spTgt spid="1660938"/>
                                        </p:tgtEl>
                                        <p:attrNameLst>
                                          <p:attrName>ppt_w</p:attrName>
                                        </p:attrNameLst>
                                      </p:cBhvr>
                                      <p:tavLst>
                                        <p:tav tm="0">
                                          <p:val>
                                            <p:fltVal val="0"/>
                                          </p:val>
                                        </p:tav>
                                        <p:tav tm="100000">
                                          <p:val>
                                            <p:strVal val="#ppt_w"/>
                                          </p:val>
                                        </p:tav>
                                      </p:tavLst>
                                    </p:anim>
                                    <p:anim calcmode="lin" valueType="num">
                                      <p:cBhvr>
                                        <p:cTn id="8" dur="500" fill="hold"/>
                                        <p:tgtEl>
                                          <p:spTgt spid="166093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8"/>
                                        </p:tgtEl>
                                        <p:attrNameLst>
                                          <p:attrName>style.visibility</p:attrName>
                                        </p:attrNameLst>
                                      </p:cBhvr>
                                      <p:to>
                                        <p:strVal val="visible"/>
                                      </p:to>
                                    </p:set>
                                    <p:anim calcmode="discrete" valueType="clr">
                                      <p:cBhvr override="childStyle">
                                        <p:cTn id="13"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8"/>
                                        </p:tgtEl>
                                        <p:attrNameLst>
                                          <p:attrName>fillcolor</p:attrName>
                                        </p:attrNameLst>
                                      </p:cBhvr>
                                      <p:tavLst>
                                        <p:tav tm="0">
                                          <p:val>
                                            <p:clrVal>
                                              <a:schemeClr val="accent2"/>
                                            </p:clrVal>
                                          </p:val>
                                        </p:tav>
                                        <p:tav tm="50000">
                                          <p:val>
                                            <p:clrVal>
                                              <a:schemeClr val="hlink"/>
                                            </p:clrVal>
                                          </p:val>
                                        </p:tav>
                                      </p:tavLst>
                                    </p:anim>
                                    <p:set>
                                      <p:cBhvr>
                                        <p:cTn id="15"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0938" grpId="0" animBg="1"/>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485589101_09698386c2.jpg"/>
          <p:cNvPicPr>
            <a:picLocks noChangeAspect="1"/>
          </p:cNvPicPr>
          <p:nvPr/>
        </p:nvPicPr>
        <p:blipFill>
          <a:blip r:embed="rId2" cstate="print"/>
          <a:stretch>
            <a:fillRect/>
          </a:stretch>
        </p:blipFill>
        <p:spPr>
          <a:xfrm>
            <a:off x="3048000" y="1320800"/>
            <a:ext cx="6172200" cy="4546600"/>
          </a:xfrm>
          <a:prstGeom prst="rect">
            <a:avLst/>
          </a:prstGeom>
        </p:spPr>
      </p:pic>
      <p:sp>
        <p:nvSpPr>
          <p:cNvPr id="5" name="Rectangle 4"/>
          <p:cNvSpPr/>
          <p:nvPr/>
        </p:nvSpPr>
        <p:spPr>
          <a:xfrm>
            <a:off x="3657603" y="3962400"/>
            <a:ext cx="4952999" cy="3046988"/>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“god looks after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alcoholics,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 </a:t>
            </a:r>
            <a:r>
              <a:rPr kumimoji="0" lang="en-US" sz="48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little children,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 </a:t>
            </a:r>
          </a:p>
        </p:txBody>
      </p:sp>
      <p:sp>
        <p:nvSpPr>
          <p:cNvPr id="6" name="Rectangle 5"/>
          <p:cNvSpPr/>
          <p:nvPr/>
        </p:nvSpPr>
        <p:spPr>
          <a:xfrm>
            <a:off x="1524000" y="228602"/>
            <a:ext cx="9144000"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50" normalizeH="0" baseline="0" noProof="0" dirty="0">
                <a:ln w="11430"/>
                <a:gradFill>
                  <a:gsLst>
                    <a:gs pos="25000">
                      <a:srgbClr val="54547A">
                        <a:satMod val="155000"/>
                      </a:srgbClr>
                    </a:gs>
                    <a:gs pos="100000">
                      <a:srgbClr val="54547A">
                        <a:shade val="45000"/>
                        <a:satMod val="165000"/>
                      </a:srgbClr>
                    </a:gs>
                  </a:gsLst>
                  <a:lin ang="5400000"/>
                </a:gradFill>
                <a:effectLst>
                  <a:outerShdw blurRad="76200" dist="50800" dir="5400000" algn="tl" rotWithShape="0">
                    <a:srgbClr val="000000">
                      <a:alpha val="65000"/>
                    </a:srgbClr>
                  </a:outerShdw>
                </a:effectLst>
                <a:uLnTx/>
                <a:uFillTx/>
                <a:latin typeface="Calligrapher" pitchFamily="2" charset="0"/>
                <a:ea typeface="+mn-ea"/>
                <a:cs typeface="+mn-cs"/>
              </a:rPr>
              <a:t>After Our Civil War</a:t>
            </a:r>
          </a:p>
        </p:txBody>
      </p:sp>
      <p:sp>
        <p:nvSpPr>
          <p:cNvPr id="7" name="Rectangle 6"/>
          <p:cNvSpPr/>
          <p:nvPr/>
        </p:nvSpPr>
        <p:spPr>
          <a:xfrm>
            <a:off x="1524000" y="6019800"/>
            <a:ext cx="914400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gradFill>
                  <a:gsLst>
                    <a:gs pos="25000">
                      <a:srgbClr val="54547A">
                        <a:satMod val="155000"/>
                      </a:srgbClr>
                    </a:gs>
                    <a:gs pos="100000">
                      <a:srgbClr val="54547A">
                        <a:shade val="45000"/>
                        <a:satMod val="165000"/>
                      </a:srgbClr>
                    </a:gs>
                  </a:gsLst>
                  <a:lin ang="5400000"/>
                </a:gradFill>
                <a:effectLst>
                  <a:outerShdw blurRad="76200" dist="50800" dir="5400000" algn="tl" rotWithShape="0">
                    <a:srgbClr val="000000">
                      <a:alpha val="65000"/>
                    </a:srgbClr>
                  </a:outerShdw>
                </a:effectLst>
                <a:uLnTx/>
                <a:uFillTx/>
                <a:latin typeface="Calligrapher" pitchFamily="2" charset="0"/>
                <a:ea typeface="+mn-ea"/>
                <a:cs typeface="+mn-cs"/>
              </a:rPr>
              <a:t>The Prussian Leader Remarked </a:t>
            </a:r>
          </a:p>
        </p:txBody>
      </p:sp>
    </p:spTree>
    <p:extLst>
      <p:ext uri="{BB962C8B-B14F-4D97-AF65-F5344CB8AC3E}">
        <p14:creationId xmlns:p14="http://schemas.microsoft.com/office/powerpoint/2010/main" val="418728593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7"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5">
                                            <p:txEl>
                                              <p:pRg st="0" end="0"/>
                                            </p:txEl>
                                          </p:spTgt>
                                        </p:tgtEl>
                                      </p:cBhvr>
                                    </p:animEffect>
                                  </p:childTnLst>
                                </p:cTn>
                              </p:par>
                              <p:par>
                                <p:cTn id="18" presetID="31" presetClass="entr" presetSubtype="0" fill="hold" nodeType="withEffect">
                                  <p:stCondLst>
                                    <p:cond delay="0"/>
                                  </p:stCondLst>
                                  <p:iterate type="lt">
                                    <p:tmPct val="5000"/>
                                  </p:iterate>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p:cTn id="20"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5">
                                            <p:txEl>
                                              <p:pRg st="1" end="1"/>
                                            </p:txEl>
                                          </p:spTgt>
                                        </p:tgtEl>
                                      </p:cBhvr>
                                    </p:animEffect>
                                  </p:childTnLst>
                                </p:cTn>
                              </p:par>
                              <p:par>
                                <p:cTn id="24" presetID="31" presetClass="entr" presetSubtype="0" fill="hold" nodeType="withEffect">
                                  <p:stCondLst>
                                    <p:cond delay="0"/>
                                  </p:stCondLst>
                                  <p:iterate type="lt">
                                    <p:tmPct val="5000"/>
                                  </p:iterate>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p:cTn id="26"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8"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9"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485589101_09698386c2.jpg"/>
          <p:cNvPicPr>
            <a:picLocks noChangeAspect="1"/>
          </p:cNvPicPr>
          <p:nvPr/>
        </p:nvPicPr>
        <p:blipFill>
          <a:blip r:embed="rId2" cstate="print"/>
          <a:stretch>
            <a:fillRect/>
          </a:stretch>
        </p:blipFill>
        <p:spPr>
          <a:xfrm>
            <a:off x="3048000" y="1320800"/>
            <a:ext cx="6172200" cy="4546600"/>
          </a:xfrm>
          <a:prstGeom prst="rect">
            <a:avLst/>
          </a:prstGeom>
        </p:spPr>
      </p:pic>
      <p:sp>
        <p:nvSpPr>
          <p:cNvPr id="5" name="Rectangle 4"/>
          <p:cNvSpPr/>
          <p:nvPr/>
        </p:nvSpPr>
        <p:spPr>
          <a:xfrm>
            <a:off x="3657603" y="3048000"/>
            <a:ext cx="4952999" cy="4124206"/>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and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United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States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Of </a:t>
            </a:r>
            <a:r>
              <a:rPr kumimoji="0" lang="en-US" sz="6000" b="1" i="0" u="none" strike="noStrike" kern="1200" cap="all" spc="0" normalizeH="0" baseline="0" noProof="0" dirty="0" err="1">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america</a:t>
            </a:r>
            <a:r>
              <a:rPr kumimoji="0" lang="en-US" sz="60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all" spc="0" normalizeH="0" baseline="0" noProof="0" dirty="0">
                <a:ln/>
                <a:solidFill>
                  <a:srgbClr val="00CC66"/>
                </a:solidFill>
                <a:effectLst>
                  <a:outerShdw blurRad="19685" dist="12700" dir="5400000" algn="tl" rotWithShape="0">
                    <a:srgbClr val="00CC66">
                      <a:satMod val="130000"/>
                      <a:alpha val="60000"/>
                    </a:srgbClr>
                  </a:outerShdw>
                  <a:reflection blurRad="10000" stA="55000" endPos="48000" dist="500" dir="5400000" sy="-100000" algn="bl" rotWithShape="0"/>
                </a:effectLst>
                <a:uLnTx/>
                <a:uFillTx/>
                <a:latin typeface="Calligrapher" pitchFamily="2" charset="0"/>
                <a:ea typeface="+mn-ea"/>
                <a:cs typeface="+mn-cs"/>
              </a:rPr>
              <a:t> </a:t>
            </a:r>
          </a:p>
        </p:txBody>
      </p:sp>
      <p:sp>
        <p:nvSpPr>
          <p:cNvPr id="6" name="Rectangle 5"/>
          <p:cNvSpPr/>
          <p:nvPr/>
        </p:nvSpPr>
        <p:spPr>
          <a:xfrm>
            <a:off x="1524000" y="228602"/>
            <a:ext cx="9144000"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50" normalizeH="0" baseline="0" noProof="0" dirty="0">
                <a:ln w="11430"/>
                <a:gradFill>
                  <a:gsLst>
                    <a:gs pos="25000">
                      <a:srgbClr val="54547A">
                        <a:satMod val="155000"/>
                      </a:srgbClr>
                    </a:gs>
                    <a:gs pos="100000">
                      <a:srgbClr val="54547A">
                        <a:shade val="45000"/>
                        <a:satMod val="165000"/>
                      </a:srgbClr>
                    </a:gs>
                  </a:gsLst>
                  <a:lin ang="5400000"/>
                </a:gradFill>
                <a:effectLst>
                  <a:outerShdw blurRad="76200" dist="50800" dir="5400000" algn="tl" rotWithShape="0">
                    <a:srgbClr val="000000">
                      <a:alpha val="65000"/>
                    </a:srgbClr>
                  </a:outerShdw>
                </a:effectLst>
                <a:uLnTx/>
                <a:uFillTx/>
                <a:latin typeface="Calligrapher" pitchFamily="2" charset="0"/>
                <a:ea typeface="+mn-ea"/>
                <a:cs typeface="+mn-cs"/>
              </a:rPr>
              <a:t>After Our Civil War</a:t>
            </a:r>
          </a:p>
        </p:txBody>
      </p:sp>
      <p:sp>
        <p:nvSpPr>
          <p:cNvPr id="7" name="Rectangle 6"/>
          <p:cNvSpPr/>
          <p:nvPr/>
        </p:nvSpPr>
        <p:spPr>
          <a:xfrm>
            <a:off x="1524000" y="6019800"/>
            <a:ext cx="914400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50" normalizeH="0" baseline="0" noProof="0" dirty="0">
                <a:ln w="11430"/>
                <a:gradFill>
                  <a:gsLst>
                    <a:gs pos="25000">
                      <a:srgbClr val="54547A">
                        <a:satMod val="155000"/>
                      </a:srgbClr>
                    </a:gs>
                    <a:gs pos="100000">
                      <a:srgbClr val="54547A">
                        <a:shade val="45000"/>
                        <a:satMod val="165000"/>
                      </a:srgbClr>
                    </a:gs>
                  </a:gsLst>
                  <a:lin ang="5400000"/>
                </a:gradFill>
                <a:effectLst>
                  <a:outerShdw blurRad="76200" dist="50800" dir="5400000" algn="tl" rotWithShape="0">
                    <a:srgbClr val="000000">
                      <a:alpha val="65000"/>
                    </a:srgbClr>
                  </a:outerShdw>
                </a:effectLst>
                <a:uLnTx/>
                <a:uFillTx/>
                <a:latin typeface="Calligrapher" pitchFamily="2" charset="0"/>
                <a:ea typeface="+mn-ea"/>
                <a:cs typeface="+mn-cs"/>
              </a:rPr>
              <a:t>The Prussian Leader Remarked </a:t>
            </a:r>
          </a:p>
        </p:txBody>
      </p:sp>
    </p:spTree>
    <p:extLst>
      <p:ext uri="{BB962C8B-B14F-4D97-AF65-F5344CB8AC3E}">
        <p14:creationId xmlns:p14="http://schemas.microsoft.com/office/powerpoint/2010/main" val="255298895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70" decel="100000"/>
                                        <p:tgtEl>
                                          <p:spTgt spid="5">
                                            <p:txEl>
                                              <p:pRg st="0" end="0"/>
                                            </p:txEl>
                                          </p:spTgt>
                                        </p:tgtEl>
                                      </p:cBhvr>
                                    </p:animEffect>
                                    <p:animScale>
                                      <p:cBhvr>
                                        <p:cTn id="8" dur="770" decel="100000"/>
                                        <p:tgtEl>
                                          <p:spTgt spid="5">
                                            <p:txEl>
                                              <p:pRg st="0" end="0"/>
                                            </p:txEl>
                                          </p:spTgt>
                                        </p:tgtEl>
                                      </p:cBhvr>
                                      <p:from x="10000" y="10000"/>
                                      <p:to x="200000" y="450000"/>
                                    </p:animScale>
                                    <p:animScale>
                                      <p:cBhvr>
                                        <p:cTn id="9" dur="1230" accel="100000" fill="hold">
                                          <p:stCondLst>
                                            <p:cond delay="770"/>
                                          </p:stCondLst>
                                        </p:cTn>
                                        <p:tgtEl>
                                          <p:spTgt spid="5">
                                            <p:txEl>
                                              <p:pRg st="0" end="0"/>
                                            </p:txEl>
                                          </p:spTgt>
                                        </p:tgtEl>
                                      </p:cBhvr>
                                      <p:from x="200000" y="450000"/>
                                      <p:to x="100000" y="100000"/>
                                    </p:animScale>
                                    <p:set>
                                      <p:cBhvr>
                                        <p:cTn id="10" dur="770" fill="hold"/>
                                        <p:tgtEl>
                                          <p:spTgt spid="5">
                                            <p:txEl>
                                              <p:pRg st="0" end="0"/>
                                            </p:txEl>
                                          </p:spTgt>
                                        </p:tgtEl>
                                        <p:attrNameLst>
                                          <p:attrName>ppt_x</p:attrName>
                                        </p:attrNameLst>
                                      </p:cBhvr>
                                      <p:to>
                                        <p:strVal val="(0.5)"/>
                                      </p:to>
                                    </p:set>
                                    <p:anim from="(0.5)" to="(#ppt_x)" calcmode="lin" valueType="num">
                                      <p:cBhvr>
                                        <p:cTn id="11" dur="1230" accel="100000" fill="hold">
                                          <p:stCondLst>
                                            <p:cond delay="770"/>
                                          </p:stCondLst>
                                        </p:cTn>
                                        <p:tgtEl>
                                          <p:spTgt spid="5">
                                            <p:txEl>
                                              <p:pRg st="0" end="0"/>
                                            </p:txEl>
                                          </p:spTgt>
                                        </p:tgtEl>
                                        <p:attrNameLst>
                                          <p:attrName>ppt_x</p:attrName>
                                        </p:attrNameLst>
                                      </p:cBhvr>
                                    </p:anim>
                                    <p:set>
                                      <p:cBhvr>
                                        <p:cTn id="12" dur="770" fill="hold"/>
                                        <p:tgtEl>
                                          <p:spTgt spid="5">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5">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770" decel="100000"/>
                                        <p:tgtEl>
                                          <p:spTgt spid="5">
                                            <p:txEl>
                                              <p:pRg st="1" end="1"/>
                                            </p:txEl>
                                          </p:spTgt>
                                        </p:tgtEl>
                                      </p:cBhvr>
                                    </p:animEffect>
                                    <p:animScale>
                                      <p:cBhvr>
                                        <p:cTn id="19" dur="770" decel="100000"/>
                                        <p:tgtEl>
                                          <p:spTgt spid="5">
                                            <p:txEl>
                                              <p:pRg st="1" end="1"/>
                                            </p:txEl>
                                          </p:spTgt>
                                        </p:tgtEl>
                                      </p:cBhvr>
                                      <p:from x="10000" y="10000"/>
                                      <p:to x="200000" y="450000"/>
                                    </p:animScale>
                                    <p:animScale>
                                      <p:cBhvr>
                                        <p:cTn id="20" dur="1230" accel="100000" fill="hold">
                                          <p:stCondLst>
                                            <p:cond delay="770"/>
                                          </p:stCondLst>
                                        </p:cTn>
                                        <p:tgtEl>
                                          <p:spTgt spid="5">
                                            <p:txEl>
                                              <p:pRg st="1" end="1"/>
                                            </p:txEl>
                                          </p:spTgt>
                                        </p:tgtEl>
                                      </p:cBhvr>
                                      <p:from x="200000" y="450000"/>
                                      <p:to x="100000" y="100000"/>
                                    </p:animScale>
                                    <p:set>
                                      <p:cBhvr>
                                        <p:cTn id="21" dur="770" fill="hold"/>
                                        <p:tgtEl>
                                          <p:spTgt spid="5">
                                            <p:txEl>
                                              <p:pRg st="1" end="1"/>
                                            </p:txEl>
                                          </p:spTgt>
                                        </p:tgtEl>
                                        <p:attrNameLst>
                                          <p:attrName>ppt_x</p:attrName>
                                        </p:attrNameLst>
                                      </p:cBhvr>
                                      <p:to>
                                        <p:strVal val="(0.5)"/>
                                      </p:to>
                                    </p:set>
                                    <p:anim from="(0.5)" to="(#ppt_x)" calcmode="lin" valueType="num">
                                      <p:cBhvr>
                                        <p:cTn id="22" dur="1230" accel="100000" fill="hold">
                                          <p:stCondLst>
                                            <p:cond delay="770"/>
                                          </p:stCondLst>
                                        </p:cTn>
                                        <p:tgtEl>
                                          <p:spTgt spid="5">
                                            <p:txEl>
                                              <p:pRg st="1" end="1"/>
                                            </p:txEl>
                                          </p:spTgt>
                                        </p:tgtEl>
                                        <p:attrNameLst>
                                          <p:attrName>ppt_x</p:attrName>
                                        </p:attrNameLst>
                                      </p:cBhvr>
                                    </p:anim>
                                    <p:set>
                                      <p:cBhvr>
                                        <p:cTn id="23" dur="770" fill="hold"/>
                                        <p:tgtEl>
                                          <p:spTgt spid="5">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5">
                                            <p:txEl>
                                              <p:pRg st="1" end="1"/>
                                            </p:txEl>
                                          </p:spTgt>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770" decel="100000"/>
                                        <p:tgtEl>
                                          <p:spTgt spid="5">
                                            <p:txEl>
                                              <p:pRg st="2" end="2"/>
                                            </p:txEl>
                                          </p:spTgt>
                                        </p:tgtEl>
                                      </p:cBhvr>
                                    </p:animEffect>
                                    <p:animScale>
                                      <p:cBhvr>
                                        <p:cTn id="30" dur="770" decel="100000"/>
                                        <p:tgtEl>
                                          <p:spTgt spid="5">
                                            <p:txEl>
                                              <p:pRg st="2" end="2"/>
                                            </p:txEl>
                                          </p:spTgt>
                                        </p:tgtEl>
                                      </p:cBhvr>
                                      <p:from x="10000" y="10000"/>
                                      <p:to x="200000" y="450000"/>
                                    </p:animScale>
                                    <p:animScale>
                                      <p:cBhvr>
                                        <p:cTn id="31" dur="1230" accel="100000" fill="hold">
                                          <p:stCondLst>
                                            <p:cond delay="770"/>
                                          </p:stCondLst>
                                        </p:cTn>
                                        <p:tgtEl>
                                          <p:spTgt spid="5">
                                            <p:txEl>
                                              <p:pRg st="2" end="2"/>
                                            </p:txEl>
                                          </p:spTgt>
                                        </p:tgtEl>
                                      </p:cBhvr>
                                      <p:from x="200000" y="450000"/>
                                      <p:to x="100000" y="100000"/>
                                    </p:animScale>
                                    <p:set>
                                      <p:cBhvr>
                                        <p:cTn id="32" dur="770" fill="hold"/>
                                        <p:tgtEl>
                                          <p:spTgt spid="5">
                                            <p:txEl>
                                              <p:pRg st="2" end="2"/>
                                            </p:txEl>
                                          </p:spTgt>
                                        </p:tgtEl>
                                        <p:attrNameLst>
                                          <p:attrName>ppt_x</p:attrName>
                                        </p:attrNameLst>
                                      </p:cBhvr>
                                      <p:to>
                                        <p:strVal val="(0.5)"/>
                                      </p:to>
                                    </p:set>
                                    <p:anim from="(0.5)" to="(#ppt_x)" calcmode="lin" valueType="num">
                                      <p:cBhvr>
                                        <p:cTn id="33" dur="1230" accel="100000" fill="hold">
                                          <p:stCondLst>
                                            <p:cond delay="770"/>
                                          </p:stCondLst>
                                        </p:cTn>
                                        <p:tgtEl>
                                          <p:spTgt spid="5">
                                            <p:txEl>
                                              <p:pRg st="2" end="2"/>
                                            </p:txEl>
                                          </p:spTgt>
                                        </p:tgtEl>
                                        <p:attrNameLst>
                                          <p:attrName>ppt_x</p:attrName>
                                        </p:attrNameLst>
                                      </p:cBhvr>
                                    </p:anim>
                                    <p:set>
                                      <p:cBhvr>
                                        <p:cTn id="34" dur="770" fill="hold"/>
                                        <p:tgtEl>
                                          <p:spTgt spid="5">
                                            <p:txEl>
                                              <p:pRg st="2" end="2"/>
                                            </p:txEl>
                                          </p:spTgt>
                                        </p:tgtEl>
                                        <p:attrNameLst>
                                          <p:attrName>ppt_y</p:attrName>
                                        </p:attrNameLst>
                                      </p:cBhvr>
                                      <p:to>
                                        <p:strVal val="(#ppt_y+0.4)"/>
                                      </p:to>
                                    </p:set>
                                    <p:anim from="(#ppt_y+0.4)" to="(#ppt_y)" calcmode="lin" valueType="num">
                                      <p:cBhvr>
                                        <p:cTn id="35" dur="1230" accel="100000" fill="hold">
                                          <p:stCondLst>
                                            <p:cond delay="770"/>
                                          </p:stCondLst>
                                        </p:cTn>
                                        <p:tgtEl>
                                          <p:spTgt spid="5">
                                            <p:txEl>
                                              <p:pRg st="2" end="2"/>
                                            </p:txEl>
                                          </p:spTgt>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770" decel="100000"/>
                                        <p:tgtEl>
                                          <p:spTgt spid="5">
                                            <p:txEl>
                                              <p:pRg st="3" end="3"/>
                                            </p:txEl>
                                          </p:spTgt>
                                        </p:tgtEl>
                                      </p:cBhvr>
                                    </p:animEffect>
                                    <p:animScale>
                                      <p:cBhvr>
                                        <p:cTn id="41" dur="770" decel="100000"/>
                                        <p:tgtEl>
                                          <p:spTgt spid="5">
                                            <p:txEl>
                                              <p:pRg st="3" end="3"/>
                                            </p:txEl>
                                          </p:spTgt>
                                        </p:tgtEl>
                                      </p:cBhvr>
                                      <p:from x="10000" y="10000"/>
                                      <p:to x="200000" y="450000"/>
                                    </p:animScale>
                                    <p:animScale>
                                      <p:cBhvr>
                                        <p:cTn id="42" dur="1230" accel="100000" fill="hold">
                                          <p:stCondLst>
                                            <p:cond delay="770"/>
                                          </p:stCondLst>
                                        </p:cTn>
                                        <p:tgtEl>
                                          <p:spTgt spid="5">
                                            <p:txEl>
                                              <p:pRg st="3" end="3"/>
                                            </p:txEl>
                                          </p:spTgt>
                                        </p:tgtEl>
                                      </p:cBhvr>
                                      <p:from x="200000" y="450000"/>
                                      <p:to x="100000" y="100000"/>
                                    </p:animScale>
                                    <p:set>
                                      <p:cBhvr>
                                        <p:cTn id="43" dur="770" fill="hold"/>
                                        <p:tgtEl>
                                          <p:spTgt spid="5">
                                            <p:txEl>
                                              <p:pRg st="3" end="3"/>
                                            </p:txEl>
                                          </p:spTgt>
                                        </p:tgtEl>
                                        <p:attrNameLst>
                                          <p:attrName>ppt_x</p:attrName>
                                        </p:attrNameLst>
                                      </p:cBhvr>
                                      <p:to>
                                        <p:strVal val="(0.5)"/>
                                      </p:to>
                                    </p:set>
                                    <p:anim from="(0.5)" to="(#ppt_x)" calcmode="lin" valueType="num">
                                      <p:cBhvr>
                                        <p:cTn id="44" dur="1230" accel="100000" fill="hold">
                                          <p:stCondLst>
                                            <p:cond delay="770"/>
                                          </p:stCondLst>
                                        </p:cTn>
                                        <p:tgtEl>
                                          <p:spTgt spid="5">
                                            <p:txEl>
                                              <p:pRg st="3" end="3"/>
                                            </p:txEl>
                                          </p:spTgt>
                                        </p:tgtEl>
                                        <p:attrNameLst>
                                          <p:attrName>ppt_x</p:attrName>
                                        </p:attrNameLst>
                                      </p:cBhvr>
                                    </p:anim>
                                    <p:set>
                                      <p:cBhvr>
                                        <p:cTn id="45" dur="770" fill="hold"/>
                                        <p:tgtEl>
                                          <p:spTgt spid="5">
                                            <p:txEl>
                                              <p:pRg st="3" end="3"/>
                                            </p:txEl>
                                          </p:spTgt>
                                        </p:tgtEl>
                                        <p:attrNameLst>
                                          <p:attrName>ppt_y</p:attrName>
                                        </p:attrNameLst>
                                      </p:cBhvr>
                                      <p:to>
                                        <p:strVal val="(#ppt_y+0.4)"/>
                                      </p:to>
                                    </p:set>
                                    <p:anim from="(#ppt_y+0.4)" to="(#ppt_y)" calcmode="lin" valueType="num">
                                      <p:cBhvr>
                                        <p:cTn id="46" dur="1230" accel="100000" fill="hold">
                                          <p:stCondLst>
                                            <p:cond delay="770"/>
                                          </p:stCondLst>
                                        </p:cTn>
                                        <p:tgtEl>
                                          <p:spTgt spid="5">
                                            <p:txEl>
                                              <p:pRg st="3" end="3"/>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perialism28ho.jpg"/>
          <p:cNvPicPr>
            <a:picLocks noChangeAspect="1"/>
          </p:cNvPicPr>
          <p:nvPr/>
        </p:nvPicPr>
        <p:blipFill>
          <a:blip r:embed="rId2" cstate="print"/>
          <a:stretch>
            <a:fillRect/>
          </a:stretch>
        </p:blipFill>
        <p:spPr>
          <a:xfrm>
            <a:off x="2286000" y="914400"/>
            <a:ext cx="7772400" cy="5562600"/>
          </a:xfrm>
          <a:prstGeom prst="rect">
            <a:avLst/>
          </a:prstGeom>
        </p:spPr>
      </p:pic>
      <p:sp>
        <p:nvSpPr>
          <p:cNvPr id="3" name="Rectangle 2"/>
          <p:cNvSpPr/>
          <p:nvPr/>
        </p:nvSpPr>
        <p:spPr>
          <a:xfrm>
            <a:off x="2984360" y="2819402"/>
            <a:ext cx="6420897" cy="830997"/>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50800"/>
                <a:solidFill>
                  <a:srgbClr val="FFFFFF">
                    <a:shade val="50000"/>
                  </a:srgbClr>
                </a:solidFill>
                <a:effectLst/>
                <a:uLnTx/>
                <a:uFillTx/>
                <a:latin typeface="Calligrapher" pitchFamily="2" charset="0"/>
                <a:ea typeface="+mn-ea"/>
                <a:cs typeface="+mn-cs"/>
              </a:rPr>
              <a:t>KENNETH SAMPLES </a:t>
            </a:r>
            <a:r>
              <a:rPr kumimoji="0" lang="en-US" sz="4800" b="1" i="0" u="none" strike="noStrike" kern="1200" cap="none" spc="0" normalizeH="0" baseline="0" noProof="0" dirty="0">
                <a:ln w="50800"/>
                <a:solidFill>
                  <a:srgbClr val="FFFFFF">
                    <a:shade val="50000"/>
                  </a:srgbClr>
                </a:solidFill>
                <a:effectLst/>
                <a:uLnTx/>
                <a:uFillTx/>
                <a:latin typeface="Calligrapher" pitchFamily="2" charset="0"/>
                <a:ea typeface="+mn-ea"/>
                <a:cs typeface="+mn-cs"/>
              </a:rPr>
              <a:t>SAYS:</a:t>
            </a:r>
          </a:p>
        </p:txBody>
      </p:sp>
      <p:sp>
        <p:nvSpPr>
          <p:cNvPr id="5" name="TextBox 4"/>
          <p:cNvSpPr txBox="1"/>
          <p:nvPr/>
        </p:nvSpPr>
        <p:spPr>
          <a:xfrm>
            <a:off x="2984360" y="2019719"/>
            <a:ext cx="6223281" cy="2308324"/>
          </a:xfrm>
          <a:prstGeom prst="rect">
            <a:avLst/>
          </a:prstGeom>
          <a:solidFill>
            <a:schemeClr val="bg2">
              <a:lumMod val="20000"/>
              <a:lumOff val="8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ligrapher" pitchFamily="2" charset="0"/>
                <a:ea typeface="+mn-ea"/>
                <a:cs typeface="+mn-cs"/>
              </a:rPr>
              <a:t>“Because Lincoln held the Union together[in the 19</a:t>
            </a:r>
            <a:r>
              <a:rPr kumimoji="0" lang="en-US" sz="1800" b="1" i="0" u="none" strike="noStrike" kern="1200" cap="none" spc="0" normalizeH="0" baseline="30000" noProof="0" dirty="0">
                <a:ln>
                  <a:noFill/>
                </a:ln>
                <a:solidFill>
                  <a:srgbClr val="0070C0"/>
                </a:solidFill>
                <a:effectLst>
                  <a:outerShdw blurRad="38100" dist="38100" dir="2700000" algn="tl">
                    <a:srgbClr val="000000">
                      <a:alpha val="43137"/>
                    </a:srgbClr>
                  </a:outerShdw>
                </a:effectLst>
                <a:uLnTx/>
                <a:uFillTx/>
                <a:latin typeface="Calligrapher" pitchFamily="2" charset="0"/>
                <a:ea typeface="+mn-ea"/>
                <a:cs typeface="+mn-cs"/>
              </a:rPr>
              <a:t>th</a:t>
            </a:r>
            <a:r>
              <a:rPr kumimoji="0" lang="en-US"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ligrapher" pitchFamily="2" charset="0"/>
                <a:ea typeface="+mn-ea"/>
                <a:cs typeface="+mn-cs"/>
              </a:rPr>
              <a:t> Century], the United States of America succeeded in saving the world in the twentieth century from the oppressive and tyrannical ideologies of fascism and communism.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ligrapher" pitchFamily="2" charset="0"/>
                <a:ea typeface="+mn-ea"/>
                <a:cs typeface="+mn-cs"/>
              </a:rPr>
              <a:t> Without a Union victory in the Civil War there likely would not have been an Allied victory in World War II and in the Cold War.”</a:t>
            </a:r>
          </a:p>
        </p:txBody>
      </p:sp>
      <p:sp>
        <p:nvSpPr>
          <p:cNvPr id="2" name="TextBox 1"/>
          <p:cNvSpPr txBox="1"/>
          <p:nvPr/>
        </p:nvSpPr>
        <p:spPr>
          <a:xfrm>
            <a:off x="1828800" y="6400801"/>
            <a:ext cx="8839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a:ea typeface="+mn-ea"/>
                <a:cs typeface="+mn-cs"/>
              </a:rPr>
              <a:t>Optional Viewing:  </a:t>
            </a:r>
            <a:r>
              <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a:ea typeface="+mn-ea"/>
                <a:cs typeface="+mn-cs"/>
              </a:rPr>
              <a:t>AMERICA  Imagine The World Without Her</a:t>
            </a:r>
          </a:p>
        </p:txBody>
      </p:sp>
    </p:spTree>
    <p:extLst>
      <p:ext uri="{BB962C8B-B14F-4D97-AF65-F5344CB8AC3E}">
        <p14:creationId xmlns:p14="http://schemas.microsoft.com/office/powerpoint/2010/main" val="36324149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anim calcmode="lin" valueType="num">
                                      <p:cBhvr>
                                        <p:cTn id="8"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499586" name="Rectangle 2"/>
          <p:cNvSpPr>
            <a:spLocks noGrp="1" noChangeArrowheads="1"/>
          </p:cNvSpPr>
          <p:nvPr>
            <p:ph type="title"/>
          </p:nvPr>
        </p:nvSpPr>
        <p:spPr/>
        <p:txBody>
          <a:bodyPr/>
          <a:lstStyle/>
          <a:p>
            <a:endParaRPr lang="en-US" dirty="0"/>
          </a:p>
        </p:txBody>
      </p:sp>
      <p:pic>
        <p:nvPicPr>
          <p:cNvPr id="2499587" name="Picture 3" descr="C:\Documents and Settings\Owner\My Documents\Educational Illustrations\recnstrc.gif"/>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4" name="WordArt 4"/>
          <p:cNvSpPr>
            <a:spLocks noChangeArrowheads="1" noChangeShapeType="1" noTextEdit="1"/>
          </p:cNvSpPr>
          <p:nvPr/>
        </p:nvSpPr>
        <p:spPr bwMode="auto">
          <a:xfrm>
            <a:off x="2286000" y="457200"/>
            <a:ext cx="5943600" cy="3124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DDDDDD"/>
                  </a:solidFill>
                  <a:round/>
                  <a:headEnd/>
                  <a:tailEnd/>
                </a:ln>
                <a:solidFill>
                  <a:srgbClr val="CC99FF"/>
                </a:solidFill>
                <a:effectLst>
                  <a:outerShdw dist="563972" dir="14049741" sx="125000" sy="125000" algn="tl" rotWithShape="0">
                    <a:srgbClr val="C7DFD3"/>
                  </a:outerShdw>
                </a:effectLst>
                <a:uLnTx/>
                <a:uFillTx/>
                <a:latin typeface="Times New Roman"/>
                <a:ea typeface="+mn-ea"/>
                <a:cs typeface="Times New Roman"/>
              </a:rPr>
              <a:t>After The Great Awakening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DDDDDD"/>
                  </a:solidFill>
                  <a:round/>
                  <a:headEnd/>
                  <a:tailEnd/>
                </a:ln>
                <a:solidFill>
                  <a:srgbClr val="CC99FF"/>
                </a:solidFill>
                <a:effectLst>
                  <a:outerShdw dist="563972" dir="14049741" sx="125000" sy="125000" algn="tl" rotWithShape="0">
                    <a:srgbClr val="C7DFD3"/>
                  </a:outerShdw>
                </a:effectLst>
                <a:uLnTx/>
                <a:uFillTx/>
                <a:latin typeface="Times New Roman"/>
                <a:ea typeface="+mn-ea"/>
                <a:cs typeface="Times New Roman"/>
              </a:rPr>
              <a:t>The Great Disappointment</a:t>
            </a:r>
          </a:p>
        </p:txBody>
      </p:sp>
    </p:spTree>
    <p:extLst>
      <p:ext uri="{BB962C8B-B14F-4D97-AF65-F5344CB8AC3E}">
        <p14:creationId xmlns:p14="http://schemas.microsoft.com/office/powerpoint/2010/main" val="254305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5A68F-1012-448D-9C18-4C060FE41A56}"/>
              </a:ext>
            </a:extLst>
          </p:cNvPr>
          <p:cNvSpPr/>
          <p:nvPr/>
        </p:nvSpPr>
        <p:spPr>
          <a:xfrm>
            <a:off x="0" y="1470581"/>
            <a:ext cx="12192000" cy="304698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pattFill prst="dkUpDiag">
                  <a:fgClr>
                    <a:srgbClr val="666699">
                      <a:lumMod val="50000"/>
                    </a:srgbClr>
                  </a:fgClr>
                  <a:bgClr>
                    <a:srgbClr val="EAEAEA">
                      <a:lumMod val="75000"/>
                      <a:lumOff val="25000"/>
                    </a:srgbClr>
                  </a:bgClr>
                </a:pattFill>
                <a:effectLst>
                  <a:outerShdw blurRad="38100" dist="19050" dir="2700000" algn="tl" rotWithShape="0">
                    <a:srgbClr val="6B6B99">
                      <a:lumMod val="50000"/>
                      <a:alpha val="40000"/>
                    </a:srgbClr>
                  </a:outerShdw>
                </a:effectLst>
                <a:uLnTx/>
                <a:uFillTx/>
                <a:latin typeface="Arial"/>
                <a:ea typeface="+mn-ea"/>
                <a:cs typeface="+mn-cs"/>
              </a:rPr>
              <a:t>THE MILLENNIAL GLUE IS GONE!</a:t>
            </a:r>
          </a:p>
        </p:txBody>
      </p:sp>
    </p:spTree>
    <p:extLst>
      <p:ext uri="{BB962C8B-B14F-4D97-AF65-F5344CB8AC3E}">
        <p14:creationId xmlns:p14="http://schemas.microsoft.com/office/powerpoint/2010/main" val="281966483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rgbClr val="32324C"/>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4">
                                            <p:txEl>
                                              <p:pRg st="0" end="0"/>
                                            </p:txEl>
                                          </p:spTgt>
                                        </p:tgtEl>
                                        <p:attrNameLst>
                                          <p:attrName>style.color</p:attrName>
                                        </p:attrNameLst>
                                      </p:cBhvr>
                                      <p:to>
                                        <p:clrVal>
                                          <a:srgbClr val="C00000"/>
                                        </p:clrVal>
                                      </p:to>
                                    </p:set>
                                    <p:set>
                                      <p:cBhvr>
                                        <p:cTn id="13" dur="500" fill="hold"/>
                                        <p:tgtEl>
                                          <p:spTgt spid="4">
                                            <p:txEl>
                                              <p:pRg st="0" end="0"/>
                                            </p:txEl>
                                          </p:spTgt>
                                        </p:tgtEl>
                                        <p:attrNameLst>
                                          <p:attrName>fillcolor</p:attrName>
                                        </p:attrNameLst>
                                      </p:cBhvr>
                                      <p:to>
                                        <p:clrVal>
                                          <a:srgbClr val="C00000"/>
                                        </p:clrVal>
                                      </p:to>
                                    </p:set>
                                    <p:set>
                                      <p:cBhvr>
                                        <p:cTn id="14" dur="5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13378" name="Rectangle 2" descr="Pink tissue paper"/>
          <p:cNvSpPr>
            <a:spLocks noGrp="1" noChangeArrowheads="1"/>
          </p:cNvSpPr>
          <p:nvPr>
            <p:ph type="title"/>
          </p:nvPr>
        </p:nvSpPr>
        <p:spPr>
          <a:xfrm>
            <a:off x="2057400" y="457200"/>
            <a:ext cx="8077200" cy="1371600"/>
          </a:xfrm>
          <a:blipFill dpi="0" rotWithShape="0">
            <a:blip r:embed="rId3" cstate="print"/>
            <a:srcRect/>
            <a:tile tx="0" ty="0" sx="100000" sy="100000" flip="none" algn="tl"/>
          </a:blipFill>
        </p:spPr>
        <p:txBody>
          <a:bodyPr/>
          <a:lstStyle/>
          <a:p>
            <a:r>
              <a:rPr lang="en-US" sz="3600" dirty="0"/>
              <a:t>“Necessary Inference”  by Hugo McCord:  </a:t>
            </a:r>
            <a:r>
              <a:rPr lang="en-US" sz="4000" b="1" dirty="0"/>
              <a:t>On the Issue of Believer’s Baptism </a:t>
            </a:r>
            <a:r>
              <a:rPr lang="en-US" sz="4000" dirty="0"/>
              <a:t> </a:t>
            </a:r>
          </a:p>
        </p:txBody>
      </p:sp>
      <p:sp>
        <p:nvSpPr>
          <p:cNvPr id="3813379" name="Rectangle 3" descr="Blue tissue paper"/>
          <p:cNvSpPr>
            <a:spLocks noGrp="1" noChangeArrowheads="1"/>
          </p:cNvSpPr>
          <p:nvPr>
            <p:ph type="body" idx="1"/>
          </p:nvPr>
        </p:nvSpPr>
        <p:spPr>
          <a:xfrm>
            <a:off x="2057400" y="2362200"/>
            <a:ext cx="8077200" cy="4038600"/>
          </a:xfrm>
          <a:blipFill dpi="0" rotWithShape="0">
            <a:blip r:embed="rId4" cstate="print"/>
            <a:srcRect/>
            <a:tile tx="0" ty="0" sx="100000" sy="100000" flip="none" algn="tl"/>
          </a:blipFill>
        </p:spPr>
        <p:txBody>
          <a:bodyPr/>
          <a:lstStyle/>
          <a:p>
            <a:pPr>
              <a:lnSpc>
                <a:spcPct val="90000"/>
              </a:lnSpc>
              <a:buFontTx/>
              <a:buBlip>
                <a:blip r:embed="rId5"/>
              </a:buBlip>
            </a:pPr>
            <a:endParaRPr lang="en-US" sz="800" b="1" dirty="0">
              <a:effectLst>
                <a:outerShdw blurRad="38100" dist="38100" dir="2700000" algn="tl">
                  <a:srgbClr val="FFFFFF"/>
                </a:outerShdw>
              </a:effectLst>
            </a:endParaRPr>
          </a:p>
          <a:p>
            <a:pPr>
              <a:lnSpc>
                <a:spcPct val="90000"/>
              </a:lnSpc>
              <a:buFontTx/>
              <a:buBlip>
                <a:blip r:embed="rId5"/>
              </a:buBlip>
            </a:pPr>
            <a:r>
              <a:rPr lang="en-US" b="1" dirty="0">
                <a:effectLst>
                  <a:outerShdw blurRad="38100" dist="38100" dir="2700000" algn="tl">
                    <a:srgbClr val="FFFFFF"/>
                  </a:outerShdw>
                </a:effectLst>
              </a:rPr>
              <a:t> “Nowhere does the Bible say that one  must be old enough to believe before being baptized.   But teaching must precede baptism:  ‘Go ye therefore,  and teach all nations, baptizing them’ (Matthew 28: 19). If teaching must precede baptism,  it is a necessary inference that infants are not scriptural subjects for baptism.”</a:t>
            </a:r>
            <a:endParaRPr lang="en-US" b="1" dirty="0">
              <a:solidFill>
                <a:srgbClr val="FF0066"/>
              </a:solidFill>
              <a:effectLst>
                <a:outerShdw blurRad="38100" dist="38100" dir="2700000" algn="tl">
                  <a:srgbClr val="000000"/>
                </a:outerShdw>
              </a:effectLst>
            </a:endParaRPr>
          </a:p>
        </p:txBody>
      </p:sp>
    </p:spTree>
    <p:extLst>
      <p:ext uri="{BB962C8B-B14F-4D97-AF65-F5344CB8AC3E}">
        <p14:creationId xmlns:p14="http://schemas.microsoft.com/office/powerpoint/2010/main" val="398709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813378"/>
                                        </p:tgtEl>
                                        <p:attrNameLst>
                                          <p:attrName>style.visibility</p:attrName>
                                        </p:attrNameLst>
                                      </p:cBhvr>
                                      <p:to>
                                        <p:strVal val="visible"/>
                                      </p:to>
                                    </p:set>
                                    <p:animEffect transition="in" filter="diamond(in)">
                                      <p:cBhvr>
                                        <p:cTn id="7" dur="2000"/>
                                        <p:tgtEl>
                                          <p:spTgt spid="381337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nodeType="clickEffect">
                                  <p:stCondLst>
                                    <p:cond delay="0"/>
                                  </p:stCondLst>
                                  <p:iterate type="wd">
                                    <p:tmPct val="4000"/>
                                  </p:iterate>
                                  <p:childTnLst>
                                    <p:set>
                                      <p:cBhvr override="childStyle">
                                        <p:cTn id="11" dur="500" fill="hold"/>
                                        <p:tgtEl>
                                          <p:spTgt spid="3813379">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337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13378" name="Rectangle 2" descr="Pink tissue paper"/>
          <p:cNvSpPr>
            <a:spLocks noGrp="1" noChangeArrowheads="1"/>
          </p:cNvSpPr>
          <p:nvPr>
            <p:ph type="title"/>
          </p:nvPr>
        </p:nvSpPr>
        <p:spPr>
          <a:xfrm>
            <a:off x="2057400" y="457200"/>
            <a:ext cx="8077200" cy="1371600"/>
          </a:xfrm>
          <a:blipFill dpi="0" rotWithShape="0">
            <a:blip r:embed="rId3" cstate="print"/>
            <a:srcRect/>
            <a:tile tx="0" ty="0" sx="100000" sy="100000" flip="none" algn="tl"/>
          </a:blipFill>
        </p:spPr>
        <p:txBody>
          <a:bodyPr/>
          <a:lstStyle/>
          <a:p>
            <a:r>
              <a:rPr lang="en-US" sz="3600" dirty="0"/>
              <a:t>“Necessary Inference”  by Hugo McCord:  </a:t>
            </a:r>
            <a:r>
              <a:rPr lang="en-US" sz="4000" b="1" dirty="0"/>
              <a:t>On Opinions of Goodness Salvation</a:t>
            </a:r>
            <a:endParaRPr lang="en-US" sz="4000" dirty="0"/>
          </a:p>
        </p:txBody>
      </p:sp>
      <p:sp>
        <p:nvSpPr>
          <p:cNvPr id="3813379" name="Rectangle 3" descr="Blue tissue paper"/>
          <p:cNvSpPr>
            <a:spLocks noGrp="1" noChangeArrowheads="1"/>
          </p:cNvSpPr>
          <p:nvPr>
            <p:ph type="body" idx="1"/>
          </p:nvPr>
        </p:nvSpPr>
        <p:spPr>
          <a:xfrm>
            <a:off x="2057400" y="2362200"/>
            <a:ext cx="8077200" cy="4038600"/>
          </a:xfrm>
          <a:blipFill dpi="0" rotWithShape="0">
            <a:blip r:embed="rId4" cstate="print"/>
            <a:srcRect/>
            <a:tile tx="0" ty="0" sx="100000" sy="100000" flip="none" algn="tl"/>
          </a:blipFill>
        </p:spPr>
        <p:txBody>
          <a:bodyPr/>
          <a:lstStyle/>
          <a:p>
            <a:pPr>
              <a:lnSpc>
                <a:spcPct val="90000"/>
              </a:lnSpc>
              <a:buFontTx/>
              <a:buBlip>
                <a:blip r:embed="rId5"/>
              </a:buBlip>
            </a:pPr>
            <a:endParaRPr lang="en-US" sz="2400" b="1" dirty="0">
              <a:effectLst>
                <a:outerShdw blurRad="38100" dist="38100" dir="2700000" algn="tl">
                  <a:srgbClr val="FFFFFF"/>
                </a:outerShdw>
              </a:effectLst>
            </a:endParaRPr>
          </a:p>
          <a:p>
            <a:pPr>
              <a:lnSpc>
                <a:spcPct val="90000"/>
              </a:lnSpc>
              <a:buFontTx/>
              <a:buBlip>
                <a:blip r:embed="rId5"/>
              </a:buBlip>
            </a:pPr>
            <a:r>
              <a:rPr lang="en-US" b="1" dirty="0">
                <a:effectLst>
                  <a:outerShdw blurRad="38100" dist="38100" dir="2700000" algn="tl">
                    <a:srgbClr val="FFFFFF"/>
                  </a:outerShdw>
                </a:effectLst>
              </a:rPr>
              <a:t>  “The Bible does not say that a good man </a:t>
            </a:r>
            <a:r>
              <a:rPr lang="en-US" b="1" dirty="0" err="1">
                <a:effectLst>
                  <a:outerShdw blurRad="38100" dist="38100" dir="2700000" algn="tl">
                    <a:srgbClr val="FFFFFF"/>
                  </a:outerShdw>
                </a:effectLst>
              </a:rPr>
              <a:t>unbaptized</a:t>
            </a:r>
            <a:r>
              <a:rPr lang="en-US" b="1" dirty="0">
                <a:effectLst>
                  <a:outerShdw blurRad="38100" dist="38100" dir="2700000" algn="tl">
                    <a:srgbClr val="FFFFFF"/>
                  </a:outerShdw>
                </a:effectLst>
              </a:rPr>
              <a:t> will be lost.  However,  since Cornelius was a good man (Acts 10: 2) but unsaved  (Acts 11: 14)  until his baptism in ‘water’ (Acts 10: 47,48),  one has to infer that goodness alone will not save a person.”  </a:t>
            </a:r>
            <a:endParaRPr lang="en-US" b="1" dirty="0">
              <a:solidFill>
                <a:srgbClr val="FF0066"/>
              </a:solidFill>
              <a:effectLst>
                <a:outerShdw blurRad="38100" dist="38100" dir="2700000" algn="tl">
                  <a:srgbClr val="000000"/>
                </a:outerShdw>
              </a:effectLst>
            </a:endParaRPr>
          </a:p>
        </p:txBody>
      </p:sp>
    </p:spTree>
    <p:extLst>
      <p:ext uri="{BB962C8B-B14F-4D97-AF65-F5344CB8AC3E}">
        <p14:creationId xmlns:p14="http://schemas.microsoft.com/office/powerpoint/2010/main" val="162943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813378"/>
                                        </p:tgtEl>
                                        <p:attrNameLst>
                                          <p:attrName>style.visibility</p:attrName>
                                        </p:attrNameLst>
                                      </p:cBhvr>
                                      <p:to>
                                        <p:strVal val="visible"/>
                                      </p:to>
                                    </p:set>
                                    <p:animEffect transition="in" filter="diamond(in)">
                                      <p:cBhvr>
                                        <p:cTn id="7" dur="2000"/>
                                        <p:tgtEl>
                                          <p:spTgt spid="381337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nodeType="clickEffect">
                                  <p:stCondLst>
                                    <p:cond delay="0"/>
                                  </p:stCondLst>
                                  <p:iterate type="wd">
                                    <p:tmPct val="4000"/>
                                  </p:iterate>
                                  <p:childTnLst>
                                    <p:set>
                                      <p:cBhvr override="childStyle">
                                        <p:cTn id="11" dur="500" fill="hold"/>
                                        <p:tgtEl>
                                          <p:spTgt spid="3813379">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337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13378" name="Rectangle 2" descr="Pink tissue paper"/>
          <p:cNvSpPr>
            <a:spLocks noGrp="1" noChangeArrowheads="1"/>
          </p:cNvSpPr>
          <p:nvPr>
            <p:ph type="title"/>
          </p:nvPr>
        </p:nvSpPr>
        <p:spPr>
          <a:xfrm>
            <a:off x="2057400" y="457200"/>
            <a:ext cx="8077200" cy="1371600"/>
          </a:xfrm>
          <a:blipFill dpi="0" rotWithShape="0">
            <a:blip r:embed="rId3" cstate="print"/>
            <a:srcRect/>
            <a:tile tx="0" ty="0" sx="100000" sy="100000" flip="none" algn="tl"/>
          </a:blipFill>
        </p:spPr>
        <p:txBody>
          <a:bodyPr/>
          <a:lstStyle/>
          <a:p>
            <a:r>
              <a:rPr lang="en-US" sz="3600" dirty="0"/>
              <a:t>“Necessary Inference”  by Hugo McCord:  </a:t>
            </a:r>
            <a:r>
              <a:rPr lang="en-US" sz="4000" b="1" dirty="0"/>
              <a:t>On Conviction in Good Conscience </a:t>
            </a:r>
            <a:endParaRPr lang="en-US" sz="4000" dirty="0"/>
          </a:p>
        </p:txBody>
      </p:sp>
      <p:sp>
        <p:nvSpPr>
          <p:cNvPr id="3813379" name="Rectangle 3" descr="Blue tissue paper"/>
          <p:cNvSpPr>
            <a:spLocks noGrp="1" noChangeArrowheads="1"/>
          </p:cNvSpPr>
          <p:nvPr>
            <p:ph type="body" idx="1"/>
          </p:nvPr>
        </p:nvSpPr>
        <p:spPr>
          <a:xfrm>
            <a:off x="2057400" y="2362200"/>
            <a:ext cx="8077200" cy="4038600"/>
          </a:xfrm>
          <a:blipFill dpi="0" rotWithShape="0">
            <a:blip r:embed="rId4" cstate="print"/>
            <a:srcRect/>
            <a:tile tx="0" ty="0" sx="100000" sy="100000" flip="none" algn="tl"/>
          </a:blipFill>
        </p:spPr>
        <p:txBody>
          <a:bodyPr/>
          <a:lstStyle/>
          <a:p>
            <a:pPr>
              <a:lnSpc>
                <a:spcPct val="90000"/>
              </a:lnSpc>
              <a:buFontTx/>
              <a:buBlip>
                <a:blip r:embed="rId5"/>
              </a:buBlip>
            </a:pPr>
            <a:endParaRPr lang="en-US" sz="2400" b="1" dirty="0">
              <a:effectLst>
                <a:outerShdw blurRad="38100" dist="38100" dir="2700000" algn="tl">
                  <a:srgbClr val="FFFFFF"/>
                </a:outerShdw>
              </a:effectLst>
            </a:endParaRPr>
          </a:p>
          <a:p>
            <a:pPr>
              <a:lnSpc>
                <a:spcPct val="90000"/>
              </a:lnSpc>
              <a:buFontTx/>
              <a:buBlip>
                <a:blip r:embed="rId5"/>
              </a:buBlip>
            </a:pPr>
            <a:r>
              <a:rPr lang="en-US" b="1" dirty="0">
                <a:effectLst>
                  <a:outerShdw blurRad="38100" dist="38100" dir="2700000" algn="tl">
                    <a:srgbClr val="FFFFFF"/>
                  </a:outerShdw>
                </a:effectLst>
              </a:rPr>
              <a:t>  “The Bible does not say that a good conscience is insufficient to save a sincere person. However, since Paul with a  ‘good conscience’  (Acts 23: 1) was the ‘chief of sinners’ (1Timothy 1: 15), one has to infer that something besides a good conscience  is required for salvation.”</a:t>
            </a:r>
            <a:endParaRPr lang="en-US" b="1" dirty="0">
              <a:solidFill>
                <a:srgbClr val="FF0066"/>
              </a:solidFill>
              <a:effectLst>
                <a:outerShdw blurRad="38100" dist="38100" dir="2700000" algn="tl">
                  <a:srgbClr val="000000"/>
                </a:outerShdw>
              </a:effectLst>
            </a:endParaRPr>
          </a:p>
        </p:txBody>
      </p:sp>
    </p:spTree>
    <p:extLst>
      <p:ext uri="{BB962C8B-B14F-4D97-AF65-F5344CB8AC3E}">
        <p14:creationId xmlns:p14="http://schemas.microsoft.com/office/powerpoint/2010/main" val="150114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813378"/>
                                        </p:tgtEl>
                                        <p:attrNameLst>
                                          <p:attrName>style.visibility</p:attrName>
                                        </p:attrNameLst>
                                      </p:cBhvr>
                                      <p:to>
                                        <p:strVal val="visible"/>
                                      </p:to>
                                    </p:set>
                                    <p:animEffect transition="in" filter="diamond(in)">
                                      <p:cBhvr>
                                        <p:cTn id="7" dur="2000"/>
                                        <p:tgtEl>
                                          <p:spTgt spid="381337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nodeType="clickEffect">
                                  <p:stCondLst>
                                    <p:cond delay="0"/>
                                  </p:stCondLst>
                                  <p:iterate type="wd">
                                    <p:tmPct val="4000"/>
                                  </p:iterate>
                                  <p:childTnLst>
                                    <p:set>
                                      <p:cBhvr override="childStyle">
                                        <p:cTn id="11" dur="500" fill="hold"/>
                                        <p:tgtEl>
                                          <p:spTgt spid="3813379">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337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13378" name="Rectangle 2" descr="Pink tissue paper"/>
          <p:cNvSpPr>
            <a:spLocks noGrp="1" noChangeArrowheads="1"/>
          </p:cNvSpPr>
          <p:nvPr>
            <p:ph type="title"/>
          </p:nvPr>
        </p:nvSpPr>
        <p:spPr>
          <a:xfrm>
            <a:off x="2057400" y="457200"/>
            <a:ext cx="8077200" cy="1371600"/>
          </a:xfrm>
          <a:blipFill dpi="0" rotWithShape="0">
            <a:blip r:embed="rId3" cstate="print"/>
            <a:srcRect/>
            <a:tile tx="0" ty="0" sx="100000" sy="100000" flip="none" algn="tl"/>
          </a:blipFill>
        </p:spPr>
        <p:txBody>
          <a:bodyPr/>
          <a:lstStyle/>
          <a:p>
            <a:r>
              <a:rPr lang="en-US" sz="3600" dirty="0"/>
              <a:t>“Necessary Inference”  by Hugo McCord:  </a:t>
            </a:r>
            <a:r>
              <a:rPr lang="en-US" sz="4000" b="1" dirty="0"/>
              <a:t>On the Topic of In &amp; Out of Grace </a:t>
            </a:r>
            <a:r>
              <a:rPr lang="en-US" sz="4000" dirty="0"/>
              <a:t> </a:t>
            </a:r>
          </a:p>
        </p:txBody>
      </p:sp>
      <p:sp>
        <p:nvSpPr>
          <p:cNvPr id="3813379" name="Rectangle 3" descr="Blue tissue paper"/>
          <p:cNvSpPr>
            <a:spLocks noGrp="1" noChangeArrowheads="1"/>
          </p:cNvSpPr>
          <p:nvPr>
            <p:ph type="body" idx="1"/>
          </p:nvPr>
        </p:nvSpPr>
        <p:spPr>
          <a:xfrm>
            <a:off x="2057400" y="2362200"/>
            <a:ext cx="8077200" cy="4038600"/>
          </a:xfrm>
          <a:blipFill dpi="0" rotWithShape="0">
            <a:blip r:embed="rId4" cstate="print"/>
            <a:srcRect/>
            <a:tile tx="0" ty="0" sx="100000" sy="100000" flip="none" algn="tl"/>
          </a:blipFill>
        </p:spPr>
        <p:txBody>
          <a:bodyPr/>
          <a:lstStyle/>
          <a:p>
            <a:pPr>
              <a:lnSpc>
                <a:spcPct val="90000"/>
              </a:lnSpc>
              <a:buFontTx/>
              <a:buBlip>
                <a:blip r:embed="rId5"/>
              </a:buBlip>
            </a:pPr>
            <a:endParaRPr lang="en-US" sz="2400" b="1" dirty="0">
              <a:effectLst>
                <a:outerShdw blurRad="38100" dist="38100" dir="2700000" algn="tl">
                  <a:srgbClr val="FFFFFF"/>
                </a:outerShdw>
              </a:effectLst>
            </a:endParaRPr>
          </a:p>
          <a:p>
            <a:pPr>
              <a:lnSpc>
                <a:spcPct val="90000"/>
              </a:lnSpc>
              <a:buFontTx/>
              <a:buBlip>
                <a:blip r:embed="rId5"/>
              </a:buBlip>
            </a:pPr>
            <a:r>
              <a:rPr lang="en-US" b="1" dirty="0">
                <a:effectLst>
                  <a:outerShdw blurRad="38100" dist="38100" dir="2700000" algn="tl">
                    <a:srgbClr val="FFFFFF"/>
                  </a:outerShdw>
                </a:effectLst>
              </a:rPr>
              <a:t>  “The Bible does not say that one ‘fallen from grace’ (Galatians 5: 4)  had been in grace,  but since one cannot fall out of something unless he had been in that something,  it follows that the </a:t>
            </a:r>
            <a:r>
              <a:rPr lang="en-US" b="1" dirty="0" err="1">
                <a:effectLst>
                  <a:outerShdw blurRad="38100" dist="38100" dir="2700000" algn="tl">
                    <a:srgbClr val="FFFFFF"/>
                  </a:outerShdw>
                </a:effectLst>
              </a:rPr>
              <a:t>Galatian</a:t>
            </a:r>
            <a:r>
              <a:rPr lang="en-US" b="1" dirty="0">
                <a:effectLst>
                  <a:outerShdw blurRad="38100" dist="38100" dir="2700000" algn="tl">
                    <a:srgbClr val="FFFFFF"/>
                  </a:outerShdw>
                </a:effectLst>
              </a:rPr>
              <a:t> Christians who fell out of grace had been  in grace.”</a:t>
            </a:r>
            <a:endParaRPr lang="en-US" b="1" dirty="0">
              <a:solidFill>
                <a:srgbClr val="FF0066"/>
              </a:solidFill>
              <a:effectLst>
                <a:outerShdw blurRad="38100" dist="38100" dir="2700000" algn="tl">
                  <a:srgbClr val="000000"/>
                </a:outerShdw>
              </a:effectLst>
            </a:endParaRPr>
          </a:p>
        </p:txBody>
      </p:sp>
    </p:spTree>
    <p:extLst>
      <p:ext uri="{BB962C8B-B14F-4D97-AF65-F5344CB8AC3E}">
        <p14:creationId xmlns:p14="http://schemas.microsoft.com/office/powerpoint/2010/main" val="228267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813378"/>
                                        </p:tgtEl>
                                        <p:attrNameLst>
                                          <p:attrName>style.visibility</p:attrName>
                                        </p:attrNameLst>
                                      </p:cBhvr>
                                      <p:to>
                                        <p:strVal val="visible"/>
                                      </p:to>
                                    </p:set>
                                    <p:animEffect transition="in" filter="diamond(in)">
                                      <p:cBhvr>
                                        <p:cTn id="7" dur="2000"/>
                                        <p:tgtEl>
                                          <p:spTgt spid="381337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nodeType="clickEffect">
                                  <p:stCondLst>
                                    <p:cond delay="0"/>
                                  </p:stCondLst>
                                  <p:iterate type="wd">
                                    <p:tmPct val="4000"/>
                                  </p:iterate>
                                  <p:childTnLst>
                                    <p:set>
                                      <p:cBhvr override="childStyle">
                                        <p:cTn id="11" dur="500" fill="hold"/>
                                        <p:tgtEl>
                                          <p:spTgt spid="3813379">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337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6070-E1E8-4525-9680-E20FA6D4EA54}"/>
              </a:ext>
            </a:extLst>
          </p:cNvPr>
          <p:cNvSpPr>
            <a:spLocks noGrp="1"/>
          </p:cNvSpPr>
          <p:nvPr>
            <p:ph type="title"/>
          </p:nvPr>
        </p:nvSpPr>
        <p:spPr>
          <a:xfrm>
            <a:off x="838200" y="202132"/>
            <a:ext cx="10515600" cy="933650"/>
          </a:xfrm>
        </p:spPr>
        <p:txBody>
          <a:bodyPr/>
          <a:lstStyle/>
          <a:p>
            <a:r>
              <a:rPr lang="en-US" dirty="0"/>
              <a:t>OVERVIEW: ANCIENT ORDER RESTORE POINT</a:t>
            </a:r>
          </a:p>
        </p:txBody>
      </p:sp>
      <p:sp>
        <p:nvSpPr>
          <p:cNvPr id="3" name="Content Placeholder 2">
            <a:extLst>
              <a:ext uri="{FF2B5EF4-FFF2-40B4-BE49-F238E27FC236}">
                <a16:creationId xmlns:a16="http://schemas.microsoft.com/office/drawing/2014/main" id="{45383B7A-2900-400C-BA18-8E98536119EB}"/>
              </a:ext>
            </a:extLst>
          </p:cNvPr>
          <p:cNvSpPr>
            <a:spLocks noGrp="1"/>
          </p:cNvSpPr>
          <p:nvPr>
            <p:ph idx="1"/>
          </p:nvPr>
        </p:nvSpPr>
        <p:spPr>
          <a:xfrm>
            <a:off x="731519" y="1517715"/>
            <a:ext cx="10703293" cy="5062194"/>
          </a:xfrm>
        </p:spPr>
        <p:txBody>
          <a:bodyPr>
            <a:normAutofit/>
          </a:bodyPr>
          <a:lstStyle/>
          <a:p>
            <a:r>
              <a:rPr lang="en-US" dirty="0"/>
              <a:t>1830 – Alexander Campbell Addresses the now Mormon Rigdon</a:t>
            </a:r>
          </a:p>
          <a:p>
            <a:r>
              <a:rPr lang="en-US" dirty="0"/>
              <a:t>Church of Christ Congregation Change Double Populate Mormonism</a:t>
            </a:r>
          </a:p>
          <a:p>
            <a:r>
              <a:rPr lang="en-US" dirty="0"/>
              <a:t>1860 - COMBINED RESTORATION 5</a:t>
            </a:r>
            <a:r>
              <a:rPr lang="en-US" baseline="30000" dirty="0"/>
              <a:t>TH</a:t>
            </a:r>
            <a:r>
              <a:rPr lang="en-US" dirty="0"/>
              <a:t> LARGEST RELIGIOUS BODY U.S.</a:t>
            </a:r>
          </a:p>
          <a:p>
            <a:r>
              <a:rPr lang="en-US" b="1" dirty="0"/>
              <a:t>RESTORATION COUNTERS HISTORICAL META-NARRATIVE THREADLINE</a:t>
            </a:r>
          </a:p>
          <a:p>
            <a:r>
              <a:rPr lang="en-US" b="1" dirty="0"/>
              <a:t>CAMPBELLS RESPECTED OLD WORLD &amp; NEW – REFORMERS &amp; ELITE</a:t>
            </a:r>
          </a:p>
          <a:p>
            <a:r>
              <a:rPr lang="en-US" b="1" dirty="0"/>
              <a:t>ALEXANDER CAMPBELL POPULAR IN CHURCH CORRUPTION ATTACK</a:t>
            </a:r>
          </a:p>
          <a:p>
            <a:r>
              <a:rPr lang="en-US" b="1" dirty="0"/>
              <a:t>CORRUPT SOURCES: DIFFERENTIAL HIERARCHY &amp; CHURCH W/STATE</a:t>
            </a:r>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99547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36386" name="Rectangle 2"/>
          <p:cNvSpPr>
            <a:spLocks noGrp="1" noChangeArrowheads="1"/>
          </p:cNvSpPr>
          <p:nvPr>
            <p:ph type="title"/>
          </p:nvPr>
        </p:nvSpPr>
        <p:spPr>
          <a:xfrm>
            <a:off x="2209800" y="304800"/>
            <a:ext cx="7772400" cy="1447800"/>
          </a:xfrm>
        </p:spPr>
        <p:txBody>
          <a:bodyPr/>
          <a:lstStyle/>
          <a:p>
            <a:r>
              <a:rPr lang="en-US" b="1" dirty="0">
                <a:effectLst>
                  <a:outerShdw blurRad="38100" dist="38100" dir="2700000" algn="tl">
                    <a:srgbClr val="C0C0C0"/>
                  </a:outerShdw>
                </a:effectLst>
              </a:rPr>
              <a:t>Churches Of Christ</a:t>
            </a:r>
            <a:br>
              <a:rPr lang="en-US" b="1" dirty="0">
                <a:effectLst>
                  <a:outerShdw blurRad="38100" dist="38100" dir="2700000" algn="tl">
                    <a:srgbClr val="C0C0C0"/>
                  </a:outerShdw>
                </a:effectLst>
              </a:rPr>
            </a:br>
            <a:r>
              <a:rPr lang="en-US" b="1" dirty="0">
                <a:effectLst>
                  <a:outerShdw blurRad="38100" dist="38100" dir="2700000" algn="tl">
                    <a:srgbClr val="C0C0C0"/>
                  </a:outerShdw>
                </a:effectLst>
              </a:rPr>
              <a:t> In The United States</a:t>
            </a:r>
          </a:p>
        </p:txBody>
      </p:sp>
      <p:pic>
        <p:nvPicPr>
          <p:cNvPr id="3" name="Picture 2" descr="header.gif"/>
          <p:cNvPicPr>
            <a:picLocks noChangeAspect="1"/>
          </p:cNvPicPr>
          <p:nvPr/>
        </p:nvPicPr>
        <p:blipFill>
          <a:blip r:embed="rId4" cstate="print"/>
          <a:stretch>
            <a:fillRect/>
          </a:stretch>
        </p:blipFill>
        <p:spPr>
          <a:xfrm>
            <a:off x="3886200" y="3124200"/>
            <a:ext cx="4495800" cy="1752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765250" name="Rectangle 2"/>
          <p:cNvSpPr>
            <a:spLocks noGrp="1" noChangeArrowheads="1"/>
          </p:cNvSpPr>
          <p:nvPr>
            <p:ph type="title"/>
          </p:nvPr>
        </p:nvSpPr>
        <p:spPr>
          <a:xfrm>
            <a:off x="2209800" y="457200"/>
            <a:ext cx="7772400" cy="1447800"/>
          </a:xfrm>
          <a:solidFill>
            <a:schemeClr val="hlink"/>
          </a:solidFill>
          <a:ln>
            <a:solidFill>
              <a:schemeClr val="bg1"/>
            </a:solidFill>
          </a:ln>
        </p:spPr>
        <p:txBody>
          <a:bodyPr/>
          <a:lstStyle/>
          <a:p>
            <a:r>
              <a:rPr lang="en-US" u="sng"/>
              <a:t>Restoration Movement Principles</a:t>
            </a:r>
            <a:br>
              <a:rPr lang="en-US"/>
            </a:br>
            <a:r>
              <a:rPr lang="en-US"/>
              <a:t>“</a:t>
            </a:r>
            <a:r>
              <a:rPr lang="en-US" sz="3600" i="1"/>
              <a:t>OUR POSITION” BY ISAAC ERRETT</a:t>
            </a:r>
            <a:r>
              <a:rPr lang="en-US"/>
              <a:t> </a:t>
            </a:r>
          </a:p>
        </p:txBody>
      </p:sp>
      <p:sp>
        <p:nvSpPr>
          <p:cNvPr id="3765251" name="Rectangle 3"/>
          <p:cNvSpPr>
            <a:spLocks noGrp="1" noChangeArrowheads="1"/>
          </p:cNvSpPr>
          <p:nvPr>
            <p:ph type="body" idx="1"/>
          </p:nvPr>
        </p:nvSpPr>
        <p:spPr>
          <a:xfrm>
            <a:off x="2514600" y="2286000"/>
            <a:ext cx="7467600" cy="4191000"/>
          </a:xfrm>
        </p:spPr>
        <p:txBody>
          <a:bodyPr/>
          <a:lstStyle/>
          <a:p>
            <a:pPr>
              <a:lnSpc>
                <a:spcPct val="90000"/>
              </a:lnSpc>
              <a:buFontTx/>
              <a:buBlip>
                <a:blip r:embed="rId4"/>
              </a:buBlip>
            </a:pPr>
            <a:r>
              <a:rPr lang="en-US" sz="3600" b="1"/>
              <a:t> “While agreeing on the divine inspiration of the Old and New Testaments,  we differ on the question of their equal binding authority on Christians.  With us, the Old Testament was of authority with Jews,  the New Testament is now of authority with Christians.”</a:t>
            </a:r>
            <a:r>
              <a:rPr lang="en-US" sz="1800"/>
              <a:t>  </a:t>
            </a:r>
            <a:endParaRPr lang="en-US"/>
          </a:p>
        </p:txBody>
      </p:sp>
      <p:sp>
        <p:nvSpPr>
          <p:cNvPr id="3765253" name="Comment 5"/>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defTabSz="914400" fontAlgn="base">
              <a:spcBef>
                <a:spcPct val="50000"/>
              </a:spcBef>
              <a:spcAft>
                <a:spcPct val="0"/>
              </a:spcAft>
            </a:pPr>
            <a:r>
              <a:rPr lang="en-US" sz="1600" b="1">
                <a:solidFill>
                  <a:srgbClr val="000000"/>
                </a:solidFill>
                <a:latin typeface="Arial" charset="0"/>
              </a:rPr>
              <a:t>David Lee Burris:  POST-CIVIL WAR STANDOUT</a:t>
            </a:r>
            <a:endParaRPr lang="en-US" sz="1600">
              <a:solidFill>
                <a:srgbClr val="000000"/>
              </a:solidFill>
              <a:effectLst>
                <a:outerShdw blurRad="38100" dist="38100" dir="2700000" algn="tl">
                  <a:srgbClr val="FFFFFF"/>
                </a:outerShdw>
              </a:effectLst>
              <a:latin typeface="Arial" charset="0"/>
            </a:endParaRPr>
          </a:p>
          <a:p>
            <a:pPr algn="ctr" defTabSz="914400"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Governor Of Ohio Wrote Of Errett:  “In preaching he showed large practical sense in meeting thoughtful people on their own ground,  appealing to canons of morals and of natural religion.”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768322" name="Rectangle 2"/>
          <p:cNvSpPr>
            <a:spLocks noGrp="1" noChangeArrowheads="1"/>
          </p:cNvSpPr>
          <p:nvPr>
            <p:ph type="title"/>
          </p:nvPr>
        </p:nvSpPr>
        <p:spPr>
          <a:xfrm>
            <a:off x="2209800" y="457200"/>
            <a:ext cx="7772400" cy="1447800"/>
          </a:xfrm>
          <a:solidFill>
            <a:schemeClr val="hlink"/>
          </a:solidFill>
          <a:ln>
            <a:solidFill>
              <a:schemeClr val="bg1"/>
            </a:solidFill>
          </a:ln>
        </p:spPr>
        <p:txBody>
          <a:bodyPr/>
          <a:lstStyle/>
          <a:p>
            <a:r>
              <a:rPr lang="en-US" u="sng"/>
              <a:t>Restoration Movement Principles</a:t>
            </a:r>
            <a:br>
              <a:rPr lang="en-US"/>
            </a:br>
            <a:r>
              <a:rPr lang="en-US"/>
              <a:t>“</a:t>
            </a:r>
            <a:r>
              <a:rPr lang="en-US" sz="3600" i="1"/>
              <a:t>OUR POSITION” BY ISAAC ERRETT</a:t>
            </a:r>
            <a:r>
              <a:rPr lang="en-US"/>
              <a:t> </a:t>
            </a:r>
          </a:p>
        </p:txBody>
      </p:sp>
      <p:sp>
        <p:nvSpPr>
          <p:cNvPr id="3768323" name="Rectangle 3"/>
          <p:cNvSpPr>
            <a:spLocks noGrp="1" noChangeArrowheads="1"/>
          </p:cNvSpPr>
          <p:nvPr>
            <p:ph type="body" idx="1"/>
          </p:nvPr>
        </p:nvSpPr>
        <p:spPr>
          <a:xfrm>
            <a:off x="2514600" y="2286000"/>
            <a:ext cx="7467600" cy="4191000"/>
          </a:xfrm>
        </p:spPr>
        <p:txBody>
          <a:bodyPr/>
          <a:lstStyle/>
          <a:p>
            <a:pPr>
              <a:lnSpc>
                <a:spcPct val="90000"/>
              </a:lnSpc>
              <a:buFontTx/>
              <a:buBlip>
                <a:blip r:embed="rId4"/>
              </a:buBlip>
            </a:pPr>
            <a:r>
              <a:rPr lang="en-US" sz="3600" b="1"/>
              <a:t> “While agreeing that the Bible furnishes an all-sufficient reve-    lation of the Divine will and a perfect rule of faith &amp; practice,   we disagree practically in this;   We act consistently with this principle,  and repudiate all  human authoritative creeds.”</a:t>
            </a:r>
            <a:r>
              <a:rPr lang="en-US" sz="1800"/>
              <a:t>  </a:t>
            </a: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770370" name="Rectangle 2"/>
          <p:cNvSpPr>
            <a:spLocks noGrp="1" noChangeArrowheads="1"/>
          </p:cNvSpPr>
          <p:nvPr>
            <p:ph type="title"/>
          </p:nvPr>
        </p:nvSpPr>
        <p:spPr>
          <a:xfrm>
            <a:off x="2209800" y="457200"/>
            <a:ext cx="7772400" cy="1447800"/>
          </a:xfrm>
          <a:solidFill>
            <a:schemeClr val="hlink"/>
          </a:solidFill>
          <a:ln>
            <a:solidFill>
              <a:schemeClr val="bg1"/>
            </a:solidFill>
          </a:ln>
        </p:spPr>
        <p:txBody>
          <a:bodyPr/>
          <a:lstStyle/>
          <a:p>
            <a:r>
              <a:rPr lang="en-US" u="sng"/>
              <a:t>Restoration Movement Principles</a:t>
            </a:r>
            <a:br>
              <a:rPr lang="en-US"/>
            </a:br>
            <a:r>
              <a:rPr lang="en-US"/>
              <a:t>“</a:t>
            </a:r>
            <a:r>
              <a:rPr lang="en-US" sz="3600" i="1"/>
              <a:t>OUR POSITION” BY ISAAC ERRETT</a:t>
            </a:r>
            <a:r>
              <a:rPr lang="en-US"/>
              <a:t> </a:t>
            </a:r>
          </a:p>
        </p:txBody>
      </p:sp>
      <p:sp>
        <p:nvSpPr>
          <p:cNvPr id="3770371" name="Rectangle 3"/>
          <p:cNvSpPr>
            <a:spLocks noGrp="1" noChangeArrowheads="1"/>
          </p:cNvSpPr>
          <p:nvPr>
            <p:ph type="body" idx="1"/>
          </p:nvPr>
        </p:nvSpPr>
        <p:spPr>
          <a:xfrm>
            <a:off x="2209800" y="2362200"/>
            <a:ext cx="7924800" cy="4191000"/>
          </a:xfrm>
        </p:spPr>
        <p:txBody>
          <a:bodyPr/>
          <a:lstStyle/>
          <a:p>
            <a:pPr>
              <a:lnSpc>
                <a:spcPct val="90000"/>
              </a:lnSpc>
              <a:buFontTx/>
              <a:buBlip>
                <a:blip r:embed="rId4"/>
              </a:buBlip>
            </a:pPr>
            <a:r>
              <a:rPr lang="en-US" sz="2800"/>
              <a:t> </a:t>
            </a:r>
            <a:r>
              <a:rPr lang="en-US" sz="2800">
                <a:effectLst>
                  <a:outerShdw blurRad="38100" dist="38100" dir="2700000" algn="tl">
                    <a:srgbClr val="FFFFFF"/>
                  </a:outerShdw>
                </a:effectLst>
              </a:rPr>
              <a:t>“While heartily recognizing the perpetual agency of the Holy Spirit in the work of conversion – we repudiate all theories of spiritual operations and all theories of the Divine and human natures which logically rule out the word of God as the instrument of conversion,  or which make the sinner passive and helpless,  regarding regeneration as a miracle,  and leading men to seek the evidence of acceptance with God in special revelations,  rather than in the unchangeable promises of the gospel.”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Physical Births &amp; Spiritual Rebirths</a:t>
            </a:r>
          </a:p>
        </p:txBody>
      </p:sp>
      <p:sp>
        <p:nvSpPr>
          <p:cNvPr id="3" name="Content Placeholder 2">
            <a:extLst>
              <a:ext uri="{FF2B5EF4-FFF2-40B4-BE49-F238E27FC236}">
                <a16:creationId xmlns:a16="http://schemas.microsoft.com/office/drawing/2014/main" id="{B218549C-15C0-405F-8D56-85ABDB82F59A}"/>
              </a:ext>
            </a:extLst>
          </p:cNvPr>
          <p:cNvSpPr>
            <a:spLocks noGrp="1"/>
          </p:cNvSpPr>
          <p:nvPr>
            <p:ph idx="1"/>
          </p:nvPr>
        </p:nvSpPr>
        <p:spPr/>
        <p:txBody>
          <a:bodyPr>
            <a:normAutofit fontScale="70000" lnSpcReduction="20000"/>
          </a:bodyPr>
          <a:lstStyle/>
          <a:p>
            <a:r>
              <a:rPr lang="en-US" sz="4000" b="1" dirty="0"/>
              <a:t>EVER OPENED UP</a:t>
            </a:r>
            <a:r>
              <a:rPr lang="en-US" sz="4000" dirty="0"/>
              <a:t> someone else’s old photo album?</a:t>
            </a:r>
          </a:p>
          <a:p>
            <a:r>
              <a:rPr lang="en-US" u="sng" dirty="0"/>
              <a:t>Grandparents, aunts, second cousins, old Ford Model Ts, big hats. Or boat cars and poodle skirts. People smiling into long-vanished sunsets and sunrises. At first, it seems confusing. Maybe you can pick out an era, but these aren’t your grandparents and your second cousins, your stories, or your inside jokes.</a:t>
            </a:r>
            <a:endParaRPr lang="en-US" dirty="0"/>
          </a:p>
          <a:p>
            <a:r>
              <a:rPr lang="en-US" u="sng" dirty="0"/>
              <a:t>But then you talk to the people who own the photo album. You listen to their stories and the photos come alive. You learn what it meant to be part of that family in all its struggles and heartaches and joys. What it meant to live at that moment in history.</a:t>
            </a:r>
            <a:endParaRPr lang="en-US" dirty="0"/>
          </a:p>
          <a:p>
            <a:r>
              <a:rPr lang="en-US" u="sng" dirty="0"/>
              <a:t>What does this photo album teach the rest of us? Things we already knew, but things it is good to remember.    The centrality of the Bible. The centrality of the body of Christ. How American culture and the Christian message influenced each other.</a:t>
            </a:r>
            <a:endParaRPr lang="en-US" dirty="0"/>
          </a:p>
          <a:p>
            <a:r>
              <a:rPr lang="en-US" u="sng" dirty="0"/>
              <a:t>And how difficult it is to be “simply Christian.” Even when you go whole hog. Traditions and human constructions can turn out to be, in the end, inescapable. But also inescapable, in the end, is the grace of God. Thanks be to God, who redeems all constructions. </a:t>
            </a:r>
            <a:r>
              <a:rPr lang="en-US" i="1" dirty="0"/>
              <a:t>– </a:t>
            </a:r>
            <a:r>
              <a:rPr lang="en-US" i="1" dirty="0" err="1"/>
              <a:t>Editoral</a:t>
            </a:r>
            <a:r>
              <a:rPr lang="en-US" i="1" dirty="0"/>
              <a:t> Notes Christian History Special Issue Stone-Campbell Movement</a:t>
            </a:r>
          </a:p>
        </p:txBody>
      </p:sp>
      <p:sp>
        <p:nvSpPr>
          <p:cNvPr id="6" name="Rectangle: Beveled 5">
            <a:extLst>
              <a:ext uri="{FF2B5EF4-FFF2-40B4-BE49-F238E27FC236}">
                <a16:creationId xmlns:a16="http://schemas.microsoft.com/office/drawing/2014/main" id="{59C59610-0BB6-4AB2-85BE-35153E40972F}"/>
              </a:ext>
            </a:extLst>
          </p:cNvPr>
          <p:cNvSpPr/>
          <p:nvPr/>
        </p:nvSpPr>
        <p:spPr>
          <a:xfrm>
            <a:off x="262392" y="498672"/>
            <a:ext cx="2385391" cy="1560716"/>
          </a:xfrm>
          <a:prstGeom prst="bevel">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931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772418" name="Rectangle 2"/>
          <p:cNvSpPr>
            <a:spLocks noGrp="1" noChangeArrowheads="1"/>
          </p:cNvSpPr>
          <p:nvPr>
            <p:ph type="title"/>
          </p:nvPr>
        </p:nvSpPr>
        <p:spPr>
          <a:xfrm>
            <a:off x="2209800" y="228600"/>
            <a:ext cx="7772400" cy="1447800"/>
          </a:xfrm>
          <a:solidFill>
            <a:schemeClr val="hlink"/>
          </a:solidFill>
          <a:ln>
            <a:solidFill>
              <a:schemeClr val="bg1"/>
            </a:solidFill>
          </a:ln>
        </p:spPr>
        <p:txBody>
          <a:bodyPr/>
          <a:lstStyle/>
          <a:p>
            <a:r>
              <a:rPr lang="en-US" u="sng"/>
              <a:t>Restoration Movement Principles</a:t>
            </a:r>
            <a:br>
              <a:rPr lang="en-US"/>
            </a:br>
            <a:r>
              <a:rPr lang="en-US"/>
              <a:t>“</a:t>
            </a:r>
            <a:r>
              <a:rPr lang="en-US" sz="3600" i="1"/>
              <a:t>OUR POSITION” BY ISAAC ERRETT</a:t>
            </a:r>
            <a:r>
              <a:rPr lang="en-US"/>
              <a:t> </a:t>
            </a:r>
          </a:p>
        </p:txBody>
      </p:sp>
      <p:sp>
        <p:nvSpPr>
          <p:cNvPr id="3772419" name="Rectangle 3"/>
          <p:cNvSpPr>
            <a:spLocks noGrp="1" noChangeArrowheads="1"/>
          </p:cNvSpPr>
          <p:nvPr>
            <p:ph type="body" idx="1"/>
          </p:nvPr>
        </p:nvSpPr>
        <p:spPr>
          <a:xfrm>
            <a:off x="2514600" y="1828800"/>
            <a:ext cx="7467600" cy="4648200"/>
          </a:xfrm>
        </p:spPr>
        <p:txBody>
          <a:bodyPr/>
          <a:lstStyle/>
          <a:p>
            <a:pPr>
              <a:lnSpc>
                <a:spcPct val="90000"/>
              </a:lnSpc>
              <a:buFontTx/>
              <a:buBlip>
                <a:blip r:embed="rId4"/>
              </a:buBlip>
            </a:pPr>
            <a:r>
              <a:rPr lang="en-US" b="1"/>
              <a:t> “While agreeing with all the evangelical in the necessity of faith    and repentance,  we differ in this:       We submit no other tests but faith &amp; repentance,  in admitting persons to baptism and church membership;       we demand no narration of a religious experience other than expressed in a voluntary confession of faith in Jesus;  we demand no probation to determine their fitness to come to church.”</a:t>
            </a:r>
            <a:endParaRPr lang="en-US" sz="2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774466" name="Rectangle 2"/>
          <p:cNvSpPr>
            <a:spLocks noGrp="1" noChangeArrowheads="1"/>
          </p:cNvSpPr>
          <p:nvPr>
            <p:ph type="title"/>
          </p:nvPr>
        </p:nvSpPr>
        <p:spPr>
          <a:xfrm>
            <a:off x="2209800" y="457200"/>
            <a:ext cx="7772400" cy="1447800"/>
          </a:xfrm>
          <a:solidFill>
            <a:schemeClr val="hlink"/>
          </a:solidFill>
          <a:ln>
            <a:solidFill>
              <a:schemeClr val="bg1"/>
            </a:solidFill>
          </a:ln>
        </p:spPr>
        <p:txBody>
          <a:bodyPr/>
          <a:lstStyle/>
          <a:p>
            <a:r>
              <a:rPr lang="en-US" u="sng"/>
              <a:t>Restoration Movement Principles</a:t>
            </a:r>
            <a:br>
              <a:rPr lang="en-US"/>
            </a:br>
            <a:r>
              <a:rPr lang="en-US"/>
              <a:t>“</a:t>
            </a:r>
            <a:r>
              <a:rPr lang="en-US" sz="3600" i="1"/>
              <a:t>OUR POSITION” BY ISAAC ERRETT</a:t>
            </a:r>
            <a:r>
              <a:rPr lang="en-US"/>
              <a:t> </a:t>
            </a:r>
          </a:p>
        </p:txBody>
      </p:sp>
      <p:sp>
        <p:nvSpPr>
          <p:cNvPr id="3774467" name="Rectangle 3"/>
          <p:cNvSpPr>
            <a:spLocks noGrp="1" noChangeArrowheads="1"/>
          </p:cNvSpPr>
          <p:nvPr>
            <p:ph type="body" idx="1"/>
          </p:nvPr>
        </p:nvSpPr>
        <p:spPr>
          <a:xfrm>
            <a:off x="2209800" y="2286000"/>
            <a:ext cx="7848600" cy="4191000"/>
          </a:xfrm>
        </p:spPr>
        <p:txBody>
          <a:bodyPr/>
          <a:lstStyle/>
          <a:p>
            <a:pPr>
              <a:lnSpc>
                <a:spcPct val="90000"/>
              </a:lnSpc>
              <a:buFontTx/>
              <a:buBlip>
                <a:blip r:embed="rId4"/>
              </a:buBlip>
            </a:pPr>
            <a:r>
              <a:rPr lang="en-US" sz="4400" b="1"/>
              <a:t> “The Lord’s day – not the Jewish Sabbath – is a New Testament observance, which is not governed by statute,  but by apostolic example and the devotion of loyal and loving hearts.”</a:t>
            </a:r>
            <a:endParaRPr lang="en-US" sz="4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209800" y="304800"/>
            <a:ext cx="7772400" cy="1447800"/>
          </a:xfrm>
          <a:solidFill>
            <a:schemeClr val="hlink"/>
          </a:solidFill>
          <a:ln>
            <a:solidFill>
              <a:schemeClr val="bg1"/>
            </a:solidFill>
          </a:ln>
        </p:spPr>
        <p:txBody>
          <a:bodyPr/>
          <a:lstStyle/>
          <a:p>
            <a:r>
              <a:rPr lang="en-US" u="sng"/>
              <a:t>Restoration Movement Principles</a:t>
            </a:r>
            <a:br>
              <a:rPr lang="en-US"/>
            </a:br>
            <a:r>
              <a:rPr lang="en-US" i="1"/>
              <a:t>Negative &amp; Positive</a:t>
            </a:r>
            <a:r>
              <a:rPr lang="en-US"/>
              <a:t> </a:t>
            </a:r>
          </a:p>
        </p:txBody>
      </p:sp>
      <p:sp>
        <p:nvSpPr>
          <p:cNvPr id="93187" name="Rectangle 3"/>
          <p:cNvSpPr>
            <a:spLocks noGrp="1" noChangeArrowheads="1"/>
          </p:cNvSpPr>
          <p:nvPr>
            <p:ph type="body" sz="half" idx="1"/>
          </p:nvPr>
        </p:nvSpPr>
        <p:spPr/>
        <p:txBody>
          <a:bodyPr/>
          <a:lstStyle/>
          <a:p>
            <a:pPr>
              <a:lnSpc>
                <a:spcPct val="90000"/>
              </a:lnSpc>
            </a:pPr>
            <a:r>
              <a:rPr lang="en-US" sz="1400"/>
              <a:t>It </a:t>
            </a:r>
            <a:r>
              <a:rPr lang="en-US" sz="1600"/>
              <a:t>did not aim at merely correcting existing errors like the Reformation, but sought to lay aside errors to return to the Bible truths.</a:t>
            </a:r>
          </a:p>
          <a:p>
            <a:pPr>
              <a:lnSpc>
                <a:spcPct val="90000"/>
              </a:lnSpc>
            </a:pPr>
            <a:r>
              <a:rPr lang="en-US" sz="1600"/>
              <a:t>The Reformation leaders had no intention of adding another denomination to the many already existing.  They sought rather to eliminate sectarianism by the return to the New Testament order of things.</a:t>
            </a:r>
          </a:p>
          <a:p>
            <a:pPr>
              <a:lnSpc>
                <a:spcPct val="90000"/>
              </a:lnSpc>
            </a:pPr>
            <a:r>
              <a:rPr lang="en-US" sz="1600"/>
              <a:t>They sought to reproduce the simple way of Christ by forsaking human devices, and the discarding of everything not found in apostolic Christianity.</a:t>
            </a:r>
          </a:p>
          <a:p>
            <a:pPr>
              <a:lnSpc>
                <a:spcPct val="90000"/>
              </a:lnSpc>
            </a:pPr>
            <a:r>
              <a:rPr lang="en-US" sz="1600"/>
              <a:t>The Restoration movement was not the idea of one person, but of many who were unhappy with sectarian dogmas.</a:t>
            </a:r>
            <a:r>
              <a:rPr lang="en-US" sz="1400"/>
              <a:t>  </a:t>
            </a:r>
          </a:p>
          <a:p>
            <a:pPr>
              <a:lnSpc>
                <a:spcPct val="90000"/>
              </a:lnSpc>
            </a:pPr>
            <a:endParaRPr lang="en-US" sz="2400"/>
          </a:p>
        </p:txBody>
      </p:sp>
      <p:sp>
        <p:nvSpPr>
          <p:cNvPr id="93188" name="Rectangle 4"/>
          <p:cNvSpPr>
            <a:spLocks noGrp="1" noChangeArrowheads="1"/>
          </p:cNvSpPr>
          <p:nvPr>
            <p:ph type="body" sz="half" idx="2"/>
          </p:nvPr>
        </p:nvSpPr>
        <p:spPr/>
        <p:txBody>
          <a:bodyPr/>
          <a:lstStyle/>
          <a:p>
            <a:pPr>
              <a:lnSpc>
                <a:spcPct val="90000"/>
              </a:lnSpc>
            </a:pPr>
            <a:r>
              <a:rPr lang="en-US" sz="1400"/>
              <a:t>A recognition of Christ as the sole and sovereign head of the church.</a:t>
            </a:r>
          </a:p>
          <a:p>
            <a:pPr>
              <a:lnSpc>
                <a:spcPct val="90000"/>
              </a:lnSpc>
            </a:pPr>
            <a:r>
              <a:rPr lang="en-US" sz="1400"/>
              <a:t>The acceptance of the New Testament as the only rule of faith and practice for Christians.</a:t>
            </a:r>
          </a:p>
          <a:p>
            <a:pPr>
              <a:lnSpc>
                <a:spcPct val="90000"/>
              </a:lnSpc>
            </a:pPr>
            <a:r>
              <a:rPr lang="en-US" sz="1400"/>
              <a:t>The making of a proper distinction between the Old and New Testaments.</a:t>
            </a:r>
          </a:p>
          <a:p>
            <a:pPr>
              <a:lnSpc>
                <a:spcPct val="90000"/>
              </a:lnSpc>
            </a:pPr>
            <a:r>
              <a:rPr lang="en-US" sz="1400"/>
              <a:t>The restoration of the apostolic church, with the simplicity of its order, as revealed in the New Testament.</a:t>
            </a:r>
          </a:p>
          <a:p>
            <a:pPr>
              <a:lnSpc>
                <a:spcPct val="90000"/>
              </a:lnSpc>
            </a:pPr>
            <a:r>
              <a:rPr lang="en-US" sz="1400"/>
              <a:t>The restoration of the autonomy of the local congregation.</a:t>
            </a:r>
          </a:p>
          <a:p>
            <a:pPr>
              <a:lnSpc>
                <a:spcPct val="90000"/>
              </a:lnSpc>
            </a:pPr>
            <a:r>
              <a:rPr lang="en-US" sz="1400"/>
              <a:t>The unity of all believers, produced by the above propositions.</a:t>
            </a:r>
          </a:p>
          <a:p>
            <a:pPr>
              <a:lnSpc>
                <a:spcPct val="90000"/>
              </a:lnSpc>
            </a:pPr>
            <a:r>
              <a:rPr lang="en-US" sz="1400"/>
              <a:t>The spirit and aim of the Restoration movement are expressed in the slogans adopted by its great leaders:  </a:t>
            </a:r>
          </a:p>
          <a:p>
            <a:pPr>
              <a:lnSpc>
                <a:spcPct val="90000"/>
              </a:lnSpc>
              <a:buFontTx/>
              <a:buNone/>
            </a:pPr>
            <a:r>
              <a:rPr lang="en-US" sz="1400">
                <a:solidFill>
                  <a:srgbClr val="CC00CC"/>
                </a:solidFill>
              </a:rPr>
              <a:t>“Where the Scriptures speak, we speak;  where the Scriptures are silent, we are silent.”</a:t>
            </a:r>
          </a:p>
          <a:p>
            <a:pPr>
              <a:lnSpc>
                <a:spcPct val="90000"/>
              </a:lnSpc>
              <a:buFontTx/>
              <a:buNone/>
            </a:pPr>
            <a:r>
              <a:rPr lang="en-US" sz="1400">
                <a:solidFill>
                  <a:srgbClr val="CC00CC"/>
                </a:solidFill>
              </a:rPr>
              <a:t>“No book but the Bible;  no creed but Christ;  no name but the divine name.”</a:t>
            </a:r>
          </a:p>
          <a:p>
            <a:pPr>
              <a:lnSpc>
                <a:spcPct val="90000"/>
              </a:lnSpc>
              <a:buFontTx/>
              <a:buNone/>
            </a:pPr>
            <a:r>
              <a:rPr lang="en-US" sz="1400">
                <a:solidFill>
                  <a:srgbClr val="CC00CC"/>
                </a:solidFill>
              </a:rPr>
              <a:t>“In faith,  unity;  in opinions,  liberty;  and in all things,  charity.”</a:t>
            </a:r>
            <a:r>
              <a:rPr lang="en-US" sz="1400"/>
              <a:t> </a:t>
            </a:r>
          </a:p>
          <a:p>
            <a:pPr>
              <a:lnSpc>
                <a:spcPct val="90000"/>
              </a:lnSpc>
              <a:buFontTx/>
              <a:buNone/>
            </a:pPr>
            <a:r>
              <a:rPr lang="en-US" sz="1400"/>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Physical Births &amp; Spiritual Rebirths</a:t>
            </a:r>
          </a:p>
        </p:txBody>
      </p:sp>
      <p:sp>
        <p:nvSpPr>
          <p:cNvPr id="3" name="Content Placeholder 2">
            <a:extLst>
              <a:ext uri="{FF2B5EF4-FFF2-40B4-BE49-F238E27FC236}">
                <a16:creationId xmlns:a16="http://schemas.microsoft.com/office/drawing/2014/main" id="{B218549C-15C0-405F-8D56-85ABDB82F59A}"/>
              </a:ext>
            </a:extLst>
          </p:cNvPr>
          <p:cNvSpPr>
            <a:spLocks noGrp="1"/>
          </p:cNvSpPr>
          <p:nvPr>
            <p:ph idx="1"/>
          </p:nvPr>
        </p:nvSpPr>
        <p:spPr>
          <a:xfrm>
            <a:off x="2647783" y="2313830"/>
            <a:ext cx="9446151" cy="4405022"/>
          </a:xfrm>
        </p:spPr>
        <p:txBody>
          <a:bodyPr>
            <a:normAutofit fontScale="92500" lnSpcReduction="20000"/>
          </a:bodyPr>
          <a:lstStyle/>
          <a:p>
            <a:r>
              <a:rPr lang="en-US" sz="2200" b="1" i="1" dirty="0">
                <a:solidFill>
                  <a:srgbClr val="C00000"/>
                </a:solidFill>
              </a:rPr>
              <a:t>DENOMINATIONS = DEGREES OF REFORM</a:t>
            </a:r>
          </a:p>
          <a:p>
            <a:r>
              <a:rPr lang="en-US" b="1" dirty="0">
                <a:solidFill>
                  <a:schemeClr val="tx1"/>
                </a:solidFill>
              </a:rPr>
              <a:t>SACRAMENTAL/LITURGICAL TRADITIONALIST</a:t>
            </a:r>
          </a:p>
          <a:p>
            <a:r>
              <a:rPr lang="en-US" b="1" dirty="0">
                <a:solidFill>
                  <a:schemeClr val="tx1"/>
                </a:solidFill>
              </a:rPr>
              <a:t>ANTI-TRADITIONAL REVIVALISTS MOVEMENT</a:t>
            </a:r>
          </a:p>
          <a:p>
            <a:r>
              <a:rPr lang="en-US" sz="2600" b="1" dirty="0">
                <a:solidFill>
                  <a:schemeClr val="tx1"/>
                </a:solidFill>
              </a:rPr>
              <a:t>RATIONALISM + NATURALISM</a:t>
            </a:r>
          </a:p>
          <a:p>
            <a:r>
              <a:rPr lang="en-US" sz="2200" b="1" dirty="0">
                <a:solidFill>
                  <a:schemeClr val="tx1"/>
                </a:solidFill>
              </a:rPr>
              <a:t>PRE-RESTORATION SCOTLAND</a:t>
            </a:r>
          </a:p>
          <a:p>
            <a:r>
              <a:rPr lang="en-US" sz="2200" b="1" dirty="0">
                <a:solidFill>
                  <a:schemeClr val="tx1"/>
                </a:solidFill>
              </a:rPr>
              <a:t>PRE-RESTORATION AMERICA</a:t>
            </a:r>
          </a:p>
          <a:p>
            <a:r>
              <a:rPr lang="en-US" sz="2800" b="1" i="1" dirty="0">
                <a:solidFill>
                  <a:srgbClr val="C00000"/>
                </a:solidFill>
              </a:rPr>
              <a:t>THE FIRST GREAT AWAKENING</a:t>
            </a:r>
          </a:p>
          <a:p>
            <a:r>
              <a:rPr lang="en-US" sz="2800" b="1" i="1" dirty="0">
                <a:solidFill>
                  <a:srgbClr val="C00000"/>
                </a:solidFill>
              </a:rPr>
              <a:t>THE SECOND GREAT AWAKENING</a:t>
            </a:r>
          </a:p>
          <a:p>
            <a:r>
              <a:rPr lang="en-US" sz="2800" b="1" i="1" dirty="0">
                <a:solidFill>
                  <a:srgbClr val="C00000"/>
                </a:solidFill>
              </a:rPr>
              <a:t>1832: RATIONALISM + REVIVALISM</a:t>
            </a:r>
          </a:p>
          <a:p>
            <a:r>
              <a:rPr lang="en-US" sz="2800" b="1" i="1" dirty="0">
                <a:solidFill>
                  <a:srgbClr val="C00000"/>
                </a:solidFill>
              </a:rPr>
              <a:t>RE-BIRTH: NON-DENOMINATIONALISM </a:t>
            </a:r>
          </a:p>
        </p:txBody>
      </p:sp>
      <p:sp>
        <p:nvSpPr>
          <p:cNvPr id="6" name="Rectangle: Beveled 5">
            <a:extLst>
              <a:ext uri="{FF2B5EF4-FFF2-40B4-BE49-F238E27FC236}">
                <a16:creationId xmlns:a16="http://schemas.microsoft.com/office/drawing/2014/main" id="{59C59610-0BB6-4AB2-85BE-35153E40972F}"/>
              </a:ext>
            </a:extLst>
          </p:cNvPr>
          <p:cNvSpPr/>
          <p:nvPr/>
        </p:nvSpPr>
        <p:spPr>
          <a:xfrm>
            <a:off x="262392" y="498672"/>
            <a:ext cx="2385391" cy="1560716"/>
          </a:xfrm>
          <a:prstGeom prst="bevel">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656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1694046" y="152400"/>
            <a:ext cx="8768616" cy="1022350"/>
          </a:xfrm>
        </p:spPr>
        <p:txBody>
          <a:bodyPr/>
          <a:lstStyle/>
          <a:p>
            <a:r>
              <a:rPr lang="en-US" sz="3600" dirty="0"/>
              <a:t>Well Known Dignitaries Stayed In Campbell’s Stranger’s Hall Annex</a:t>
            </a:r>
          </a:p>
        </p:txBody>
      </p:sp>
      <p:pic>
        <p:nvPicPr>
          <p:cNvPr id="190468" name="Picture 4" descr="Mvc-567f"/>
          <p:cNvPicPr>
            <a:picLocks noChangeAspect="1" noChangeArrowheads="1"/>
          </p:cNvPicPr>
          <p:nvPr/>
        </p:nvPicPr>
        <p:blipFill>
          <a:blip r:embed="rId2" cstate="print"/>
          <a:srcRect/>
          <a:stretch>
            <a:fillRect/>
          </a:stretch>
        </p:blipFill>
        <p:spPr bwMode="auto">
          <a:xfrm>
            <a:off x="3352800" y="1447800"/>
            <a:ext cx="5410200" cy="4057650"/>
          </a:xfrm>
          <a:prstGeom prst="rect">
            <a:avLst/>
          </a:prstGeom>
          <a:noFill/>
        </p:spPr>
      </p:pic>
      <p:sp>
        <p:nvSpPr>
          <p:cNvPr id="190469" name="Text Box 5"/>
          <p:cNvSpPr txBox="1">
            <a:spLocks noChangeArrowheads="1"/>
          </p:cNvSpPr>
          <p:nvPr/>
        </p:nvSpPr>
        <p:spPr bwMode="auto">
          <a:xfrm>
            <a:off x="3200400" y="5454650"/>
            <a:ext cx="5715000" cy="641350"/>
          </a:xfrm>
          <a:prstGeom prst="rect">
            <a:avLst/>
          </a:prstGeom>
          <a:noFill/>
          <a:ln w="9525">
            <a:noFill/>
            <a:miter lim="800000"/>
            <a:headEnd/>
            <a:tailEnd/>
          </a:ln>
          <a:effectLst/>
        </p:spPr>
        <p:txBody>
          <a:bodyPr>
            <a:spAutoFit/>
          </a:bodyPr>
          <a:lstStyle/>
          <a:p>
            <a:pPr algn="ctr" defTabSz="914400" eaLnBrk="0" fontAlgn="base" hangingPunct="0">
              <a:spcBef>
                <a:spcPct val="50000"/>
              </a:spcBef>
              <a:spcAft>
                <a:spcPct val="0"/>
              </a:spcAft>
            </a:pPr>
            <a:r>
              <a:rPr lang="en-US" dirty="0">
                <a:solidFill>
                  <a:srgbClr val="CCECFF"/>
                </a:solidFill>
                <a:effectLst>
                  <a:outerShdw blurRad="38100" dist="38100" dir="2700000" algn="tl">
                    <a:srgbClr val="000000"/>
                  </a:outerShdw>
                </a:effectLst>
                <a:latin typeface="Arial" charset="0"/>
              </a:rPr>
              <a:t>Included Were Henry Clay, John C. Calhoun, Jefferson Davis, Daniel Webster &amp; James A. Garfield</a:t>
            </a:r>
          </a:p>
        </p:txBody>
      </p:sp>
    </p:spTree>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r>
              <a:rPr lang="en-US"/>
              <a:t>Stranger’s Hall</a:t>
            </a:r>
          </a:p>
        </p:txBody>
      </p:sp>
      <p:pic>
        <p:nvPicPr>
          <p:cNvPr id="191492" name="Picture 4" descr="Mvc-568f"/>
          <p:cNvPicPr>
            <a:picLocks noChangeAspect="1" noChangeArrowheads="1"/>
          </p:cNvPicPr>
          <p:nvPr/>
        </p:nvPicPr>
        <p:blipFill>
          <a:blip r:embed="rId2" cstate="print"/>
          <a:srcRect/>
          <a:stretch>
            <a:fillRect/>
          </a:stretch>
        </p:blipFill>
        <p:spPr bwMode="auto">
          <a:xfrm>
            <a:off x="1676400" y="1924050"/>
            <a:ext cx="4343400" cy="3257550"/>
          </a:xfrm>
          <a:prstGeom prst="rect">
            <a:avLst/>
          </a:prstGeom>
          <a:noFill/>
        </p:spPr>
      </p:pic>
      <p:pic>
        <p:nvPicPr>
          <p:cNvPr id="191493" name="Picture 5" descr="BETH34"/>
          <p:cNvPicPr>
            <a:picLocks noChangeAspect="1" noChangeArrowheads="1"/>
          </p:cNvPicPr>
          <p:nvPr/>
        </p:nvPicPr>
        <p:blipFill>
          <a:blip r:embed="rId3" cstate="print"/>
          <a:srcRect/>
          <a:stretch>
            <a:fillRect/>
          </a:stretch>
        </p:blipFill>
        <p:spPr bwMode="auto">
          <a:xfrm>
            <a:off x="6172200" y="1905000"/>
            <a:ext cx="4343400" cy="3276600"/>
          </a:xfrm>
          <a:prstGeom prst="rect">
            <a:avLst/>
          </a:prstGeom>
          <a:noFill/>
        </p:spPr>
      </p:pic>
      <p:sp>
        <p:nvSpPr>
          <p:cNvPr id="191496" name="Text Box 8"/>
          <p:cNvSpPr txBox="1">
            <a:spLocks noChangeArrowheads="1"/>
          </p:cNvSpPr>
          <p:nvPr/>
        </p:nvSpPr>
        <p:spPr bwMode="auto">
          <a:xfrm>
            <a:off x="2362200" y="5486401"/>
            <a:ext cx="7543800" cy="1006475"/>
          </a:xfrm>
          <a:prstGeom prst="rect">
            <a:avLst/>
          </a:prstGeom>
          <a:noFill/>
          <a:ln w="9525">
            <a:noFill/>
            <a:miter lim="800000"/>
            <a:headEnd/>
            <a:tailEnd/>
          </a:ln>
          <a:effectLst/>
        </p:spPr>
        <p:txBody>
          <a:bodyPr>
            <a:spAutoFit/>
          </a:bodyPr>
          <a:lstStyle/>
          <a:p>
            <a:pPr algn="ctr" defTabSz="914400" eaLnBrk="0" fontAlgn="base" hangingPunct="0">
              <a:spcBef>
                <a:spcPct val="50000"/>
              </a:spcBef>
              <a:spcAft>
                <a:spcPct val="0"/>
              </a:spcAft>
            </a:pPr>
            <a:r>
              <a:rPr lang="en-US" sz="2000">
                <a:solidFill>
                  <a:srgbClr val="CCECFF"/>
                </a:solidFill>
                <a:effectLst>
                  <a:outerShdw blurRad="38100" dist="38100" dir="2700000" algn="tl">
                    <a:srgbClr val="000000"/>
                  </a:outerShdw>
                </a:effectLst>
                <a:latin typeface="Arial" charset="0"/>
              </a:rPr>
              <a:t>The Wall Paper In Stranger’s Hall Came From Italy. While Visiting In Nashville, Tennessee, Campbell Saw This Paper While Visiting Andrew Jackson At His Hermitage Home</a:t>
            </a:r>
          </a:p>
        </p:txBody>
      </p:sp>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4632578" name="Rectangle 2"/>
          <p:cNvSpPr>
            <a:spLocks noGrp="1" noChangeArrowheads="1"/>
          </p:cNvSpPr>
          <p:nvPr>
            <p:ph type="title"/>
          </p:nvPr>
        </p:nvSpPr>
        <p:spPr>
          <a:xfrm>
            <a:off x="1524000" y="457200"/>
            <a:ext cx="9144000" cy="1295400"/>
          </a:xfrm>
        </p:spPr>
        <p:txBody>
          <a:bodyPr/>
          <a:lstStyle/>
          <a:p>
            <a:pPr eaLnBrk="1" hangingPunct="1">
              <a:defRPr/>
            </a:pPr>
            <a:r>
              <a:rPr lang="en-US" sz="6000" b="1">
                <a:solidFill>
                  <a:srgbClr val="FF3300"/>
                </a:solidFill>
                <a:effectLst>
                  <a:outerShdw blurRad="38100" dist="38100" dir="2700000" algn="tl">
                    <a:srgbClr val="000000"/>
                  </a:outerShdw>
                </a:effectLst>
                <a:latin typeface="Magneto" pitchFamily="82" charset="0"/>
              </a:rPr>
              <a:t>A Restoration Plea:</a:t>
            </a:r>
            <a:endParaRPr lang="en-US" sz="6000" b="1">
              <a:solidFill>
                <a:srgbClr val="FF3300"/>
              </a:solidFill>
              <a:effectLst>
                <a:outerShdw blurRad="38100" dist="38100" dir="2700000" algn="tl">
                  <a:srgbClr val="000000"/>
                </a:outerShdw>
              </a:effectLst>
            </a:endParaRPr>
          </a:p>
        </p:txBody>
      </p:sp>
      <p:sp>
        <p:nvSpPr>
          <p:cNvPr id="1366019" name="Rectangle 3"/>
          <p:cNvSpPr>
            <a:spLocks noGrp="1" noChangeArrowheads="1"/>
          </p:cNvSpPr>
          <p:nvPr>
            <p:ph type="body" sz="half" idx="1"/>
          </p:nvPr>
        </p:nvSpPr>
        <p:spPr/>
        <p:txBody>
          <a:bodyPr/>
          <a:lstStyle/>
          <a:p>
            <a:pPr eaLnBrk="1" hangingPunct="1"/>
            <a:endParaRPr lang="en-US" altLang="en-US" sz="2800"/>
          </a:p>
        </p:txBody>
      </p:sp>
      <p:pic>
        <p:nvPicPr>
          <p:cNvPr id="4632580" name="Picture 4" descr="C:\Documents and Settings\Owner\My Documents\Educational Illustrations\stoneb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981200"/>
            <a:ext cx="2895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2581" name="Picture 5" descr="C:\Documents and Settings\Owner\My Documents\Educational Illustrations\campth0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981200"/>
            <a:ext cx="2667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2582" name="Picture 6" descr="C:\Documents and Settings\Owner\My Documents\Educational Illustrations\campal11.gif"/>
          <p:cNvPicPr>
            <a:picLocks noGrp="1" noChangeAspect="1" noChangeArrowheads="1"/>
          </p:cNvPicPr>
          <p:nvPr>
            <p:ph type="clipArt" sz="half" idx="2"/>
          </p:nvPr>
        </p:nvPicPr>
        <p:blipFill>
          <a:blip r:embed="rId6">
            <a:extLst>
              <a:ext uri="{28A0092B-C50C-407E-A947-70E740481C1C}">
                <a14:useLocalDpi xmlns:a14="http://schemas.microsoft.com/office/drawing/2010/main" val="0"/>
              </a:ext>
            </a:extLst>
          </a:blip>
          <a:srcRect/>
          <a:stretch>
            <a:fillRect/>
          </a:stretch>
        </p:blipFill>
        <p:spPr>
          <a:xfrm>
            <a:off x="7543800" y="1981200"/>
            <a:ext cx="2667000" cy="4114800"/>
          </a:xfrm>
        </p:spPr>
      </p:pic>
      <p:sp>
        <p:nvSpPr>
          <p:cNvPr id="4632583" name="WordArt 7"/>
          <p:cNvSpPr>
            <a:spLocks noChangeArrowheads="1" noChangeShapeType="1" noTextEdit="1"/>
          </p:cNvSpPr>
          <p:nvPr/>
        </p:nvSpPr>
        <p:spPr bwMode="auto">
          <a:xfrm>
            <a:off x="2209800" y="2286000"/>
            <a:ext cx="41910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Arial" pitchFamily="34" charset="0"/>
              </a:rPr>
              <a:t>"In Doctrine, Unity."</a:t>
            </a:r>
          </a:p>
        </p:txBody>
      </p:sp>
      <p:sp>
        <p:nvSpPr>
          <p:cNvPr id="4632584" name="WordArt 8"/>
          <p:cNvSpPr>
            <a:spLocks noChangeArrowheads="1" noChangeShapeType="1" noTextEdit="1"/>
          </p:cNvSpPr>
          <p:nvPr/>
        </p:nvSpPr>
        <p:spPr bwMode="auto">
          <a:xfrm>
            <a:off x="3662364" y="3505200"/>
            <a:ext cx="4867275" cy="914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Arial" pitchFamily="34" charset="0"/>
              </a:rPr>
              <a:t>"In Option,  Liberty."</a:t>
            </a:r>
          </a:p>
        </p:txBody>
      </p:sp>
      <p:sp>
        <p:nvSpPr>
          <p:cNvPr id="4632585" name="WordArt 9"/>
          <p:cNvSpPr>
            <a:spLocks noChangeArrowheads="1" noChangeShapeType="1" noTextEdit="1"/>
          </p:cNvSpPr>
          <p:nvPr/>
        </p:nvSpPr>
        <p:spPr bwMode="auto">
          <a:xfrm>
            <a:off x="4419600" y="4876800"/>
            <a:ext cx="5562600" cy="914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Arial" pitchFamily="34" charset="0"/>
              </a:rPr>
              <a:t>"In All Things,  Love!"</a:t>
            </a:r>
          </a:p>
        </p:txBody>
      </p:sp>
      <p:sp>
        <p:nvSpPr>
          <p:cNvPr id="11" name="Rectangle 10"/>
          <p:cNvSpPr/>
          <p:nvPr/>
        </p:nvSpPr>
        <p:spPr>
          <a:xfrm>
            <a:off x="1272618" y="6096001"/>
            <a:ext cx="9322379"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a:ea typeface="+mn-ea"/>
                <a:cs typeface="Arial" pitchFamily="34" charset="0"/>
              </a:rPr>
              <a:t>* Restorer Plea Same As Reformer </a:t>
            </a:r>
            <a:r>
              <a:rPr kumimoji="0" lang="en-US" sz="2400" b="1" i="0" u="none" strike="noStrike" kern="1200" cap="none" spc="0" normalizeH="0" baseline="0" noProof="0" dirty="0" err="1">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a:ea typeface="+mn-ea"/>
                <a:cs typeface="Arial" pitchFamily="34" charset="0"/>
              </a:rPr>
              <a:t>Meiderlin</a:t>
            </a:r>
            <a:r>
              <a:rPr kumimoji="0" lang="en-US" sz="24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a:ea typeface="+mn-ea"/>
                <a:cs typeface="Arial" pitchFamily="34" charset="0"/>
              </a:rPr>
              <a:t> on “Essentials”</a:t>
            </a:r>
          </a:p>
        </p:txBody>
      </p:sp>
    </p:spTree>
    <p:extLst>
      <p:ext uri="{BB962C8B-B14F-4D97-AF65-F5344CB8AC3E}">
        <p14:creationId xmlns:p14="http://schemas.microsoft.com/office/powerpoint/2010/main" val="3397641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632578"/>
                                        </p:tgtEl>
                                        <p:attrNameLst>
                                          <p:attrName>style.visibility</p:attrName>
                                        </p:attrNameLst>
                                      </p:cBhvr>
                                      <p:to>
                                        <p:strVal val="visible"/>
                                      </p:to>
                                    </p:set>
                                    <p:anim calcmode="lin" valueType="num">
                                      <p:cBhvr>
                                        <p:cTn id="7" dur="5000" fill="hold"/>
                                        <p:tgtEl>
                                          <p:spTgt spid="4632578"/>
                                        </p:tgtEl>
                                        <p:attrNameLst>
                                          <p:attrName>ppt_w</p:attrName>
                                        </p:attrNameLst>
                                      </p:cBhvr>
                                      <p:tavLst>
                                        <p:tav tm="0" fmla="#ppt_w*sin(2.5*pi*$)">
                                          <p:val>
                                            <p:fltVal val="0"/>
                                          </p:val>
                                        </p:tav>
                                        <p:tav tm="100000">
                                          <p:val>
                                            <p:fltVal val="1"/>
                                          </p:val>
                                        </p:tav>
                                      </p:tavLst>
                                    </p:anim>
                                    <p:anim calcmode="lin" valueType="num">
                                      <p:cBhvr>
                                        <p:cTn id="8" dur="5000" fill="hold"/>
                                        <p:tgtEl>
                                          <p:spTgt spid="4632578"/>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4632580"/>
                                        </p:tgtEl>
                                        <p:attrNameLst>
                                          <p:attrName>style.visibility</p:attrName>
                                        </p:attrNameLst>
                                      </p:cBhvr>
                                      <p:to>
                                        <p:strVal val="visible"/>
                                      </p:to>
                                    </p:set>
                                    <p:anim calcmode="lin" valueType="num">
                                      <p:cBhvr>
                                        <p:cTn id="13" dur="500" fill="hold"/>
                                        <p:tgtEl>
                                          <p:spTgt spid="4632580"/>
                                        </p:tgtEl>
                                        <p:attrNameLst>
                                          <p:attrName>ppt_w</p:attrName>
                                        </p:attrNameLst>
                                      </p:cBhvr>
                                      <p:tavLst>
                                        <p:tav tm="0">
                                          <p:val>
                                            <p:fltVal val="0"/>
                                          </p:val>
                                        </p:tav>
                                        <p:tav tm="100000">
                                          <p:val>
                                            <p:strVal val="#ppt_w"/>
                                          </p:val>
                                        </p:tav>
                                      </p:tavLst>
                                    </p:anim>
                                    <p:anim calcmode="lin" valueType="num">
                                      <p:cBhvr>
                                        <p:cTn id="14" dur="500" fill="hold"/>
                                        <p:tgtEl>
                                          <p:spTgt spid="4632580"/>
                                        </p:tgtEl>
                                        <p:attrNameLst>
                                          <p:attrName>ppt_h</p:attrName>
                                        </p:attrNameLst>
                                      </p:cBhvr>
                                      <p:tavLst>
                                        <p:tav tm="0">
                                          <p:val>
                                            <p:fltVal val="0"/>
                                          </p:val>
                                        </p:tav>
                                        <p:tav tm="100000">
                                          <p:val>
                                            <p:strVal val="#ppt_h"/>
                                          </p:val>
                                        </p:tav>
                                      </p:tavLst>
                                    </p:anim>
                                    <p:anim calcmode="lin" valueType="num">
                                      <p:cBhvr>
                                        <p:cTn id="15" dur="500" fill="hold"/>
                                        <p:tgtEl>
                                          <p:spTgt spid="4632580"/>
                                        </p:tgtEl>
                                        <p:attrNameLst>
                                          <p:attrName>ppt_x</p:attrName>
                                        </p:attrNameLst>
                                      </p:cBhvr>
                                      <p:tavLst>
                                        <p:tav tm="0">
                                          <p:val>
                                            <p:fltVal val="0.5"/>
                                          </p:val>
                                        </p:tav>
                                        <p:tav tm="100000">
                                          <p:val>
                                            <p:strVal val="#ppt_x"/>
                                          </p:val>
                                        </p:tav>
                                      </p:tavLst>
                                    </p:anim>
                                    <p:anim calcmode="lin" valueType="num">
                                      <p:cBhvr>
                                        <p:cTn id="16" dur="500" fill="hold"/>
                                        <p:tgtEl>
                                          <p:spTgt spid="4632580"/>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528" fill="hold" nodeType="clickEffect">
                                  <p:stCondLst>
                                    <p:cond delay="0"/>
                                  </p:stCondLst>
                                  <p:childTnLst>
                                    <p:set>
                                      <p:cBhvr>
                                        <p:cTn id="20" dur="1" fill="hold">
                                          <p:stCondLst>
                                            <p:cond delay="0"/>
                                          </p:stCondLst>
                                        </p:cTn>
                                        <p:tgtEl>
                                          <p:spTgt spid="4632581"/>
                                        </p:tgtEl>
                                        <p:attrNameLst>
                                          <p:attrName>style.visibility</p:attrName>
                                        </p:attrNameLst>
                                      </p:cBhvr>
                                      <p:to>
                                        <p:strVal val="visible"/>
                                      </p:to>
                                    </p:set>
                                    <p:anim calcmode="lin" valueType="num">
                                      <p:cBhvr>
                                        <p:cTn id="21" dur="500" fill="hold"/>
                                        <p:tgtEl>
                                          <p:spTgt spid="4632581"/>
                                        </p:tgtEl>
                                        <p:attrNameLst>
                                          <p:attrName>ppt_w</p:attrName>
                                        </p:attrNameLst>
                                      </p:cBhvr>
                                      <p:tavLst>
                                        <p:tav tm="0">
                                          <p:val>
                                            <p:fltVal val="0"/>
                                          </p:val>
                                        </p:tav>
                                        <p:tav tm="100000">
                                          <p:val>
                                            <p:strVal val="#ppt_w"/>
                                          </p:val>
                                        </p:tav>
                                      </p:tavLst>
                                    </p:anim>
                                    <p:anim calcmode="lin" valueType="num">
                                      <p:cBhvr>
                                        <p:cTn id="22" dur="500" fill="hold"/>
                                        <p:tgtEl>
                                          <p:spTgt spid="4632581"/>
                                        </p:tgtEl>
                                        <p:attrNameLst>
                                          <p:attrName>ppt_h</p:attrName>
                                        </p:attrNameLst>
                                      </p:cBhvr>
                                      <p:tavLst>
                                        <p:tav tm="0">
                                          <p:val>
                                            <p:fltVal val="0"/>
                                          </p:val>
                                        </p:tav>
                                        <p:tav tm="100000">
                                          <p:val>
                                            <p:strVal val="#ppt_h"/>
                                          </p:val>
                                        </p:tav>
                                      </p:tavLst>
                                    </p:anim>
                                    <p:anim calcmode="lin" valueType="num">
                                      <p:cBhvr>
                                        <p:cTn id="23" dur="500" fill="hold"/>
                                        <p:tgtEl>
                                          <p:spTgt spid="4632581"/>
                                        </p:tgtEl>
                                        <p:attrNameLst>
                                          <p:attrName>ppt_x</p:attrName>
                                        </p:attrNameLst>
                                      </p:cBhvr>
                                      <p:tavLst>
                                        <p:tav tm="0">
                                          <p:val>
                                            <p:fltVal val="0.5"/>
                                          </p:val>
                                        </p:tav>
                                        <p:tav tm="100000">
                                          <p:val>
                                            <p:strVal val="#ppt_x"/>
                                          </p:val>
                                        </p:tav>
                                      </p:tavLst>
                                    </p:anim>
                                    <p:anim calcmode="lin" valueType="num">
                                      <p:cBhvr>
                                        <p:cTn id="24" dur="500" fill="hold"/>
                                        <p:tgtEl>
                                          <p:spTgt spid="4632581"/>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nodeType="clickEffect">
                                  <p:stCondLst>
                                    <p:cond delay="0"/>
                                  </p:stCondLst>
                                  <p:childTnLst>
                                    <p:set>
                                      <p:cBhvr>
                                        <p:cTn id="28" dur="1" fill="hold">
                                          <p:stCondLst>
                                            <p:cond delay="0"/>
                                          </p:stCondLst>
                                        </p:cTn>
                                        <p:tgtEl>
                                          <p:spTgt spid="4632582"/>
                                        </p:tgtEl>
                                        <p:attrNameLst>
                                          <p:attrName>style.visibility</p:attrName>
                                        </p:attrNameLst>
                                      </p:cBhvr>
                                      <p:to>
                                        <p:strVal val="visible"/>
                                      </p:to>
                                    </p:set>
                                    <p:anim calcmode="lin" valueType="num">
                                      <p:cBhvr>
                                        <p:cTn id="29" dur="500" fill="hold"/>
                                        <p:tgtEl>
                                          <p:spTgt spid="4632582"/>
                                        </p:tgtEl>
                                        <p:attrNameLst>
                                          <p:attrName>ppt_w</p:attrName>
                                        </p:attrNameLst>
                                      </p:cBhvr>
                                      <p:tavLst>
                                        <p:tav tm="0">
                                          <p:val>
                                            <p:fltVal val="0"/>
                                          </p:val>
                                        </p:tav>
                                        <p:tav tm="100000">
                                          <p:val>
                                            <p:strVal val="#ppt_w"/>
                                          </p:val>
                                        </p:tav>
                                      </p:tavLst>
                                    </p:anim>
                                    <p:anim calcmode="lin" valueType="num">
                                      <p:cBhvr>
                                        <p:cTn id="30" dur="500" fill="hold"/>
                                        <p:tgtEl>
                                          <p:spTgt spid="4632582"/>
                                        </p:tgtEl>
                                        <p:attrNameLst>
                                          <p:attrName>ppt_h</p:attrName>
                                        </p:attrNameLst>
                                      </p:cBhvr>
                                      <p:tavLst>
                                        <p:tav tm="0">
                                          <p:val>
                                            <p:fltVal val="0"/>
                                          </p:val>
                                        </p:tav>
                                        <p:tav tm="100000">
                                          <p:val>
                                            <p:strVal val="#ppt_h"/>
                                          </p:val>
                                        </p:tav>
                                      </p:tavLst>
                                    </p:anim>
                                    <p:anim calcmode="lin" valueType="num">
                                      <p:cBhvr>
                                        <p:cTn id="31" dur="500" fill="hold"/>
                                        <p:tgtEl>
                                          <p:spTgt spid="4632582"/>
                                        </p:tgtEl>
                                        <p:attrNameLst>
                                          <p:attrName>ppt_x</p:attrName>
                                        </p:attrNameLst>
                                      </p:cBhvr>
                                      <p:tavLst>
                                        <p:tav tm="0">
                                          <p:val>
                                            <p:fltVal val="0.5"/>
                                          </p:val>
                                        </p:tav>
                                        <p:tav tm="100000">
                                          <p:val>
                                            <p:strVal val="#ppt_x"/>
                                          </p:val>
                                        </p:tav>
                                      </p:tavLst>
                                    </p:anim>
                                    <p:anim calcmode="lin" valueType="num">
                                      <p:cBhvr>
                                        <p:cTn id="32" dur="500" fill="hold"/>
                                        <p:tgtEl>
                                          <p:spTgt spid="4632582"/>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632583"/>
                                        </p:tgtEl>
                                        <p:attrNameLst>
                                          <p:attrName>style.visibility</p:attrName>
                                        </p:attrNameLst>
                                      </p:cBhvr>
                                      <p:to>
                                        <p:strVal val="visible"/>
                                      </p:to>
                                    </p:set>
                                    <p:anim calcmode="lin" valueType="num">
                                      <p:cBhvr additive="base">
                                        <p:cTn id="37" dur="500" fill="hold"/>
                                        <p:tgtEl>
                                          <p:spTgt spid="4632583"/>
                                        </p:tgtEl>
                                        <p:attrNameLst>
                                          <p:attrName>ppt_x</p:attrName>
                                        </p:attrNameLst>
                                      </p:cBhvr>
                                      <p:tavLst>
                                        <p:tav tm="0">
                                          <p:val>
                                            <p:strVal val="0-#ppt_w/2"/>
                                          </p:val>
                                        </p:tav>
                                        <p:tav tm="100000">
                                          <p:val>
                                            <p:strVal val="#ppt_x"/>
                                          </p:val>
                                        </p:tav>
                                      </p:tavLst>
                                    </p:anim>
                                    <p:anim calcmode="lin" valueType="num">
                                      <p:cBhvr additive="base">
                                        <p:cTn id="38" dur="500" fill="hold"/>
                                        <p:tgtEl>
                                          <p:spTgt spid="463258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632584"/>
                                        </p:tgtEl>
                                        <p:attrNameLst>
                                          <p:attrName>style.visibility</p:attrName>
                                        </p:attrNameLst>
                                      </p:cBhvr>
                                      <p:to>
                                        <p:strVal val="visible"/>
                                      </p:to>
                                    </p:set>
                                    <p:anim calcmode="lin" valueType="num">
                                      <p:cBhvr additive="base">
                                        <p:cTn id="43" dur="500" fill="hold"/>
                                        <p:tgtEl>
                                          <p:spTgt spid="4632584"/>
                                        </p:tgtEl>
                                        <p:attrNameLst>
                                          <p:attrName>ppt_x</p:attrName>
                                        </p:attrNameLst>
                                      </p:cBhvr>
                                      <p:tavLst>
                                        <p:tav tm="0">
                                          <p:val>
                                            <p:strVal val="0-#ppt_w/2"/>
                                          </p:val>
                                        </p:tav>
                                        <p:tav tm="100000">
                                          <p:val>
                                            <p:strVal val="#ppt_x"/>
                                          </p:val>
                                        </p:tav>
                                      </p:tavLst>
                                    </p:anim>
                                    <p:anim calcmode="lin" valueType="num">
                                      <p:cBhvr additive="base">
                                        <p:cTn id="44" dur="500" fill="hold"/>
                                        <p:tgtEl>
                                          <p:spTgt spid="463258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wav"/>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632585"/>
                                        </p:tgtEl>
                                        <p:attrNameLst>
                                          <p:attrName>style.visibility</p:attrName>
                                        </p:attrNameLst>
                                      </p:cBhvr>
                                      <p:to>
                                        <p:strVal val="visible"/>
                                      </p:to>
                                    </p:set>
                                    <p:anim calcmode="lin" valueType="num">
                                      <p:cBhvr additive="base">
                                        <p:cTn id="49" dur="500" fill="hold"/>
                                        <p:tgtEl>
                                          <p:spTgt spid="4632585"/>
                                        </p:tgtEl>
                                        <p:attrNameLst>
                                          <p:attrName>ppt_x</p:attrName>
                                        </p:attrNameLst>
                                      </p:cBhvr>
                                      <p:tavLst>
                                        <p:tav tm="0">
                                          <p:val>
                                            <p:strVal val="0-#ppt_w/2"/>
                                          </p:val>
                                        </p:tav>
                                        <p:tav tm="100000">
                                          <p:val>
                                            <p:strVal val="#ppt_x"/>
                                          </p:val>
                                        </p:tav>
                                      </p:tavLst>
                                    </p:anim>
                                    <p:anim calcmode="lin" valueType="num">
                                      <p:cBhvr additive="base">
                                        <p:cTn id="50" dur="500" fill="hold"/>
                                        <p:tgtEl>
                                          <p:spTgt spid="463258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2578" grpId="0" autoUpdateAnimBg="0"/>
      <p:bldP spid="4632583" grpId="0" animBg="1"/>
      <p:bldP spid="4632584" grpId="0" animBg="1"/>
      <p:bldP spid="463258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798018" name="Rectangle 2"/>
          <p:cNvSpPr>
            <a:spLocks noGrp="1" noChangeArrowheads="1"/>
          </p:cNvSpPr>
          <p:nvPr>
            <p:ph type="title"/>
          </p:nvPr>
        </p:nvSpPr>
        <p:spPr>
          <a:xfrm>
            <a:off x="1524000" y="0"/>
            <a:ext cx="9144000" cy="381000"/>
          </a:xfrm>
          <a:solidFill>
            <a:srgbClr val="FFFFFF"/>
          </a:solidFill>
        </p:spPr>
        <p:txBody>
          <a:bodyPr/>
          <a:lstStyle/>
          <a:p>
            <a:r>
              <a:rPr lang="en-US" sz="2800" b="1" dirty="0">
                <a:solidFill>
                  <a:srgbClr val="FF0066"/>
                </a:solidFill>
              </a:rPr>
              <a:t>ANTINOMIANISM CHARGES IN CHURCH HISTORY</a:t>
            </a:r>
          </a:p>
        </p:txBody>
      </p:sp>
      <p:graphicFrame>
        <p:nvGraphicFramePr>
          <p:cNvPr id="3798151" name="Group 135"/>
          <p:cNvGraphicFramePr>
            <a:graphicFrameLocks noGrp="1"/>
          </p:cNvGraphicFramePr>
          <p:nvPr/>
        </p:nvGraphicFramePr>
        <p:xfrm>
          <a:off x="1752600" y="914401"/>
          <a:ext cx="8686800" cy="5792915"/>
        </p:xfrm>
        <a:graphic>
          <a:graphicData uri="http://schemas.openxmlformats.org/drawingml/2006/table">
            <a:tbl>
              <a:tblPr/>
              <a:tblGrid>
                <a:gridCol w="2981325">
                  <a:extLst>
                    <a:ext uri="{9D8B030D-6E8A-4147-A177-3AD203B41FA5}">
                      <a16:colId xmlns:a16="http://schemas.microsoft.com/office/drawing/2014/main" val="20000"/>
                    </a:ext>
                  </a:extLst>
                </a:gridCol>
                <a:gridCol w="2981325">
                  <a:extLst>
                    <a:ext uri="{9D8B030D-6E8A-4147-A177-3AD203B41FA5}">
                      <a16:colId xmlns:a16="http://schemas.microsoft.com/office/drawing/2014/main" val="20001"/>
                    </a:ext>
                  </a:extLst>
                </a:gridCol>
                <a:gridCol w="2724150">
                  <a:extLst>
                    <a:ext uri="{9D8B030D-6E8A-4147-A177-3AD203B41FA5}">
                      <a16:colId xmlns:a16="http://schemas.microsoft.com/office/drawing/2014/main" val="20002"/>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     FIRST  CENTURY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a:ln>
                            <a:noFill/>
                          </a:ln>
                          <a:solidFill>
                            <a:schemeClr val="tx1"/>
                          </a:solidFill>
                          <a:effectLst/>
                          <a:latin typeface="Times New Roman" pitchFamily="18" charset="0"/>
                        </a:rPr>
                        <a:t>NICOLAITANS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842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    FIRST  CENTURY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JUDAIZERS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REFORMATION PERIOD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MELANCHTHON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2"/>
                  </a:ext>
                </a:extLst>
              </a:tr>
              <a:tr h="766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REFORMATION PERIOD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ARICOLIANS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771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REFORMATION PERIOD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LUTHERANS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4"/>
                  </a:ext>
                </a:extLst>
              </a:tr>
              <a:tr h="776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rPr>
                        <a:t>REFORMATION PERIOD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CALVINISTS</a:t>
                      </a:r>
                      <a:r>
                        <a:rPr kumimoji="0" lang="en-US" sz="2000" b="0" i="0" u="none" strike="noStrike" cap="none" normalizeH="0" baseline="0" dirty="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704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rPr>
                        <a:t> RESTORATION PERIOD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CAMPBELLITES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6"/>
                  </a:ext>
                </a:extLst>
              </a:tr>
            </a:tbl>
          </a:graphicData>
        </a:graphic>
      </p:graphicFrame>
      <p:sp>
        <p:nvSpPr>
          <p:cNvPr id="3798075" name="Line 59"/>
          <p:cNvSpPr>
            <a:spLocks noChangeShapeType="1"/>
          </p:cNvSpPr>
          <p:nvPr/>
        </p:nvSpPr>
        <p:spPr bwMode="auto">
          <a:xfrm>
            <a:off x="4724400" y="1295400"/>
            <a:ext cx="2971800" cy="838200"/>
          </a:xfrm>
          <a:prstGeom prst="line">
            <a:avLst/>
          </a:prstGeom>
          <a:noFill/>
          <a:ln w="9525">
            <a:solidFill>
              <a:srgbClr val="FF0066"/>
            </a:solidFill>
            <a:round/>
            <a:headEnd/>
            <a:tailEnd type="triangle" w="med" len="med"/>
          </a:ln>
          <a:effectLst/>
        </p:spPr>
        <p:txBody>
          <a:bodyPr wrap="none" anchor="ctr"/>
          <a:lstStyle/>
          <a:p>
            <a:pPr algn="ctr" defTabSz="914400"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798076" name="Line 60"/>
          <p:cNvSpPr>
            <a:spLocks noChangeShapeType="1"/>
          </p:cNvSpPr>
          <p:nvPr/>
        </p:nvSpPr>
        <p:spPr bwMode="auto">
          <a:xfrm flipH="1">
            <a:off x="4724400" y="2133600"/>
            <a:ext cx="2971800" cy="838200"/>
          </a:xfrm>
          <a:prstGeom prst="line">
            <a:avLst/>
          </a:prstGeom>
          <a:noFill/>
          <a:ln w="9525">
            <a:solidFill>
              <a:srgbClr val="FF0066"/>
            </a:solidFill>
            <a:round/>
            <a:headEnd/>
            <a:tailEnd type="triangle" w="med" len="med"/>
          </a:ln>
          <a:effectLst/>
        </p:spPr>
        <p:txBody>
          <a:bodyPr wrap="none" anchor="ctr"/>
          <a:lstStyle/>
          <a:p>
            <a:pPr algn="ctr" defTabSz="914400"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798077" name="Line 61"/>
          <p:cNvSpPr>
            <a:spLocks noChangeShapeType="1"/>
          </p:cNvSpPr>
          <p:nvPr/>
        </p:nvSpPr>
        <p:spPr bwMode="auto">
          <a:xfrm>
            <a:off x="4724400" y="2971800"/>
            <a:ext cx="3048000" cy="838200"/>
          </a:xfrm>
          <a:prstGeom prst="line">
            <a:avLst/>
          </a:prstGeom>
          <a:noFill/>
          <a:ln w="9525">
            <a:solidFill>
              <a:srgbClr val="FF0066"/>
            </a:solidFill>
            <a:round/>
            <a:headEnd/>
            <a:tailEnd type="triangle" w="med" len="med"/>
          </a:ln>
          <a:effectLst/>
        </p:spPr>
        <p:txBody>
          <a:bodyPr wrap="none" anchor="ctr"/>
          <a:lstStyle/>
          <a:p>
            <a:pPr algn="ctr" defTabSz="914400"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798078" name="Line 62"/>
          <p:cNvSpPr>
            <a:spLocks noChangeShapeType="1"/>
          </p:cNvSpPr>
          <p:nvPr/>
        </p:nvSpPr>
        <p:spPr bwMode="auto">
          <a:xfrm flipH="1">
            <a:off x="4724400" y="3810000"/>
            <a:ext cx="3048000" cy="838200"/>
          </a:xfrm>
          <a:prstGeom prst="line">
            <a:avLst/>
          </a:prstGeom>
          <a:noFill/>
          <a:ln w="9525">
            <a:solidFill>
              <a:srgbClr val="FF0066"/>
            </a:solidFill>
            <a:round/>
            <a:headEnd/>
            <a:tailEnd type="triangle" w="med" len="med"/>
          </a:ln>
          <a:effectLst/>
        </p:spPr>
        <p:txBody>
          <a:bodyPr wrap="none" anchor="ctr"/>
          <a:lstStyle/>
          <a:p>
            <a:pPr algn="ctr" defTabSz="914400"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798079" name="Line 63"/>
          <p:cNvSpPr>
            <a:spLocks noChangeShapeType="1"/>
          </p:cNvSpPr>
          <p:nvPr/>
        </p:nvSpPr>
        <p:spPr bwMode="auto">
          <a:xfrm>
            <a:off x="4876800" y="4648200"/>
            <a:ext cx="2895600" cy="838200"/>
          </a:xfrm>
          <a:prstGeom prst="line">
            <a:avLst/>
          </a:prstGeom>
          <a:noFill/>
          <a:ln w="9525">
            <a:solidFill>
              <a:srgbClr val="FF0066"/>
            </a:solidFill>
            <a:round/>
            <a:headEnd/>
            <a:tailEnd type="triangle" w="med" len="med"/>
          </a:ln>
          <a:effectLst/>
        </p:spPr>
        <p:txBody>
          <a:bodyPr wrap="none" anchor="ctr"/>
          <a:lstStyle/>
          <a:p>
            <a:pPr algn="ctr" defTabSz="914400"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798080" name="Line 64"/>
          <p:cNvSpPr>
            <a:spLocks noChangeShapeType="1"/>
          </p:cNvSpPr>
          <p:nvPr/>
        </p:nvSpPr>
        <p:spPr bwMode="auto">
          <a:xfrm flipH="1">
            <a:off x="4724400" y="5486400"/>
            <a:ext cx="2971800" cy="914400"/>
          </a:xfrm>
          <a:prstGeom prst="line">
            <a:avLst/>
          </a:prstGeom>
          <a:noFill/>
          <a:ln w="9525">
            <a:solidFill>
              <a:srgbClr val="FF0066"/>
            </a:solidFill>
            <a:round/>
            <a:headEnd/>
            <a:tailEnd type="triangle" w="med" len="med"/>
          </a:ln>
          <a:effectLst/>
        </p:spPr>
        <p:txBody>
          <a:bodyPr wrap="none" anchor="ctr"/>
          <a:lstStyle/>
          <a:p>
            <a:pPr algn="ctr" defTabSz="914400"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3798083" name="WordArt 67" descr="Sand"/>
          <p:cNvSpPr>
            <a:spLocks noChangeArrowheads="1" noChangeShapeType="1" noTextEdit="1"/>
          </p:cNvSpPr>
          <p:nvPr/>
        </p:nvSpPr>
        <p:spPr bwMode="auto">
          <a:xfrm rot="5400000">
            <a:off x="3086100" y="3419475"/>
            <a:ext cx="6324600" cy="552450"/>
          </a:xfrm>
          <a:prstGeom prst="rect">
            <a:avLst/>
          </a:prstGeom>
        </p:spPr>
        <p:txBody>
          <a:bodyPr vert="wordArtVert" wrap="none" fromWordArt="1">
            <a:prstTxWarp prst="textPlain">
              <a:avLst>
                <a:gd name="adj" fmla="val 50000"/>
              </a:avLst>
            </a:prstTxWarp>
          </a:bodyPr>
          <a:lstStyle/>
          <a:p>
            <a:pPr algn="ctr" defTabSz="914400" fontAlgn="base">
              <a:spcBef>
                <a:spcPct val="0"/>
              </a:spcBef>
              <a:spcAft>
                <a:spcPct val="0"/>
              </a:spcAft>
            </a:pPr>
            <a:r>
              <a:rPr lang="en-US" sz="2400" b="1" kern="10">
                <a:ln w="12700">
                  <a:solidFill>
                    <a:srgbClr val="C4B596"/>
                  </a:solidFill>
                  <a:round/>
                  <a:headEnd/>
                  <a:tailEnd/>
                </a:ln>
                <a:blipFill dpi="0" rotWithShape="0">
                  <a:blip r:embed="rId3"/>
                  <a:srcRect/>
                  <a:tile tx="0" ty="0" sx="100000" sy="100000" flip="none" algn="tl"/>
                </a:blipFill>
                <a:effectLst>
                  <a:outerShdw dist="53882" dir="2700000" algn="ctr" rotWithShape="0">
                    <a:srgbClr val="CBCBCB"/>
                  </a:outerShdw>
                </a:effectLst>
                <a:latin typeface="Times New Roman"/>
                <a:cs typeface="Times New Roman"/>
              </a:rPr>
              <a:t>BIBLICAL CHRISTIANITY</a:t>
            </a:r>
          </a:p>
        </p:txBody>
      </p:sp>
      <p:sp>
        <p:nvSpPr>
          <p:cNvPr id="3798152" name="WordArt 136"/>
          <p:cNvSpPr>
            <a:spLocks noChangeArrowheads="1" noChangeShapeType="1" noTextEdit="1"/>
          </p:cNvSpPr>
          <p:nvPr/>
        </p:nvSpPr>
        <p:spPr bwMode="auto">
          <a:xfrm>
            <a:off x="1524000" y="457200"/>
            <a:ext cx="3505200" cy="3810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Emphasis On Liberty</a:t>
            </a:r>
          </a:p>
        </p:txBody>
      </p:sp>
      <p:sp>
        <p:nvSpPr>
          <p:cNvPr id="3798153" name="WordArt 137"/>
          <p:cNvSpPr>
            <a:spLocks noChangeArrowheads="1" noChangeShapeType="1" noTextEdit="1"/>
          </p:cNvSpPr>
          <p:nvPr/>
        </p:nvSpPr>
        <p:spPr bwMode="auto">
          <a:xfrm>
            <a:off x="7543800" y="457200"/>
            <a:ext cx="3124200" cy="4572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Emphasis On Legalism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798018">
                                            <p:txEl>
                                              <p:pRg st="0" end="0"/>
                                            </p:txEl>
                                          </p:spTgt>
                                        </p:tgtEl>
                                        <p:attrNameLst>
                                          <p:attrName>style.visibility</p:attrName>
                                        </p:attrNameLst>
                                      </p:cBhvr>
                                      <p:to>
                                        <p:strVal val="visible"/>
                                      </p:to>
                                    </p:set>
                                    <p:anim calcmode="lin" valueType="num">
                                      <p:cBhvr additive="base">
                                        <p:cTn id="7" dur="300" fill="hold"/>
                                        <p:tgtEl>
                                          <p:spTgt spid="379801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79801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3798152"/>
                                        </p:tgtEl>
                                        <p:attrNameLst>
                                          <p:attrName>style.visibility</p:attrName>
                                        </p:attrNameLst>
                                      </p:cBhvr>
                                      <p:to>
                                        <p:strVal val="visible"/>
                                      </p:to>
                                    </p:set>
                                    <p:anim calcmode="lin" valueType="num">
                                      <p:cBhvr>
                                        <p:cTn id="13" dur="500" fill="hold"/>
                                        <p:tgtEl>
                                          <p:spTgt spid="3798152"/>
                                        </p:tgtEl>
                                        <p:attrNameLst>
                                          <p:attrName>ppt_w</p:attrName>
                                        </p:attrNameLst>
                                      </p:cBhvr>
                                      <p:tavLst>
                                        <p:tav tm="0">
                                          <p:val>
                                            <p:strVal val="4/3*#ppt_w"/>
                                          </p:val>
                                        </p:tav>
                                        <p:tav tm="100000">
                                          <p:val>
                                            <p:strVal val="#ppt_w"/>
                                          </p:val>
                                        </p:tav>
                                      </p:tavLst>
                                    </p:anim>
                                    <p:anim calcmode="lin" valueType="num">
                                      <p:cBhvr>
                                        <p:cTn id="14" dur="500" fill="hold"/>
                                        <p:tgtEl>
                                          <p:spTgt spid="3798152"/>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grpId="0" nodeType="clickEffect">
                                  <p:stCondLst>
                                    <p:cond delay="0"/>
                                  </p:stCondLst>
                                  <p:childTnLst>
                                    <p:set>
                                      <p:cBhvr>
                                        <p:cTn id="18" dur="1" fill="hold">
                                          <p:stCondLst>
                                            <p:cond delay="0"/>
                                          </p:stCondLst>
                                        </p:cTn>
                                        <p:tgtEl>
                                          <p:spTgt spid="3798153"/>
                                        </p:tgtEl>
                                        <p:attrNameLst>
                                          <p:attrName>style.visibility</p:attrName>
                                        </p:attrNameLst>
                                      </p:cBhvr>
                                      <p:to>
                                        <p:strVal val="visible"/>
                                      </p:to>
                                    </p:set>
                                    <p:anim calcmode="lin" valueType="num">
                                      <p:cBhvr>
                                        <p:cTn id="19" dur="500" fill="hold"/>
                                        <p:tgtEl>
                                          <p:spTgt spid="3798153"/>
                                        </p:tgtEl>
                                        <p:attrNameLst>
                                          <p:attrName>ppt_w</p:attrName>
                                        </p:attrNameLst>
                                      </p:cBhvr>
                                      <p:tavLst>
                                        <p:tav tm="0">
                                          <p:val>
                                            <p:strVal val="4/3*#ppt_w"/>
                                          </p:val>
                                        </p:tav>
                                        <p:tav tm="100000">
                                          <p:val>
                                            <p:strVal val="#ppt_w"/>
                                          </p:val>
                                        </p:tav>
                                      </p:tavLst>
                                    </p:anim>
                                    <p:anim calcmode="lin" valueType="num">
                                      <p:cBhvr>
                                        <p:cTn id="20" dur="500" fill="hold"/>
                                        <p:tgtEl>
                                          <p:spTgt spid="3798153"/>
                                        </p:tgtEl>
                                        <p:attrNameLst>
                                          <p:attrName>ppt_h</p:attrName>
                                        </p:attrNameLst>
                                      </p:cBhvr>
                                      <p:tavLst>
                                        <p:tav tm="0">
                                          <p:val>
                                            <p:strVal val="4/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 fill="hold" grpId="0" nodeType="clickEffect">
                                  <p:stCondLst>
                                    <p:cond delay="0"/>
                                  </p:stCondLst>
                                  <p:childTnLst>
                                    <p:set>
                                      <p:cBhvr>
                                        <p:cTn id="24" dur="1" fill="hold">
                                          <p:stCondLst>
                                            <p:cond delay="0"/>
                                          </p:stCondLst>
                                        </p:cTn>
                                        <p:tgtEl>
                                          <p:spTgt spid="3798075"/>
                                        </p:tgtEl>
                                        <p:attrNameLst>
                                          <p:attrName>style.visibility</p:attrName>
                                        </p:attrNameLst>
                                      </p:cBhvr>
                                      <p:to>
                                        <p:strVal val="visible"/>
                                      </p:to>
                                    </p:set>
                                    <p:anim calcmode="lin" valueType="num">
                                      <p:cBhvr>
                                        <p:cTn id="25" dur="500" fill="hold"/>
                                        <p:tgtEl>
                                          <p:spTgt spid="3798075"/>
                                        </p:tgtEl>
                                        <p:attrNameLst>
                                          <p:attrName>ppt_x</p:attrName>
                                        </p:attrNameLst>
                                      </p:cBhvr>
                                      <p:tavLst>
                                        <p:tav tm="0">
                                          <p:val>
                                            <p:strVal val="#ppt_x"/>
                                          </p:val>
                                        </p:tav>
                                        <p:tav tm="100000">
                                          <p:val>
                                            <p:strVal val="#ppt_x"/>
                                          </p:val>
                                        </p:tav>
                                      </p:tavLst>
                                    </p:anim>
                                    <p:anim calcmode="lin" valueType="num">
                                      <p:cBhvr>
                                        <p:cTn id="26" dur="500" fill="hold"/>
                                        <p:tgtEl>
                                          <p:spTgt spid="3798075"/>
                                        </p:tgtEl>
                                        <p:attrNameLst>
                                          <p:attrName>ppt_y</p:attrName>
                                        </p:attrNameLst>
                                      </p:cBhvr>
                                      <p:tavLst>
                                        <p:tav tm="0">
                                          <p:val>
                                            <p:strVal val="#ppt_y-#ppt_h/2"/>
                                          </p:val>
                                        </p:tav>
                                        <p:tav tm="100000">
                                          <p:val>
                                            <p:strVal val="#ppt_y"/>
                                          </p:val>
                                        </p:tav>
                                      </p:tavLst>
                                    </p:anim>
                                    <p:anim calcmode="lin" valueType="num">
                                      <p:cBhvr>
                                        <p:cTn id="27" dur="500" fill="hold"/>
                                        <p:tgtEl>
                                          <p:spTgt spid="3798075"/>
                                        </p:tgtEl>
                                        <p:attrNameLst>
                                          <p:attrName>ppt_w</p:attrName>
                                        </p:attrNameLst>
                                      </p:cBhvr>
                                      <p:tavLst>
                                        <p:tav tm="0">
                                          <p:val>
                                            <p:strVal val="#ppt_w"/>
                                          </p:val>
                                        </p:tav>
                                        <p:tav tm="100000">
                                          <p:val>
                                            <p:strVal val="#ppt_w"/>
                                          </p:val>
                                        </p:tav>
                                      </p:tavLst>
                                    </p:anim>
                                    <p:anim calcmode="lin" valueType="num">
                                      <p:cBhvr>
                                        <p:cTn id="28" dur="500" fill="hold"/>
                                        <p:tgtEl>
                                          <p:spTgt spid="3798075"/>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1" fill="hold" grpId="0" nodeType="clickEffect">
                                  <p:stCondLst>
                                    <p:cond delay="0"/>
                                  </p:stCondLst>
                                  <p:childTnLst>
                                    <p:set>
                                      <p:cBhvr>
                                        <p:cTn id="32" dur="1" fill="hold">
                                          <p:stCondLst>
                                            <p:cond delay="0"/>
                                          </p:stCondLst>
                                        </p:cTn>
                                        <p:tgtEl>
                                          <p:spTgt spid="3798076"/>
                                        </p:tgtEl>
                                        <p:attrNameLst>
                                          <p:attrName>style.visibility</p:attrName>
                                        </p:attrNameLst>
                                      </p:cBhvr>
                                      <p:to>
                                        <p:strVal val="visible"/>
                                      </p:to>
                                    </p:set>
                                    <p:anim calcmode="lin" valueType="num">
                                      <p:cBhvr>
                                        <p:cTn id="33" dur="500" fill="hold"/>
                                        <p:tgtEl>
                                          <p:spTgt spid="3798076"/>
                                        </p:tgtEl>
                                        <p:attrNameLst>
                                          <p:attrName>ppt_x</p:attrName>
                                        </p:attrNameLst>
                                      </p:cBhvr>
                                      <p:tavLst>
                                        <p:tav tm="0">
                                          <p:val>
                                            <p:strVal val="#ppt_x"/>
                                          </p:val>
                                        </p:tav>
                                        <p:tav tm="100000">
                                          <p:val>
                                            <p:strVal val="#ppt_x"/>
                                          </p:val>
                                        </p:tav>
                                      </p:tavLst>
                                    </p:anim>
                                    <p:anim calcmode="lin" valueType="num">
                                      <p:cBhvr>
                                        <p:cTn id="34" dur="500" fill="hold"/>
                                        <p:tgtEl>
                                          <p:spTgt spid="3798076"/>
                                        </p:tgtEl>
                                        <p:attrNameLst>
                                          <p:attrName>ppt_y</p:attrName>
                                        </p:attrNameLst>
                                      </p:cBhvr>
                                      <p:tavLst>
                                        <p:tav tm="0">
                                          <p:val>
                                            <p:strVal val="#ppt_y-#ppt_h/2"/>
                                          </p:val>
                                        </p:tav>
                                        <p:tav tm="100000">
                                          <p:val>
                                            <p:strVal val="#ppt_y"/>
                                          </p:val>
                                        </p:tav>
                                      </p:tavLst>
                                    </p:anim>
                                    <p:anim calcmode="lin" valueType="num">
                                      <p:cBhvr>
                                        <p:cTn id="35" dur="500" fill="hold"/>
                                        <p:tgtEl>
                                          <p:spTgt spid="3798076"/>
                                        </p:tgtEl>
                                        <p:attrNameLst>
                                          <p:attrName>ppt_w</p:attrName>
                                        </p:attrNameLst>
                                      </p:cBhvr>
                                      <p:tavLst>
                                        <p:tav tm="0">
                                          <p:val>
                                            <p:strVal val="#ppt_w"/>
                                          </p:val>
                                        </p:tav>
                                        <p:tav tm="100000">
                                          <p:val>
                                            <p:strVal val="#ppt_w"/>
                                          </p:val>
                                        </p:tav>
                                      </p:tavLst>
                                    </p:anim>
                                    <p:anim calcmode="lin" valueType="num">
                                      <p:cBhvr>
                                        <p:cTn id="36" dur="500" fill="hold"/>
                                        <p:tgtEl>
                                          <p:spTgt spid="3798076"/>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 fill="hold" grpId="0" nodeType="clickEffect">
                                  <p:stCondLst>
                                    <p:cond delay="0"/>
                                  </p:stCondLst>
                                  <p:childTnLst>
                                    <p:set>
                                      <p:cBhvr>
                                        <p:cTn id="40" dur="1" fill="hold">
                                          <p:stCondLst>
                                            <p:cond delay="0"/>
                                          </p:stCondLst>
                                        </p:cTn>
                                        <p:tgtEl>
                                          <p:spTgt spid="3798077"/>
                                        </p:tgtEl>
                                        <p:attrNameLst>
                                          <p:attrName>style.visibility</p:attrName>
                                        </p:attrNameLst>
                                      </p:cBhvr>
                                      <p:to>
                                        <p:strVal val="visible"/>
                                      </p:to>
                                    </p:set>
                                    <p:anim calcmode="lin" valueType="num">
                                      <p:cBhvr>
                                        <p:cTn id="41" dur="500" fill="hold"/>
                                        <p:tgtEl>
                                          <p:spTgt spid="3798077"/>
                                        </p:tgtEl>
                                        <p:attrNameLst>
                                          <p:attrName>ppt_x</p:attrName>
                                        </p:attrNameLst>
                                      </p:cBhvr>
                                      <p:tavLst>
                                        <p:tav tm="0">
                                          <p:val>
                                            <p:strVal val="#ppt_x"/>
                                          </p:val>
                                        </p:tav>
                                        <p:tav tm="100000">
                                          <p:val>
                                            <p:strVal val="#ppt_x"/>
                                          </p:val>
                                        </p:tav>
                                      </p:tavLst>
                                    </p:anim>
                                    <p:anim calcmode="lin" valueType="num">
                                      <p:cBhvr>
                                        <p:cTn id="42" dur="500" fill="hold"/>
                                        <p:tgtEl>
                                          <p:spTgt spid="3798077"/>
                                        </p:tgtEl>
                                        <p:attrNameLst>
                                          <p:attrName>ppt_y</p:attrName>
                                        </p:attrNameLst>
                                      </p:cBhvr>
                                      <p:tavLst>
                                        <p:tav tm="0">
                                          <p:val>
                                            <p:strVal val="#ppt_y-#ppt_h/2"/>
                                          </p:val>
                                        </p:tav>
                                        <p:tav tm="100000">
                                          <p:val>
                                            <p:strVal val="#ppt_y"/>
                                          </p:val>
                                        </p:tav>
                                      </p:tavLst>
                                    </p:anim>
                                    <p:anim calcmode="lin" valueType="num">
                                      <p:cBhvr>
                                        <p:cTn id="43" dur="500" fill="hold"/>
                                        <p:tgtEl>
                                          <p:spTgt spid="3798077"/>
                                        </p:tgtEl>
                                        <p:attrNameLst>
                                          <p:attrName>ppt_w</p:attrName>
                                        </p:attrNameLst>
                                      </p:cBhvr>
                                      <p:tavLst>
                                        <p:tav tm="0">
                                          <p:val>
                                            <p:strVal val="#ppt_w"/>
                                          </p:val>
                                        </p:tav>
                                        <p:tav tm="100000">
                                          <p:val>
                                            <p:strVal val="#ppt_w"/>
                                          </p:val>
                                        </p:tav>
                                      </p:tavLst>
                                    </p:anim>
                                    <p:anim calcmode="lin" valueType="num">
                                      <p:cBhvr>
                                        <p:cTn id="44" dur="500" fill="hold"/>
                                        <p:tgtEl>
                                          <p:spTgt spid="3798077"/>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 fill="hold" grpId="0" nodeType="clickEffect">
                                  <p:stCondLst>
                                    <p:cond delay="0"/>
                                  </p:stCondLst>
                                  <p:childTnLst>
                                    <p:set>
                                      <p:cBhvr>
                                        <p:cTn id="48" dur="1" fill="hold">
                                          <p:stCondLst>
                                            <p:cond delay="0"/>
                                          </p:stCondLst>
                                        </p:cTn>
                                        <p:tgtEl>
                                          <p:spTgt spid="3798078"/>
                                        </p:tgtEl>
                                        <p:attrNameLst>
                                          <p:attrName>style.visibility</p:attrName>
                                        </p:attrNameLst>
                                      </p:cBhvr>
                                      <p:to>
                                        <p:strVal val="visible"/>
                                      </p:to>
                                    </p:set>
                                    <p:anim calcmode="lin" valueType="num">
                                      <p:cBhvr>
                                        <p:cTn id="49" dur="500" fill="hold"/>
                                        <p:tgtEl>
                                          <p:spTgt spid="3798078"/>
                                        </p:tgtEl>
                                        <p:attrNameLst>
                                          <p:attrName>ppt_x</p:attrName>
                                        </p:attrNameLst>
                                      </p:cBhvr>
                                      <p:tavLst>
                                        <p:tav tm="0">
                                          <p:val>
                                            <p:strVal val="#ppt_x"/>
                                          </p:val>
                                        </p:tav>
                                        <p:tav tm="100000">
                                          <p:val>
                                            <p:strVal val="#ppt_x"/>
                                          </p:val>
                                        </p:tav>
                                      </p:tavLst>
                                    </p:anim>
                                    <p:anim calcmode="lin" valueType="num">
                                      <p:cBhvr>
                                        <p:cTn id="50" dur="500" fill="hold"/>
                                        <p:tgtEl>
                                          <p:spTgt spid="3798078"/>
                                        </p:tgtEl>
                                        <p:attrNameLst>
                                          <p:attrName>ppt_y</p:attrName>
                                        </p:attrNameLst>
                                      </p:cBhvr>
                                      <p:tavLst>
                                        <p:tav tm="0">
                                          <p:val>
                                            <p:strVal val="#ppt_y-#ppt_h/2"/>
                                          </p:val>
                                        </p:tav>
                                        <p:tav tm="100000">
                                          <p:val>
                                            <p:strVal val="#ppt_y"/>
                                          </p:val>
                                        </p:tav>
                                      </p:tavLst>
                                    </p:anim>
                                    <p:anim calcmode="lin" valueType="num">
                                      <p:cBhvr>
                                        <p:cTn id="51" dur="500" fill="hold"/>
                                        <p:tgtEl>
                                          <p:spTgt spid="3798078"/>
                                        </p:tgtEl>
                                        <p:attrNameLst>
                                          <p:attrName>ppt_w</p:attrName>
                                        </p:attrNameLst>
                                      </p:cBhvr>
                                      <p:tavLst>
                                        <p:tav tm="0">
                                          <p:val>
                                            <p:strVal val="#ppt_w"/>
                                          </p:val>
                                        </p:tav>
                                        <p:tav tm="100000">
                                          <p:val>
                                            <p:strVal val="#ppt_w"/>
                                          </p:val>
                                        </p:tav>
                                      </p:tavLst>
                                    </p:anim>
                                    <p:anim calcmode="lin" valueType="num">
                                      <p:cBhvr>
                                        <p:cTn id="52" dur="500" fill="hold"/>
                                        <p:tgtEl>
                                          <p:spTgt spid="3798078"/>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 fill="hold" grpId="0" nodeType="clickEffect">
                                  <p:stCondLst>
                                    <p:cond delay="0"/>
                                  </p:stCondLst>
                                  <p:childTnLst>
                                    <p:set>
                                      <p:cBhvr>
                                        <p:cTn id="56" dur="1" fill="hold">
                                          <p:stCondLst>
                                            <p:cond delay="0"/>
                                          </p:stCondLst>
                                        </p:cTn>
                                        <p:tgtEl>
                                          <p:spTgt spid="3798079"/>
                                        </p:tgtEl>
                                        <p:attrNameLst>
                                          <p:attrName>style.visibility</p:attrName>
                                        </p:attrNameLst>
                                      </p:cBhvr>
                                      <p:to>
                                        <p:strVal val="visible"/>
                                      </p:to>
                                    </p:set>
                                    <p:anim calcmode="lin" valueType="num">
                                      <p:cBhvr>
                                        <p:cTn id="57" dur="500" fill="hold"/>
                                        <p:tgtEl>
                                          <p:spTgt spid="3798079"/>
                                        </p:tgtEl>
                                        <p:attrNameLst>
                                          <p:attrName>ppt_x</p:attrName>
                                        </p:attrNameLst>
                                      </p:cBhvr>
                                      <p:tavLst>
                                        <p:tav tm="0">
                                          <p:val>
                                            <p:strVal val="#ppt_x"/>
                                          </p:val>
                                        </p:tav>
                                        <p:tav tm="100000">
                                          <p:val>
                                            <p:strVal val="#ppt_x"/>
                                          </p:val>
                                        </p:tav>
                                      </p:tavLst>
                                    </p:anim>
                                    <p:anim calcmode="lin" valueType="num">
                                      <p:cBhvr>
                                        <p:cTn id="58" dur="500" fill="hold"/>
                                        <p:tgtEl>
                                          <p:spTgt spid="3798079"/>
                                        </p:tgtEl>
                                        <p:attrNameLst>
                                          <p:attrName>ppt_y</p:attrName>
                                        </p:attrNameLst>
                                      </p:cBhvr>
                                      <p:tavLst>
                                        <p:tav tm="0">
                                          <p:val>
                                            <p:strVal val="#ppt_y-#ppt_h/2"/>
                                          </p:val>
                                        </p:tav>
                                        <p:tav tm="100000">
                                          <p:val>
                                            <p:strVal val="#ppt_y"/>
                                          </p:val>
                                        </p:tav>
                                      </p:tavLst>
                                    </p:anim>
                                    <p:anim calcmode="lin" valueType="num">
                                      <p:cBhvr>
                                        <p:cTn id="59" dur="500" fill="hold"/>
                                        <p:tgtEl>
                                          <p:spTgt spid="3798079"/>
                                        </p:tgtEl>
                                        <p:attrNameLst>
                                          <p:attrName>ppt_w</p:attrName>
                                        </p:attrNameLst>
                                      </p:cBhvr>
                                      <p:tavLst>
                                        <p:tav tm="0">
                                          <p:val>
                                            <p:strVal val="#ppt_w"/>
                                          </p:val>
                                        </p:tav>
                                        <p:tav tm="100000">
                                          <p:val>
                                            <p:strVal val="#ppt_w"/>
                                          </p:val>
                                        </p:tav>
                                      </p:tavLst>
                                    </p:anim>
                                    <p:anim calcmode="lin" valueType="num">
                                      <p:cBhvr>
                                        <p:cTn id="60" dur="500" fill="hold"/>
                                        <p:tgtEl>
                                          <p:spTgt spid="3798079"/>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7" presetClass="entr" presetSubtype="1" fill="hold" grpId="0" nodeType="clickEffect">
                                  <p:stCondLst>
                                    <p:cond delay="0"/>
                                  </p:stCondLst>
                                  <p:childTnLst>
                                    <p:set>
                                      <p:cBhvr>
                                        <p:cTn id="64" dur="1" fill="hold">
                                          <p:stCondLst>
                                            <p:cond delay="0"/>
                                          </p:stCondLst>
                                        </p:cTn>
                                        <p:tgtEl>
                                          <p:spTgt spid="3798080"/>
                                        </p:tgtEl>
                                        <p:attrNameLst>
                                          <p:attrName>style.visibility</p:attrName>
                                        </p:attrNameLst>
                                      </p:cBhvr>
                                      <p:to>
                                        <p:strVal val="visible"/>
                                      </p:to>
                                    </p:set>
                                    <p:anim calcmode="lin" valueType="num">
                                      <p:cBhvr>
                                        <p:cTn id="65" dur="500" fill="hold"/>
                                        <p:tgtEl>
                                          <p:spTgt spid="3798080"/>
                                        </p:tgtEl>
                                        <p:attrNameLst>
                                          <p:attrName>ppt_x</p:attrName>
                                        </p:attrNameLst>
                                      </p:cBhvr>
                                      <p:tavLst>
                                        <p:tav tm="0">
                                          <p:val>
                                            <p:strVal val="#ppt_x"/>
                                          </p:val>
                                        </p:tav>
                                        <p:tav tm="100000">
                                          <p:val>
                                            <p:strVal val="#ppt_x"/>
                                          </p:val>
                                        </p:tav>
                                      </p:tavLst>
                                    </p:anim>
                                    <p:anim calcmode="lin" valueType="num">
                                      <p:cBhvr>
                                        <p:cTn id="66" dur="500" fill="hold"/>
                                        <p:tgtEl>
                                          <p:spTgt spid="3798080"/>
                                        </p:tgtEl>
                                        <p:attrNameLst>
                                          <p:attrName>ppt_y</p:attrName>
                                        </p:attrNameLst>
                                      </p:cBhvr>
                                      <p:tavLst>
                                        <p:tav tm="0">
                                          <p:val>
                                            <p:strVal val="#ppt_y-#ppt_h/2"/>
                                          </p:val>
                                        </p:tav>
                                        <p:tav tm="100000">
                                          <p:val>
                                            <p:strVal val="#ppt_y"/>
                                          </p:val>
                                        </p:tav>
                                      </p:tavLst>
                                    </p:anim>
                                    <p:anim calcmode="lin" valueType="num">
                                      <p:cBhvr>
                                        <p:cTn id="67" dur="500" fill="hold"/>
                                        <p:tgtEl>
                                          <p:spTgt spid="3798080"/>
                                        </p:tgtEl>
                                        <p:attrNameLst>
                                          <p:attrName>ppt_w</p:attrName>
                                        </p:attrNameLst>
                                      </p:cBhvr>
                                      <p:tavLst>
                                        <p:tav tm="0">
                                          <p:val>
                                            <p:strVal val="#ppt_w"/>
                                          </p:val>
                                        </p:tav>
                                        <p:tav tm="100000">
                                          <p:val>
                                            <p:strVal val="#ppt_w"/>
                                          </p:val>
                                        </p:tav>
                                      </p:tavLst>
                                    </p:anim>
                                    <p:anim calcmode="lin" valueType="num">
                                      <p:cBhvr>
                                        <p:cTn id="68" dur="500" fill="hold"/>
                                        <p:tgtEl>
                                          <p:spTgt spid="3798080"/>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19" presetClass="entr" presetSubtype="10" fill="hold" grpId="0" nodeType="clickEffect">
                                  <p:stCondLst>
                                    <p:cond delay="0"/>
                                  </p:stCondLst>
                                  <p:childTnLst>
                                    <p:set>
                                      <p:cBhvr>
                                        <p:cTn id="72" dur="1" fill="hold">
                                          <p:stCondLst>
                                            <p:cond delay="0"/>
                                          </p:stCondLst>
                                        </p:cTn>
                                        <p:tgtEl>
                                          <p:spTgt spid="3798083"/>
                                        </p:tgtEl>
                                        <p:attrNameLst>
                                          <p:attrName>style.visibility</p:attrName>
                                        </p:attrNameLst>
                                      </p:cBhvr>
                                      <p:to>
                                        <p:strVal val="visible"/>
                                      </p:to>
                                    </p:set>
                                    <p:anim calcmode="lin" valueType="num">
                                      <p:cBhvr>
                                        <p:cTn id="73" dur="5000" fill="hold"/>
                                        <p:tgtEl>
                                          <p:spTgt spid="3798083"/>
                                        </p:tgtEl>
                                        <p:attrNameLst>
                                          <p:attrName>ppt_w</p:attrName>
                                        </p:attrNameLst>
                                      </p:cBhvr>
                                      <p:tavLst>
                                        <p:tav tm="0" fmla="#ppt_w*sin(2.5*pi*$)">
                                          <p:val>
                                            <p:fltVal val="0"/>
                                          </p:val>
                                        </p:tav>
                                        <p:tav tm="100000">
                                          <p:val>
                                            <p:fltVal val="1"/>
                                          </p:val>
                                        </p:tav>
                                      </p:tavLst>
                                    </p:anim>
                                    <p:anim calcmode="lin" valueType="num">
                                      <p:cBhvr>
                                        <p:cTn id="74" dur="5000" fill="hold"/>
                                        <p:tgtEl>
                                          <p:spTgt spid="379808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8018" grpId="0" build="p" autoUpdateAnimBg="0"/>
      <p:bldP spid="3798075" grpId="0" animBg="1"/>
      <p:bldP spid="3798076" grpId="0" animBg="1"/>
      <p:bldP spid="3798077" grpId="0" animBg="1"/>
      <p:bldP spid="3798078" grpId="0" animBg="1"/>
      <p:bldP spid="3798079" grpId="0" animBg="1"/>
      <p:bldP spid="3798080" grpId="0" animBg="1"/>
      <p:bldP spid="3798083" grpId="0" animBg="1"/>
      <p:bldP spid="3798152" grpId="0" animBg="1"/>
      <p:bldP spid="379815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62658" name="Rectangle 2"/>
          <p:cNvSpPr>
            <a:spLocks noChangeArrowheads="1"/>
          </p:cNvSpPr>
          <p:nvPr/>
        </p:nvSpPr>
        <p:spPr bwMode="auto">
          <a:xfrm>
            <a:off x="7239000" y="4445000"/>
            <a:ext cx="3048000" cy="1016000"/>
          </a:xfrm>
          <a:prstGeom prst="rect">
            <a:avLst/>
          </a:prstGeom>
          <a:solidFill>
            <a:srgbClr val="E321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Yes</a:t>
            </a:r>
          </a:p>
        </p:txBody>
      </p:sp>
      <p:sp>
        <p:nvSpPr>
          <p:cNvPr id="1862659" name="Rectangle 3"/>
          <p:cNvSpPr>
            <a:spLocks noChangeArrowheads="1"/>
          </p:cNvSpPr>
          <p:nvPr/>
        </p:nvSpPr>
        <p:spPr bwMode="auto">
          <a:xfrm>
            <a:off x="4343400" y="4445000"/>
            <a:ext cx="2895600" cy="1016000"/>
          </a:xfrm>
          <a:prstGeom prst="rect">
            <a:avLst/>
          </a:prstGeom>
          <a:solidFill>
            <a:srgbClr val="44E3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Yes</a:t>
            </a:r>
          </a:p>
        </p:txBody>
      </p:sp>
      <p:sp>
        <p:nvSpPr>
          <p:cNvPr id="1862660" name="Rectangle 4"/>
          <p:cNvSpPr>
            <a:spLocks noChangeArrowheads="1"/>
          </p:cNvSpPr>
          <p:nvPr/>
        </p:nvSpPr>
        <p:spPr bwMode="auto">
          <a:xfrm>
            <a:off x="1905000" y="4445000"/>
            <a:ext cx="2438400" cy="1016000"/>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Liberty</a:t>
            </a:r>
          </a:p>
        </p:txBody>
      </p:sp>
      <p:sp>
        <p:nvSpPr>
          <p:cNvPr id="1862661" name="Rectangle 5"/>
          <p:cNvSpPr>
            <a:spLocks noChangeArrowheads="1"/>
          </p:cNvSpPr>
          <p:nvPr/>
        </p:nvSpPr>
        <p:spPr bwMode="auto">
          <a:xfrm>
            <a:off x="7239000" y="3429000"/>
            <a:ext cx="3048000" cy="1016000"/>
          </a:xfrm>
          <a:prstGeom prst="rect">
            <a:avLst/>
          </a:prstGeom>
          <a:solidFill>
            <a:srgbClr val="E321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No</a:t>
            </a:r>
          </a:p>
        </p:txBody>
      </p:sp>
      <p:sp>
        <p:nvSpPr>
          <p:cNvPr id="1862662" name="Rectangle 6"/>
          <p:cNvSpPr>
            <a:spLocks noChangeArrowheads="1"/>
          </p:cNvSpPr>
          <p:nvPr/>
        </p:nvSpPr>
        <p:spPr bwMode="auto">
          <a:xfrm>
            <a:off x="4343400" y="3429000"/>
            <a:ext cx="2895600" cy="1016000"/>
          </a:xfrm>
          <a:prstGeom prst="rect">
            <a:avLst/>
          </a:prstGeom>
          <a:solidFill>
            <a:srgbClr val="44E3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Yes</a:t>
            </a:r>
          </a:p>
        </p:txBody>
      </p:sp>
      <p:sp>
        <p:nvSpPr>
          <p:cNvPr id="1862663" name="Rectangle 7"/>
          <p:cNvSpPr>
            <a:spLocks noChangeArrowheads="1"/>
          </p:cNvSpPr>
          <p:nvPr/>
        </p:nvSpPr>
        <p:spPr bwMode="auto">
          <a:xfrm>
            <a:off x="1905000" y="3429000"/>
            <a:ext cx="2438400" cy="1016000"/>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License</a:t>
            </a:r>
          </a:p>
        </p:txBody>
      </p:sp>
      <p:sp>
        <p:nvSpPr>
          <p:cNvPr id="1862664" name="Rectangle 8"/>
          <p:cNvSpPr>
            <a:spLocks noChangeArrowheads="1"/>
          </p:cNvSpPr>
          <p:nvPr/>
        </p:nvSpPr>
        <p:spPr bwMode="auto">
          <a:xfrm>
            <a:off x="7239000" y="2413000"/>
            <a:ext cx="3048000" cy="1016000"/>
          </a:xfrm>
          <a:prstGeom prst="rect">
            <a:avLst/>
          </a:prstGeom>
          <a:solidFill>
            <a:srgbClr val="E321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Yes</a:t>
            </a:r>
          </a:p>
        </p:txBody>
      </p:sp>
      <p:sp>
        <p:nvSpPr>
          <p:cNvPr id="1862665" name="Rectangle 9"/>
          <p:cNvSpPr>
            <a:spLocks noChangeArrowheads="1"/>
          </p:cNvSpPr>
          <p:nvPr/>
        </p:nvSpPr>
        <p:spPr bwMode="auto">
          <a:xfrm>
            <a:off x="4343400" y="2413000"/>
            <a:ext cx="2895600" cy="1016000"/>
          </a:xfrm>
          <a:prstGeom prst="rect">
            <a:avLst/>
          </a:prstGeom>
          <a:solidFill>
            <a:srgbClr val="44E3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No</a:t>
            </a:r>
          </a:p>
        </p:txBody>
      </p:sp>
      <p:sp>
        <p:nvSpPr>
          <p:cNvPr id="1862666" name="Rectangle 10"/>
          <p:cNvSpPr>
            <a:spLocks noChangeArrowheads="1"/>
          </p:cNvSpPr>
          <p:nvPr/>
        </p:nvSpPr>
        <p:spPr bwMode="auto">
          <a:xfrm>
            <a:off x="1905000" y="2413000"/>
            <a:ext cx="2438400" cy="1016000"/>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Legalism</a:t>
            </a:r>
          </a:p>
        </p:txBody>
      </p:sp>
      <p:sp>
        <p:nvSpPr>
          <p:cNvPr id="1192971" name="Rectangle 11"/>
          <p:cNvSpPr>
            <a:spLocks noChangeArrowheads="1"/>
          </p:cNvSpPr>
          <p:nvPr/>
        </p:nvSpPr>
        <p:spPr bwMode="auto">
          <a:xfrm>
            <a:off x="7239000" y="1397000"/>
            <a:ext cx="3048000" cy="1016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Responsibility</a:t>
            </a:r>
          </a:p>
        </p:txBody>
      </p:sp>
      <p:sp>
        <p:nvSpPr>
          <p:cNvPr id="1192972" name="Rectangle 12"/>
          <p:cNvSpPr>
            <a:spLocks noChangeArrowheads="1"/>
          </p:cNvSpPr>
          <p:nvPr/>
        </p:nvSpPr>
        <p:spPr bwMode="auto">
          <a:xfrm>
            <a:off x="4343400" y="1397000"/>
            <a:ext cx="2895600" cy="1016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rPr>
              <a:t>Freedom</a:t>
            </a:r>
          </a:p>
        </p:txBody>
      </p:sp>
      <p:sp>
        <p:nvSpPr>
          <p:cNvPr id="1192973" name="Rectangle 13"/>
          <p:cNvSpPr>
            <a:spLocks noChangeArrowheads="1"/>
          </p:cNvSpPr>
          <p:nvPr/>
        </p:nvSpPr>
        <p:spPr bwMode="auto">
          <a:xfrm>
            <a:off x="1905000" y="1397000"/>
            <a:ext cx="2438400" cy="1016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6000">
                <a:solidFill>
                  <a:schemeClr val="tx1"/>
                </a:solidFill>
                <a:latin typeface="Calligrapher" pitchFamily="2" charset="0"/>
                <a:cs typeface="Arial" pitchFamily="34" charset="0"/>
              </a:defRPr>
            </a:lvl1pPr>
            <a:lvl2pPr marL="742950" indent="-285750" eaLnBrk="0" hangingPunct="0">
              <a:defRPr sz="6000">
                <a:solidFill>
                  <a:schemeClr val="tx1"/>
                </a:solidFill>
                <a:latin typeface="Calligrapher" pitchFamily="2" charset="0"/>
                <a:cs typeface="Arial" pitchFamily="34" charset="0"/>
              </a:defRPr>
            </a:lvl2pPr>
            <a:lvl3pPr marL="1143000" indent="-228600" eaLnBrk="0" hangingPunct="0">
              <a:defRPr sz="6000">
                <a:solidFill>
                  <a:schemeClr val="tx1"/>
                </a:solidFill>
                <a:latin typeface="Calligrapher" pitchFamily="2" charset="0"/>
                <a:cs typeface="Arial" pitchFamily="34" charset="0"/>
              </a:defRPr>
            </a:lvl3pPr>
            <a:lvl4pPr marL="1600200" indent="-228600" eaLnBrk="0" hangingPunct="0">
              <a:defRPr sz="6000">
                <a:solidFill>
                  <a:schemeClr val="tx1"/>
                </a:solidFill>
                <a:latin typeface="Calligrapher" pitchFamily="2" charset="0"/>
                <a:cs typeface="Arial" pitchFamily="34" charset="0"/>
              </a:defRPr>
            </a:lvl4pPr>
            <a:lvl5pPr marL="2057400" indent="-228600" eaLnBrk="0" hangingPunct="0">
              <a:defRPr sz="6000">
                <a:solidFill>
                  <a:schemeClr val="tx1"/>
                </a:solidFill>
                <a:latin typeface="Calligrapher" pitchFamily="2" charset="0"/>
                <a:cs typeface="Arial"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altLang="en-US" sz="3200" b="1" i="0" u="none" strike="noStrike" kern="1200" cap="none" spc="0" normalizeH="0" baseline="0" noProof="0">
              <a:ln>
                <a:noFill/>
              </a:ln>
              <a:solidFill>
                <a:srgbClr val="000000"/>
              </a:solidFill>
              <a:effectLst/>
              <a:uLnTx/>
              <a:uFillTx/>
              <a:latin typeface="Comic Sans MS" pitchFamily="66" charset="0"/>
              <a:ea typeface="+mn-ea"/>
              <a:cs typeface="Arial" pitchFamily="34" charset="0"/>
            </a:endParaRPr>
          </a:p>
        </p:txBody>
      </p:sp>
      <p:sp>
        <p:nvSpPr>
          <p:cNvPr id="1862670" name="Line 14"/>
          <p:cNvSpPr>
            <a:spLocks noChangeShapeType="1"/>
          </p:cNvSpPr>
          <p:nvPr/>
        </p:nvSpPr>
        <p:spPr bwMode="auto">
          <a:xfrm>
            <a:off x="1905000" y="1397000"/>
            <a:ext cx="8382000" cy="0"/>
          </a:xfrm>
          <a:prstGeom prst="line">
            <a:avLst/>
          </a:prstGeom>
          <a:noFill/>
          <a:ln w="28575" cap="sq">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862671" name="Line 15"/>
          <p:cNvSpPr>
            <a:spLocks noChangeShapeType="1"/>
          </p:cNvSpPr>
          <p:nvPr/>
        </p:nvSpPr>
        <p:spPr bwMode="auto">
          <a:xfrm>
            <a:off x="1905000" y="2413000"/>
            <a:ext cx="8382000" cy="0"/>
          </a:xfrm>
          <a:prstGeom prst="line">
            <a:avLst/>
          </a:prstGeom>
          <a:noFill/>
          <a:ln w="12700">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862672" name="Line 16"/>
          <p:cNvSpPr>
            <a:spLocks noChangeShapeType="1"/>
          </p:cNvSpPr>
          <p:nvPr/>
        </p:nvSpPr>
        <p:spPr bwMode="auto">
          <a:xfrm>
            <a:off x="1905000" y="3429000"/>
            <a:ext cx="8382000" cy="0"/>
          </a:xfrm>
          <a:prstGeom prst="line">
            <a:avLst/>
          </a:prstGeom>
          <a:noFill/>
          <a:ln w="12700">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862673" name="Line 17"/>
          <p:cNvSpPr>
            <a:spLocks noChangeShapeType="1"/>
          </p:cNvSpPr>
          <p:nvPr/>
        </p:nvSpPr>
        <p:spPr bwMode="auto">
          <a:xfrm>
            <a:off x="1905000" y="4445000"/>
            <a:ext cx="8382000" cy="0"/>
          </a:xfrm>
          <a:prstGeom prst="line">
            <a:avLst/>
          </a:prstGeom>
          <a:noFill/>
          <a:ln w="12700">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862674" name="Line 18"/>
          <p:cNvSpPr>
            <a:spLocks noChangeShapeType="1"/>
          </p:cNvSpPr>
          <p:nvPr/>
        </p:nvSpPr>
        <p:spPr bwMode="auto">
          <a:xfrm>
            <a:off x="1905000" y="5461000"/>
            <a:ext cx="8382000" cy="0"/>
          </a:xfrm>
          <a:prstGeom prst="line">
            <a:avLst/>
          </a:prstGeom>
          <a:noFill/>
          <a:ln w="28575" cap="sq">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862675" name="Line 19"/>
          <p:cNvSpPr>
            <a:spLocks noChangeShapeType="1"/>
          </p:cNvSpPr>
          <p:nvPr/>
        </p:nvSpPr>
        <p:spPr bwMode="auto">
          <a:xfrm>
            <a:off x="1905000" y="1397000"/>
            <a:ext cx="0" cy="4064000"/>
          </a:xfrm>
          <a:prstGeom prst="line">
            <a:avLst/>
          </a:prstGeom>
          <a:noFill/>
          <a:ln w="28575" cap="sq">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862676" name="Line 20"/>
          <p:cNvSpPr>
            <a:spLocks noChangeShapeType="1"/>
          </p:cNvSpPr>
          <p:nvPr/>
        </p:nvSpPr>
        <p:spPr bwMode="auto">
          <a:xfrm>
            <a:off x="4343400" y="1397000"/>
            <a:ext cx="0" cy="4064000"/>
          </a:xfrm>
          <a:prstGeom prst="line">
            <a:avLst/>
          </a:prstGeom>
          <a:noFill/>
          <a:ln w="12700">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862677" name="Line 21"/>
          <p:cNvSpPr>
            <a:spLocks noChangeShapeType="1"/>
          </p:cNvSpPr>
          <p:nvPr/>
        </p:nvSpPr>
        <p:spPr bwMode="auto">
          <a:xfrm>
            <a:off x="7239000" y="1397000"/>
            <a:ext cx="0" cy="4064000"/>
          </a:xfrm>
          <a:prstGeom prst="line">
            <a:avLst/>
          </a:prstGeom>
          <a:noFill/>
          <a:ln w="12700">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862678" name="Line 22"/>
          <p:cNvSpPr>
            <a:spLocks noChangeShapeType="1"/>
          </p:cNvSpPr>
          <p:nvPr/>
        </p:nvSpPr>
        <p:spPr bwMode="auto">
          <a:xfrm>
            <a:off x="10287000" y="1397000"/>
            <a:ext cx="0" cy="4064000"/>
          </a:xfrm>
          <a:prstGeom prst="line">
            <a:avLst/>
          </a:prstGeom>
          <a:noFill/>
          <a:ln w="28575" cap="sq">
            <a:solidFill>
              <a:schemeClr val="tx1"/>
            </a:solidFill>
            <a:round/>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192983" name="WordArt 24"/>
          <p:cNvSpPr>
            <a:spLocks noChangeArrowheads="1" noChangeShapeType="1" noTextEdit="1"/>
          </p:cNvSpPr>
          <p:nvPr/>
        </p:nvSpPr>
        <p:spPr bwMode="auto">
          <a:xfrm>
            <a:off x="1981200" y="1447800"/>
            <a:ext cx="2209800" cy="914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Arial" pitchFamily="34" charset="0"/>
              </a:rPr>
              <a:t>Approach</a:t>
            </a:r>
          </a:p>
        </p:txBody>
      </p:sp>
      <p:sp>
        <p:nvSpPr>
          <p:cNvPr id="1862681" name="Comment 25"/>
          <p:cNvSpPr>
            <a:spLocks noChangeArrowheads="1"/>
          </p:cNvSpPr>
          <p:nvPr/>
        </p:nvSpPr>
        <p:spPr bwMode="auto">
          <a:xfrm>
            <a:off x="1539876" y="-1143000"/>
            <a:ext cx="40989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Lawyer’s Maxim:</a:t>
            </a: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“The big print giveth,  the small print taketh away!”</a:t>
            </a:r>
          </a:p>
        </p:txBody>
      </p:sp>
    </p:spTree>
    <p:extLst>
      <p:ext uri="{BB962C8B-B14F-4D97-AF65-F5344CB8AC3E}">
        <p14:creationId xmlns:p14="http://schemas.microsoft.com/office/powerpoint/2010/main" val="20303442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2666"/>
                                        </p:tgtEl>
                                        <p:attrNameLst>
                                          <p:attrName>style.visibility</p:attrName>
                                        </p:attrNameLst>
                                      </p:cBhvr>
                                      <p:to>
                                        <p:strVal val="visible"/>
                                      </p:to>
                                    </p:set>
                                    <p:animEffect transition="in" filter="dissolve">
                                      <p:cBhvr>
                                        <p:cTn id="7" dur="500"/>
                                        <p:tgtEl>
                                          <p:spTgt spid="18626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62665"/>
                                        </p:tgtEl>
                                        <p:attrNameLst>
                                          <p:attrName>style.visibility</p:attrName>
                                        </p:attrNameLst>
                                      </p:cBhvr>
                                      <p:to>
                                        <p:strVal val="visible"/>
                                      </p:to>
                                    </p:set>
                                    <p:animEffect transition="in" filter="dissolve">
                                      <p:cBhvr>
                                        <p:cTn id="12" dur="500"/>
                                        <p:tgtEl>
                                          <p:spTgt spid="18626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62664"/>
                                        </p:tgtEl>
                                        <p:attrNameLst>
                                          <p:attrName>style.visibility</p:attrName>
                                        </p:attrNameLst>
                                      </p:cBhvr>
                                      <p:to>
                                        <p:strVal val="visible"/>
                                      </p:to>
                                    </p:set>
                                    <p:animEffect transition="in" filter="dissolve">
                                      <p:cBhvr>
                                        <p:cTn id="17" dur="500"/>
                                        <p:tgtEl>
                                          <p:spTgt spid="18626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62663"/>
                                        </p:tgtEl>
                                        <p:attrNameLst>
                                          <p:attrName>style.visibility</p:attrName>
                                        </p:attrNameLst>
                                      </p:cBhvr>
                                      <p:to>
                                        <p:strVal val="visible"/>
                                      </p:to>
                                    </p:set>
                                    <p:animEffect transition="in" filter="dissolve">
                                      <p:cBhvr>
                                        <p:cTn id="22" dur="500"/>
                                        <p:tgtEl>
                                          <p:spTgt spid="186266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62662"/>
                                        </p:tgtEl>
                                        <p:attrNameLst>
                                          <p:attrName>style.visibility</p:attrName>
                                        </p:attrNameLst>
                                      </p:cBhvr>
                                      <p:to>
                                        <p:strVal val="visible"/>
                                      </p:to>
                                    </p:set>
                                    <p:animEffect transition="in" filter="dissolve">
                                      <p:cBhvr>
                                        <p:cTn id="27" dur="500"/>
                                        <p:tgtEl>
                                          <p:spTgt spid="186266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62661"/>
                                        </p:tgtEl>
                                        <p:attrNameLst>
                                          <p:attrName>style.visibility</p:attrName>
                                        </p:attrNameLst>
                                      </p:cBhvr>
                                      <p:to>
                                        <p:strVal val="visible"/>
                                      </p:to>
                                    </p:set>
                                    <p:animEffect transition="in" filter="dissolve">
                                      <p:cBhvr>
                                        <p:cTn id="32" dur="500"/>
                                        <p:tgtEl>
                                          <p:spTgt spid="186266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62660"/>
                                        </p:tgtEl>
                                        <p:attrNameLst>
                                          <p:attrName>style.visibility</p:attrName>
                                        </p:attrNameLst>
                                      </p:cBhvr>
                                      <p:to>
                                        <p:strVal val="visible"/>
                                      </p:to>
                                    </p:set>
                                    <p:animEffect transition="in" filter="dissolve">
                                      <p:cBhvr>
                                        <p:cTn id="37" dur="500"/>
                                        <p:tgtEl>
                                          <p:spTgt spid="186266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62659"/>
                                        </p:tgtEl>
                                        <p:attrNameLst>
                                          <p:attrName>style.visibility</p:attrName>
                                        </p:attrNameLst>
                                      </p:cBhvr>
                                      <p:to>
                                        <p:strVal val="visible"/>
                                      </p:to>
                                    </p:set>
                                    <p:animEffect transition="in" filter="dissolve">
                                      <p:cBhvr>
                                        <p:cTn id="42" dur="500"/>
                                        <p:tgtEl>
                                          <p:spTgt spid="186265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862658"/>
                                        </p:tgtEl>
                                        <p:attrNameLst>
                                          <p:attrName>style.visibility</p:attrName>
                                        </p:attrNameLst>
                                      </p:cBhvr>
                                      <p:to>
                                        <p:strVal val="visible"/>
                                      </p:to>
                                    </p:set>
                                    <p:animEffect transition="in" filter="dissolve">
                                      <p:cBhvr>
                                        <p:cTn id="47" dur="500"/>
                                        <p:tgtEl>
                                          <p:spTgt spid="1862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2658" grpId="0" animBg="1" autoUpdateAnimBg="0"/>
      <p:bldP spid="1862659" grpId="0" animBg="1" autoUpdateAnimBg="0"/>
      <p:bldP spid="1862660" grpId="0" animBg="1" autoUpdateAnimBg="0"/>
      <p:bldP spid="1862661" grpId="0" animBg="1" autoUpdateAnimBg="0"/>
      <p:bldP spid="1862662" grpId="0" animBg="1" autoUpdateAnimBg="0"/>
      <p:bldP spid="1862663" grpId="0" animBg="1" autoUpdateAnimBg="0"/>
      <p:bldP spid="1862664" grpId="0" animBg="1" autoUpdateAnimBg="0"/>
      <p:bldP spid="1862665" grpId="0" animBg="1" autoUpdateAnimBg="0"/>
      <p:bldP spid="1862666"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6070-E1E8-4525-9680-E20FA6D4EA54}"/>
              </a:ext>
            </a:extLst>
          </p:cNvPr>
          <p:cNvSpPr>
            <a:spLocks noGrp="1"/>
          </p:cNvSpPr>
          <p:nvPr>
            <p:ph type="title"/>
          </p:nvPr>
        </p:nvSpPr>
        <p:spPr>
          <a:xfrm>
            <a:off x="838200" y="202132"/>
            <a:ext cx="10515600" cy="933650"/>
          </a:xfrm>
        </p:spPr>
        <p:txBody>
          <a:bodyPr/>
          <a:lstStyle/>
          <a:p>
            <a:r>
              <a:rPr lang="en-US" dirty="0"/>
              <a:t>OVERVIEW: ANCIENT ORDER RESTORE POINT</a:t>
            </a:r>
          </a:p>
        </p:txBody>
      </p:sp>
      <p:sp>
        <p:nvSpPr>
          <p:cNvPr id="3" name="Content Placeholder 2">
            <a:extLst>
              <a:ext uri="{FF2B5EF4-FFF2-40B4-BE49-F238E27FC236}">
                <a16:creationId xmlns:a16="http://schemas.microsoft.com/office/drawing/2014/main" id="{45383B7A-2900-400C-BA18-8E98536119EB}"/>
              </a:ext>
            </a:extLst>
          </p:cNvPr>
          <p:cNvSpPr>
            <a:spLocks noGrp="1"/>
          </p:cNvSpPr>
          <p:nvPr>
            <p:ph idx="1"/>
          </p:nvPr>
        </p:nvSpPr>
        <p:spPr>
          <a:xfrm>
            <a:off x="731519" y="1517715"/>
            <a:ext cx="10703293" cy="5062194"/>
          </a:xfrm>
        </p:spPr>
        <p:txBody>
          <a:bodyPr>
            <a:normAutofit/>
          </a:bodyPr>
          <a:lstStyle/>
          <a:p>
            <a:r>
              <a:rPr lang="en-US" dirty="0"/>
              <a:t>1830 – Alexander Campbell Addresses the now Mormon Rigdon</a:t>
            </a:r>
          </a:p>
          <a:p>
            <a:r>
              <a:rPr lang="en-US" dirty="0"/>
              <a:t>Church of Christ Congregation Change Double Populate Mormonism</a:t>
            </a:r>
          </a:p>
          <a:p>
            <a:r>
              <a:rPr lang="en-US" dirty="0"/>
              <a:t>1860 - COMBINED RESTORATION 5</a:t>
            </a:r>
            <a:r>
              <a:rPr lang="en-US" baseline="30000" dirty="0"/>
              <a:t>TH</a:t>
            </a:r>
            <a:r>
              <a:rPr lang="en-US" dirty="0"/>
              <a:t> LARGEST RELIGIOUS BODY U.S.</a:t>
            </a:r>
          </a:p>
          <a:p>
            <a:r>
              <a:rPr lang="en-US" b="1" dirty="0"/>
              <a:t>RESTORATION COUNTERS HISTORICAL META-NARRATIVE THREADLINE</a:t>
            </a:r>
          </a:p>
          <a:p>
            <a:r>
              <a:rPr lang="en-US" b="1" dirty="0"/>
              <a:t>CAMPBELLS RESPECTED OLD WORLD &amp; NEW – REFORMERS &amp; ELITE</a:t>
            </a:r>
          </a:p>
          <a:p>
            <a:r>
              <a:rPr lang="en-US" b="1" dirty="0"/>
              <a:t>ALEXANDER CAMPBELL POPULAR IN CHURCH CORRUPTION ATTACK</a:t>
            </a:r>
          </a:p>
          <a:p>
            <a:r>
              <a:rPr lang="en-US" b="1" dirty="0"/>
              <a:t>CORRUPT SOURCES: DIFFERENTIAL HIERARCHY &amp; CHURCH W/STATE</a:t>
            </a:r>
          </a:p>
          <a:p>
            <a:r>
              <a:rPr lang="en-US" b="1" dirty="0">
                <a:solidFill>
                  <a:srgbClr val="C00000"/>
                </a:solidFill>
              </a:rPr>
              <a:t>COUNTERING CORRUPTION META-NARRATIVE WITH MILLENNIAL</a:t>
            </a:r>
          </a:p>
          <a:p>
            <a:endParaRPr lang="en-US" b="1"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781286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D3E22-3250-4DC3-8FDD-7A1B852F3B35}"/>
              </a:ext>
            </a:extLst>
          </p:cNvPr>
          <p:cNvSpPr>
            <a:spLocks noGrp="1"/>
          </p:cNvSpPr>
          <p:nvPr>
            <p:ph type="title"/>
          </p:nvPr>
        </p:nvSpPr>
        <p:spPr>
          <a:xfrm>
            <a:off x="838200" y="113121"/>
            <a:ext cx="10515600" cy="716437"/>
          </a:xfrm>
        </p:spPr>
        <p:txBody>
          <a:bodyPr>
            <a:normAutofit/>
          </a:bodyPr>
          <a:lstStyle/>
          <a:p>
            <a:r>
              <a:rPr lang="en-US" dirty="0"/>
              <a:t>EPISODES &amp; EVENTS: ALEXANDER CAMPBELL</a:t>
            </a:r>
          </a:p>
        </p:txBody>
      </p:sp>
      <p:sp>
        <p:nvSpPr>
          <p:cNvPr id="3" name="Content Placeholder 2">
            <a:extLst>
              <a:ext uri="{FF2B5EF4-FFF2-40B4-BE49-F238E27FC236}">
                <a16:creationId xmlns:a16="http://schemas.microsoft.com/office/drawing/2014/main" id="{DF659061-AEF6-4A88-9110-6A4A06AA6C48}"/>
              </a:ext>
            </a:extLst>
          </p:cNvPr>
          <p:cNvSpPr>
            <a:spLocks noGrp="1"/>
          </p:cNvSpPr>
          <p:nvPr>
            <p:ph idx="1"/>
          </p:nvPr>
        </p:nvSpPr>
        <p:spPr>
          <a:xfrm>
            <a:off x="838200" y="829559"/>
            <a:ext cx="10515600" cy="6202836"/>
          </a:xfrm>
        </p:spPr>
        <p:txBody>
          <a:bodyPr>
            <a:normAutofit fontScale="70000" lnSpcReduction="20000"/>
          </a:bodyPr>
          <a:lstStyle/>
          <a:p>
            <a:r>
              <a:rPr lang="en-US" dirty="0"/>
              <a:t>1816 – Alexander Campbell @Baptist Redstone Congregation Delivers “Sermon on the Law” </a:t>
            </a:r>
          </a:p>
          <a:p>
            <a:r>
              <a:rPr lang="en-US" dirty="0"/>
              <a:t>NOTE:  Thomas &amp; Alexander Campbell Expelled for Teaching The Gospel Greater Than The Law.</a:t>
            </a:r>
          </a:p>
          <a:p>
            <a:r>
              <a:rPr lang="en-US" dirty="0"/>
              <a:t>1820 – Baptist Alexander Campbell Debates Presbyterian John Walker on the Topic of Infant Baptism.</a:t>
            </a:r>
          </a:p>
          <a:p>
            <a:r>
              <a:rPr lang="en-US" dirty="0"/>
              <a:t>1823 – Baptist Alexander Campbell Debates Presbyterian Will McCalla on the Topic of Infant Baptism.</a:t>
            </a:r>
          </a:p>
          <a:p>
            <a:r>
              <a:rPr lang="en-US" dirty="0"/>
              <a:t>1829 – Baptist Alexander Campbell Debates the Scotland Atheist Robert Owen on the Topic of “Religion the Cause Not the Answer to Social Problems.” (paraphrased)</a:t>
            </a:r>
          </a:p>
          <a:p>
            <a:r>
              <a:rPr lang="en-US" dirty="0"/>
              <a:t>NOTE:  Alexander Campbell’s Argumentation was Nationwide Media Followed Representing Christian America</a:t>
            </a:r>
          </a:p>
          <a:p>
            <a:r>
              <a:rPr lang="en-US" b="1" dirty="0"/>
              <a:t>1830 – Unaffiliated Alexander Campbell Debates Presbyterian Obadiah Jennings on the Topic of “The Cult or Sect of </a:t>
            </a:r>
            <a:r>
              <a:rPr lang="en-US" b="1" dirty="0" err="1"/>
              <a:t>Campbellism</a:t>
            </a:r>
            <a:r>
              <a:rPr lang="en-US" b="1" dirty="0"/>
              <a:t>.”</a:t>
            </a:r>
          </a:p>
          <a:p>
            <a:r>
              <a:rPr lang="en-US" b="1" dirty="0"/>
              <a:t>1837 – (Christian Only) Alexander Campbell Debates Catholic Bishop John Purcell on the Topic of “Protestantism Versus Catholicism.”</a:t>
            </a:r>
          </a:p>
          <a:p>
            <a:r>
              <a:rPr lang="en-US" b="1" dirty="0"/>
              <a:t>1843 – (Christian Only) Alexander Campbell Debates Presbyterian Rice on the Topic of the “Operation of the Holy Spirit.”</a:t>
            </a:r>
          </a:p>
          <a:p>
            <a:r>
              <a:rPr lang="en-US" dirty="0"/>
              <a:t>1847 – Alexander Campbell Arrested During Scotland Tour Speaking on Slave Controversy.</a:t>
            </a:r>
          </a:p>
          <a:p>
            <a:r>
              <a:rPr lang="en-US" dirty="0"/>
              <a:t>1848 – Alexander Campbell Speaks Before U.S. Congress on the Subject of Carnal Warfare. </a:t>
            </a:r>
          </a:p>
          <a:p>
            <a:r>
              <a:rPr lang="en-US" dirty="0"/>
              <a:t>1849 – Alexander Campbell Accepts Presidency of American Christian Missionary Society.</a:t>
            </a:r>
          </a:p>
          <a:p>
            <a:r>
              <a:rPr lang="en-US" dirty="0"/>
              <a:t>1853 – Campbell Confronts Nashville’s Jesse Ferguson’s Last Chance Post-Mortem Gospel</a:t>
            </a:r>
          </a:p>
        </p:txBody>
      </p:sp>
    </p:spTree>
    <p:extLst>
      <p:ext uri="{BB962C8B-B14F-4D97-AF65-F5344CB8AC3E}">
        <p14:creationId xmlns:p14="http://schemas.microsoft.com/office/powerpoint/2010/main" val="2730136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5867400" y="1295400"/>
          <a:ext cx="4648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7107" name="Picture 5" descr="harbing3"/>
          <p:cNvPicPr>
            <a:picLocks noChangeAspect="1" noChangeArrowheads="1"/>
          </p:cNvPicPr>
          <p:nvPr/>
        </p:nvPicPr>
        <p:blipFill>
          <a:blip r:embed="rId7" cstate="print"/>
          <a:srcRect/>
          <a:stretch>
            <a:fillRect/>
          </a:stretch>
        </p:blipFill>
        <p:spPr bwMode="auto">
          <a:xfrm>
            <a:off x="2133600" y="685800"/>
            <a:ext cx="3708400" cy="5562600"/>
          </a:xfrm>
          <a:prstGeom prst="rect">
            <a:avLst/>
          </a:prstGeom>
          <a:noFill/>
          <a:ln w="9525">
            <a:noFill/>
            <a:miter lim="800000"/>
            <a:headEnd/>
            <a:tailEnd/>
          </a:ln>
        </p:spPr>
      </p:pic>
      <p:sp>
        <p:nvSpPr>
          <p:cNvPr id="21511" name="Rectangle 7"/>
          <p:cNvSpPr>
            <a:spLocks noChangeArrowheads="1"/>
          </p:cNvSpPr>
          <p:nvPr/>
        </p:nvSpPr>
        <p:spPr bwMode="auto">
          <a:xfrm>
            <a:off x="7534182" y="228601"/>
            <a:ext cx="1435008" cy="830997"/>
          </a:xfrm>
          <a:prstGeom prst="rect">
            <a:avLst/>
          </a:prstGeom>
          <a:noFill/>
          <a:ln w="9525">
            <a:noFill/>
            <a:miter lim="800000"/>
            <a:headEnd/>
            <a:tailEnd/>
          </a:ln>
          <a:effectLst/>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prstDash val="solid"/>
                </a:ln>
                <a:gradFill rotWithShape="1">
                  <a:gsLst>
                    <a:gs pos="0">
                      <a:srgbClr val="000000">
                        <a:tint val="70000"/>
                        <a:satMod val="200000"/>
                      </a:srgbClr>
                    </a:gs>
                    <a:gs pos="40000">
                      <a:srgbClr val="000000">
                        <a:tint val="90000"/>
                        <a:satMod val="130000"/>
                      </a:srgbClr>
                    </a:gs>
                    <a:gs pos="50000">
                      <a:srgbClr val="000000">
                        <a:tint val="90000"/>
                        <a:satMod val="130000"/>
                      </a:srgbClr>
                    </a:gs>
                    <a:gs pos="68000">
                      <a:srgbClr val="000000">
                        <a:tint val="90000"/>
                        <a:satMod val="130000"/>
                      </a:srgbClr>
                    </a:gs>
                    <a:gs pos="100000">
                      <a:srgbClr val="000000">
                        <a:tint val="70000"/>
                        <a:satMod val="200000"/>
                      </a:srgbClr>
                    </a:gs>
                  </a:gsLst>
                  <a:lin ang="5400000"/>
                </a:gradFill>
                <a:effectLst>
                  <a:outerShdw blurRad="88000" dist="50800" dir="5040000" algn="tl">
                    <a:srgbClr val="000000">
                      <a:tint val="80000"/>
                      <a:satMod val="250000"/>
                      <a:alpha val="45000"/>
                    </a:srgbClr>
                  </a:outerShdw>
                </a:effectLst>
                <a:uLnTx/>
                <a:uFillTx/>
                <a:latin typeface="Calligrapher" pitchFamily="2" charset="0"/>
                <a:ea typeface="+mn-ea"/>
                <a:cs typeface="+mn-cs"/>
              </a:rPr>
              <a:t>1830</a:t>
            </a:r>
            <a:endParaRPr kumimoji="0" lang="en-US" sz="3600" b="1" i="0" u="none" strike="noStrike" kern="1200" cap="none" spc="0" normalizeH="0" baseline="0" noProof="0" dirty="0">
              <a:ln>
                <a:prstDash val="solid"/>
              </a:ln>
              <a:gradFill rotWithShape="1">
                <a:gsLst>
                  <a:gs pos="0">
                    <a:srgbClr val="000000">
                      <a:tint val="70000"/>
                      <a:satMod val="200000"/>
                    </a:srgbClr>
                  </a:gs>
                  <a:gs pos="40000">
                    <a:srgbClr val="000000">
                      <a:tint val="90000"/>
                      <a:satMod val="130000"/>
                    </a:srgbClr>
                  </a:gs>
                  <a:gs pos="50000">
                    <a:srgbClr val="000000">
                      <a:tint val="90000"/>
                      <a:satMod val="130000"/>
                    </a:srgbClr>
                  </a:gs>
                  <a:gs pos="68000">
                    <a:srgbClr val="000000">
                      <a:tint val="90000"/>
                      <a:satMod val="130000"/>
                    </a:srgbClr>
                  </a:gs>
                  <a:gs pos="100000">
                    <a:srgbClr val="000000">
                      <a:tint val="70000"/>
                      <a:satMod val="200000"/>
                    </a:srgbClr>
                  </a:gs>
                </a:gsLst>
                <a:lin ang="5400000"/>
              </a:gradFill>
              <a:effectLst>
                <a:outerShdw blurRad="88000" dist="50800" dir="5040000" algn="tl">
                  <a:srgbClr val="000000">
                    <a:tint val="80000"/>
                    <a:satMod val="250000"/>
                    <a:alpha val="45000"/>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423101668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01278" y="3200400"/>
            <a:ext cx="10520314" cy="2308324"/>
          </a:xfrm>
          <a:prstGeom prst="rect">
            <a:avLst/>
          </a:prstGeom>
          <a:noFill/>
        </p:spPr>
        <p:txBody>
          <a:bodyPr wrap="square" lIns="91440" tIns="45720" rIns="91440" bIns="45720">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COUNTERING CHURCH  CORRUPTION META-NARRATIVE WITH MILLENNIAL HARBINGER META-NARRATIVE</a:t>
            </a:r>
          </a:p>
        </p:txBody>
      </p:sp>
    </p:spTree>
    <p:extLst>
      <p:ext uri="{BB962C8B-B14F-4D97-AF65-F5344CB8AC3E}">
        <p14:creationId xmlns:p14="http://schemas.microsoft.com/office/powerpoint/2010/main" val="66661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A2E65-2D95-4338-AEE6-1EB5F6497E43}"/>
              </a:ext>
            </a:extLst>
          </p:cNvPr>
          <p:cNvSpPr/>
          <p:nvPr/>
        </p:nvSpPr>
        <p:spPr>
          <a:xfrm>
            <a:off x="1501540" y="1511166"/>
            <a:ext cx="971189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WAR WAS ON THE HORIZON</a:t>
            </a:r>
          </a:p>
        </p:txBody>
      </p:sp>
    </p:spTree>
    <p:extLst>
      <p:ext uri="{BB962C8B-B14F-4D97-AF65-F5344CB8AC3E}">
        <p14:creationId xmlns:p14="http://schemas.microsoft.com/office/powerpoint/2010/main" val="3670758993"/>
      </p:ext>
    </p:extLst>
  </p:cSld>
  <p:clrMapOvr>
    <a:masterClrMapping/>
  </p:clrMapOvr>
  <p:transition>
    <p:sndAc>
      <p:stSnd>
        <p:snd r:embed="rId3" name="projcto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D3E22-3250-4DC3-8FDD-7A1B852F3B35}"/>
              </a:ext>
            </a:extLst>
          </p:cNvPr>
          <p:cNvSpPr>
            <a:spLocks noGrp="1"/>
          </p:cNvSpPr>
          <p:nvPr>
            <p:ph type="title"/>
          </p:nvPr>
        </p:nvSpPr>
        <p:spPr>
          <a:xfrm>
            <a:off x="838200" y="113121"/>
            <a:ext cx="10515600" cy="716437"/>
          </a:xfrm>
        </p:spPr>
        <p:txBody>
          <a:bodyPr>
            <a:normAutofit/>
          </a:bodyPr>
          <a:lstStyle/>
          <a:p>
            <a:r>
              <a:rPr lang="en-US" dirty="0"/>
              <a:t>EPISODES &amp; EVENTS: ALEXANDER CAMPBELL</a:t>
            </a:r>
          </a:p>
        </p:txBody>
      </p:sp>
      <p:sp>
        <p:nvSpPr>
          <p:cNvPr id="3" name="Content Placeholder 2">
            <a:extLst>
              <a:ext uri="{FF2B5EF4-FFF2-40B4-BE49-F238E27FC236}">
                <a16:creationId xmlns:a16="http://schemas.microsoft.com/office/drawing/2014/main" id="{DF659061-AEF6-4A88-9110-6A4A06AA6C48}"/>
              </a:ext>
            </a:extLst>
          </p:cNvPr>
          <p:cNvSpPr>
            <a:spLocks noGrp="1"/>
          </p:cNvSpPr>
          <p:nvPr>
            <p:ph idx="1"/>
          </p:nvPr>
        </p:nvSpPr>
        <p:spPr>
          <a:xfrm>
            <a:off x="838200" y="829559"/>
            <a:ext cx="10515600" cy="6202836"/>
          </a:xfrm>
        </p:spPr>
        <p:txBody>
          <a:bodyPr>
            <a:normAutofit fontScale="70000" lnSpcReduction="20000"/>
          </a:bodyPr>
          <a:lstStyle/>
          <a:p>
            <a:r>
              <a:rPr lang="en-US" dirty="0"/>
              <a:t>1816 – Alexander Campbell @Baptist Redstone Congregation Delivers “Sermon on the Law” </a:t>
            </a:r>
          </a:p>
          <a:p>
            <a:r>
              <a:rPr lang="en-US" dirty="0"/>
              <a:t>NOTE:  Thomas &amp; Alexander Campbell Expelled for Teaching The Gospel Greater Than The Law.</a:t>
            </a:r>
          </a:p>
          <a:p>
            <a:r>
              <a:rPr lang="en-US" dirty="0"/>
              <a:t>1820 – Baptist Alexander Campbell Debates Presbyterian John Walker on the Topic of Infant Baptism.</a:t>
            </a:r>
          </a:p>
          <a:p>
            <a:r>
              <a:rPr lang="en-US" dirty="0"/>
              <a:t>1823 – Baptist Alexander Campbell Debates Presbyterian Will McCalla on the Topic of Infant Baptism.</a:t>
            </a:r>
          </a:p>
          <a:p>
            <a:r>
              <a:rPr lang="en-US" dirty="0"/>
              <a:t>1829 – Baptist Alexander Campbell Debates the Scotland Atheist Robert Owen on the Topic of “Religion the Cause Not the Answer to Social Problems.” (paraphrased)</a:t>
            </a:r>
          </a:p>
          <a:p>
            <a:r>
              <a:rPr lang="en-US" dirty="0"/>
              <a:t>NOTE:  Alexander Campbell’s Argumentation was Nationwide Media Followed Representing Christian America</a:t>
            </a:r>
          </a:p>
          <a:p>
            <a:r>
              <a:rPr lang="en-US" dirty="0"/>
              <a:t>1830 – Unaffiliated Alexander Campbell Debates Presbyterian Obadiah Jennings on the Topic of “The Cult or Sect of </a:t>
            </a:r>
            <a:r>
              <a:rPr lang="en-US" dirty="0" err="1"/>
              <a:t>Campbellism</a:t>
            </a:r>
            <a:r>
              <a:rPr lang="en-US" dirty="0"/>
              <a:t>.”</a:t>
            </a:r>
          </a:p>
          <a:p>
            <a:r>
              <a:rPr lang="en-US" dirty="0"/>
              <a:t>1837 – (Christian Only) Alexander Campbell Debates Catholic Bishop John Purcell on the Topic of “Protestantism Versus Catholicism.”</a:t>
            </a:r>
          </a:p>
          <a:p>
            <a:r>
              <a:rPr lang="en-US" dirty="0"/>
              <a:t>1843 – (Christian Only) Alexander Campbell Debates Presbyterian Rice on the Topic of the “Operation of the Holy Spirit.”</a:t>
            </a:r>
          </a:p>
          <a:p>
            <a:r>
              <a:rPr lang="en-US" b="1" dirty="0"/>
              <a:t>1847 – Alexander Campbell Arrested During Scotland Tour Speaking on Slave Controversy.</a:t>
            </a:r>
          </a:p>
          <a:p>
            <a:r>
              <a:rPr lang="en-US" b="1" dirty="0"/>
              <a:t>1848 – Alexander Campbell Speaks Before U.S. Congress on the Subject of Carnal Warfare. </a:t>
            </a:r>
          </a:p>
          <a:p>
            <a:r>
              <a:rPr lang="en-US" b="1" dirty="0"/>
              <a:t>1849 – Alexander Campbell Accepts Presidency of American Christian Missionary Society.</a:t>
            </a:r>
          </a:p>
          <a:p>
            <a:r>
              <a:rPr lang="en-US" dirty="0"/>
              <a:t>1853 – Campbell Confronts Nashville’s Jesse Ferguson’s Last Chance Post-Mortem Gospel</a:t>
            </a:r>
          </a:p>
        </p:txBody>
      </p:sp>
    </p:spTree>
    <p:extLst>
      <p:ext uri="{BB962C8B-B14F-4D97-AF65-F5344CB8AC3E}">
        <p14:creationId xmlns:p14="http://schemas.microsoft.com/office/powerpoint/2010/main" val="1227396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492FA-8F65-4560-82EC-4E6498FF06CE}"/>
              </a:ext>
            </a:extLst>
          </p:cNvPr>
          <p:cNvSpPr>
            <a:spLocks noGrp="1"/>
          </p:cNvSpPr>
          <p:nvPr>
            <p:ph type="title"/>
          </p:nvPr>
        </p:nvSpPr>
        <p:spPr/>
        <p:txBody>
          <a:bodyPr/>
          <a:lstStyle/>
          <a:p>
            <a:r>
              <a:rPr lang="en-US" dirty="0"/>
              <a:t>Alexander Campbell Speech @Congress 1848: </a:t>
            </a:r>
          </a:p>
        </p:txBody>
      </p:sp>
      <p:sp>
        <p:nvSpPr>
          <p:cNvPr id="3" name="Content Placeholder 2">
            <a:extLst>
              <a:ext uri="{FF2B5EF4-FFF2-40B4-BE49-F238E27FC236}">
                <a16:creationId xmlns:a16="http://schemas.microsoft.com/office/drawing/2014/main" id="{79966A79-25AF-4516-ACA3-3C386D0B0CCB}"/>
              </a:ext>
            </a:extLst>
          </p:cNvPr>
          <p:cNvSpPr>
            <a:spLocks noGrp="1"/>
          </p:cNvSpPr>
          <p:nvPr>
            <p:ph idx="1"/>
          </p:nvPr>
        </p:nvSpPr>
        <p:spPr>
          <a:xfrm>
            <a:off x="838200" y="1690688"/>
            <a:ext cx="10515600" cy="4926928"/>
          </a:xfrm>
        </p:spPr>
        <p:txBody>
          <a:bodyPr>
            <a:normAutofit fontScale="92500" lnSpcReduction="20000"/>
          </a:bodyPr>
          <a:lstStyle/>
          <a:p>
            <a:r>
              <a:rPr lang="en-US" dirty="0"/>
              <a:t>“We have all a deep interest in the question; we can all do something to solve it; and it is everyone's duty to do all the good he can. We must create a public opinion on this subject. We should inspire a pacific spirit and urge on all proper occasions the chief objections to war. In the language of the eloquent Grimke, we must show that </a:t>
            </a:r>
            <a:r>
              <a:rPr lang="en-US" b="1" dirty="0"/>
              <a:t>‘the great objection to war is not so much the number of lives and the amount of property it destroys, as its moral influence on nations and individuals. It creates and perpetuates national jealousy, fear, hatred, and envy. It arrogates to itself the prerogative of the Creator alone - to involve the innocent multitude in the punishment of the guilty few. It corrupts the moral taste and hardens the heart; cherishes and strengthens the base and violent passions; destroys the distinguishing features of Christian charity - its universality and its love of enemies; turns into mockery and contempt the best virtue of Christians </a:t>
            </a:r>
            <a:r>
              <a:rPr lang="en-US" dirty="0"/>
              <a:t>- humility; weakens the sense of moral obligation; banishes the spirit of improvement, usefulness, and benevolence; and inculcates the horrible maxim that murder and robbery are matters of state expediency.’" </a:t>
            </a:r>
          </a:p>
        </p:txBody>
      </p:sp>
    </p:spTree>
    <p:extLst>
      <p:ext uri="{BB962C8B-B14F-4D97-AF65-F5344CB8AC3E}">
        <p14:creationId xmlns:p14="http://schemas.microsoft.com/office/powerpoint/2010/main" val="693744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867747" y="76200"/>
            <a:ext cx="10328988" cy="685800"/>
          </a:xfrm>
        </p:spPr>
        <p:txBody>
          <a:bodyPr/>
          <a:lstStyle/>
          <a:p>
            <a:r>
              <a:rPr lang="en-US" sz="4000" dirty="0">
                <a:latin typeface="Tahoma" pitchFamily="34" charset="0"/>
              </a:rPr>
              <a:t>What One Founding Father Said Of Campbell</a:t>
            </a:r>
            <a:endParaRPr lang="en-US" sz="4000" dirty="0">
              <a:latin typeface="Times New Roman" pitchFamily="18" charset="0"/>
            </a:endParaRPr>
          </a:p>
        </p:txBody>
      </p:sp>
      <p:sp>
        <p:nvSpPr>
          <p:cNvPr id="278531" name="Rectangle 3"/>
          <p:cNvSpPr>
            <a:spLocks noGrp="1" noChangeArrowheads="1"/>
          </p:cNvSpPr>
          <p:nvPr>
            <p:ph type="body" idx="1"/>
          </p:nvPr>
        </p:nvSpPr>
        <p:spPr>
          <a:xfrm>
            <a:off x="6324600" y="1295400"/>
            <a:ext cx="4038600" cy="5334000"/>
          </a:xfrm>
        </p:spPr>
        <p:txBody>
          <a:bodyPr/>
          <a:lstStyle/>
          <a:p>
            <a:r>
              <a:rPr lang="en-US" sz="2800">
                <a:solidFill>
                  <a:schemeClr val="tx2"/>
                </a:solidFill>
                <a:latin typeface="Tahoma" pitchFamily="34" charset="0"/>
              </a:rPr>
              <a:t>4</a:t>
            </a:r>
            <a:r>
              <a:rPr lang="en-US" sz="2800" baseline="30000">
                <a:solidFill>
                  <a:schemeClr val="tx2"/>
                </a:solidFill>
                <a:latin typeface="Tahoma" pitchFamily="34" charset="0"/>
              </a:rPr>
              <a:t>th</a:t>
            </a:r>
            <a:r>
              <a:rPr lang="en-US" sz="2800">
                <a:solidFill>
                  <a:schemeClr val="tx2"/>
                </a:solidFill>
                <a:latin typeface="Tahoma" pitchFamily="34" charset="0"/>
              </a:rPr>
              <a:t> President of the U.S., James Madison said: “It was my pleasure to hear him very often as a preacher of the gospel, and I regard him as the ablest and most original expounder of the Scriptures I have ever heard.”</a:t>
            </a:r>
          </a:p>
        </p:txBody>
      </p:sp>
      <p:pic>
        <p:nvPicPr>
          <p:cNvPr id="278532" name="Picture 4"/>
          <p:cNvPicPr>
            <a:picLocks noChangeAspect="1" noChangeArrowheads="1"/>
          </p:cNvPicPr>
          <p:nvPr/>
        </p:nvPicPr>
        <p:blipFill>
          <a:blip r:embed="rId2" cstate="print"/>
          <a:srcRect/>
          <a:stretch>
            <a:fillRect/>
          </a:stretch>
        </p:blipFill>
        <p:spPr bwMode="auto">
          <a:xfrm>
            <a:off x="1054359" y="1295400"/>
            <a:ext cx="4590661" cy="5029200"/>
          </a:xfrm>
          <a:prstGeom prst="rect">
            <a:avLst/>
          </a:prstGeom>
          <a:noFill/>
          <a:ln w="9525">
            <a:noFill/>
            <a:miter lim="800000"/>
            <a:headEnd/>
            <a:tailEnd/>
          </a:ln>
          <a:effectLst/>
        </p:spPr>
      </p:pic>
      <p:sp>
        <p:nvSpPr>
          <p:cNvPr id="5" name="Rectangle 4"/>
          <p:cNvSpPr/>
          <p:nvPr/>
        </p:nvSpPr>
        <p:spPr>
          <a:xfrm>
            <a:off x="1688842" y="5943601"/>
            <a:ext cx="3331028" cy="40011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w="11430"/>
                <a:solidFill>
                  <a:srgbClr val="990000"/>
                </a:solidFill>
                <a:effectLst>
                  <a:outerShdw blurRad="80000" dist="40000" dir="5040000" algn="tl">
                    <a:srgbClr val="000000">
                      <a:alpha val="30000"/>
                    </a:srgbClr>
                  </a:outerShdw>
                </a:effectLst>
                <a:uLnTx/>
                <a:uFillTx/>
                <a:latin typeface="Calligrapher" pitchFamily="2" charset="0"/>
                <a:ea typeface="+mn-ea"/>
                <a:cs typeface="+mn-cs"/>
              </a:rPr>
              <a:t>FEDERALIST PAPERS AUTHOR</a:t>
            </a:r>
          </a:p>
        </p:txBody>
      </p:sp>
    </p:spTree>
    <p:extLst>
      <p:ext uri="{BB962C8B-B14F-4D97-AF65-F5344CB8AC3E}">
        <p14:creationId xmlns:p14="http://schemas.microsoft.com/office/powerpoint/2010/main" val="191131215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981200" y="152400"/>
            <a:ext cx="8229600" cy="2514600"/>
          </a:xfrm>
        </p:spPr>
        <p:txBody>
          <a:bodyPr/>
          <a:lstStyle/>
          <a:p>
            <a:r>
              <a:rPr lang="en-US" sz="3600">
                <a:latin typeface="Tahoma" pitchFamily="34" charset="0"/>
              </a:rPr>
              <a:t>At Washington He Spoke In The Baptist Church Building. President Buchanan And Several Members Of His Cabinet Being Present.</a:t>
            </a:r>
          </a:p>
        </p:txBody>
      </p:sp>
      <p:sp>
        <p:nvSpPr>
          <p:cNvPr id="103427" name="Rectangle 3"/>
          <p:cNvSpPr>
            <a:spLocks noGrp="1" noChangeArrowheads="1"/>
          </p:cNvSpPr>
          <p:nvPr>
            <p:ph type="body" idx="1"/>
          </p:nvPr>
        </p:nvSpPr>
        <p:spPr>
          <a:xfrm>
            <a:off x="2286000" y="2895601"/>
            <a:ext cx="3048000" cy="2468563"/>
          </a:xfrm>
        </p:spPr>
        <p:txBody>
          <a:bodyPr/>
          <a:lstStyle/>
          <a:p>
            <a:r>
              <a:rPr lang="en-US" sz="2800">
                <a:solidFill>
                  <a:schemeClr val="tx2"/>
                </a:solidFill>
                <a:latin typeface="Tahoma" pitchFamily="34" charset="0"/>
              </a:rPr>
              <a:t>The Corner-Stone Of New College Building Was Laid</a:t>
            </a:r>
          </a:p>
        </p:txBody>
      </p:sp>
      <p:grpSp>
        <p:nvGrpSpPr>
          <p:cNvPr id="2" name="Group 11"/>
          <p:cNvGrpSpPr>
            <a:grpSpLocks/>
          </p:cNvGrpSpPr>
          <p:nvPr/>
        </p:nvGrpSpPr>
        <p:grpSpPr bwMode="auto">
          <a:xfrm>
            <a:off x="7848600" y="2133600"/>
            <a:ext cx="2133600" cy="4121150"/>
            <a:chOff x="3552" y="1664"/>
            <a:chExt cx="1344" cy="2596"/>
          </a:xfrm>
        </p:grpSpPr>
        <p:pic>
          <p:nvPicPr>
            <p:cNvPr id="103431" name="Picture 7" descr="Portrait of James Buchanan"/>
            <p:cNvPicPr>
              <a:picLocks noChangeAspect="1" noChangeArrowheads="1"/>
            </p:cNvPicPr>
            <p:nvPr/>
          </p:nvPicPr>
          <p:blipFill>
            <a:blip r:embed="rId2" cstate="print"/>
            <a:srcRect/>
            <a:stretch>
              <a:fillRect/>
            </a:stretch>
          </p:blipFill>
          <p:spPr bwMode="auto">
            <a:xfrm>
              <a:off x="3552" y="1664"/>
              <a:ext cx="1310" cy="1886"/>
            </a:xfrm>
            <a:prstGeom prst="rect">
              <a:avLst/>
            </a:prstGeom>
            <a:noFill/>
          </p:spPr>
        </p:pic>
        <p:sp>
          <p:nvSpPr>
            <p:cNvPr id="103434" name="Text Box 10"/>
            <p:cNvSpPr txBox="1">
              <a:spLocks noChangeArrowheads="1"/>
            </p:cNvSpPr>
            <p:nvPr/>
          </p:nvSpPr>
          <p:spPr bwMode="auto">
            <a:xfrm>
              <a:off x="3552" y="3504"/>
              <a:ext cx="1344" cy="756"/>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a:ea typeface="+mn-ea"/>
                  <a:cs typeface="+mn-cs"/>
                </a:rPr>
                <a:t>President </a:t>
              </a:r>
              <a:br>
                <a:rPr kumimoji="0" lang="en-US" sz="1800" b="0"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a:ea typeface="+mn-ea"/>
                  <a:cs typeface="+mn-cs"/>
                </a:rPr>
              </a:br>
              <a:r>
                <a:rPr kumimoji="0" lang="en-US" sz="1800" b="0"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a:ea typeface="+mn-ea"/>
                  <a:cs typeface="+mn-cs"/>
                </a:rPr>
                <a:t>James Buchanan</a:t>
              </a:r>
              <a:br>
                <a:rPr kumimoji="0" lang="en-US" sz="1800" b="0"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a:ea typeface="+mn-ea"/>
                  <a:cs typeface="+mn-cs"/>
                </a:rPr>
              </a:br>
              <a:r>
                <a:rPr kumimoji="0" lang="en-US" sz="1800" b="0"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a:ea typeface="+mn-ea"/>
                  <a:cs typeface="+mn-cs"/>
                </a:rPr>
                <a:t>1791-1868</a:t>
              </a:r>
              <a:br>
                <a:rPr kumimoji="0" lang="en-US" sz="1800" b="0"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a:ea typeface="+mn-ea"/>
                  <a:cs typeface="+mn-cs"/>
                </a:rPr>
              </a:br>
              <a:r>
                <a:rPr kumimoji="0" lang="en-US" sz="1800" b="0"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a:ea typeface="+mn-ea"/>
                  <a:cs typeface="+mn-cs"/>
                </a:rPr>
                <a:t>Served 1857-1861</a:t>
              </a:r>
            </a:p>
          </p:txBody>
        </p:sp>
      </p:grpSp>
    </p:spTree>
    <p:extLst>
      <p:ext uri="{BB962C8B-B14F-4D97-AF65-F5344CB8AC3E}">
        <p14:creationId xmlns:p14="http://schemas.microsoft.com/office/powerpoint/2010/main" val="3342207193"/>
      </p:ext>
    </p:extLst>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noise.gif"/>
          <p:cNvPicPr>
            <a:picLocks noChangeAspect="1"/>
          </p:cNvPicPr>
          <p:nvPr/>
        </p:nvPicPr>
        <p:blipFill>
          <a:blip r:embed="rId2" cstate="print"/>
          <a:stretch>
            <a:fillRect/>
          </a:stretch>
        </p:blipFill>
        <p:spPr>
          <a:xfrm>
            <a:off x="0" y="0"/>
            <a:ext cx="12191999" cy="6858000"/>
          </a:xfrm>
          <a:prstGeom prst="rect">
            <a:avLst/>
          </a:prstGeom>
        </p:spPr>
      </p:pic>
      <p:sp>
        <p:nvSpPr>
          <p:cNvPr id="4" name="Rectangle 3"/>
          <p:cNvSpPr/>
          <p:nvPr/>
        </p:nvSpPr>
        <p:spPr>
          <a:xfrm>
            <a:off x="1768894" y="2967336"/>
            <a:ext cx="8654229" cy="76944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all" spc="0" normalizeH="0" baseline="0" noProof="0" dirty="0">
                <a:ln w="9000" cmpd="sng">
                  <a:solidFill>
                    <a:srgbClr val="000000">
                      <a:shade val="50000"/>
                      <a:satMod val="120000"/>
                    </a:srgbClr>
                  </a:solidFill>
                  <a:prstDash val="solid"/>
                </a:ln>
                <a:solidFill>
                  <a:srgbClr val="A66BD3"/>
                </a:solidFill>
                <a:effectLst>
                  <a:outerShdw blurRad="38100" dist="38100" dir="2700000" algn="tl">
                    <a:srgbClr val="000000">
                      <a:alpha val="43137"/>
                    </a:srgbClr>
                  </a:outerShdw>
                  <a:reflection blurRad="12700" stA="28000" endPos="45000" dist="1000" dir="5400000" sy="-100000" algn="bl" rotWithShape="0"/>
                </a:effectLst>
                <a:uLnTx/>
                <a:uFillTx/>
                <a:latin typeface="Storybook" pitchFamily="2" charset="0"/>
                <a:ea typeface="+mn-ea"/>
                <a:cs typeface="+mn-cs"/>
              </a:rPr>
              <a:t>IN THE providential BOOK OF JOB</a:t>
            </a:r>
          </a:p>
        </p:txBody>
      </p:sp>
    </p:spTree>
    <p:extLst>
      <p:ext uri="{BB962C8B-B14F-4D97-AF65-F5344CB8AC3E}">
        <p14:creationId xmlns:p14="http://schemas.microsoft.com/office/powerpoint/2010/main" val="1522461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noise.gif"/>
          <p:cNvPicPr>
            <a:picLocks noChangeAspect="1"/>
          </p:cNvPicPr>
          <p:nvPr/>
        </p:nvPicPr>
        <p:blipFill>
          <a:blip r:embed="rId2" cstate="print"/>
          <a:stretch>
            <a:fillRect/>
          </a:stretch>
        </p:blipFill>
        <p:spPr>
          <a:xfrm>
            <a:off x="0" y="0"/>
            <a:ext cx="12191999" cy="6858000"/>
          </a:xfrm>
          <a:prstGeom prst="rect">
            <a:avLst/>
          </a:prstGeom>
        </p:spPr>
      </p:pic>
      <p:sp>
        <p:nvSpPr>
          <p:cNvPr id="5" name="Rectangle 4"/>
          <p:cNvSpPr/>
          <p:nvPr/>
        </p:nvSpPr>
        <p:spPr>
          <a:xfrm>
            <a:off x="2111605" y="2967335"/>
            <a:ext cx="8069344" cy="584775"/>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all" spc="0" normalizeH="0" baseline="0" noProof="0" dirty="0">
                <a:ln/>
                <a:solidFill>
                  <a:srgbClr val="FFFF00"/>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Storybook" pitchFamily="2" charset="0"/>
                <a:ea typeface="+mn-ea"/>
                <a:cs typeface="+mn-cs"/>
              </a:rPr>
              <a:t>GOD’S LIGHTNING ARE CHARGED ARROWS!</a:t>
            </a:r>
          </a:p>
        </p:txBody>
      </p:sp>
    </p:spTree>
    <p:extLst>
      <p:ext uri="{BB962C8B-B14F-4D97-AF65-F5344CB8AC3E}">
        <p14:creationId xmlns:p14="http://schemas.microsoft.com/office/powerpoint/2010/main" val="3150301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noise.gif"/>
          <p:cNvPicPr>
            <a:picLocks noChangeAspect="1"/>
          </p:cNvPicPr>
          <p:nvPr/>
        </p:nvPicPr>
        <p:blipFill>
          <a:blip r:embed="rId2" cstate="print"/>
          <a:stretch>
            <a:fillRect/>
          </a:stretch>
        </p:blipFill>
        <p:spPr>
          <a:xfrm>
            <a:off x="0" y="0"/>
            <a:ext cx="12191999" cy="6858000"/>
          </a:xfrm>
          <a:prstGeom prst="rect">
            <a:avLst/>
          </a:prstGeom>
        </p:spPr>
      </p:pic>
      <p:sp>
        <p:nvSpPr>
          <p:cNvPr id="5" name="Rectangle 4"/>
          <p:cNvSpPr/>
          <p:nvPr/>
        </p:nvSpPr>
        <p:spPr>
          <a:xfrm>
            <a:off x="1753385" y="2967335"/>
            <a:ext cx="8785781" cy="923330"/>
          </a:xfrm>
          <a:prstGeom prst="rect">
            <a:avLst/>
          </a:prstGeom>
          <a:solidFill>
            <a:schemeClr val="bg2">
              <a:lumMod val="75000"/>
            </a:schemeClr>
          </a:solid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200" normalizeH="0" baseline="0" noProof="0" dirty="0">
                <a:ln w="29210">
                  <a:solidFill>
                    <a:srgbClr val="FFFFFF">
                      <a:tint val="10000"/>
                    </a:srgbClr>
                  </a:solidFill>
                </a:ln>
                <a:solidFill>
                  <a:srgbClr val="FF0000"/>
                </a:solidFill>
                <a:effectLst/>
                <a:uLnTx/>
                <a:uFillTx/>
                <a:latin typeface="Storybook" pitchFamily="2" charset="0"/>
                <a:ea typeface="+mn-ea"/>
                <a:cs typeface="+mn-cs"/>
              </a:rPr>
              <a:t>THE THUNDER IS HIS VOICE!</a:t>
            </a:r>
          </a:p>
        </p:txBody>
      </p:sp>
    </p:spTree>
    <p:extLst>
      <p:ext uri="{BB962C8B-B14F-4D97-AF65-F5344CB8AC3E}">
        <p14:creationId xmlns:p14="http://schemas.microsoft.com/office/powerpoint/2010/main" val="164425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1905000" y="0"/>
            <a:ext cx="6858000" cy="1327150"/>
          </a:xfrm>
        </p:spPr>
        <p:txBody>
          <a:bodyPr/>
          <a:lstStyle/>
          <a:p>
            <a:r>
              <a:rPr lang="en-US" sz="4000">
                <a:latin typeface="Tahoma" pitchFamily="34" charset="0"/>
              </a:rPr>
              <a:t>1837 The Campbell-</a:t>
            </a:r>
            <a:br>
              <a:rPr lang="en-US" sz="4000">
                <a:latin typeface="Tahoma" pitchFamily="34" charset="0"/>
              </a:rPr>
            </a:br>
            <a:r>
              <a:rPr lang="en-US" sz="4000">
                <a:latin typeface="Tahoma" pitchFamily="34" charset="0"/>
              </a:rPr>
              <a:t>Purcell Debate</a:t>
            </a:r>
            <a:endParaRPr lang="en-US">
              <a:latin typeface="Tahoma" pitchFamily="34" charset="0"/>
            </a:endParaRPr>
          </a:p>
        </p:txBody>
      </p:sp>
      <p:sp>
        <p:nvSpPr>
          <p:cNvPr id="283651" name="Rectangle 3"/>
          <p:cNvSpPr>
            <a:spLocks noGrp="1" noChangeArrowheads="1"/>
          </p:cNvSpPr>
          <p:nvPr>
            <p:ph type="body" idx="1"/>
          </p:nvPr>
        </p:nvSpPr>
        <p:spPr>
          <a:xfrm>
            <a:off x="1524000" y="1524000"/>
            <a:ext cx="5334000" cy="4343400"/>
          </a:xfrm>
        </p:spPr>
        <p:txBody>
          <a:bodyPr/>
          <a:lstStyle/>
          <a:p>
            <a:pPr>
              <a:lnSpc>
                <a:spcPct val="90000"/>
              </a:lnSpc>
            </a:pPr>
            <a:r>
              <a:rPr lang="en-US" dirty="0">
                <a:solidFill>
                  <a:schemeClr val="tx2"/>
                </a:solidFill>
                <a:latin typeface="Tahoma" pitchFamily="34" charset="0"/>
              </a:rPr>
              <a:t>On Catholicism vs. Protestantism</a:t>
            </a:r>
          </a:p>
          <a:p>
            <a:pPr>
              <a:lnSpc>
                <a:spcPct val="90000"/>
              </a:lnSpc>
            </a:pPr>
            <a:r>
              <a:rPr lang="en-US" dirty="0">
                <a:solidFill>
                  <a:schemeClr val="tx2"/>
                </a:solidFill>
                <a:latin typeface="Tahoma" pitchFamily="34" charset="0"/>
              </a:rPr>
              <a:t>Held In January 13-21, 1837, Cincinnati, Ohio</a:t>
            </a:r>
          </a:p>
          <a:p>
            <a:pPr>
              <a:lnSpc>
                <a:spcPct val="90000"/>
              </a:lnSpc>
            </a:pPr>
            <a:r>
              <a:rPr lang="en-US" dirty="0">
                <a:solidFill>
                  <a:schemeClr val="tx2"/>
                </a:solidFill>
                <a:latin typeface="Tahoma" pitchFamily="34" charset="0"/>
              </a:rPr>
              <a:t>John Baptist Purcell (1800-1883) was the</a:t>
            </a:r>
            <a:br>
              <a:rPr lang="en-US" dirty="0">
                <a:solidFill>
                  <a:schemeClr val="tx2"/>
                </a:solidFill>
                <a:latin typeface="Tahoma" pitchFamily="34" charset="0"/>
              </a:rPr>
            </a:br>
            <a:r>
              <a:rPr lang="en-US" dirty="0">
                <a:solidFill>
                  <a:schemeClr val="tx2"/>
                </a:solidFill>
                <a:latin typeface="Tahoma" pitchFamily="34" charset="0"/>
              </a:rPr>
              <a:t> 37 yr. old Bishop Of Cincinnati, </a:t>
            </a:r>
          </a:p>
          <a:p>
            <a:pPr>
              <a:lnSpc>
                <a:spcPct val="90000"/>
              </a:lnSpc>
            </a:pPr>
            <a:r>
              <a:rPr lang="en-US" dirty="0">
                <a:solidFill>
                  <a:schemeClr val="tx2"/>
                </a:solidFill>
                <a:latin typeface="Tahoma" pitchFamily="34" charset="0"/>
              </a:rPr>
              <a:t>Campbell was 48</a:t>
            </a:r>
          </a:p>
          <a:p>
            <a:pPr>
              <a:lnSpc>
                <a:spcPct val="90000"/>
              </a:lnSpc>
            </a:pPr>
            <a:endParaRPr lang="en-US" dirty="0">
              <a:solidFill>
                <a:schemeClr val="tx2"/>
              </a:solidFill>
              <a:latin typeface="Tahoma" pitchFamily="34" charset="0"/>
            </a:endParaRPr>
          </a:p>
        </p:txBody>
      </p:sp>
      <p:grpSp>
        <p:nvGrpSpPr>
          <p:cNvPr id="2" name="Group 4"/>
          <p:cNvGrpSpPr>
            <a:grpSpLocks/>
          </p:cNvGrpSpPr>
          <p:nvPr/>
        </p:nvGrpSpPr>
        <p:grpSpPr bwMode="auto">
          <a:xfrm>
            <a:off x="5638800" y="2032000"/>
            <a:ext cx="3810000" cy="4749800"/>
            <a:chOff x="2688" y="1152"/>
            <a:chExt cx="2400" cy="2992"/>
          </a:xfrm>
        </p:grpSpPr>
        <p:pic>
          <p:nvPicPr>
            <p:cNvPr id="283653" name="Picture 5"/>
            <p:cNvPicPr>
              <a:picLocks noChangeAspect="1" noChangeArrowheads="1"/>
            </p:cNvPicPr>
            <p:nvPr/>
          </p:nvPicPr>
          <p:blipFill>
            <a:blip r:embed="rId3" cstate="print"/>
            <a:srcRect l="3711" t="20689" r="3517"/>
            <a:stretch>
              <a:fillRect/>
            </a:stretch>
          </p:blipFill>
          <p:spPr bwMode="auto">
            <a:xfrm>
              <a:off x="2688" y="3408"/>
              <a:ext cx="2400" cy="736"/>
            </a:xfrm>
            <a:prstGeom prst="rect">
              <a:avLst/>
            </a:prstGeom>
            <a:noFill/>
            <a:ln w="9525">
              <a:noFill/>
              <a:miter lim="800000"/>
              <a:headEnd/>
              <a:tailEnd/>
            </a:ln>
            <a:effectLst/>
          </p:spPr>
        </p:pic>
        <p:pic>
          <p:nvPicPr>
            <p:cNvPr id="283654" name="Picture 6"/>
            <p:cNvPicPr>
              <a:picLocks noChangeAspect="1" noChangeArrowheads="1"/>
            </p:cNvPicPr>
            <p:nvPr/>
          </p:nvPicPr>
          <p:blipFill>
            <a:blip r:embed="rId4" cstate="print"/>
            <a:srcRect/>
            <a:stretch>
              <a:fillRect/>
            </a:stretch>
          </p:blipFill>
          <p:spPr bwMode="auto">
            <a:xfrm>
              <a:off x="3072" y="1152"/>
              <a:ext cx="1637" cy="2208"/>
            </a:xfrm>
            <a:prstGeom prst="rect">
              <a:avLst/>
            </a:prstGeom>
            <a:noFill/>
            <a:ln w="9525">
              <a:noFill/>
              <a:miter lim="800000"/>
              <a:headEnd/>
              <a:tailEnd/>
            </a:ln>
            <a:effectLst/>
          </p:spPr>
        </p:pic>
      </p:grpSp>
      <p:pic>
        <p:nvPicPr>
          <p:cNvPr id="283655" name="Picture 7"/>
          <p:cNvPicPr>
            <a:picLocks noChangeAspect="1" noChangeArrowheads="1"/>
          </p:cNvPicPr>
          <p:nvPr/>
        </p:nvPicPr>
        <p:blipFill>
          <a:blip r:embed="rId5" cstate="print"/>
          <a:srcRect/>
          <a:stretch>
            <a:fillRect/>
          </a:stretch>
        </p:blipFill>
        <p:spPr bwMode="auto">
          <a:xfrm>
            <a:off x="9020176" y="1"/>
            <a:ext cx="1647825" cy="2151063"/>
          </a:xfrm>
          <a:prstGeom prst="rect">
            <a:avLst/>
          </a:prstGeom>
          <a:noFill/>
          <a:ln w="9525">
            <a:noFill/>
            <a:miter lim="800000"/>
            <a:headEnd/>
            <a:tailEnd/>
          </a:ln>
          <a:effectLst/>
        </p:spPr>
      </p:pic>
      <p:sp>
        <p:nvSpPr>
          <p:cNvPr id="9" name="Action Button: Help 8">
            <a:hlinkClick r:id="rId7" action="ppaction://hlinkfile" highlightClick="1">
              <a:snd r:embed="rId6" name="hammer.wav"/>
            </a:hlinkClick>
          </p:cNvPr>
          <p:cNvSpPr/>
          <p:nvPr/>
        </p:nvSpPr>
        <p:spPr bwMode="auto">
          <a:xfrm>
            <a:off x="9448800" y="5562600"/>
            <a:ext cx="1219200" cy="1295400"/>
          </a:xfrm>
          <a:prstGeom prst="actionButtonHelp">
            <a:avLst/>
          </a:prstGeom>
          <a:blipFill>
            <a:blip r:embed="rId8" cstate="prin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CCECFF"/>
              </a:buClr>
              <a:buSzPct val="115000"/>
              <a:buFont typeface="Wingdings" pitchFamily="2" charset="2"/>
              <a:buChar char="§"/>
              <a:tabLst/>
              <a:defRPr/>
            </a:pPr>
            <a:endParaRPr kumimoji="0" lang="en-US" sz="2800" b="0" i="0" u="none" strike="noStrike" kern="1200" cap="none" spc="0" normalizeH="0" baseline="0" noProof="0">
              <a:ln>
                <a:noFill/>
              </a:ln>
              <a:solidFill>
                <a:srgbClr val="CCEC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0" name="Rectangle 9"/>
          <p:cNvSpPr/>
          <p:nvPr/>
        </p:nvSpPr>
        <p:spPr>
          <a:xfrm>
            <a:off x="1" y="5867401"/>
            <a:ext cx="5638800" cy="95410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9050">
                  <a:solidFill>
                    <a:srgbClr val="CCECFF">
                      <a:tint val="1000"/>
                    </a:srgbClr>
                  </a:solidFill>
                  <a:prstDash val="solid"/>
                </a:ln>
                <a:solidFill>
                  <a:srgbClr val="FF00FF"/>
                </a:solidFill>
                <a:effectLst>
                  <a:outerShdw blurRad="50000" dist="50800" dir="7500000" algn="tl">
                    <a:srgbClr val="000000">
                      <a:shade val="5000"/>
                      <a:alpha val="35000"/>
                    </a:srgbClr>
                  </a:outerShdw>
                </a:effectLst>
                <a:uLnTx/>
                <a:uFillTx/>
                <a:latin typeface="Calligrapher" pitchFamily="2" charset="0"/>
                <a:ea typeface="+mn-ea"/>
                <a:cs typeface="+mn-cs"/>
              </a:rPr>
              <a:t>Regard for relics was rising with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9050">
                  <a:solidFill>
                    <a:srgbClr val="CCECFF">
                      <a:tint val="1000"/>
                    </a:srgbClr>
                  </a:solidFill>
                  <a:prstDash val="solid"/>
                </a:ln>
                <a:solidFill>
                  <a:srgbClr val="FF00FF"/>
                </a:solidFill>
                <a:effectLst>
                  <a:outerShdw blurRad="50000" dist="50800" dir="7500000" algn="tl">
                    <a:srgbClr val="000000">
                      <a:shade val="5000"/>
                      <a:alpha val="35000"/>
                    </a:srgbClr>
                  </a:outerShdw>
                </a:effectLst>
                <a:uLnTx/>
                <a:uFillTx/>
                <a:latin typeface="Calligrapher" pitchFamily="2" charset="0"/>
                <a:ea typeface="+mn-ea"/>
                <a:cs typeface="+mn-cs"/>
              </a:rPr>
              <a:t> 5,ooo @ St. Anthony’s, Pittsburg</a:t>
            </a:r>
          </a:p>
        </p:txBody>
      </p:sp>
    </p:spTree>
    <p:extLst>
      <p:ext uri="{BB962C8B-B14F-4D97-AF65-F5344CB8AC3E}">
        <p14:creationId xmlns:p14="http://schemas.microsoft.com/office/powerpoint/2010/main" val="415821358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Annotation of Marriages &amp; Divorces</a:t>
            </a:r>
          </a:p>
        </p:txBody>
      </p:sp>
      <p:pic>
        <p:nvPicPr>
          <p:cNvPr id="5" name="Picture 4">
            <a:extLst>
              <a:ext uri="{FF2B5EF4-FFF2-40B4-BE49-F238E27FC236}">
                <a16:creationId xmlns:a16="http://schemas.microsoft.com/office/drawing/2014/main" id="{8163AFB2-7421-4502-818C-2F4ADD009B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739" y="2369489"/>
            <a:ext cx="8722531" cy="4206240"/>
          </a:xfrm>
          <a:prstGeom prst="rect">
            <a:avLst/>
          </a:prstGeom>
        </p:spPr>
      </p:pic>
    </p:spTree>
    <p:extLst>
      <p:ext uri="{BB962C8B-B14F-4D97-AF65-F5344CB8AC3E}">
        <p14:creationId xmlns:p14="http://schemas.microsoft.com/office/powerpoint/2010/main" val="2776030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15106"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15107" name="Rectangle 3" descr="Pink tissue paper"/>
          <p:cNvSpPr>
            <a:spLocks noGrp="1" noChangeArrowheads="1"/>
          </p:cNvSpPr>
          <p:nvPr>
            <p:ph type="body" idx="1"/>
          </p:nvPr>
        </p:nvSpPr>
        <p:spPr>
          <a:xfrm>
            <a:off x="2133600" y="2209800"/>
            <a:ext cx="7848600" cy="4267200"/>
          </a:xfrm>
          <a:blipFill dpi="0" rotWithShape="0">
            <a:blip r:embed="rId4" cstate="print"/>
            <a:srcRect/>
            <a:tile tx="0" ty="0" sx="100000" sy="100000" flip="none" algn="tl"/>
          </a:blipFill>
        </p:spPr>
        <p:txBody>
          <a:bodyPr/>
          <a:lstStyle/>
          <a:p>
            <a:pPr>
              <a:lnSpc>
                <a:spcPct val="90000"/>
              </a:lnSpc>
              <a:buFontTx/>
              <a:buChar char="o"/>
            </a:pPr>
            <a:r>
              <a:rPr lang="en-US" sz="4000">
                <a:solidFill>
                  <a:srgbClr val="666699"/>
                </a:solidFill>
                <a:effectLst>
                  <a:outerShdw blurRad="38100" dist="38100" dir="2700000" algn="tl">
                    <a:srgbClr val="000000"/>
                  </a:outerShdw>
                </a:effectLst>
              </a:rPr>
              <a:t>Christians drew members into their fellowship from every rank and race,  an affront to proper,  class-conscious Romans.  A former slave who had worked the mines actually became the bishop of Rome – Callistus in 217.</a:t>
            </a:r>
            <a:r>
              <a:rPr lang="en-US" sz="2800">
                <a:solidFill>
                  <a:srgbClr val="666699"/>
                </a:solidFill>
                <a:effectLst>
                  <a:outerShdw blurRad="38100" dist="38100" dir="2700000" algn="tl">
                    <a:srgbClr val="000000"/>
                  </a:outerShdw>
                </a:effectLst>
              </a:rPr>
              <a:t>  </a:t>
            </a:r>
            <a:endParaRPr lang="en-US" sz="2800" i="1">
              <a:solidFill>
                <a:srgbClr val="666699"/>
              </a:solidFill>
              <a:effectLst>
                <a:outerShdw blurRad="38100" dist="38100" dir="2700000" algn="tl">
                  <a:srgbClr val="000000"/>
                </a:outerShdw>
              </a:effectLst>
            </a:endParaRPr>
          </a:p>
        </p:txBody>
      </p:sp>
      <p:sp>
        <p:nvSpPr>
          <p:cNvPr id="4015108"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15109"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15110" name="WordArt 6"/>
          <p:cNvSpPr>
            <a:spLocks noChangeArrowheads="1" noChangeShapeType="1" noTextEdit="1"/>
          </p:cNvSpPr>
          <p:nvPr/>
        </p:nvSpPr>
        <p:spPr bwMode="auto">
          <a:xfrm>
            <a:off x="2667000" y="1676400"/>
            <a:ext cx="6781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Slave Makes Good!</a:t>
            </a:r>
          </a:p>
        </p:txBody>
      </p:sp>
    </p:spTree>
    <p:extLst>
      <p:ext uri="{BB962C8B-B14F-4D97-AF65-F5344CB8AC3E}">
        <p14:creationId xmlns:p14="http://schemas.microsoft.com/office/powerpoint/2010/main" val="119690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15108"/>
                                        </p:tgtEl>
                                        <p:attrNameLst>
                                          <p:attrName>style.visibility</p:attrName>
                                        </p:attrNameLst>
                                      </p:cBhvr>
                                      <p:to>
                                        <p:strVal val="visible"/>
                                      </p:to>
                                    </p:set>
                                    <p:anim calcmode="lin" valueType="num">
                                      <p:cBhvr>
                                        <p:cTn id="7" dur="5000" fill="hold"/>
                                        <p:tgtEl>
                                          <p:spTgt spid="4015108"/>
                                        </p:tgtEl>
                                        <p:attrNameLst>
                                          <p:attrName>ppt_w</p:attrName>
                                        </p:attrNameLst>
                                      </p:cBhvr>
                                      <p:tavLst>
                                        <p:tav tm="0" fmla="#ppt_w*sin(2.5*pi*$)">
                                          <p:val>
                                            <p:fltVal val="0"/>
                                          </p:val>
                                        </p:tav>
                                        <p:tav tm="100000">
                                          <p:val>
                                            <p:fltVal val="1"/>
                                          </p:val>
                                        </p:tav>
                                      </p:tavLst>
                                    </p:anim>
                                    <p:anim calcmode="lin" valueType="num">
                                      <p:cBhvr>
                                        <p:cTn id="8" dur="5000" fill="hold"/>
                                        <p:tgtEl>
                                          <p:spTgt spid="401510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15109"/>
                                        </p:tgtEl>
                                        <p:attrNameLst>
                                          <p:attrName>style.visibility</p:attrName>
                                        </p:attrNameLst>
                                      </p:cBhvr>
                                      <p:to>
                                        <p:strVal val="visible"/>
                                      </p:to>
                                    </p:set>
                                    <p:anim calcmode="lin" valueType="num">
                                      <p:cBhvr>
                                        <p:cTn id="13" dur="500" fill="hold"/>
                                        <p:tgtEl>
                                          <p:spTgt spid="4015109"/>
                                        </p:tgtEl>
                                        <p:attrNameLst>
                                          <p:attrName>ppt_w</p:attrName>
                                        </p:attrNameLst>
                                      </p:cBhvr>
                                      <p:tavLst>
                                        <p:tav tm="0">
                                          <p:val>
                                            <p:strVal val="4/3*#ppt_w"/>
                                          </p:val>
                                        </p:tav>
                                        <p:tav tm="100000">
                                          <p:val>
                                            <p:strVal val="#ppt_w"/>
                                          </p:val>
                                        </p:tav>
                                      </p:tavLst>
                                    </p:anim>
                                    <p:anim calcmode="lin" valueType="num">
                                      <p:cBhvr>
                                        <p:cTn id="14" dur="500" fill="hold"/>
                                        <p:tgtEl>
                                          <p:spTgt spid="4015109"/>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15106">
                                            <p:txEl>
                                              <p:pRg st="0" end="0"/>
                                            </p:txEl>
                                          </p:spTgt>
                                        </p:tgtEl>
                                        <p:attrNameLst>
                                          <p:attrName>style.visibility</p:attrName>
                                        </p:attrNameLst>
                                      </p:cBhvr>
                                      <p:to>
                                        <p:strVal val="visible"/>
                                      </p:to>
                                    </p:set>
                                    <p:anim calcmode="lin" valueType="num">
                                      <p:cBhvr additive="base">
                                        <p:cTn id="19" dur="300" fill="hold"/>
                                        <p:tgtEl>
                                          <p:spTgt spid="4015106">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1510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15110"/>
                                        </p:tgtEl>
                                        <p:attrNameLst>
                                          <p:attrName>style.visibility</p:attrName>
                                        </p:attrNameLst>
                                      </p:cBhvr>
                                      <p:to>
                                        <p:strVal val="visible"/>
                                      </p:to>
                                    </p:set>
                                    <p:anim calcmode="lin" valueType="num">
                                      <p:cBhvr>
                                        <p:cTn id="25" dur="500" fill="hold"/>
                                        <p:tgtEl>
                                          <p:spTgt spid="4015110"/>
                                        </p:tgtEl>
                                        <p:attrNameLst>
                                          <p:attrName>ppt_w</p:attrName>
                                        </p:attrNameLst>
                                      </p:cBhvr>
                                      <p:tavLst>
                                        <p:tav tm="0">
                                          <p:val>
                                            <p:fltVal val="0"/>
                                          </p:val>
                                        </p:tav>
                                        <p:tav tm="100000">
                                          <p:val>
                                            <p:strVal val="#ppt_w"/>
                                          </p:val>
                                        </p:tav>
                                      </p:tavLst>
                                    </p:anim>
                                    <p:anim calcmode="lin" valueType="num">
                                      <p:cBhvr>
                                        <p:cTn id="26" dur="500" fill="hold"/>
                                        <p:tgtEl>
                                          <p:spTgt spid="4015110"/>
                                        </p:tgtEl>
                                        <p:attrNameLst>
                                          <p:attrName>ppt_h</p:attrName>
                                        </p:attrNameLst>
                                      </p:cBhvr>
                                      <p:tavLst>
                                        <p:tav tm="0">
                                          <p:val>
                                            <p:fltVal val="0"/>
                                          </p:val>
                                        </p:tav>
                                        <p:tav tm="100000">
                                          <p:val>
                                            <p:strVal val="#ppt_h"/>
                                          </p:val>
                                        </p:tav>
                                      </p:tavLst>
                                    </p:anim>
                                    <p:anim calcmode="lin" valueType="num">
                                      <p:cBhvr>
                                        <p:cTn id="27" dur="500" fill="hold"/>
                                        <p:tgtEl>
                                          <p:spTgt spid="4015110"/>
                                        </p:tgtEl>
                                        <p:attrNameLst>
                                          <p:attrName>ppt_x</p:attrName>
                                        </p:attrNameLst>
                                      </p:cBhvr>
                                      <p:tavLst>
                                        <p:tav tm="0">
                                          <p:val>
                                            <p:fltVal val="0.5"/>
                                          </p:val>
                                        </p:tav>
                                        <p:tav tm="100000">
                                          <p:val>
                                            <p:strVal val="#ppt_x"/>
                                          </p:val>
                                        </p:tav>
                                      </p:tavLst>
                                    </p:anim>
                                    <p:anim calcmode="lin" valueType="num">
                                      <p:cBhvr>
                                        <p:cTn id="28" dur="500" fill="hold"/>
                                        <p:tgtEl>
                                          <p:spTgt spid="4015110"/>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15107">
                                            <p:txEl>
                                              <p:pRg st="0" end="0"/>
                                            </p:txEl>
                                          </p:spTgt>
                                        </p:tgtEl>
                                        <p:attrNameLst>
                                          <p:attrName>style.visibility</p:attrName>
                                        </p:attrNameLst>
                                      </p:cBhvr>
                                      <p:to>
                                        <p:strVal val="visible"/>
                                      </p:to>
                                    </p:set>
                                    <p:animEffect transition="in" filter="box(out)">
                                      <p:cBhvr>
                                        <p:cTn id="33" dur="500"/>
                                        <p:tgtEl>
                                          <p:spTgt spid="40151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5106" grpId="0" build="p" autoUpdateAnimBg="0"/>
      <p:bldP spid="4015107" grpId="0" build="p" autoUpdateAnimBg="0"/>
      <p:bldP spid="4015108" grpId="0" animBg="1"/>
      <p:bldP spid="4015109" grpId="0" animBg="1"/>
      <p:bldP spid="4015110"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07618"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Slave Preachers @Post-Constantine</a:t>
            </a:r>
          </a:p>
        </p:txBody>
      </p:sp>
      <p:sp>
        <p:nvSpPr>
          <p:cNvPr id="4207619" name="Rectangle 3"/>
          <p:cNvSpPr>
            <a:spLocks noGrp="1" noChangeArrowheads="1"/>
          </p:cNvSpPr>
          <p:nvPr>
            <p:ph type="body" idx="1"/>
          </p:nvPr>
        </p:nvSpPr>
        <p:spPr>
          <a:xfrm>
            <a:off x="2209800" y="1600200"/>
            <a:ext cx="7772400" cy="4800600"/>
          </a:xfrm>
          <a:solidFill>
            <a:srgbClr val="000000"/>
          </a:solidFill>
        </p:spPr>
        <p:txBody>
          <a:bodyPr/>
          <a:lstStyle/>
          <a:p>
            <a:pPr>
              <a:lnSpc>
                <a:spcPct val="90000"/>
              </a:lnSpc>
              <a:buFont typeface="Wingdings" pitchFamily="2" charset="2"/>
              <a:buChar char="Ø"/>
            </a:pPr>
            <a:r>
              <a:rPr lang="en-US">
                <a:solidFill>
                  <a:srgbClr val="FFFFFF"/>
                </a:solidFill>
                <a:effectLst>
                  <a:outerShdw blurRad="38100" dist="38100" dir="2700000" algn="tl">
                    <a:srgbClr val="808080"/>
                  </a:outerShdw>
                </a:effectLst>
              </a:rPr>
              <a:t>  </a:t>
            </a:r>
            <a:r>
              <a:rPr lang="en-US" i="1">
                <a:solidFill>
                  <a:srgbClr val="FFFFFF"/>
                </a:solidFill>
                <a:effectLst>
                  <a:outerShdw blurRad="38100" dist="38100" dir="2700000" algn="tl">
                    <a:srgbClr val="808080"/>
                  </a:outerShdw>
                </a:effectLst>
              </a:rPr>
              <a:t>What was the standard church practice in 400 A.D. regarding ordination of slaves?</a:t>
            </a:r>
          </a:p>
          <a:p>
            <a:pPr>
              <a:lnSpc>
                <a:spcPct val="90000"/>
              </a:lnSpc>
              <a:buFont typeface="Wingdings" pitchFamily="2" charset="2"/>
              <a:buChar char="q"/>
            </a:pPr>
            <a:r>
              <a:rPr lang="en-US" sz="3600" b="1">
                <a:solidFill>
                  <a:srgbClr val="FFFFFF"/>
                </a:solidFill>
              </a:rPr>
              <a:t>  It Was Forbidden!</a:t>
            </a:r>
          </a:p>
          <a:p>
            <a:pPr>
              <a:lnSpc>
                <a:spcPct val="90000"/>
              </a:lnSpc>
              <a:buFont typeface="Wingdings" pitchFamily="2" charset="2"/>
              <a:buChar char="q"/>
            </a:pPr>
            <a:r>
              <a:rPr lang="en-US" sz="3600" b="1">
                <a:solidFill>
                  <a:srgbClr val="FFFFFF"/>
                </a:solidFill>
              </a:rPr>
              <a:t>  Theoretically,  it was permissible;  practically, slaves weren’t expedient   </a:t>
            </a:r>
          </a:p>
          <a:p>
            <a:pPr>
              <a:lnSpc>
                <a:spcPct val="90000"/>
              </a:lnSpc>
              <a:buFont typeface="Wingdings" pitchFamily="2" charset="2"/>
              <a:buChar char="q"/>
            </a:pPr>
            <a:r>
              <a:rPr lang="en-US" sz="3600" b="1">
                <a:solidFill>
                  <a:srgbClr val="FFFFFF"/>
                </a:solidFill>
              </a:rPr>
              <a:t>  If an owner didn’t want his slave ordained,  the church ordained him anyway and provided compensation</a:t>
            </a:r>
          </a:p>
          <a:p>
            <a:pPr>
              <a:lnSpc>
                <a:spcPct val="90000"/>
              </a:lnSpc>
              <a:buFont typeface="Wingdings" pitchFamily="2" charset="2"/>
              <a:buChar char="q"/>
            </a:pPr>
            <a:r>
              <a:rPr lang="en-US" sz="3600" b="1">
                <a:solidFill>
                  <a:srgbClr val="FFFFFF"/>
                </a:solidFill>
              </a:rPr>
              <a:t>  The Owner Could Prevent! </a:t>
            </a:r>
            <a:endParaRPr lang="en-US" sz="3600">
              <a:solidFill>
                <a:srgbClr val="FFFFFF"/>
              </a:solidFill>
            </a:endParaRPr>
          </a:p>
        </p:txBody>
      </p:sp>
      <p:sp>
        <p:nvSpPr>
          <p:cNvPr id="4207620" name="WordArt 4"/>
          <p:cNvSpPr>
            <a:spLocks noChangeArrowheads="1" noChangeShapeType="1" noTextEdit="1"/>
          </p:cNvSpPr>
          <p:nvPr/>
        </p:nvSpPr>
        <p:spPr bwMode="auto">
          <a:xfrm rot="5400000">
            <a:off x="2286000" y="4191000"/>
            <a:ext cx="457200" cy="762000"/>
          </a:xfrm>
          <a:prstGeom prst="rect">
            <a:avLst/>
          </a:prstGeom>
        </p:spPr>
        <p:txBody>
          <a:bodyPr vert="wordArtVert" wrap="none" fromWordArt="1">
            <a:prstTxWarp prst="textWave4">
              <a:avLst>
                <a:gd name="adj1" fmla="val 13005"/>
                <a:gd name="adj2" fmla="val 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uLnTx/>
                <a:uFillTx/>
                <a:latin typeface="Arial Black"/>
                <a:ea typeface="+mn-ea"/>
                <a:cs typeface="+mn-cs"/>
              </a:rPr>
              <a:t>x</a:t>
            </a:r>
          </a:p>
        </p:txBody>
      </p:sp>
    </p:spTree>
    <p:extLst>
      <p:ext uri="{BB962C8B-B14F-4D97-AF65-F5344CB8AC3E}">
        <p14:creationId xmlns:p14="http://schemas.microsoft.com/office/powerpoint/2010/main" val="285385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07618">
                                            <p:txEl>
                                              <p:pRg st="0" end="0"/>
                                            </p:txEl>
                                          </p:spTgt>
                                        </p:tgtEl>
                                        <p:attrNameLst>
                                          <p:attrName>style.visibility</p:attrName>
                                        </p:attrNameLst>
                                      </p:cBhvr>
                                      <p:to>
                                        <p:strVal val="visible"/>
                                      </p:to>
                                    </p:set>
                                    <p:anim calcmode="lin" valueType="num">
                                      <p:cBhvr additive="base">
                                        <p:cTn id="7" dur="300" fill="hold"/>
                                        <p:tgtEl>
                                          <p:spTgt spid="420761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0761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07619">
                                            <p:txEl>
                                              <p:pRg st="0" end="0"/>
                                            </p:txEl>
                                          </p:spTgt>
                                        </p:tgtEl>
                                        <p:attrNameLst>
                                          <p:attrName>style.visibility</p:attrName>
                                        </p:attrNameLst>
                                      </p:cBhvr>
                                      <p:to>
                                        <p:strVal val="visible"/>
                                      </p:to>
                                    </p:set>
                                    <p:animEffect transition="in" filter="barn(outHorizontal)">
                                      <p:cBhvr>
                                        <p:cTn id="13" dur="500"/>
                                        <p:tgtEl>
                                          <p:spTgt spid="42076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07619">
                                            <p:txEl>
                                              <p:pRg st="1" end="1"/>
                                            </p:txEl>
                                          </p:spTgt>
                                        </p:tgtEl>
                                        <p:attrNameLst>
                                          <p:attrName>style.visibility</p:attrName>
                                        </p:attrNameLst>
                                      </p:cBhvr>
                                      <p:to>
                                        <p:strVal val="visible"/>
                                      </p:to>
                                    </p:set>
                                    <p:animEffect transition="in" filter="barn(outHorizontal)">
                                      <p:cBhvr>
                                        <p:cTn id="18" dur="500"/>
                                        <p:tgtEl>
                                          <p:spTgt spid="42076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07619">
                                            <p:txEl>
                                              <p:pRg st="2" end="2"/>
                                            </p:txEl>
                                          </p:spTgt>
                                        </p:tgtEl>
                                        <p:attrNameLst>
                                          <p:attrName>style.visibility</p:attrName>
                                        </p:attrNameLst>
                                      </p:cBhvr>
                                      <p:to>
                                        <p:strVal val="visible"/>
                                      </p:to>
                                    </p:set>
                                    <p:animEffect transition="in" filter="barn(outHorizontal)">
                                      <p:cBhvr>
                                        <p:cTn id="23" dur="500"/>
                                        <p:tgtEl>
                                          <p:spTgt spid="42076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07619">
                                            <p:txEl>
                                              <p:pRg st="3" end="3"/>
                                            </p:txEl>
                                          </p:spTgt>
                                        </p:tgtEl>
                                        <p:attrNameLst>
                                          <p:attrName>style.visibility</p:attrName>
                                        </p:attrNameLst>
                                      </p:cBhvr>
                                      <p:to>
                                        <p:strVal val="visible"/>
                                      </p:to>
                                    </p:set>
                                    <p:animEffect transition="in" filter="barn(outHorizontal)">
                                      <p:cBhvr>
                                        <p:cTn id="28" dur="500"/>
                                        <p:tgtEl>
                                          <p:spTgt spid="420761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07619">
                                            <p:txEl>
                                              <p:pRg st="4" end="4"/>
                                            </p:txEl>
                                          </p:spTgt>
                                        </p:tgtEl>
                                        <p:attrNameLst>
                                          <p:attrName>style.visibility</p:attrName>
                                        </p:attrNameLst>
                                      </p:cBhvr>
                                      <p:to>
                                        <p:strVal val="visible"/>
                                      </p:to>
                                    </p:set>
                                    <p:animEffect transition="in" filter="barn(outHorizontal)">
                                      <p:cBhvr>
                                        <p:cTn id="33" dur="500"/>
                                        <p:tgtEl>
                                          <p:spTgt spid="420761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207620"/>
                                        </p:tgtEl>
                                        <p:attrNameLst>
                                          <p:attrName>style.visibility</p:attrName>
                                        </p:attrNameLst>
                                      </p:cBhvr>
                                      <p:to>
                                        <p:strVal val="visible"/>
                                      </p:to>
                                    </p:set>
                                    <p:anim calcmode="lin" valueType="num">
                                      <p:cBhvr>
                                        <p:cTn id="38" dur="500" fill="hold"/>
                                        <p:tgtEl>
                                          <p:spTgt spid="4207620"/>
                                        </p:tgtEl>
                                        <p:attrNameLst>
                                          <p:attrName>ppt_w</p:attrName>
                                        </p:attrNameLst>
                                      </p:cBhvr>
                                      <p:tavLst>
                                        <p:tav tm="0">
                                          <p:val>
                                            <p:strVal val="4*#ppt_w"/>
                                          </p:val>
                                        </p:tav>
                                        <p:tav tm="100000">
                                          <p:val>
                                            <p:strVal val="#ppt_w"/>
                                          </p:val>
                                        </p:tav>
                                      </p:tavLst>
                                    </p:anim>
                                    <p:anim calcmode="lin" valueType="num">
                                      <p:cBhvr>
                                        <p:cTn id="39" dur="500" fill="hold"/>
                                        <p:tgtEl>
                                          <p:spTgt spid="420762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7618" grpId="0" build="p" autoUpdateAnimBg="0"/>
      <p:bldP spid="4207619" grpId="0" build="p" autoUpdateAnimBg="0"/>
      <p:bldP spid="42076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168386" name="WordArt 2" descr="Paper bag"/>
          <p:cNvSpPr>
            <a:spLocks noChangeArrowheads="1" noChangeShapeType="1" noTextEdit="1"/>
          </p:cNvSpPr>
          <p:nvPr/>
        </p:nvSpPr>
        <p:spPr bwMode="auto">
          <a:xfrm>
            <a:off x="1905000" y="685800"/>
            <a:ext cx="7239000" cy="480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“Slavery is an institution of the law of nations,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by which one man is made the property of another,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CONTRARY TO NATURAL RIGHT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   ~  The Justinian Code, 535 A.D. </a:t>
            </a:r>
          </a:p>
        </p:txBody>
      </p:sp>
      <p:pic>
        <p:nvPicPr>
          <p:cNvPr id="1168387" name="Picture 3" descr="C:\Documents and Settings\Owner\My Documents\Educational Illustrations\stomp3ti.gif"/>
          <p:cNvPicPr>
            <a:picLocks noChangeAspect="1" noChangeArrowheads="1"/>
          </p:cNvPicPr>
          <p:nvPr/>
        </p:nvPicPr>
        <p:blipFill>
          <a:blip r:embed="rId5" cstate="print"/>
          <a:srcRect/>
          <a:stretch>
            <a:fillRect/>
          </a:stretch>
        </p:blipFill>
        <p:spPr bwMode="auto">
          <a:xfrm>
            <a:off x="9022913" y="5410201"/>
            <a:ext cx="1681048" cy="1470917"/>
          </a:xfrm>
          <a:prstGeom prst="rect">
            <a:avLst/>
          </a:prstGeom>
          <a:noFill/>
        </p:spPr>
      </p:pic>
    </p:spTree>
    <p:extLst>
      <p:ext uri="{BB962C8B-B14F-4D97-AF65-F5344CB8AC3E}">
        <p14:creationId xmlns:p14="http://schemas.microsoft.com/office/powerpoint/2010/main" val="3732909142"/>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WordArt 3"/>
          <p:cNvSpPr>
            <a:spLocks noChangeArrowheads="1" noChangeShapeType="1" noTextEdit="1"/>
          </p:cNvSpPr>
          <p:nvPr/>
        </p:nvSpPr>
        <p:spPr bwMode="auto">
          <a:xfrm>
            <a:off x="4953001" y="304802"/>
            <a:ext cx="5333999" cy="1219199"/>
          </a:xfrm>
          <a:prstGeom prst="rect">
            <a:avLst/>
          </a:prstGeom>
        </p:spPr>
        <p:txBody>
          <a:bodyPr wrap="none" fromWordArt="1">
            <a:prstTxWarp prst="textSlantUp">
              <a:avLst>
                <a:gd name="adj" fmla="val 32056"/>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800080"/>
                  </a:solidFill>
                  <a:round/>
                  <a:headEnd/>
                  <a:tailEnd/>
                </a:ln>
                <a:solidFill>
                  <a:srgbClr val="FFFF99"/>
                </a:solidFill>
                <a:effectLst>
                  <a:outerShdw dist="53882" dir="2700000" algn="ctr" rotWithShape="0">
                    <a:srgbClr val="9999FF"/>
                  </a:outerShdw>
                </a:effectLst>
                <a:uLnTx/>
                <a:uFillTx/>
                <a:latin typeface="Impact"/>
                <a:ea typeface="ＭＳ Ｐゴシック"/>
              </a:rPr>
              <a:t>Hope</a:t>
            </a:r>
          </a:p>
        </p:txBody>
      </p:sp>
      <p:sp>
        <p:nvSpPr>
          <p:cNvPr id="3" name="WordArt 3"/>
          <p:cNvSpPr>
            <a:spLocks noChangeArrowheads="1" noChangeShapeType="1" noTextEdit="1"/>
          </p:cNvSpPr>
          <p:nvPr/>
        </p:nvSpPr>
        <p:spPr bwMode="auto">
          <a:xfrm>
            <a:off x="5029200" y="1295400"/>
            <a:ext cx="5257800" cy="3048000"/>
          </a:xfrm>
          <a:prstGeom prst="rect">
            <a:avLst/>
          </a:prstGeom>
        </p:spPr>
        <p:txBody>
          <a:bodyPr wrap="none" fromWordArt="1">
            <a:prstTxWarp prst="textSlantUp">
              <a:avLst>
                <a:gd name="adj" fmla="val 32056"/>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800080"/>
                  </a:solidFill>
                  <a:round/>
                  <a:headEnd/>
                  <a:tailEnd/>
                </a:ln>
                <a:solidFill>
                  <a:srgbClr val="FFFF99"/>
                </a:solidFill>
                <a:effectLst>
                  <a:outerShdw dist="53882" dir="2700000" algn="ctr" rotWithShape="0">
                    <a:srgbClr val="9999FF"/>
                  </a:outerShdw>
                </a:effectLst>
                <a:uLnTx/>
                <a:uFillTx/>
                <a:latin typeface="Impact"/>
                <a:ea typeface="ＭＳ Ｐゴシック"/>
              </a:rPr>
              <a:t>Hope has two beautiful daughters: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800080"/>
                  </a:solidFill>
                  <a:round/>
                  <a:headEnd/>
                  <a:tailEnd/>
                </a:ln>
                <a:solidFill>
                  <a:srgbClr val="FFFF99"/>
                </a:solidFill>
                <a:effectLst>
                  <a:outerShdw dist="53882" dir="2700000" algn="ctr" rotWithShape="0">
                    <a:srgbClr val="9999FF"/>
                  </a:outerShdw>
                </a:effectLst>
                <a:uLnTx/>
                <a:uFillTx/>
                <a:latin typeface="Impact"/>
                <a:ea typeface="ＭＳ Ｐゴシック"/>
              </a:rPr>
              <a:t>Their names are anger and courage.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800080"/>
                  </a:solidFill>
                  <a:round/>
                  <a:headEnd/>
                  <a:tailEnd/>
                </a:ln>
                <a:solidFill>
                  <a:srgbClr val="FFFF99"/>
                </a:solidFill>
                <a:effectLst>
                  <a:outerShdw dist="53882" dir="2700000" algn="ctr" rotWithShape="0">
                    <a:srgbClr val="9999FF"/>
                  </a:outerShdw>
                </a:effectLst>
                <a:uLnTx/>
                <a:uFillTx/>
                <a:latin typeface="Impact"/>
                <a:ea typeface="ＭＳ Ｐゴシック"/>
              </a:rPr>
              <a:t>Anger that things are the way they are.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800080"/>
                  </a:solidFill>
                  <a:round/>
                  <a:headEnd/>
                  <a:tailEnd/>
                </a:ln>
                <a:solidFill>
                  <a:srgbClr val="FFFF99"/>
                </a:solidFill>
                <a:effectLst>
                  <a:outerShdw dist="53882" dir="2700000" algn="ctr" rotWithShape="0">
                    <a:srgbClr val="9999FF"/>
                  </a:outerShdw>
                </a:effectLst>
                <a:uLnTx/>
                <a:uFillTx/>
                <a:latin typeface="Impact"/>
                <a:ea typeface="ＭＳ Ｐゴシック"/>
              </a:rPr>
              <a:t>Courage to make them the way they ought to be.</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solidFill>
                  <a:srgbClr val="800080"/>
                </a:solidFill>
                <a:round/>
                <a:headEnd/>
                <a:tailEnd/>
              </a:ln>
              <a:solidFill>
                <a:srgbClr val="FFFF99"/>
              </a:solidFill>
              <a:effectLst>
                <a:outerShdw dist="53882" dir="2700000" algn="ctr" rotWithShape="0">
                  <a:srgbClr val="9999FF"/>
                </a:outerShdw>
              </a:effectLst>
              <a:uLnTx/>
              <a:uFillTx/>
              <a:latin typeface="Impact"/>
              <a:ea typeface="ＭＳ Ｐゴシック"/>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800080"/>
                  </a:solidFill>
                  <a:round/>
                  <a:headEnd/>
                  <a:tailEnd/>
                </a:ln>
                <a:solidFill>
                  <a:srgbClr val="FFFF99"/>
                </a:solidFill>
                <a:effectLst>
                  <a:outerShdw dist="53882" dir="2700000" algn="ctr" rotWithShape="0">
                    <a:srgbClr val="9999FF"/>
                  </a:outerShdw>
                </a:effectLst>
                <a:uLnTx/>
                <a:uFillTx/>
                <a:latin typeface="Impact"/>
                <a:ea typeface="ＭＳ Ｐゴシック"/>
              </a:rPr>
              <a:t>* Augustine of Hippo</a:t>
            </a:r>
          </a:p>
        </p:txBody>
      </p:sp>
    </p:spTree>
    <p:extLst>
      <p:ext uri="{BB962C8B-B14F-4D97-AF65-F5344CB8AC3E}">
        <p14:creationId xmlns:p14="http://schemas.microsoft.com/office/powerpoint/2010/main" val="168576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402626" name="Rectangle 2"/>
          <p:cNvSpPr>
            <a:spLocks noGrp="1" noChangeArrowheads="1"/>
          </p:cNvSpPr>
          <p:nvPr>
            <p:ph type="body" idx="1"/>
          </p:nvPr>
        </p:nvSpPr>
        <p:spPr>
          <a:xfrm>
            <a:off x="2362200" y="1066800"/>
            <a:ext cx="7391400"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2627"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2628"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2629" name="Object 5"/>
          <p:cNvGraphicFramePr>
            <a:graphicFrameLocks noChangeAspect="1"/>
          </p:cNvGraphicFramePr>
          <p:nvPr/>
        </p:nvGraphicFramePr>
        <p:xfrm>
          <a:off x="1206631" y="838200"/>
          <a:ext cx="9813303" cy="5181600"/>
        </p:xfrm>
        <a:graphic>
          <a:graphicData uri="http://schemas.openxmlformats.org/presentationml/2006/ole">
            <mc:AlternateContent xmlns:mc="http://schemas.openxmlformats.org/markup-compatibility/2006">
              <mc:Choice xmlns:v="urn:schemas-microsoft-com:vml" Requires="v">
                <p:oleObj spid="_x0000_s4119" name="Slide" r:id="rId5" imgW="4572000" imgH="3429000" progId="PowerPoint.Slide.8">
                  <p:embed/>
                </p:oleObj>
              </mc:Choice>
              <mc:Fallback>
                <p:oleObj name="Slide" r:id="rId5" imgW="4572000" imgH="3429000" progId="PowerPoint.Slide.8">
                  <p:embed/>
                  <p:pic>
                    <p:nvPicPr>
                      <p:cNvPr id="5402629"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6631" y="838200"/>
                        <a:ext cx="9813303" cy="5181600"/>
                      </a:xfrm>
                      <a:prstGeom prst="rect">
                        <a:avLst/>
                      </a:prstGeom>
                      <a:noFill/>
                      <a:ln>
                        <a:noFill/>
                      </a:ln>
                      <a:effectLst/>
                    </p:spPr>
                  </p:pic>
                </p:oleObj>
              </mc:Fallback>
            </mc:AlternateContent>
          </a:graphicData>
        </a:graphic>
      </p:graphicFrame>
      <p:sp>
        <p:nvSpPr>
          <p:cNvPr id="5402630" name="WordArt 6"/>
          <p:cNvSpPr>
            <a:spLocks noChangeArrowheads="1" noChangeShapeType="1" noTextEdit="1"/>
          </p:cNvSpPr>
          <p:nvPr/>
        </p:nvSpPr>
        <p:spPr bwMode="auto">
          <a:xfrm>
            <a:off x="3043239" y="2895600"/>
            <a:ext cx="6105525" cy="6096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 Augustine On Slavery -</a:t>
            </a:r>
          </a:p>
        </p:txBody>
      </p:sp>
      <p:sp>
        <p:nvSpPr>
          <p:cNvPr id="5402631" name="WordArt 7"/>
          <p:cNvSpPr>
            <a:spLocks noChangeArrowheads="1" noChangeShapeType="1" noTextEdit="1"/>
          </p:cNvSpPr>
          <p:nvPr/>
        </p:nvSpPr>
        <p:spPr bwMode="auto">
          <a:xfrm>
            <a:off x="3300414" y="1066800"/>
            <a:ext cx="5591175" cy="1524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48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"The first cause of slavery is sin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48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that one man should be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48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put in bonds by another;</a:t>
            </a:r>
          </a:p>
        </p:txBody>
      </p:sp>
      <p:sp>
        <p:nvSpPr>
          <p:cNvPr id="5402632" name="WordArt 8"/>
          <p:cNvSpPr>
            <a:spLocks noChangeArrowheads="1" noChangeShapeType="1" noTextEdit="1"/>
          </p:cNvSpPr>
          <p:nvPr/>
        </p:nvSpPr>
        <p:spPr bwMode="auto">
          <a:xfrm>
            <a:off x="3319464" y="3810000"/>
            <a:ext cx="5553075" cy="17526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and this happens only by the judgment of God,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IN WHOSE EYES IT IS NO CRIME!"</a:t>
            </a:r>
          </a:p>
        </p:txBody>
      </p:sp>
    </p:spTree>
    <p:extLst>
      <p:ext uri="{BB962C8B-B14F-4D97-AF65-F5344CB8AC3E}">
        <p14:creationId xmlns:p14="http://schemas.microsoft.com/office/powerpoint/2010/main" val="272158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402630"/>
                                        </p:tgtEl>
                                        <p:attrNameLst>
                                          <p:attrName>style.visibility</p:attrName>
                                        </p:attrNameLst>
                                      </p:cBhvr>
                                      <p:to>
                                        <p:strVal val="visible"/>
                                      </p:to>
                                    </p:set>
                                    <p:anim calcmode="lin" valueType="num">
                                      <p:cBhvr>
                                        <p:cTn id="7" dur="500" fill="hold"/>
                                        <p:tgtEl>
                                          <p:spTgt spid="5402630"/>
                                        </p:tgtEl>
                                        <p:attrNameLst>
                                          <p:attrName>ppt_w</p:attrName>
                                        </p:attrNameLst>
                                      </p:cBhvr>
                                      <p:tavLst>
                                        <p:tav tm="0">
                                          <p:val>
                                            <p:fltVal val="0"/>
                                          </p:val>
                                        </p:tav>
                                        <p:tav tm="100000">
                                          <p:val>
                                            <p:strVal val="#ppt_w"/>
                                          </p:val>
                                        </p:tav>
                                      </p:tavLst>
                                    </p:anim>
                                    <p:anim calcmode="lin" valueType="num">
                                      <p:cBhvr>
                                        <p:cTn id="8" dur="500" fill="hold"/>
                                        <p:tgtEl>
                                          <p:spTgt spid="540263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402631"/>
                                        </p:tgtEl>
                                        <p:attrNameLst>
                                          <p:attrName>style.visibility</p:attrName>
                                        </p:attrNameLst>
                                      </p:cBhvr>
                                      <p:to>
                                        <p:strVal val="visible"/>
                                      </p:to>
                                    </p:set>
                                    <p:anim calcmode="lin" valueType="num">
                                      <p:cBhvr>
                                        <p:cTn id="13" dur="500" fill="hold"/>
                                        <p:tgtEl>
                                          <p:spTgt spid="5402631"/>
                                        </p:tgtEl>
                                        <p:attrNameLst>
                                          <p:attrName>ppt_w</p:attrName>
                                        </p:attrNameLst>
                                      </p:cBhvr>
                                      <p:tavLst>
                                        <p:tav tm="0">
                                          <p:val>
                                            <p:fltVal val="0"/>
                                          </p:val>
                                        </p:tav>
                                        <p:tav tm="100000">
                                          <p:val>
                                            <p:strVal val="#ppt_w"/>
                                          </p:val>
                                        </p:tav>
                                      </p:tavLst>
                                    </p:anim>
                                    <p:anim calcmode="lin" valueType="num">
                                      <p:cBhvr>
                                        <p:cTn id="14" dur="500" fill="hold"/>
                                        <p:tgtEl>
                                          <p:spTgt spid="5402631"/>
                                        </p:tgtEl>
                                        <p:attrNameLst>
                                          <p:attrName>ppt_h</p:attrName>
                                        </p:attrNameLst>
                                      </p:cBhvr>
                                      <p:tavLst>
                                        <p:tav tm="0">
                                          <p:val>
                                            <p:fltVal val="0"/>
                                          </p:val>
                                        </p:tav>
                                        <p:tav tm="100000">
                                          <p:val>
                                            <p:strVal val="#ppt_h"/>
                                          </p:val>
                                        </p:tav>
                                      </p:tavLst>
                                    </p:anim>
                                    <p:anim calcmode="lin" valueType="num">
                                      <p:cBhvr>
                                        <p:cTn id="15" dur="500" fill="hold"/>
                                        <p:tgtEl>
                                          <p:spTgt spid="5402631"/>
                                        </p:tgtEl>
                                        <p:attrNameLst>
                                          <p:attrName>ppt_x</p:attrName>
                                        </p:attrNameLst>
                                      </p:cBhvr>
                                      <p:tavLst>
                                        <p:tav tm="0">
                                          <p:val>
                                            <p:fltVal val="0.5"/>
                                          </p:val>
                                        </p:tav>
                                        <p:tav tm="100000">
                                          <p:val>
                                            <p:strVal val="#ppt_x"/>
                                          </p:val>
                                        </p:tav>
                                      </p:tavLst>
                                    </p:anim>
                                    <p:anim calcmode="lin" valueType="num">
                                      <p:cBhvr>
                                        <p:cTn id="16" dur="500" fill="hold"/>
                                        <p:tgtEl>
                                          <p:spTgt spid="5402631"/>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5402632"/>
                                        </p:tgtEl>
                                        <p:attrNameLst>
                                          <p:attrName>style.visibility</p:attrName>
                                        </p:attrNameLst>
                                      </p:cBhvr>
                                      <p:to>
                                        <p:strVal val="visible"/>
                                      </p:to>
                                    </p:set>
                                    <p:anim calcmode="lin" valueType="num">
                                      <p:cBhvr>
                                        <p:cTn id="21" dur="500" fill="hold"/>
                                        <p:tgtEl>
                                          <p:spTgt spid="5402632"/>
                                        </p:tgtEl>
                                        <p:attrNameLst>
                                          <p:attrName>ppt_w</p:attrName>
                                        </p:attrNameLst>
                                      </p:cBhvr>
                                      <p:tavLst>
                                        <p:tav tm="0">
                                          <p:val>
                                            <p:fltVal val="0"/>
                                          </p:val>
                                        </p:tav>
                                        <p:tav tm="100000">
                                          <p:val>
                                            <p:strVal val="#ppt_w"/>
                                          </p:val>
                                        </p:tav>
                                      </p:tavLst>
                                    </p:anim>
                                    <p:anim calcmode="lin" valueType="num">
                                      <p:cBhvr>
                                        <p:cTn id="22" dur="500" fill="hold"/>
                                        <p:tgtEl>
                                          <p:spTgt spid="5402632"/>
                                        </p:tgtEl>
                                        <p:attrNameLst>
                                          <p:attrName>ppt_h</p:attrName>
                                        </p:attrNameLst>
                                      </p:cBhvr>
                                      <p:tavLst>
                                        <p:tav tm="0">
                                          <p:val>
                                            <p:fltVal val="0"/>
                                          </p:val>
                                        </p:tav>
                                        <p:tav tm="100000">
                                          <p:val>
                                            <p:strVal val="#ppt_h"/>
                                          </p:val>
                                        </p:tav>
                                      </p:tavLst>
                                    </p:anim>
                                    <p:anim calcmode="lin" valueType="num">
                                      <p:cBhvr>
                                        <p:cTn id="23" dur="500" fill="hold"/>
                                        <p:tgtEl>
                                          <p:spTgt spid="5402632"/>
                                        </p:tgtEl>
                                        <p:attrNameLst>
                                          <p:attrName>ppt_x</p:attrName>
                                        </p:attrNameLst>
                                      </p:cBhvr>
                                      <p:tavLst>
                                        <p:tav tm="0">
                                          <p:val>
                                            <p:fltVal val="0.5"/>
                                          </p:val>
                                        </p:tav>
                                        <p:tav tm="100000">
                                          <p:val>
                                            <p:strVal val="#ppt_x"/>
                                          </p:val>
                                        </p:tav>
                                      </p:tavLst>
                                    </p:anim>
                                    <p:anim calcmode="lin" valueType="num">
                                      <p:cBhvr>
                                        <p:cTn id="24" dur="500" fill="hold"/>
                                        <p:tgtEl>
                                          <p:spTgt spid="54026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2630" grpId="0" animBg="1"/>
      <p:bldP spid="5402631" grpId="0" animBg="1"/>
      <p:bldP spid="540263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6370" name="Picture 2" descr="I:\DEPTCOMM\Zamcomm\Jody\ChartsEPS\84 copy.jpg"/>
          <p:cNvPicPr>
            <a:picLocks noChangeAspect="1" noChangeArrowheads="1"/>
          </p:cNvPicPr>
          <p:nvPr/>
        </p:nvPicPr>
        <p:blipFill>
          <a:blip r:embed="rId4" cstate="print"/>
          <a:srcRect/>
          <a:stretch>
            <a:fillRect/>
          </a:stretch>
        </p:blipFill>
        <p:spPr bwMode="auto">
          <a:xfrm>
            <a:off x="2674939" y="0"/>
            <a:ext cx="6840537" cy="6858000"/>
          </a:xfrm>
          <a:prstGeom prst="rect">
            <a:avLst/>
          </a:prstGeom>
          <a:noFill/>
        </p:spPr>
      </p:pic>
      <p:graphicFrame>
        <p:nvGraphicFramePr>
          <p:cNvPr id="5306371" name="Object 3"/>
          <p:cNvGraphicFramePr>
            <a:graphicFrameLocks noChangeAspect="1"/>
          </p:cNvGraphicFramePr>
          <p:nvPr/>
        </p:nvGraphicFramePr>
        <p:xfrm>
          <a:off x="0" y="0"/>
          <a:ext cx="12122870" cy="6858000"/>
        </p:xfrm>
        <a:graphic>
          <a:graphicData uri="http://schemas.openxmlformats.org/presentationml/2006/ole">
            <mc:AlternateContent xmlns:mc="http://schemas.openxmlformats.org/markup-compatibility/2006">
              <mc:Choice xmlns:v="urn:schemas-microsoft-com:vml" Requires="v">
                <p:oleObj spid="_x0000_s2095" name="Slide" r:id="rId5" imgW="4572000" imgH="3429000" progId="PowerPoint.Slide.8">
                  <p:embed/>
                </p:oleObj>
              </mc:Choice>
              <mc:Fallback>
                <p:oleObj name="Slide" r:id="rId5" imgW="4572000" imgH="3429000" progId="PowerPoint.Slide.8">
                  <p:embed/>
                  <p:pic>
                    <p:nvPicPr>
                      <p:cNvPr id="530637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22870" cy="6858000"/>
                      </a:xfrm>
                      <a:prstGeom prst="rect">
                        <a:avLst/>
                      </a:prstGeom>
                      <a:noFill/>
                      <a:ln>
                        <a:noFill/>
                      </a:ln>
                      <a:effectLst/>
                    </p:spPr>
                  </p:pic>
                </p:oleObj>
              </mc:Fallback>
            </mc:AlternateContent>
          </a:graphicData>
        </a:graphic>
      </p:graphicFrame>
      <p:sp>
        <p:nvSpPr>
          <p:cNvPr id="5306372" name="WordArt 4"/>
          <p:cNvSpPr>
            <a:spLocks noChangeArrowheads="1" noChangeShapeType="1" noTextEdit="1"/>
          </p:cNvSpPr>
          <p:nvPr/>
        </p:nvSpPr>
        <p:spPr bwMode="auto">
          <a:xfrm>
            <a:off x="2438401" y="228600"/>
            <a:ext cx="7796213" cy="1219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Both Popes Leo &amp; Gregory Declare Slavery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Not A Peculiar - But - A Divine Institution! </a:t>
            </a:r>
          </a:p>
        </p:txBody>
      </p:sp>
      <p:sp>
        <p:nvSpPr>
          <p:cNvPr id="5306373" name="WordArt 5"/>
          <p:cNvSpPr>
            <a:spLocks noChangeArrowheads="1" noChangeShapeType="1" noTextEdit="1"/>
          </p:cNvSpPr>
          <p:nvPr/>
        </p:nvSpPr>
        <p:spPr bwMode="auto">
          <a:xfrm>
            <a:off x="3400425" y="2686050"/>
            <a:ext cx="5391150" cy="241935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"Slaves Are Men That From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The Vileness Of Their Condition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Must Not Enter The Clergy."</a:t>
            </a:r>
          </a:p>
        </p:txBody>
      </p:sp>
    </p:spTree>
    <p:extLst>
      <p:ext uri="{BB962C8B-B14F-4D97-AF65-F5344CB8AC3E}">
        <p14:creationId xmlns:p14="http://schemas.microsoft.com/office/powerpoint/2010/main" val="355493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5306372"/>
                                        </p:tgtEl>
                                        <p:attrNameLst>
                                          <p:attrName>style.visibility</p:attrName>
                                        </p:attrNameLst>
                                      </p:cBhvr>
                                      <p:to>
                                        <p:strVal val="visible"/>
                                      </p:to>
                                    </p:set>
                                    <p:anim calcmode="lin" valueType="num">
                                      <p:cBhvr additive="base">
                                        <p:cTn id="7" dur="5000" fill="hold"/>
                                        <p:tgtEl>
                                          <p:spTgt spid="5306372"/>
                                        </p:tgtEl>
                                        <p:attrNameLst>
                                          <p:attrName>ppt_x</p:attrName>
                                        </p:attrNameLst>
                                      </p:cBhvr>
                                      <p:tavLst>
                                        <p:tav tm="0">
                                          <p:val>
                                            <p:strVal val="#ppt_x"/>
                                          </p:val>
                                        </p:tav>
                                        <p:tav tm="100000">
                                          <p:val>
                                            <p:strVal val="#ppt_x"/>
                                          </p:val>
                                        </p:tav>
                                      </p:tavLst>
                                    </p:anim>
                                    <p:anim calcmode="lin" valueType="num">
                                      <p:cBhvr additive="base">
                                        <p:cTn id="8" dur="5000" fill="hold"/>
                                        <p:tgtEl>
                                          <p:spTgt spid="530637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5306373"/>
                                        </p:tgtEl>
                                        <p:attrNameLst>
                                          <p:attrName>style.visibility</p:attrName>
                                        </p:attrNameLst>
                                      </p:cBhvr>
                                      <p:to>
                                        <p:strVal val="visible"/>
                                      </p:to>
                                    </p:set>
                                    <p:animEffect transition="in" filter="blinds(vertical)">
                                      <p:cBhvr>
                                        <p:cTn id="13" dur="500"/>
                                        <p:tgtEl>
                                          <p:spTgt spid="5306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6372" grpId="0" animBg="1"/>
      <p:bldP spid="5306373"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402626" name="Rectangle 2"/>
          <p:cNvSpPr>
            <a:spLocks noGrp="1" noChangeArrowheads="1"/>
          </p:cNvSpPr>
          <p:nvPr>
            <p:ph type="body" idx="1"/>
          </p:nvPr>
        </p:nvSpPr>
        <p:spPr>
          <a:xfrm>
            <a:off x="2362200" y="1066800"/>
            <a:ext cx="7391400"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2627"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2628"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2629" name="Object 5"/>
          <p:cNvGraphicFramePr>
            <a:graphicFrameLocks noChangeAspect="1"/>
          </p:cNvGraphicFramePr>
          <p:nvPr/>
        </p:nvGraphicFramePr>
        <p:xfrm>
          <a:off x="1172066" y="838200"/>
          <a:ext cx="9819985" cy="5181600"/>
        </p:xfrm>
        <a:graphic>
          <a:graphicData uri="http://schemas.openxmlformats.org/presentationml/2006/ole">
            <mc:AlternateContent xmlns:mc="http://schemas.openxmlformats.org/markup-compatibility/2006">
              <mc:Choice xmlns:v="urn:schemas-microsoft-com:vml" Requires="v">
                <p:oleObj spid="_x0000_s5143" name="Slide" r:id="rId5" imgW="4572000" imgH="3429000" progId="PowerPoint.Slide.8">
                  <p:embed/>
                </p:oleObj>
              </mc:Choice>
              <mc:Fallback>
                <p:oleObj name="Slide" r:id="rId5" imgW="4572000" imgH="3429000" progId="PowerPoint.Slide.8">
                  <p:embed/>
                  <p:pic>
                    <p:nvPicPr>
                      <p:cNvPr id="5402629"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2066" y="838200"/>
                        <a:ext cx="9819985" cy="5181600"/>
                      </a:xfrm>
                      <a:prstGeom prst="rect">
                        <a:avLst/>
                      </a:prstGeom>
                      <a:noFill/>
                      <a:ln>
                        <a:noFill/>
                      </a:ln>
                      <a:effectLst/>
                    </p:spPr>
                  </p:pic>
                </p:oleObj>
              </mc:Fallback>
            </mc:AlternateContent>
          </a:graphicData>
        </a:graphic>
      </p:graphicFrame>
      <p:sp>
        <p:nvSpPr>
          <p:cNvPr id="2" name="Rectangle 1">
            <a:extLst>
              <a:ext uri="{FF2B5EF4-FFF2-40B4-BE49-F238E27FC236}">
                <a16:creationId xmlns:a16="http://schemas.microsoft.com/office/drawing/2014/main" id="{1D8F1529-D832-4845-965F-10269435896B}"/>
              </a:ext>
            </a:extLst>
          </p:cNvPr>
          <p:cNvSpPr/>
          <p:nvPr/>
        </p:nvSpPr>
        <p:spPr>
          <a:xfrm>
            <a:off x="1867300" y="721896"/>
            <a:ext cx="8441357" cy="55092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Calvin himself never opposed slavery. Most prominent Calvinist in Americas was Jonathan Edwards, he and George Whitefield are two most prominent preachers of great awakening. Edwards supported and even practiced slavery. Whitefield although Methodist, rejected abolitionist views of Wesley and adopted some of the Calvinist theology into his </a:t>
            </a:r>
            <a:r>
              <a:rPr kumimoji="0" lang="en-US" sz="3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New Roman"/>
                <a:ea typeface="+mn-ea"/>
                <a:cs typeface="+mn-cs"/>
              </a:rPr>
              <a:t>preachings</a:t>
            </a: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 He actively supported slavery. Georgia outlawed slavery, and Whitefield travelled to promote pro slavery views in Georgia. </a:t>
            </a:r>
          </a:p>
        </p:txBody>
      </p:sp>
    </p:spTree>
    <p:extLst>
      <p:ext uri="{BB962C8B-B14F-4D97-AF65-F5344CB8AC3E}">
        <p14:creationId xmlns:p14="http://schemas.microsoft.com/office/powerpoint/2010/main" val="2049177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8418" name="Picture 2" descr="I:\DEPTCOMM\Zamcomm\Jody\ChartsEPS\85 copy.jpg"/>
          <p:cNvPicPr>
            <a:picLocks noChangeAspect="1" noChangeArrowheads="1"/>
          </p:cNvPicPr>
          <p:nvPr/>
        </p:nvPicPr>
        <p:blipFill>
          <a:blip r:embed="rId4" cstate="print"/>
          <a:srcRect/>
          <a:stretch>
            <a:fillRect/>
          </a:stretch>
        </p:blipFill>
        <p:spPr bwMode="auto">
          <a:xfrm>
            <a:off x="2917826" y="0"/>
            <a:ext cx="6354763" cy="6858000"/>
          </a:xfrm>
          <a:prstGeom prst="rect">
            <a:avLst/>
          </a:prstGeom>
          <a:noFill/>
        </p:spPr>
      </p:pic>
      <p:sp>
        <p:nvSpPr>
          <p:cNvPr id="5308420"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He warned saying that they were subject to being mocked “by those who have read of more and worse things in the history of the world.” </a:t>
            </a:r>
          </a:p>
        </p:txBody>
      </p:sp>
      <p:graphicFrame>
        <p:nvGraphicFramePr>
          <p:cNvPr id="5308421" name="Object 5"/>
          <p:cNvGraphicFramePr>
            <a:graphicFrameLocks noChangeAspect="1"/>
          </p:cNvGraphicFramePr>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3119" name="Slide" r:id="rId5" imgW="4572000" imgH="3429000" progId="PowerPoint.Slide.8">
                  <p:embed/>
                </p:oleObj>
              </mc:Choice>
              <mc:Fallback>
                <p:oleObj name="Slide" r:id="rId5" imgW="4572000" imgH="3429000" progId="PowerPoint.Slide.8">
                  <p:embed/>
                  <p:pic>
                    <p:nvPicPr>
                      <p:cNvPr id="530842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p:spPr>
                  </p:pic>
                </p:oleObj>
              </mc:Fallback>
            </mc:AlternateContent>
          </a:graphicData>
        </a:graphic>
      </p:graphicFrame>
      <p:sp>
        <p:nvSpPr>
          <p:cNvPr id="5308422" name="WordArt 6"/>
          <p:cNvSpPr>
            <a:spLocks noChangeArrowheads="1" noChangeShapeType="1" noTextEdit="1"/>
          </p:cNvSpPr>
          <p:nvPr/>
        </p:nvSpPr>
        <p:spPr bwMode="auto">
          <a:xfrm>
            <a:off x="4086225" y="0"/>
            <a:ext cx="4019550" cy="990600"/>
          </a:xfrm>
          <a:prstGeom prst="rect">
            <a:avLst/>
          </a:prstGeom>
        </p:spPr>
        <p:txBody>
          <a:bodyPr wrap="none" fromWordArt="1">
            <a:prstTxWarp prst="textDeflate">
              <a:avLst>
                <a:gd name="adj" fmla="val 2622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C00000"/>
                </a:solidFill>
                <a:effectLst/>
                <a:uLnTx/>
                <a:uFillTx/>
                <a:latin typeface="Impact"/>
                <a:ea typeface="+mn-ea"/>
                <a:cs typeface="+mn-cs"/>
              </a:rPr>
              <a:t>Papacy Owned Slaves</a:t>
            </a:r>
          </a:p>
        </p:txBody>
      </p:sp>
      <p:sp>
        <p:nvSpPr>
          <p:cNvPr id="8" name="TextBox 7"/>
          <p:cNvSpPr txBox="1"/>
          <p:nvPr/>
        </p:nvSpPr>
        <p:spPr>
          <a:xfrm>
            <a:off x="3200400" y="2743200"/>
            <a:ext cx="5867400" cy="3970318"/>
          </a:xfrm>
          <a:prstGeom prst="rect">
            <a:avLst/>
          </a:prstGeom>
          <a:solidFill>
            <a:schemeClr val="accent3">
              <a:lumMod val="9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Father Sandoval,  a Catholic priest in the Americas wrote to Brother Luis </a:t>
            </a:r>
            <a:r>
              <a:rPr kumimoji="0" lang="en-US" sz="1800" b="1" i="0" u="none" strike="noStrike" kern="1200" cap="none" spc="0" normalizeH="0" baseline="0" noProof="0" dirty="0" err="1">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Brandaon</a:t>
            </a:r>
            <a:r>
              <a:rPr kumimoji="0" lang="en-US" sz="1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  a Church official in Africa,  asking if the enslavement of Africans was legal according to Church doctrine.  Brother </a:t>
            </a:r>
            <a:r>
              <a:rPr kumimoji="0" lang="en-US" sz="1800" b="1" i="0" u="none" strike="noStrike" kern="1200" cap="none" spc="0" normalizeH="0" baseline="0" noProof="0" dirty="0" err="1">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Brandaon’s</a:t>
            </a:r>
            <a:r>
              <a:rPr kumimoji="0" lang="en-US" sz="1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 response,  dated March 12, 1610, answered,  ‘Your Reverence writes me that you would like to know whether the Negroes who are sent to your parts have been legally captured.  To this I reply that I think your Reverence should have no scruples on this point,  because this is a matter which has been questioned by the </a:t>
            </a: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ligrapher" pitchFamily="2" charset="0"/>
                <a:ea typeface="+mn-ea"/>
                <a:cs typeface="+mn-cs"/>
              </a:rPr>
              <a:t>Board of Conscience in Lisbon</a:t>
            </a:r>
            <a:r>
              <a:rPr kumimoji="0" lang="en-US" sz="1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  and all its members are learned and conscious men.  We have been here ourselves for forty years and never did they consider the trade as illicit.  Therefore we and the Fathers of Brazil buy these slaves for our service without any scruple.”   </a:t>
            </a:r>
          </a:p>
        </p:txBody>
      </p:sp>
    </p:spTree>
    <p:extLst>
      <p:ext uri="{BB962C8B-B14F-4D97-AF65-F5344CB8AC3E}">
        <p14:creationId xmlns:p14="http://schemas.microsoft.com/office/powerpoint/2010/main" val="320358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308422"/>
                                        </p:tgtEl>
                                        <p:attrNameLst>
                                          <p:attrName>style.visibility</p:attrName>
                                        </p:attrNameLst>
                                      </p:cBhvr>
                                      <p:to>
                                        <p:strVal val="visible"/>
                                      </p:to>
                                    </p:set>
                                    <p:anim calcmode="lin" valueType="num">
                                      <p:cBhvr>
                                        <p:cTn id="7" dur="500" fill="hold"/>
                                        <p:tgtEl>
                                          <p:spTgt spid="5308422"/>
                                        </p:tgtEl>
                                        <p:attrNameLst>
                                          <p:attrName>ppt_w</p:attrName>
                                        </p:attrNameLst>
                                      </p:cBhvr>
                                      <p:tavLst>
                                        <p:tav tm="0">
                                          <p:val>
                                            <p:strVal val="4/3*#ppt_w"/>
                                          </p:val>
                                        </p:tav>
                                        <p:tav tm="100000">
                                          <p:val>
                                            <p:strVal val="#ppt_w"/>
                                          </p:val>
                                        </p:tav>
                                      </p:tavLst>
                                    </p:anim>
                                    <p:anim calcmode="lin" valueType="num">
                                      <p:cBhvr>
                                        <p:cTn id="8" dur="500" fill="hold"/>
                                        <p:tgtEl>
                                          <p:spTgt spid="5308422"/>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ou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8422" grpId="0"/>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9C76F8-D1CF-4D60-BC22-2268262C632C}"/>
              </a:ext>
            </a:extLst>
          </p:cNvPr>
          <p:cNvSpPr/>
          <p:nvPr/>
        </p:nvSpPr>
        <p:spPr>
          <a:xfrm>
            <a:off x="653143" y="990716"/>
            <a:ext cx="10889672" cy="5632311"/>
          </a:xfrm>
          <a:prstGeom prst="rect">
            <a:avLst/>
          </a:prstGeom>
          <a:solidFill>
            <a:schemeClr val="accent6">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Note the following: </a:t>
            </a:r>
            <a:r>
              <a:rPr kumimoji="0" lang="en-US" sz="36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(1) God required humane treatment of servants. (2) Servants were freed after six years. (3) Servants were paid for the six years of work (twice the wages of a regular hireling). (4) Servants were treated as family. (5) Selling people into slavery was a capital crime (it brought the death penalty). (6) The Children of Israel were not to make slaves of their fellow Jews. (7) Fellow Jews were essentially made into hired servants. (8) It appears that these rules also applied to non-Jews.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endParaRPr kumimoji="0" lang="en-US" sz="36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a:ea typeface="+mn-ea"/>
              <a:cs typeface="+mn-cs"/>
            </a:endParaRPr>
          </a:p>
        </p:txBody>
      </p:sp>
      <p:sp>
        <p:nvSpPr>
          <p:cNvPr id="3" name="Rectangle 2">
            <a:extLst>
              <a:ext uri="{FF2B5EF4-FFF2-40B4-BE49-F238E27FC236}">
                <a16:creationId xmlns:a16="http://schemas.microsoft.com/office/drawing/2014/main" id="{9C17F2D8-A5C4-4D64-AEA9-30C8BB5BCC7B}"/>
              </a:ext>
            </a:extLst>
          </p:cNvPr>
          <p:cNvSpPr/>
          <p:nvPr/>
        </p:nvSpPr>
        <p:spPr>
          <a:xfrm>
            <a:off x="225631" y="118754"/>
            <a:ext cx="11732822"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READ: Ex 21 – </a:t>
            </a:r>
            <a:r>
              <a:rPr kumimoji="0" lang="en-US" sz="3600" b="1" i="0" u="none" strike="noStrike" kern="1200" cap="none" spc="0" normalizeH="0" baseline="0" noProof="0" dirty="0" err="1">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Deut</a:t>
            </a: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 15: 12-18 – </a:t>
            </a:r>
            <a:r>
              <a:rPr kumimoji="0" lang="en-US" sz="3600" b="1" i="0" u="none" strike="noStrike" kern="1200" cap="none" spc="0" normalizeH="0" baseline="0" noProof="0" dirty="0" err="1">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Deut</a:t>
            </a: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 24: 7 – Lev 25: 39-55  </a:t>
            </a:r>
          </a:p>
        </p:txBody>
      </p:sp>
      <p:sp>
        <p:nvSpPr>
          <p:cNvPr id="4" name="TextBox 3">
            <a:extLst>
              <a:ext uri="{FF2B5EF4-FFF2-40B4-BE49-F238E27FC236}">
                <a16:creationId xmlns:a16="http://schemas.microsoft.com/office/drawing/2014/main" id="{34805B20-3357-462F-9E6D-B1370703DAF6}"/>
              </a:ext>
            </a:extLst>
          </p:cNvPr>
          <p:cNvSpPr txBox="1"/>
          <p:nvPr/>
        </p:nvSpPr>
        <p:spPr>
          <a:xfrm>
            <a:off x="653143" y="6198919"/>
            <a:ext cx="10972800" cy="659081"/>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Times New Roman"/>
                <a:ea typeface="+mn-ea"/>
                <a:cs typeface="+mn-cs"/>
              </a:rPr>
              <a:t>Word </a:t>
            </a:r>
            <a:r>
              <a:rPr kumimoji="0" lang="en-US" sz="3600" b="1" i="0" u="none"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Times New Roman"/>
                <a:ea typeface="+mn-ea"/>
                <a:cs typeface="+mn-cs"/>
              </a:rPr>
              <a:t>Slave</a:t>
            </a:r>
            <a:r>
              <a:rPr kumimoji="0" lang="en-US" sz="3600" b="0" i="0" u="none"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Times New Roman"/>
                <a:ea typeface="+mn-ea"/>
                <a:cs typeface="+mn-cs"/>
              </a:rPr>
              <a:t> @Jeremiah 2:14 &amp; </a:t>
            </a:r>
            <a:r>
              <a:rPr kumimoji="0" lang="en-US" sz="3600" b="1" i="0" u="none"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Times New Roman"/>
                <a:ea typeface="+mn-ea"/>
                <a:cs typeface="+mn-cs"/>
              </a:rPr>
              <a:t>Slaves</a:t>
            </a:r>
            <a:r>
              <a:rPr kumimoji="0" lang="en-US" sz="3600" b="0" i="0" u="none"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Times New Roman"/>
                <a:ea typeface="+mn-ea"/>
                <a:cs typeface="+mn-cs"/>
              </a:rPr>
              <a:t> @Revelation 18:13</a:t>
            </a:r>
          </a:p>
        </p:txBody>
      </p:sp>
    </p:spTree>
    <p:extLst>
      <p:ext uri="{BB962C8B-B14F-4D97-AF65-F5344CB8AC3E}">
        <p14:creationId xmlns:p14="http://schemas.microsoft.com/office/powerpoint/2010/main" val="114430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752600" y="273050"/>
            <a:ext cx="8453438" cy="1708150"/>
          </a:xfrm>
        </p:spPr>
        <p:txBody>
          <a:bodyPr/>
          <a:lstStyle/>
          <a:p>
            <a:r>
              <a:rPr lang="en-US" sz="4000">
                <a:latin typeface="Tahoma" pitchFamily="34" charset="0"/>
              </a:rPr>
              <a:t>1843 Campbell-Rice Debate, Campbell's Last Public Debate Lasted Sixteen Days  </a:t>
            </a:r>
          </a:p>
        </p:txBody>
      </p:sp>
      <p:pic>
        <p:nvPicPr>
          <p:cNvPr id="29703" name="Picture 7" descr="CAMPAL11"/>
          <p:cNvPicPr>
            <a:picLocks noChangeAspect="1" noChangeArrowheads="1"/>
          </p:cNvPicPr>
          <p:nvPr/>
        </p:nvPicPr>
        <p:blipFill>
          <a:blip r:embed="rId3" cstate="print"/>
          <a:srcRect/>
          <a:stretch>
            <a:fillRect/>
          </a:stretch>
        </p:blipFill>
        <p:spPr bwMode="auto">
          <a:xfrm>
            <a:off x="8458200" y="1981201"/>
            <a:ext cx="1905000" cy="2803525"/>
          </a:xfrm>
          <a:prstGeom prst="rect">
            <a:avLst/>
          </a:prstGeom>
          <a:noFill/>
        </p:spPr>
      </p:pic>
      <p:sp>
        <p:nvSpPr>
          <p:cNvPr id="29704" name="Text Box 8"/>
          <p:cNvSpPr txBox="1">
            <a:spLocks noChangeArrowheads="1"/>
          </p:cNvSpPr>
          <p:nvPr/>
        </p:nvSpPr>
        <p:spPr bwMode="auto">
          <a:xfrm>
            <a:off x="8534400" y="4724401"/>
            <a:ext cx="1676400" cy="83099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CCECFF"/>
                </a:solidFill>
                <a:effectLst>
                  <a:outerShdw blurRad="38100" dist="38100" dir="2700000" algn="tl">
                    <a:srgbClr val="000000">
                      <a:alpha val="43137"/>
                    </a:srgbClr>
                  </a:outerShdw>
                </a:effectLst>
                <a:uLnTx/>
                <a:uFillTx/>
                <a:latin typeface="Arial" charset="0"/>
                <a:ea typeface="+mn-ea"/>
                <a:cs typeface="+mn-cs"/>
              </a:rPr>
              <a:t>1843 – 55 Years Old</a:t>
            </a:r>
          </a:p>
        </p:txBody>
      </p:sp>
      <p:graphicFrame>
        <p:nvGraphicFramePr>
          <p:cNvPr id="29705" name="Object 9"/>
          <p:cNvGraphicFramePr>
            <a:graphicFrameLocks noChangeAspect="1"/>
          </p:cNvGraphicFramePr>
          <p:nvPr/>
        </p:nvGraphicFramePr>
        <p:xfrm>
          <a:off x="4648200" y="3048001"/>
          <a:ext cx="3505200" cy="3236913"/>
        </p:xfrm>
        <a:graphic>
          <a:graphicData uri="http://schemas.openxmlformats.org/presentationml/2006/ole">
            <mc:AlternateContent xmlns:mc="http://schemas.openxmlformats.org/markup-compatibility/2006">
              <mc:Choice xmlns:v="urn:schemas-microsoft-com:vml" Requires="v">
                <p:oleObj spid="_x0000_s1116" name="Image" r:id="rId4" imgW="4095238" imgH="3780952" progId="">
                  <p:embed/>
                </p:oleObj>
              </mc:Choice>
              <mc:Fallback>
                <p:oleObj name="Image" r:id="rId4" imgW="4095238" imgH="3780952" progId="">
                  <p:embed/>
                  <p:pic>
                    <p:nvPicPr>
                      <p:cNvPr id="29705"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048001"/>
                        <a:ext cx="3505200" cy="323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707" name="Object 11"/>
          <p:cNvGraphicFramePr>
            <a:graphicFrameLocks noChangeAspect="1"/>
          </p:cNvGraphicFramePr>
          <p:nvPr/>
        </p:nvGraphicFramePr>
        <p:xfrm>
          <a:off x="1752600" y="2209800"/>
          <a:ext cx="2603500" cy="3638550"/>
        </p:xfrm>
        <a:graphic>
          <a:graphicData uri="http://schemas.openxmlformats.org/presentationml/2006/ole">
            <mc:AlternateContent xmlns:mc="http://schemas.openxmlformats.org/markup-compatibility/2006">
              <mc:Choice xmlns:v="urn:schemas-microsoft-com:vml" Requires="v">
                <p:oleObj spid="_x0000_s1117" name="Photo Editor Photo" r:id="rId6" imgW="3258005" imgH="4552381" progId="">
                  <p:embed/>
                </p:oleObj>
              </mc:Choice>
              <mc:Fallback>
                <p:oleObj name="Photo Editor Photo" r:id="rId6" imgW="3258005" imgH="4552381" progId="">
                  <p:embed/>
                  <p:pic>
                    <p:nvPicPr>
                      <p:cNvPr id="29707"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2209800"/>
                        <a:ext cx="2603500"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79124229"/>
      </p:ext>
    </p:extLst>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9C76F8-D1CF-4D60-BC22-2268262C632C}"/>
              </a:ext>
            </a:extLst>
          </p:cNvPr>
          <p:cNvSpPr/>
          <p:nvPr/>
        </p:nvSpPr>
        <p:spPr>
          <a:xfrm>
            <a:off x="596766" y="327260"/>
            <a:ext cx="10946049" cy="6401432"/>
          </a:xfrm>
          <a:prstGeom prst="rect">
            <a:avLst/>
          </a:prstGeom>
          <a:solidFill>
            <a:schemeClr val="accent6">
              <a:lumMod val="40000"/>
              <a:lumOff val="60000"/>
            </a:schemeClr>
          </a:solidFill>
        </p:spPr>
        <p:txBody>
          <a:bodyPr wrap="square">
            <a:spAutoFit/>
          </a:bodyPr>
          <a:lstStyle/>
          <a:p>
            <a:pPr marL="0" marR="0" lvl="0" indent="0" algn="l" defTabSz="914400" rtl="0" eaLnBrk="1" fontAlgn="auto" latinLnBrk="0" hangingPunct="1">
              <a:lnSpc>
                <a:spcPct val="107000"/>
              </a:lnSpc>
              <a:spcBef>
                <a:spcPts val="0"/>
              </a:spcBef>
              <a:spcAft>
                <a:spcPts val="430"/>
              </a:spcAft>
              <a:buClrTx/>
              <a:buSzTx/>
              <a:buFontTx/>
              <a:buNone/>
              <a:tabLst/>
              <a:defRPr/>
            </a:pPr>
            <a:r>
              <a:rPr kumimoji="0" 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rPr>
              <a:t>The ancient world recognized degrees of slavery.</a:t>
            </a:r>
            <a:r>
              <a:rPr kumimoji="0" lang="en-US" sz="16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rPr>
              <a:t> Though much of their literature present freedom and slavery as exact opposites Greek and Roman culture support many degrees in between. The lowest slaves worked in unskilled manual labor. If someone was punished with slavery this is the kind of work they would likely be condemned to. Mines, mills, porters, bearers, etc. These slaves had no rights and few privileges. They were human beasts of burden. These slaves had the smallest chance of gaining their freedom. It's difficult to impress the master when all you do is haul things around and perform one mundane activity over and over again. But has already been pointed out by others there were also privileged slaves. These were the ones who often lived away from the master and rendered a payment (</a:t>
            </a:r>
            <a:r>
              <a:rPr kumimoji="0" lang="en-US" sz="16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rPr>
              <a:t>paramone</a:t>
            </a:r>
            <a:r>
              <a:rPr kumimoji="0" lang="en-US" sz="16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rPr>
              <a:t>) to the master. They were skilled workers like slave bankers, craftsmen, overseers, and the like. Though everything they earned legally belonged to the master it was customary that the master receive this </a:t>
            </a:r>
            <a:r>
              <a:rPr kumimoji="0" lang="en-US" sz="16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rPr>
              <a:t>paramone</a:t>
            </a:r>
            <a:r>
              <a:rPr kumimoji="0" lang="en-US" sz="16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rPr>
              <a:t> and not everything that the slave earned. The slave could then save up their earnings to eventually earn their freedom. Because they often lived away from the master or worked along side him, they had better chances of being granted freedom for their good work and were more in control of their own lives. Those that lived away from the master were in control of their own movements and lives with the exception of the payment to the master. These individuals functioned much like subcontractors. Even slaves who gained their freedom often lacked all of the freedoms that society could offer. Freedom did not mean citizenship so freedmen could not participate in politics and were excluded from other activities. When a slave bought their freedom it was fairly common that the agreement be sealed with a sort of contract. The slave would agree to render a fixed amount and often agree to perform services for their master at the former master's request. This obligation to provide for the former master could last until the master's death and, rarely, even afterward. If the obligations proved to be too burdensome a freedman could offer suit in Athens and if he won would be given unconditional freedom(not citizenship), but if he lost he would re re-enslaved. The stigma of having been a slave lasted for life and severely limited future opportunities.</a:t>
            </a:r>
            <a:endParaRPr kumimoji="0" lang="en-US" sz="16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5411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9C76F8-D1CF-4D60-BC22-2268262C632C}"/>
              </a:ext>
            </a:extLst>
          </p:cNvPr>
          <p:cNvSpPr/>
          <p:nvPr/>
        </p:nvSpPr>
        <p:spPr>
          <a:xfrm>
            <a:off x="673768" y="481263"/>
            <a:ext cx="10799546" cy="5841536"/>
          </a:xfrm>
          <a:prstGeom prst="rect">
            <a:avLst/>
          </a:prstGeom>
          <a:solidFill>
            <a:schemeClr val="accent6">
              <a:lumMod val="40000"/>
              <a:lumOff val="60000"/>
            </a:schemeClr>
          </a:solidFill>
        </p:spPr>
        <p:txBody>
          <a:bodyPr wrap="square">
            <a:spAutoFit/>
          </a:bodyPr>
          <a:lstStyle/>
          <a:p>
            <a:pPr marL="0" marR="0" lvl="0" indent="0" algn="l" defTabSz="914400" rtl="0" eaLnBrk="1" fontAlgn="auto" latinLnBrk="0" hangingPunct="1">
              <a:lnSpc>
                <a:spcPct val="107000"/>
              </a:lnSpc>
              <a:spcBef>
                <a:spcPts val="0"/>
              </a:spcBef>
              <a:spcAft>
                <a:spcPts val="430"/>
              </a:spcAft>
              <a:buClrTx/>
              <a:buSzTx/>
              <a:buFontTx/>
              <a:buNone/>
              <a:tabLst/>
              <a:defRPr/>
            </a:pPr>
            <a:r>
              <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rPr>
              <a:t>The ancient world recognized degrees of slavery – continued.</a:t>
            </a:r>
            <a:endParaRPr kumimoji="0" lang="en-US" sz="2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430"/>
              </a:spcBef>
              <a:spcAft>
                <a:spcPts val="430"/>
              </a:spcAft>
              <a:buClrTx/>
              <a:buSzTx/>
              <a:buFontTx/>
              <a:buNone/>
              <a:tabLst/>
              <a:defRPr/>
            </a:pPr>
            <a:r>
              <a:rPr kumimoji="0" lang="en-US" sz="20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rPr>
              <a:t>Some points about Classical slavery: It was customary in Rome to free a slave after he had reached the age of 30 if he had rendered good service. This practice was far more common with domestic and skilled slaves in the city than with agrarian or unskilled slaves. It was recommended that a master in Athens immediately discuss with a slave what would be required of them to buy their freedom and how they would earn it. The master would try to arrange a marriage with the slave and have him start a family. If a slave knew what was required of him to gain his freedom and his freedom lay before him a </a:t>
            </a:r>
            <a:r>
              <a:rPr kumimoji="0" lang="en-US" sz="20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rPr>
              <a:t>a</a:t>
            </a:r>
            <a:r>
              <a:rPr kumimoji="0" lang="en-US" sz="20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rPr>
              <a:t> real possibility why risk rebellion or escape, especially if the slave had family also owned by the master. It was to encourage productivity and reduce rebellion or flight. It was recognized that slaves were human beings. It was just also recognized that these people were property. As such, slaves were to be treated with a certain level of decency (not hubris). Now many masters clearly had no compunctions about ruthlessly beating their slaves, but literary evidence from Rome and court records from Athens suggest that there was an expectation (and sometimes law) to treat slaves as people if only to avoid rebellion.</a:t>
            </a:r>
            <a:endParaRPr kumimoji="0" lang="en-US" sz="20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284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2">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590800" y="685800"/>
            <a:ext cx="7086600" cy="5755422"/>
          </a:xfrm>
          <a:prstGeom prst="rect">
            <a:avLst/>
          </a:prstGeom>
          <a:solidFill>
            <a:schemeClr val="accent1">
              <a:lumMod val="60000"/>
              <a:lumOff val="4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“There  is a growing taste for </a:t>
            </a:r>
            <a:r>
              <a:rPr kumimoji="0" lang="en-US" sz="2400" b="1" i="1" u="none" strike="noStrike" kern="1200" cap="none" spc="0" normalizeH="0" baseline="0" noProof="0" dirty="0" err="1">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opinionism</a:t>
            </a:r>
            <a:r>
              <a:rPr kumimoji="0" lang="en-US" sz="2400"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  in the Reformation ranks. This must be quashed out or there is an end to all moral and religious improvement.        It has ever been the harbinger of schism,  the forerunner of all discord and vain jangling.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 </a:t>
            </a:r>
            <a:r>
              <a:rPr kumimoji="0" lang="en-US" sz="3200" b="0" i="0" u="sng"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It has been the plague of Christendom.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 What is an opinion?  Persuasion without proof,         say some lexicographers.  It is speculation built on probable evidence.  It is neither knowledge or faith;  but in the absence of these</a:t>
            </a:r>
            <a:r>
              <a:rPr kumimoji="0" lang="en-US" sz="2400" b="1" i="1"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  it is an inference</a:t>
            </a:r>
            <a:r>
              <a:rPr kumimoji="0" lang="en-US" sz="2400"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               a conclusion to which the mind assents according        to its information or mode of reasoning…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To walk by opinions rather than faith is effectually                 to make the Book of God of no authority!”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  -  Alexander Campbell in 1837    </a:t>
            </a:r>
          </a:p>
        </p:txBody>
      </p:sp>
    </p:spTree>
    <p:extLst>
      <p:ext uri="{BB962C8B-B14F-4D97-AF65-F5344CB8AC3E}">
        <p14:creationId xmlns:p14="http://schemas.microsoft.com/office/powerpoint/2010/main" val="355714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lt">
                                    <p:tmPct val="4000"/>
                                  </p:iterate>
                                  <p:childTnLst>
                                    <p:set>
                                      <p:cBhvr override="childStyle">
                                        <p:cTn id="6" dur="500" fill="hold"/>
                                        <p:tgtEl>
                                          <p:spTgt spid="2">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209800" y="0"/>
            <a:ext cx="7772400" cy="1886552"/>
          </a:xfrm>
          <a:solidFill>
            <a:srgbClr val="FFFF00"/>
          </a:solidFill>
        </p:spPr>
        <p:txBody>
          <a:bodyPr/>
          <a:lstStyle/>
          <a:p>
            <a:r>
              <a:rPr lang="en-US" sz="6000" dirty="0">
                <a:solidFill>
                  <a:srgbClr val="FF0000"/>
                </a:solidFill>
                <a:effectLst>
                  <a:outerShdw blurRad="38100" dist="38100" dir="2700000" algn="tl">
                    <a:srgbClr val="000000">
                      <a:alpha val="43137"/>
                    </a:srgbClr>
                  </a:outerShdw>
                </a:effectLst>
              </a:rPr>
              <a:t>DISTORTIONS OF ABSOLUTE RIGHT</a:t>
            </a:r>
          </a:p>
        </p:txBody>
      </p:sp>
      <p:sp>
        <p:nvSpPr>
          <p:cNvPr id="6" name="Rectangle 5"/>
          <p:cNvSpPr/>
          <p:nvPr/>
        </p:nvSpPr>
        <p:spPr>
          <a:xfrm>
            <a:off x="2209799" y="1751798"/>
            <a:ext cx="7772400" cy="5632311"/>
          </a:xfrm>
          <a:prstGeom prst="rect">
            <a:avLst/>
          </a:prstGeom>
          <a:solidFill>
            <a:srgbClr val="CC0000"/>
          </a:solidFill>
        </p:spPr>
        <p:txBody>
          <a:bodyPr wrap="square">
            <a:spAutoFit/>
          </a:bodyPr>
          <a:lstStyle/>
          <a:p>
            <a:pPr algn="ctr" defTabSz="914400" fontAlgn="base">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Calligrapher" pitchFamily="2" charset="0"/>
              </a:rPr>
              <a:t>“Because of distortions and for no other reason,  the average person thinks there is an occasional distinction between logical right and expedient right, between logical right and moral right, and also between expedient right and moral right.  Despite widespread misconceptions, it seems</a:t>
            </a:r>
          </a:p>
          <a:p>
            <a:pPr algn="ctr" defTabSz="914400" fontAlgn="base">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Calligrapher" pitchFamily="2" charset="0"/>
              </a:rPr>
              <a:t>almost too prosaic to say that there is not.  There is no distinction in the word itself;  the distinction is only in the modifier used before the word,  and the modifier designates an ingredient rather than a distinction.  Right is certainly not absolute unless it has all the ingredients.”  </a:t>
            </a:r>
            <a:r>
              <a:rPr lang="en-US" sz="2400" b="1" dirty="0">
                <a:solidFill>
                  <a:srgbClr val="FFFF00"/>
                </a:solidFill>
                <a:effectLst>
                  <a:outerShdw blurRad="38100" dist="38100" dir="2700000" algn="tl">
                    <a:srgbClr val="000000">
                      <a:alpha val="43137"/>
                    </a:srgbClr>
                  </a:outerShdw>
                </a:effectLst>
                <a:latin typeface="Calligrapher" pitchFamily="2" charset="0"/>
              </a:rPr>
              <a:t>-  HUMANETICS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4" name="Picture 3" descr="Truthiness_comic.jpg">
            <a:extLst>
              <a:ext uri="{FF2B5EF4-FFF2-40B4-BE49-F238E27FC236}">
                <a16:creationId xmlns:a16="http://schemas.microsoft.com/office/drawing/2014/main" id="{45C26E9D-A926-4B2B-97A3-744D410EE969}"/>
              </a:ext>
            </a:extLst>
          </p:cNvPr>
          <p:cNvPicPr>
            <a:picLocks noChangeAspect="1"/>
          </p:cNvPicPr>
          <p:nvPr/>
        </p:nvPicPr>
        <p:blipFill>
          <a:blip r:embed="rId4" cstate="print"/>
          <a:stretch>
            <a:fillRect/>
          </a:stretch>
        </p:blipFill>
        <p:spPr>
          <a:xfrm>
            <a:off x="9982199" y="4147528"/>
            <a:ext cx="2233557" cy="2632671"/>
          </a:xfrm>
          <a:prstGeom prst="rect">
            <a:avLst/>
          </a:prstGeom>
        </p:spPr>
      </p:pic>
      <p:pic>
        <p:nvPicPr>
          <p:cNvPr id="7" name="BLOGGER_PHOTO_ID_5082735104034888178" descr="http://1.bp.blogspot.com/_tzz7Hgfx7Ak/RomApctoWfI/AAAAAAAAAVk/10vm1p1dKtI/s200/Endangered+sm.jpg">
            <a:hlinkClick r:id="rId5"/>
            <a:extLst>
              <a:ext uri="{FF2B5EF4-FFF2-40B4-BE49-F238E27FC236}">
                <a16:creationId xmlns:a16="http://schemas.microsoft.com/office/drawing/2014/main" id="{7AF26F14-53B2-4569-98D4-4DA064CE3CB5}"/>
              </a:ext>
            </a:extLst>
          </p:cNvPr>
          <p:cNvPicPr/>
          <p:nvPr/>
        </p:nvPicPr>
        <p:blipFill>
          <a:blip r:embed="rId6" cstate="print"/>
          <a:srcRect/>
          <a:stretch>
            <a:fillRect/>
          </a:stretch>
        </p:blipFill>
        <p:spPr bwMode="auto">
          <a:xfrm>
            <a:off x="0" y="4241797"/>
            <a:ext cx="2209800" cy="2538402"/>
          </a:xfrm>
          <a:prstGeom prst="rect">
            <a:avLst/>
          </a:prstGeom>
          <a:noFill/>
          <a:ln w="9525">
            <a:noFill/>
            <a:miter lim="800000"/>
            <a:headEnd/>
            <a:tailEnd/>
          </a:ln>
        </p:spPr>
      </p:pic>
    </p:spTree>
    <p:extLst>
      <p:ext uri="{BB962C8B-B14F-4D97-AF65-F5344CB8AC3E}">
        <p14:creationId xmlns:p14="http://schemas.microsoft.com/office/powerpoint/2010/main" val="44270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to="" calcmode="lin" valueType="num">
                                      <p:cBhvr>
                                        <p:cTn id="12" dur="1" fill="hold"/>
                                        <p:tgtEl>
                                          <p:spTgt spid="6">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ppt_h/2"/>
                                          </p:val>
                                        </p:tav>
                                        <p:tav tm="100000">
                                          <p:val>
                                            <p:strVal val="#ppt_y"/>
                                          </p:val>
                                        </p:tav>
                                      </p:tavLst>
                                    </p:anim>
                                    <p:anim calcmode="lin" valueType="num">
                                      <p:cBhvr>
                                        <p:cTn id="19" dur="500" fill="hold"/>
                                        <p:tgtEl>
                                          <p:spTgt spid="7"/>
                                        </p:tgtEl>
                                        <p:attrNameLst>
                                          <p:attrName>ppt_w</p:attrName>
                                        </p:attrNameLst>
                                      </p:cBhvr>
                                      <p:tavLst>
                                        <p:tav tm="0">
                                          <p:val>
                                            <p:strVal val="#ppt_w"/>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159938" name="AutoShape 2"/>
          <p:cNvSpPr>
            <a:spLocks noChangeArrowheads="1"/>
          </p:cNvSpPr>
          <p:nvPr/>
        </p:nvSpPr>
        <p:spPr bwMode="auto">
          <a:xfrm>
            <a:off x="1981200" y="228600"/>
            <a:ext cx="83058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5993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0" name="Rectangle 4"/>
          <p:cNvSpPr>
            <a:spLocks noChangeArrowheads="1"/>
          </p:cNvSpPr>
          <p:nvPr/>
        </p:nvSpPr>
        <p:spPr bwMode="auto">
          <a:xfrm>
            <a:off x="2438400" y="1761688"/>
            <a:ext cx="7696200" cy="4639112"/>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The question of worthiness.  </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By Luther’s lifetime w</a:t>
            </a:r>
            <a:r>
              <a:rPr kumimoji="0" lang="en-US" sz="2400" b="1" i="0" u="none" strike="noStrike" kern="1200" cap="none" spc="0" normalizeH="0" baseline="0" noProof="0" dirty="0" err="1">
                <a:ln>
                  <a:noFill/>
                </a:ln>
                <a:solidFill>
                  <a:srgbClr val="000000"/>
                </a:solidFill>
                <a:effectLst>
                  <a:outerShdw blurRad="38100" dist="38100" dir="2700000" algn="tl">
                    <a:srgbClr val="C0C0C0"/>
                  </a:outerShdw>
                </a:effectLst>
                <a:uLnTx/>
                <a:uFillTx/>
                <a:latin typeface="Times New Roman"/>
                <a:ea typeface="+mn-ea"/>
                <a:cs typeface="+mn-cs"/>
              </a:rPr>
              <a:t>orthiness</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itself had metamorphosed in meaning from a subjective introspective responsibility to an objective meaning measured by works.</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Catholic hierarchs </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determine individual worthiness.</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Reform churches </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each establish closed communions as evidencing their determinations of  individual worth. </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Restoration churches </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teach human worth as God given intrinsic and in the memorial supper </a:t>
            </a:r>
            <a:r>
              <a:rPr kumimoji="0" lang="en-US" sz="2400" b="1" i="0" u="none" strike="noStrike" kern="1200" cap="none" spc="0" normalizeH="0" baseline="0" noProof="0" dirty="0">
                <a:ln>
                  <a:noFill/>
                </a:ln>
                <a:solidFill>
                  <a:srgbClr val="990000"/>
                </a:solidFill>
                <a:effectLst>
                  <a:outerShdw blurRad="38100" dist="38100" dir="2700000" algn="tl">
                    <a:srgbClr val="C0C0C0"/>
                  </a:outerShdw>
                </a:effectLst>
                <a:uLnTx/>
                <a:uFillTx/>
                <a:latin typeface="Times New Roman"/>
                <a:ea typeface="+mn-ea"/>
                <a:cs typeface="+mn-cs"/>
              </a:rPr>
              <a:t>- inner examined</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a:t>
            </a:r>
          </a:p>
        </p:txBody>
      </p:sp>
      <p:sp>
        <p:nvSpPr>
          <p:cNvPr id="515994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5" name="WordArt 9" descr="Paper bag"/>
          <p:cNvSpPr>
            <a:spLocks noChangeArrowheads="1" noChangeShapeType="1" noTextEdit="1"/>
          </p:cNvSpPr>
          <p:nvPr/>
        </p:nvSpPr>
        <p:spPr bwMode="auto">
          <a:xfrm>
            <a:off x="2819400" y="762000"/>
            <a:ext cx="60960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The Principle Of  Human Worth</a:t>
            </a:r>
          </a:p>
        </p:txBody>
      </p:sp>
    </p:spTree>
    <p:extLst>
      <p:ext uri="{BB962C8B-B14F-4D97-AF65-F5344CB8AC3E}">
        <p14:creationId xmlns:p14="http://schemas.microsoft.com/office/powerpoint/2010/main" val="220771303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599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32" fill="hold" grpId="0" nodeType="clickEffect">
                                  <p:stCondLst>
                                    <p:cond delay="0"/>
                                  </p:stCondLst>
                                  <p:childTnLst>
                                    <p:set>
                                      <p:cBhvr>
                                        <p:cTn id="10" dur="1" fill="hold">
                                          <p:stCondLst>
                                            <p:cond delay="0"/>
                                          </p:stCondLst>
                                        </p:cTn>
                                        <p:tgtEl>
                                          <p:spTgt spid="5159945"/>
                                        </p:tgtEl>
                                        <p:attrNameLst>
                                          <p:attrName>style.visibility</p:attrName>
                                        </p:attrNameLst>
                                      </p:cBhvr>
                                      <p:to>
                                        <p:strVal val="visible"/>
                                      </p:to>
                                    </p:set>
                                    <p:anim calcmode="lin" valueType="num">
                                      <p:cBhvr>
                                        <p:cTn id="11" dur="500" fill="hold"/>
                                        <p:tgtEl>
                                          <p:spTgt spid="5159945"/>
                                        </p:tgtEl>
                                        <p:attrNameLst>
                                          <p:attrName>ppt_w</p:attrName>
                                        </p:attrNameLst>
                                      </p:cBhvr>
                                      <p:tavLst>
                                        <p:tav tm="0">
                                          <p:val>
                                            <p:strVal val="4*#ppt_w"/>
                                          </p:val>
                                        </p:tav>
                                        <p:tav tm="100000">
                                          <p:val>
                                            <p:strVal val="#ppt_w"/>
                                          </p:val>
                                        </p:tav>
                                      </p:tavLst>
                                    </p:anim>
                                    <p:anim calcmode="lin" valueType="num">
                                      <p:cBhvr>
                                        <p:cTn id="12" dur="500" fill="hold"/>
                                        <p:tgtEl>
                                          <p:spTgt spid="5159945"/>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iterate type="wd">
                                    <p:tmPct val="100000"/>
                                  </p:iterate>
                                  <p:childTnLst>
                                    <p:set>
                                      <p:cBhvr>
                                        <p:cTn id="16" dur="1" fill="hold">
                                          <p:stCondLst>
                                            <p:cond delay="0"/>
                                          </p:stCondLst>
                                        </p:cTn>
                                        <p:tgtEl>
                                          <p:spTgt spid="5159940">
                                            <p:txEl>
                                              <p:pRg st="0" end="0"/>
                                            </p:txEl>
                                          </p:spTgt>
                                        </p:tgtEl>
                                        <p:attrNameLst>
                                          <p:attrName>style.visibility</p:attrName>
                                        </p:attrNameLst>
                                      </p:cBhvr>
                                      <p:to>
                                        <p:strVal val="visible"/>
                                      </p:to>
                                    </p:set>
                                    <p:anim calcmode="lin" valueType="num">
                                      <p:cBhvr additive="base">
                                        <p:cTn id="17" dur="300" fill="hold"/>
                                        <p:tgtEl>
                                          <p:spTgt spid="5159940">
                                            <p:txEl>
                                              <p:pRg st="0" end="0"/>
                                            </p:txEl>
                                          </p:spTgt>
                                        </p:tgtEl>
                                        <p:attrNameLst>
                                          <p:attrName>ppt_x</p:attrName>
                                        </p:attrNameLst>
                                      </p:cBhvr>
                                      <p:tavLst>
                                        <p:tav tm="0">
                                          <p:val>
                                            <p:strVal val="#ppt_x"/>
                                          </p:val>
                                        </p:tav>
                                        <p:tav tm="100000">
                                          <p:val>
                                            <p:strVal val="#ppt_x"/>
                                          </p:val>
                                        </p:tav>
                                      </p:tavLst>
                                    </p:anim>
                                    <p:anim calcmode="lin" valueType="num">
                                      <p:cBhvr additive="base">
                                        <p:cTn id="18" dur="300" fill="hold"/>
                                        <p:tgtEl>
                                          <p:spTgt spid="515994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iterate type="wd">
                                    <p:tmPct val="100000"/>
                                  </p:iterate>
                                  <p:childTnLst>
                                    <p:set>
                                      <p:cBhvr>
                                        <p:cTn id="22" dur="1" fill="hold">
                                          <p:stCondLst>
                                            <p:cond delay="0"/>
                                          </p:stCondLst>
                                        </p:cTn>
                                        <p:tgtEl>
                                          <p:spTgt spid="5159940">
                                            <p:txEl>
                                              <p:pRg st="1" end="1"/>
                                            </p:txEl>
                                          </p:spTgt>
                                        </p:tgtEl>
                                        <p:attrNameLst>
                                          <p:attrName>style.visibility</p:attrName>
                                        </p:attrNameLst>
                                      </p:cBhvr>
                                      <p:to>
                                        <p:strVal val="visible"/>
                                      </p:to>
                                    </p:set>
                                    <p:anim calcmode="lin" valueType="num">
                                      <p:cBhvr additive="base">
                                        <p:cTn id="23" dur="300" fill="hold"/>
                                        <p:tgtEl>
                                          <p:spTgt spid="5159940">
                                            <p:txEl>
                                              <p:pRg st="1" end="1"/>
                                            </p:txEl>
                                          </p:spTgt>
                                        </p:tgtEl>
                                        <p:attrNameLst>
                                          <p:attrName>ppt_x</p:attrName>
                                        </p:attrNameLst>
                                      </p:cBhvr>
                                      <p:tavLst>
                                        <p:tav tm="0">
                                          <p:val>
                                            <p:strVal val="#ppt_x"/>
                                          </p:val>
                                        </p:tav>
                                        <p:tav tm="100000">
                                          <p:val>
                                            <p:strVal val="#ppt_x"/>
                                          </p:val>
                                        </p:tav>
                                      </p:tavLst>
                                    </p:anim>
                                    <p:anim calcmode="lin" valueType="num">
                                      <p:cBhvr additive="base">
                                        <p:cTn id="24" dur="300" fill="hold"/>
                                        <p:tgtEl>
                                          <p:spTgt spid="515994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iterate type="wd">
                                    <p:tmPct val="100000"/>
                                  </p:iterate>
                                  <p:childTnLst>
                                    <p:set>
                                      <p:cBhvr>
                                        <p:cTn id="28" dur="1" fill="hold">
                                          <p:stCondLst>
                                            <p:cond delay="0"/>
                                          </p:stCondLst>
                                        </p:cTn>
                                        <p:tgtEl>
                                          <p:spTgt spid="5159940">
                                            <p:txEl>
                                              <p:pRg st="2" end="2"/>
                                            </p:txEl>
                                          </p:spTgt>
                                        </p:tgtEl>
                                        <p:attrNameLst>
                                          <p:attrName>style.visibility</p:attrName>
                                        </p:attrNameLst>
                                      </p:cBhvr>
                                      <p:to>
                                        <p:strVal val="visible"/>
                                      </p:to>
                                    </p:set>
                                    <p:anim calcmode="lin" valueType="num">
                                      <p:cBhvr additive="base">
                                        <p:cTn id="29" dur="300" fill="hold"/>
                                        <p:tgtEl>
                                          <p:spTgt spid="5159940">
                                            <p:txEl>
                                              <p:pRg st="2" end="2"/>
                                            </p:txEl>
                                          </p:spTgt>
                                        </p:tgtEl>
                                        <p:attrNameLst>
                                          <p:attrName>ppt_x</p:attrName>
                                        </p:attrNameLst>
                                      </p:cBhvr>
                                      <p:tavLst>
                                        <p:tav tm="0">
                                          <p:val>
                                            <p:strVal val="#ppt_x"/>
                                          </p:val>
                                        </p:tav>
                                        <p:tav tm="100000">
                                          <p:val>
                                            <p:strVal val="#ppt_x"/>
                                          </p:val>
                                        </p:tav>
                                      </p:tavLst>
                                    </p:anim>
                                    <p:anim calcmode="lin" valueType="num">
                                      <p:cBhvr additive="base">
                                        <p:cTn id="30" dur="300" fill="hold"/>
                                        <p:tgtEl>
                                          <p:spTgt spid="5159940">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iterate type="wd">
                                    <p:tmPct val="100000"/>
                                  </p:iterate>
                                  <p:childTnLst>
                                    <p:set>
                                      <p:cBhvr>
                                        <p:cTn id="34" dur="1" fill="hold">
                                          <p:stCondLst>
                                            <p:cond delay="0"/>
                                          </p:stCondLst>
                                        </p:cTn>
                                        <p:tgtEl>
                                          <p:spTgt spid="5159940">
                                            <p:txEl>
                                              <p:pRg st="3" end="3"/>
                                            </p:txEl>
                                          </p:spTgt>
                                        </p:tgtEl>
                                        <p:attrNameLst>
                                          <p:attrName>style.visibility</p:attrName>
                                        </p:attrNameLst>
                                      </p:cBhvr>
                                      <p:to>
                                        <p:strVal val="visible"/>
                                      </p:to>
                                    </p:set>
                                    <p:anim calcmode="lin" valueType="num">
                                      <p:cBhvr additive="base">
                                        <p:cTn id="35" dur="300" fill="hold"/>
                                        <p:tgtEl>
                                          <p:spTgt spid="5159940">
                                            <p:txEl>
                                              <p:pRg st="3" end="3"/>
                                            </p:txEl>
                                          </p:spTgt>
                                        </p:tgtEl>
                                        <p:attrNameLst>
                                          <p:attrName>ppt_x</p:attrName>
                                        </p:attrNameLst>
                                      </p:cBhvr>
                                      <p:tavLst>
                                        <p:tav tm="0">
                                          <p:val>
                                            <p:strVal val="#ppt_x"/>
                                          </p:val>
                                        </p:tav>
                                        <p:tav tm="100000">
                                          <p:val>
                                            <p:strVal val="#ppt_x"/>
                                          </p:val>
                                        </p:tav>
                                      </p:tavLst>
                                    </p:anim>
                                    <p:anim calcmode="lin" valueType="num">
                                      <p:cBhvr additive="base">
                                        <p:cTn id="36" dur="300" fill="hold"/>
                                        <p:tgtEl>
                                          <p:spTgt spid="5159940">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9940" grpId="0" build="p" autoUpdateAnimBg="0"/>
      <p:bldP spid="5159941" grpId="0" build="p" autoUpdateAnimBg="0"/>
      <p:bldP spid="5159945"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018178" name="Rectangle 2"/>
          <p:cNvSpPr>
            <a:spLocks noGrp="1" noChangeArrowheads="1"/>
          </p:cNvSpPr>
          <p:nvPr>
            <p:ph type="title"/>
          </p:nvPr>
        </p:nvSpPr>
        <p:spPr>
          <a:xfrm>
            <a:off x="750771" y="442762"/>
            <a:ext cx="10655165" cy="394636"/>
          </a:xfrm>
        </p:spPr>
        <p:txBody>
          <a:bodyPr/>
          <a:lstStyle/>
          <a:p>
            <a:r>
              <a:rPr lang="en-US" sz="2800" u="sng" dirty="0">
                <a:solidFill>
                  <a:schemeClr val="accent1"/>
                </a:solidFill>
                <a:effectLst>
                  <a:outerShdw blurRad="38100" dist="38100" dir="2700000" algn="tl">
                    <a:srgbClr val="C0C0C0"/>
                  </a:outerShdw>
                </a:effectLst>
                <a:latin typeface="Calligrapher" pitchFamily="2" charset="0"/>
              </a:rPr>
              <a:t>Does God Exist?\Oct90\Revolution Or Evolution?\Cecil Hook    </a:t>
            </a:r>
          </a:p>
        </p:txBody>
      </p:sp>
      <p:sp>
        <p:nvSpPr>
          <p:cNvPr id="4018179" name="Rectangle 3"/>
          <p:cNvSpPr>
            <a:spLocks noGrp="1" noChangeArrowheads="1"/>
          </p:cNvSpPr>
          <p:nvPr>
            <p:ph type="body" idx="1"/>
          </p:nvPr>
        </p:nvSpPr>
        <p:spPr>
          <a:xfrm>
            <a:off x="1981200" y="3048000"/>
            <a:ext cx="8001000" cy="3124200"/>
          </a:xfrm>
        </p:spPr>
        <p:txBody>
          <a:bodyPr/>
          <a:lstStyle/>
          <a:p>
            <a:pPr>
              <a:lnSpc>
                <a:spcPct val="90000"/>
              </a:lnSpc>
              <a:buFontTx/>
              <a:buNone/>
            </a:pPr>
            <a:endParaRPr lang="en-US" sz="2800" b="1" dirty="0">
              <a:solidFill>
                <a:srgbClr val="FFFF99"/>
              </a:solidFill>
              <a:effectLst>
                <a:outerShdw blurRad="38100" dist="38100" dir="2700000" algn="tl">
                  <a:srgbClr val="C0C0C0"/>
                </a:outerShdw>
              </a:effectLst>
            </a:endParaRPr>
          </a:p>
          <a:p>
            <a:pPr>
              <a:lnSpc>
                <a:spcPct val="90000"/>
              </a:lnSpc>
              <a:buFontTx/>
              <a:buBlip>
                <a:blip r:embed="rId5"/>
              </a:buBlip>
            </a:pPr>
            <a:r>
              <a:rPr lang="en-US" sz="2800" b="1" dirty="0">
                <a:solidFill>
                  <a:srgbClr val="FFFF99"/>
                </a:solidFill>
                <a:effectLst>
                  <a:outerShdw blurRad="38100" dist="38100" dir="2700000" algn="tl">
                    <a:srgbClr val="C0C0C0"/>
                  </a:outerShdw>
                </a:effectLst>
              </a:rPr>
              <a:t>  “Paul insists,  ‘Do not become slaves of men?’  (1</a:t>
            </a:r>
            <a:r>
              <a:rPr lang="en-US" sz="2800" b="1" baseline="30000" dirty="0">
                <a:solidFill>
                  <a:srgbClr val="FFFF99"/>
                </a:solidFill>
                <a:effectLst>
                  <a:outerShdw blurRad="38100" dist="38100" dir="2700000" algn="tl">
                    <a:srgbClr val="C0C0C0"/>
                  </a:outerShdw>
                </a:effectLst>
              </a:rPr>
              <a:t>st</a:t>
            </a:r>
            <a:r>
              <a:rPr lang="en-US" sz="2800" b="1" dirty="0">
                <a:solidFill>
                  <a:srgbClr val="FFFF99"/>
                </a:solidFill>
                <a:effectLst>
                  <a:outerShdw blurRad="38100" dist="38100" dir="2700000" algn="tl">
                    <a:srgbClr val="C0C0C0"/>
                  </a:outerShdw>
                </a:effectLst>
              </a:rPr>
              <a:t> </a:t>
            </a:r>
            <a:r>
              <a:rPr lang="en-US" sz="2800" b="1" dirty="0" err="1">
                <a:solidFill>
                  <a:srgbClr val="FFFF99"/>
                </a:solidFill>
                <a:effectLst>
                  <a:outerShdw blurRad="38100" dist="38100" dir="2700000" algn="tl">
                    <a:srgbClr val="C0C0C0"/>
                  </a:outerShdw>
                </a:effectLst>
              </a:rPr>
              <a:t>Cor</a:t>
            </a:r>
            <a:r>
              <a:rPr lang="en-US" sz="2800" b="1" dirty="0">
                <a:solidFill>
                  <a:srgbClr val="FFFF99"/>
                </a:solidFill>
                <a:effectLst>
                  <a:outerShdw blurRad="38100" dist="38100" dir="2700000" algn="tl">
                    <a:srgbClr val="C0C0C0"/>
                  </a:outerShdw>
                </a:effectLst>
              </a:rPr>
              <a:t> 7:23).  If it is wrong for me to become a slave,  it is wrong for me to enslave someone else.   Through the working out of the Golden Rule,  this great social change was to evolve…”</a:t>
            </a:r>
          </a:p>
          <a:p>
            <a:pPr>
              <a:lnSpc>
                <a:spcPct val="90000"/>
              </a:lnSpc>
              <a:buFontTx/>
              <a:buNone/>
            </a:pPr>
            <a:r>
              <a:rPr lang="en-US" sz="1400" b="1" dirty="0">
                <a:solidFill>
                  <a:srgbClr val="FFFF99"/>
                </a:solidFill>
                <a:effectLst>
                  <a:outerShdw blurRad="38100" dist="38100" dir="2700000" algn="tl">
                    <a:srgbClr val="C0C0C0"/>
                  </a:outerShdw>
                </a:effectLst>
              </a:rPr>
              <a:t>  </a:t>
            </a:r>
          </a:p>
          <a:p>
            <a:pPr>
              <a:lnSpc>
                <a:spcPct val="90000"/>
              </a:lnSpc>
              <a:buFontTx/>
              <a:buNone/>
            </a:pPr>
            <a:endParaRPr lang="en-US" sz="2000" dirty="0"/>
          </a:p>
        </p:txBody>
      </p:sp>
      <p:sp>
        <p:nvSpPr>
          <p:cNvPr id="4018180" name="WordArt 4"/>
          <p:cNvSpPr>
            <a:spLocks noChangeArrowheads="1" noChangeShapeType="1" noTextEdit="1"/>
          </p:cNvSpPr>
          <p:nvPr/>
        </p:nvSpPr>
        <p:spPr bwMode="auto">
          <a:xfrm>
            <a:off x="2514600" y="1143000"/>
            <a:ext cx="7086600" cy="1828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Was it sinful for </a:t>
            </a:r>
            <a:r>
              <a:rPr kumimoji="0" lang="en-US" sz="20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christians</a:t>
            </a: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to own slaves?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Would it have been proper to buy a slave?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What about one person enslaving another? </a:t>
            </a:r>
          </a:p>
        </p:txBody>
      </p:sp>
      <p:sp>
        <p:nvSpPr>
          <p:cNvPr id="4018181" name="Comment 5"/>
          <p:cNvSpPr>
            <a:spLocks noChangeArrowheads="1"/>
          </p:cNvSpPr>
          <p:nvPr/>
        </p:nvSpPr>
        <p:spPr bwMode="auto">
          <a:xfrm>
            <a:off x="1539878" y="-2209800"/>
            <a:ext cx="9128125" cy="193899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Notes On Roman Stylized Slavery:</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“Legally claiming personal bankruptcy opened the door for many to make their fortunes handling the affairs of the great houses of the prominent families of the cities. Slowly but surely these temporary slaves became essential to the maintenance of the household and then the dependency relationship would be reversed.  Shortly thereafter these skilled individuals would buy out their contract and become manor caretakers – in other words – they went from self-enslavement to quoting their own salary in short order!”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Myself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p>
        </p:txBody>
      </p:sp>
    </p:spTree>
    <p:extLst>
      <p:ext uri="{BB962C8B-B14F-4D97-AF65-F5344CB8AC3E}">
        <p14:creationId xmlns:p14="http://schemas.microsoft.com/office/powerpoint/2010/main" val="314672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018178">
                                            <p:txEl>
                                              <p:pRg st="0" end="0"/>
                                            </p:txEl>
                                          </p:spTgt>
                                        </p:tgtEl>
                                        <p:attrNameLst>
                                          <p:attrName>style.visibility</p:attrName>
                                        </p:attrNameLst>
                                      </p:cBhvr>
                                      <p:to>
                                        <p:strVal val="visible"/>
                                      </p:to>
                                    </p:set>
                                    <p:anim calcmode="lin" valueType="num">
                                      <p:cBhvr additive="base">
                                        <p:cTn id="7" dur="300" fill="hold"/>
                                        <p:tgtEl>
                                          <p:spTgt spid="401817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01817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4018179">
                                            <p:txEl>
                                              <p:pRg st="1" end="1"/>
                                            </p:txEl>
                                          </p:spTgt>
                                        </p:tgtEl>
                                        <p:attrNameLst>
                                          <p:attrName>style.visibility</p:attrName>
                                        </p:attrNameLst>
                                      </p:cBhvr>
                                      <p:to>
                                        <p:strVal val="visible"/>
                                      </p:to>
                                    </p:set>
                                    <p:animEffect transition="in" filter="wipe(up)">
                                      <p:cBhvr>
                                        <p:cTn id="13" dur="75"/>
                                        <p:tgtEl>
                                          <p:spTgt spid="4018179">
                                            <p:txEl>
                                              <p:pRg st="1" end="1"/>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4018179">
                                            <p:txEl>
                                              <p:pRg st="2" end="2"/>
                                            </p:txEl>
                                          </p:spTgt>
                                        </p:tgtEl>
                                        <p:attrNameLst>
                                          <p:attrName>style.visibility</p:attrName>
                                        </p:attrNameLst>
                                      </p:cBhvr>
                                      <p:to>
                                        <p:strVal val="visible"/>
                                      </p:to>
                                    </p:set>
                                    <p:animEffect transition="in" filter="wipe(up)">
                                      <p:cBhvr>
                                        <p:cTn id="18" dur="75"/>
                                        <p:tgtEl>
                                          <p:spTgt spid="4018179">
                                            <p:txEl>
                                              <p:pRg st="2" end="2"/>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8178" grpId="0" build="p" autoUpdateAnimBg="0"/>
      <p:bldP spid="4018179"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018178" name="Rectangle 2"/>
          <p:cNvSpPr>
            <a:spLocks noGrp="1" noChangeArrowheads="1"/>
          </p:cNvSpPr>
          <p:nvPr>
            <p:ph type="title"/>
          </p:nvPr>
        </p:nvSpPr>
        <p:spPr>
          <a:xfrm>
            <a:off x="721895" y="609600"/>
            <a:ext cx="10693667" cy="304800"/>
          </a:xfrm>
        </p:spPr>
        <p:txBody>
          <a:bodyPr/>
          <a:lstStyle/>
          <a:p>
            <a:r>
              <a:rPr lang="en-US" sz="2800" u="sng" dirty="0">
                <a:solidFill>
                  <a:schemeClr val="accent1"/>
                </a:solidFill>
                <a:effectLst>
                  <a:outerShdw blurRad="38100" dist="38100" dir="2700000" algn="tl">
                    <a:srgbClr val="C0C0C0"/>
                  </a:outerShdw>
                </a:effectLst>
                <a:latin typeface="Calligrapher" pitchFamily="2" charset="0"/>
              </a:rPr>
              <a:t>Does God Exist?\Oct90\Revolution Or Evolution?\Cecil Hook    </a:t>
            </a:r>
          </a:p>
        </p:txBody>
      </p:sp>
      <p:sp>
        <p:nvSpPr>
          <p:cNvPr id="4018179" name="Rectangle 3"/>
          <p:cNvSpPr>
            <a:spLocks noGrp="1" noChangeArrowheads="1"/>
          </p:cNvSpPr>
          <p:nvPr>
            <p:ph type="body" idx="1"/>
          </p:nvPr>
        </p:nvSpPr>
        <p:spPr>
          <a:xfrm>
            <a:off x="1981200" y="2133600"/>
            <a:ext cx="8001000" cy="4038600"/>
          </a:xfrm>
        </p:spPr>
        <p:txBody>
          <a:bodyPr/>
          <a:lstStyle/>
          <a:p>
            <a:pPr>
              <a:lnSpc>
                <a:spcPct val="90000"/>
              </a:lnSpc>
              <a:buFontTx/>
              <a:buNone/>
            </a:pPr>
            <a:endParaRPr lang="en-US" sz="2000" b="1" dirty="0">
              <a:solidFill>
                <a:srgbClr val="FFFF99"/>
              </a:solidFill>
              <a:effectLst>
                <a:outerShdw blurRad="38100" dist="38100" dir="2700000" algn="tl">
                  <a:srgbClr val="C0C0C0"/>
                </a:outerShdw>
              </a:effectLst>
            </a:endParaRPr>
          </a:p>
          <a:p>
            <a:pPr>
              <a:lnSpc>
                <a:spcPct val="90000"/>
              </a:lnSpc>
              <a:buFontTx/>
              <a:buBlip>
                <a:blip r:embed="rId5"/>
              </a:buBlip>
            </a:pPr>
            <a:r>
              <a:rPr lang="en-US" sz="2000" b="1" dirty="0">
                <a:solidFill>
                  <a:srgbClr val="FFFF99"/>
                </a:solidFill>
                <a:effectLst>
                  <a:outerShdw blurRad="38100" dist="38100" dir="2700000" algn="tl">
                    <a:srgbClr val="C0C0C0"/>
                  </a:outerShdw>
                </a:effectLst>
              </a:rPr>
              <a:t>  “Paul insists,  ‘Do not become slaves of men?’  (1</a:t>
            </a:r>
            <a:r>
              <a:rPr lang="en-US" sz="2000" b="1" baseline="30000" dirty="0">
                <a:solidFill>
                  <a:srgbClr val="FFFF99"/>
                </a:solidFill>
                <a:effectLst>
                  <a:outerShdw blurRad="38100" dist="38100" dir="2700000" algn="tl">
                    <a:srgbClr val="C0C0C0"/>
                  </a:outerShdw>
                </a:effectLst>
              </a:rPr>
              <a:t>st</a:t>
            </a:r>
            <a:r>
              <a:rPr lang="en-US" sz="2000" b="1" dirty="0">
                <a:solidFill>
                  <a:srgbClr val="FFFF99"/>
                </a:solidFill>
                <a:effectLst>
                  <a:outerShdw blurRad="38100" dist="38100" dir="2700000" algn="tl">
                    <a:srgbClr val="C0C0C0"/>
                  </a:outerShdw>
                </a:effectLst>
              </a:rPr>
              <a:t> </a:t>
            </a:r>
            <a:r>
              <a:rPr lang="en-US" sz="2000" b="1" dirty="0" err="1">
                <a:solidFill>
                  <a:srgbClr val="FFFF99"/>
                </a:solidFill>
                <a:effectLst>
                  <a:outerShdw blurRad="38100" dist="38100" dir="2700000" algn="tl">
                    <a:srgbClr val="C0C0C0"/>
                  </a:outerShdw>
                </a:effectLst>
              </a:rPr>
              <a:t>Cor</a:t>
            </a:r>
            <a:r>
              <a:rPr lang="en-US" sz="2000" b="1" dirty="0">
                <a:solidFill>
                  <a:srgbClr val="FFFF99"/>
                </a:solidFill>
                <a:effectLst>
                  <a:outerShdw blurRad="38100" dist="38100" dir="2700000" algn="tl">
                    <a:srgbClr val="C0C0C0"/>
                  </a:outerShdw>
                </a:effectLst>
              </a:rPr>
              <a:t> 7:23).  If      it is wrong for me to become a slave,  it is wrong for me to enslave someone else.   Through the working out of the Golden Rule,  this great social change was to evolve…”</a:t>
            </a:r>
          </a:p>
          <a:p>
            <a:pPr>
              <a:lnSpc>
                <a:spcPct val="90000"/>
              </a:lnSpc>
              <a:buFontTx/>
              <a:buNone/>
            </a:pPr>
            <a:r>
              <a:rPr lang="en-US" sz="1400" b="1" dirty="0">
                <a:solidFill>
                  <a:srgbClr val="FFFF99"/>
                </a:solidFill>
                <a:effectLst>
                  <a:outerShdw blurRad="38100" dist="38100" dir="2700000" algn="tl">
                    <a:srgbClr val="C0C0C0"/>
                  </a:outerShdw>
                </a:effectLst>
              </a:rPr>
              <a:t>  </a:t>
            </a:r>
          </a:p>
          <a:p>
            <a:pPr>
              <a:lnSpc>
                <a:spcPct val="90000"/>
              </a:lnSpc>
              <a:buFontTx/>
              <a:buBlip>
                <a:blip r:embed="rId5"/>
              </a:buBlip>
            </a:pPr>
            <a:r>
              <a:rPr lang="en-US" sz="2400" b="1" dirty="0">
                <a:solidFill>
                  <a:srgbClr val="FFFF99"/>
                </a:solidFill>
                <a:effectLst>
                  <a:outerShdw blurRad="38100" dist="38100" dir="2700000" algn="tl">
                    <a:srgbClr val="C0C0C0"/>
                  </a:outerShdw>
                </a:effectLst>
              </a:rPr>
              <a:t>  “God wants change in all individuals and societies.     He does not, however,  demand or expect that change    to be an immediate leap from depravity to perfection.  Conduct of a mature disciple is not demanded of  a newborn in Christ;  neither is infancy an acceptable standard for those who have had time and opportunity  to grow toward the fullness of Christ!”</a:t>
            </a:r>
            <a:r>
              <a:rPr lang="en-US" sz="2000" b="1" dirty="0">
                <a:solidFill>
                  <a:srgbClr val="FFFF99"/>
                </a:solidFill>
                <a:effectLst>
                  <a:outerShdw blurRad="38100" dist="38100" dir="2700000" algn="tl">
                    <a:srgbClr val="C0C0C0"/>
                  </a:outerShdw>
                </a:effectLst>
              </a:rPr>
              <a:t>    </a:t>
            </a:r>
          </a:p>
          <a:p>
            <a:pPr>
              <a:lnSpc>
                <a:spcPct val="90000"/>
              </a:lnSpc>
              <a:buFontTx/>
              <a:buNone/>
            </a:pPr>
            <a:endParaRPr lang="en-US" sz="2000" dirty="0"/>
          </a:p>
        </p:txBody>
      </p:sp>
      <p:sp>
        <p:nvSpPr>
          <p:cNvPr id="4018180" name="WordArt 4"/>
          <p:cNvSpPr>
            <a:spLocks noChangeArrowheads="1" noChangeShapeType="1" noTextEdit="1"/>
          </p:cNvSpPr>
          <p:nvPr/>
        </p:nvSpPr>
        <p:spPr bwMode="auto">
          <a:xfrm>
            <a:off x="2590800" y="1143000"/>
            <a:ext cx="7010400" cy="1066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Was it sinful for </a:t>
            </a:r>
            <a:r>
              <a:rPr kumimoji="0" lang="en-US" sz="20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christians</a:t>
            </a: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to own slaves?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Would it have been proper to buy a slave?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What about one person enslaving another? </a:t>
            </a:r>
          </a:p>
        </p:txBody>
      </p:sp>
      <p:sp>
        <p:nvSpPr>
          <p:cNvPr id="4018181" name="Comment 5"/>
          <p:cNvSpPr>
            <a:spLocks noChangeArrowheads="1"/>
          </p:cNvSpPr>
          <p:nvPr/>
        </p:nvSpPr>
        <p:spPr bwMode="auto">
          <a:xfrm>
            <a:off x="1539878" y="-2209800"/>
            <a:ext cx="9128125" cy="193899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Notes On Roman Stylized Slavery:</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“Legally claiming personal bankruptcy opened the door for many to make their fortunes handling the affairs of the great houses of the prominent families of the cities. Slowly but surely these temporary slaves became essential to the maintenance of the household and then the dependency relationship would be reversed.  Shortly thereafter these skilled individuals would buy out their contract and become manor caretakers – in other words – they went from self-enslavement to quoting their own salary in short order!”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Myself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p>
        </p:txBody>
      </p:sp>
    </p:spTree>
    <p:extLst>
      <p:ext uri="{BB962C8B-B14F-4D97-AF65-F5344CB8AC3E}">
        <p14:creationId xmlns:p14="http://schemas.microsoft.com/office/powerpoint/2010/main" val="107391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018180"/>
                                        </p:tgtEl>
                                        <p:attrNameLst>
                                          <p:attrName>style.visibility</p:attrName>
                                        </p:attrNameLst>
                                      </p:cBhvr>
                                      <p:to>
                                        <p:strVal val="visible"/>
                                      </p:to>
                                    </p:set>
                                    <p:animEffect transition="in" filter="fade">
                                      <p:cBhvr>
                                        <p:cTn id="7" dur="1000"/>
                                        <p:tgtEl>
                                          <p:spTgt spid="4018180"/>
                                        </p:tgtEl>
                                      </p:cBhvr>
                                    </p:animEffect>
                                    <p:anim calcmode="lin" valueType="num">
                                      <p:cBhvr>
                                        <p:cTn id="8" dur="1000" fill="hold"/>
                                        <p:tgtEl>
                                          <p:spTgt spid="4018180"/>
                                        </p:tgtEl>
                                        <p:attrNameLst>
                                          <p:attrName>ppt_x</p:attrName>
                                        </p:attrNameLst>
                                      </p:cBhvr>
                                      <p:tavLst>
                                        <p:tav tm="0">
                                          <p:val>
                                            <p:strVal val="#ppt_x-.1"/>
                                          </p:val>
                                        </p:tav>
                                        <p:tav tm="100000">
                                          <p:val>
                                            <p:strVal val="#ppt_x"/>
                                          </p:val>
                                        </p:tav>
                                      </p:tavLst>
                                    </p:anim>
                                    <p:anim calcmode="lin" valueType="num">
                                      <p:cBhvr>
                                        <p:cTn id="9" dur="1000" fill="hold"/>
                                        <p:tgtEl>
                                          <p:spTgt spid="4018180"/>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iterate type="lt">
                                    <p:tmPct val="100000"/>
                                  </p:iterate>
                                  <p:childTnLst>
                                    <p:set>
                                      <p:cBhvr>
                                        <p:cTn id="13" dur="1" fill="hold">
                                          <p:stCondLst>
                                            <p:cond delay="0"/>
                                          </p:stCondLst>
                                        </p:cTn>
                                        <p:tgtEl>
                                          <p:spTgt spid="4018179">
                                            <p:txEl>
                                              <p:pRg st="1" end="1"/>
                                            </p:txEl>
                                          </p:spTgt>
                                        </p:tgtEl>
                                        <p:attrNameLst>
                                          <p:attrName>style.visibility</p:attrName>
                                        </p:attrNameLst>
                                      </p:cBhvr>
                                      <p:to>
                                        <p:strVal val="visible"/>
                                      </p:to>
                                    </p:set>
                                    <p:animEffect transition="in" filter="wipe(up)">
                                      <p:cBhvr>
                                        <p:cTn id="14" dur="75"/>
                                        <p:tgtEl>
                                          <p:spTgt spid="4018179">
                                            <p:txEl>
                                              <p:pRg st="1" end="1"/>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3" name="type.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iterate type="lt">
                                    <p:tmPct val="100000"/>
                                  </p:iterate>
                                  <p:childTnLst>
                                    <p:set>
                                      <p:cBhvr>
                                        <p:cTn id="18" dur="1" fill="hold">
                                          <p:stCondLst>
                                            <p:cond delay="0"/>
                                          </p:stCondLst>
                                        </p:cTn>
                                        <p:tgtEl>
                                          <p:spTgt spid="4018179">
                                            <p:txEl>
                                              <p:pRg st="2" end="2"/>
                                            </p:txEl>
                                          </p:spTgt>
                                        </p:tgtEl>
                                        <p:attrNameLst>
                                          <p:attrName>style.visibility</p:attrName>
                                        </p:attrNameLst>
                                      </p:cBhvr>
                                      <p:to>
                                        <p:strVal val="visible"/>
                                      </p:to>
                                    </p:set>
                                    <p:animEffect transition="in" filter="wipe(up)">
                                      <p:cBhvr>
                                        <p:cTn id="19" dur="75"/>
                                        <p:tgtEl>
                                          <p:spTgt spid="4018179">
                                            <p:txEl>
                                              <p:pRg st="2" end="2"/>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3" name="type.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100000"/>
                                  </p:iterate>
                                  <p:childTnLst>
                                    <p:set>
                                      <p:cBhvr>
                                        <p:cTn id="23" dur="1" fill="hold">
                                          <p:stCondLst>
                                            <p:cond delay="0"/>
                                          </p:stCondLst>
                                        </p:cTn>
                                        <p:tgtEl>
                                          <p:spTgt spid="4018179">
                                            <p:txEl>
                                              <p:pRg st="3" end="3"/>
                                            </p:txEl>
                                          </p:spTgt>
                                        </p:tgtEl>
                                        <p:attrNameLst>
                                          <p:attrName>style.visibility</p:attrName>
                                        </p:attrNameLst>
                                      </p:cBhvr>
                                      <p:to>
                                        <p:strVal val="visible"/>
                                      </p:to>
                                    </p:set>
                                    <p:animEffect transition="in" filter="wipe(up)">
                                      <p:cBhvr>
                                        <p:cTn id="24" dur="75"/>
                                        <p:tgtEl>
                                          <p:spTgt spid="4018179">
                                            <p:txEl>
                                              <p:pRg st="3" end="3"/>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8179" grpId="0" build="p" autoUpdateAnimBg="0"/>
      <p:bldP spid="401818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C70CD-8DCD-457F-AAC5-1AAF92D14C8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B8406F72-FF7D-4872-9A33-C7075CEAA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9" descr="C:\Documents and Settings\Owner\My Documents\Educational Illustrations\Animations, Any &amp; All Others\Weather_Rain_cloud_prv.gif">
            <a:extLst>
              <a:ext uri="{FF2B5EF4-FFF2-40B4-BE49-F238E27FC236}">
                <a16:creationId xmlns:a16="http://schemas.microsoft.com/office/drawing/2014/main" id="{EB3AFA40-466D-4357-8306-2696BCDECBC0}"/>
              </a:ext>
            </a:extLst>
          </p:cNvPr>
          <p:cNvPicPr>
            <a:picLocks noChangeAspect="1" noChangeArrowheads="1" noCrop="1"/>
          </p:cNvPicPr>
          <p:nvPr/>
        </p:nvPicPr>
        <p:blipFill>
          <a:blip r:embed="rId3" cstate="print"/>
          <a:srcRect/>
          <a:stretch>
            <a:fillRect/>
          </a:stretch>
        </p:blipFill>
        <p:spPr bwMode="auto">
          <a:xfrm>
            <a:off x="9779267" y="365125"/>
            <a:ext cx="1867301" cy="2098943"/>
          </a:xfrm>
          <a:prstGeom prst="rect">
            <a:avLst/>
          </a:prstGeom>
          <a:noFill/>
        </p:spPr>
      </p:pic>
    </p:spTree>
    <p:extLst>
      <p:ext uri="{BB962C8B-B14F-4D97-AF65-F5344CB8AC3E}">
        <p14:creationId xmlns:p14="http://schemas.microsoft.com/office/powerpoint/2010/main" val="11173987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EFCB-0A25-4AAD-8172-18B064F23B51}"/>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0333234-2C7C-4C67-86F4-CA2C54AF7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0771"/>
            <a:ext cx="12192000" cy="8316227"/>
          </a:xfrm>
          <a:prstGeom prst="rect">
            <a:avLst/>
          </a:prstGeom>
        </p:spPr>
      </p:pic>
    </p:spTree>
    <p:extLst>
      <p:ext uri="{BB962C8B-B14F-4D97-AF65-F5344CB8AC3E}">
        <p14:creationId xmlns:p14="http://schemas.microsoft.com/office/powerpoint/2010/main" val="36500735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4234242" name="Rectangle 2"/>
          <p:cNvSpPr>
            <a:spLocks noGrp="1" noChangeArrowheads="1"/>
          </p:cNvSpPr>
          <p:nvPr>
            <p:ph type="ctrTitle"/>
          </p:nvPr>
        </p:nvSpPr>
        <p:spPr>
          <a:xfrm>
            <a:off x="1524000" y="0"/>
            <a:ext cx="914400" cy="6858000"/>
          </a:xfr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rect">
              <a:fillToRect l="100000" b="100000"/>
            </a:path>
          </a:gradFill>
        </p:spPr>
        <p:txBody>
          <a:bodyPr/>
          <a:lstStyle/>
          <a:p>
            <a:endParaRPr lang="en-US"/>
          </a:p>
        </p:txBody>
      </p:sp>
      <p:sp>
        <p:nvSpPr>
          <p:cNvPr id="4234243" name="Rectangle 3"/>
          <p:cNvSpPr>
            <a:spLocks noGrp="1" noChangeArrowheads="1"/>
          </p:cNvSpPr>
          <p:nvPr>
            <p:ph type="subTitle" idx="1"/>
          </p:nvPr>
        </p:nvSpPr>
        <p:spPr>
          <a:xfrm>
            <a:off x="9753600" y="0"/>
            <a:ext cx="914400" cy="6858000"/>
          </a:xfr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rect">
              <a:fillToRect t="100000" r="100000"/>
            </a:path>
          </a:gradFill>
        </p:spPr>
        <p:txBody>
          <a:bodyPr/>
          <a:lstStyle/>
          <a:p>
            <a:endParaRPr lang="en-US"/>
          </a:p>
        </p:txBody>
      </p:sp>
      <p:sp>
        <p:nvSpPr>
          <p:cNvPr id="4234244" name="WordArt 4"/>
          <p:cNvSpPr>
            <a:spLocks noChangeArrowheads="1" noChangeShapeType="1" noTextEdit="1"/>
          </p:cNvSpPr>
          <p:nvPr/>
        </p:nvSpPr>
        <p:spPr bwMode="auto">
          <a:xfrm>
            <a:off x="2819400" y="228600"/>
            <a:ext cx="6629400" cy="762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defTabSz="914400" fontAlgn="base">
              <a:spcBef>
                <a:spcPct val="0"/>
              </a:spcBef>
              <a:spcAft>
                <a:spcPct val="0"/>
              </a:spcAft>
            </a:pPr>
            <a:r>
              <a:rPr lang="en-US" sz="3600"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Principle Of Human Worth Compromised </a:t>
            </a:r>
          </a:p>
        </p:txBody>
      </p:sp>
      <p:pic>
        <p:nvPicPr>
          <p:cNvPr id="4234245" name="Picture 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5943600" y="6858000"/>
            <a:ext cx="304800" cy="304800"/>
          </a:xfrm>
          <a:prstGeom prst="rect">
            <a:avLst/>
          </a:prstGeom>
          <a:noFill/>
        </p:spPr>
      </p:pic>
      <p:pic>
        <p:nvPicPr>
          <p:cNvPr id="4234246" name="Picture 6" descr="C:\Documents and Settings\Owner\My Documents\Educational Illustrations\FT132-l.jpg"/>
          <p:cNvPicPr>
            <a:picLocks noChangeAspect="1" noChangeArrowheads="1"/>
          </p:cNvPicPr>
          <p:nvPr/>
        </p:nvPicPr>
        <p:blipFill>
          <a:blip r:embed="rId7" cstate="print"/>
          <a:srcRect/>
          <a:stretch>
            <a:fillRect/>
          </a:stretch>
        </p:blipFill>
        <p:spPr bwMode="auto">
          <a:xfrm>
            <a:off x="0" y="0"/>
            <a:ext cx="12192000" cy="6858000"/>
          </a:xfrm>
          <a:prstGeom prst="rect">
            <a:avLst/>
          </a:prstGeom>
          <a:noFill/>
        </p:spPr>
      </p:pic>
      <p:sp>
        <p:nvSpPr>
          <p:cNvPr id="4234249" name="WordArt 9"/>
          <p:cNvSpPr>
            <a:spLocks noChangeArrowheads="1" noChangeShapeType="1" noTextEdit="1"/>
          </p:cNvSpPr>
          <p:nvPr/>
        </p:nvSpPr>
        <p:spPr bwMode="auto">
          <a:xfrm>
            <a:off x="3276600" y="1981200"/>
            <a:ext cx="5410200" cy="37338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dirty="0">
                <a:ln w="9525">
                  <a:solidFill>
                    <a:srgbClr val="000000"/>
                  </a:solidFill>
                  <a:round/>
                  <a:headEnd/>
                  <a:tailEnd/>
                </a:ln>
                <a:solidFill>
                  <a:srgbClr val="FFFFFF"/>
                </a:solidFill>
                <a:latin typeface="Arial Black"/>
              </a:rPr>
              <a:t>ABE LINCOLN LOST 1843 WHIG</a:t>
            </a:r>
          </a:p>
          <a:p>
            <a:pPr algn="ctr" defTabSz="914400" fontAlgn="base">
              <a:spcBef>
                <a:spcPct val="0"/>
              </a:spcBef>
              <a:spcAft>
                <a:spcPct val="0"/>
              </a:spcAft>
            </a:pPr>
            <a:r>
              <a:rPr lang="en-US" sz="3600" kern="10" dirty="0">
                <a:ln w="9525">
                  <a:solidFill>
                    <a:srgbClr val="000000"/>
                  </a:solidFill>
                  <a:round/>
                  <a:headEnd/>
                  <a:tailEnd/>
                </a:ln>
                <a:solidFill>
                  <a:srgbClr val="FFFFFF"/>
                </a:solidFill>
                <a:latin typeface="Arial Black"/>
              </a:rPr>
              <a:t> CONGRESSIONAL NOMINATION</a:t>
            </a:r>
          </a:p>
          <a:p>
            <a:pPr algn="ctr" defTabSz="914400" fontAlgn="base">
              <a:spcBef>
                <a:spcPct val="0"/>
              </a:spcBef>
              <a:spcAft>
                <a:spcPct val="0"/>
              </a:spcAft>
            </a:pPr>
            <a:r>
              <a:rPr lang="en-US" sz="3600" kern="10" dirty="0">
                <a:ln w="9525">
                  <a:solidFill>
                    <a:srgbClr val="000000"/>
                  </a:solidFill>
                  <a:round/>
                  <a:headEnd/>
                  <a:tailEnd/>
                </a:ln>
                <a:solidFill>
                  <a:srgbClr val="FFFFFF"/>
                </a:solidFill>
                <a:latin typeface="Arial Black"/>
              </a:rPr>
              <a:t>  TO CAMPBELLITE EDWARD BAKER  </a:t>
            </a:r>
          </a:p>
          <a:p>
            <a:pPr algn="ctr" defTabSz="914400" fontAlgn="base">
              <a:spcBef>
                <a:spcPct val="0"/>
              </a:spcBef>
              <a:spcAft>
                <a:spcPct val="0"/>
              </a:spcAft>
            </a:pPr>
            <a:r>
              <a:rPr lang="en-US" sz="3600" kern="10" dirty="0">
                <a:ln w="9525">
                  <a:solidFill>
                    <a:srgbClr val="000000"/>
                  </a:solidFill>
                  <a:round/>
                  <a:headEnd/>
                  <a:tailEnd/>
                </a:ln>
                <a:solidFill>
                  <a:srgbClr val="FFFFFF"/>
                </a:solidFill>
                <a:latin typeface="Arial Black"/>
              </a:rPr>
              <a:t> </a:t>
            </a:r>
          </a:p>
        </p:txBody>
      </p:sp>
      <p:pic>
        <p:nvPicPr>
          <p:cNvPr id="10" name="Picture 9" descr="photo-3i.jpg"/>
          <p:cNvPicPr>
            <a:picLocks noChangeAspect="1"/>
          </p:cNvPicPr>
          <p:nvPr/>
        </p:nvPicPr>
        <p:blipFill>
          <a:blip r:embed="rId8" cstate="print"/>
          <a:stretch>
            <a:fillRect/>
          </a:stretch>
        </p:blipFill>
        <p:spPr>
          <a:xfrm>
            <a:off x="0" y="1"/>
            <a:ext cx="12191999" cy="6857999"/>
          </a:xfrm>
          <a:prstGeom prst="rect">
            <a:avLst/>
          </a:prstGeom>
        </p:spPr>
      </p:pic>
      <p:sp>
        <p:nvSpPr>
          <p:cNvPr id="11" name="Rectangle 10"/>
          <p:cNvSpPr/>
          <p:nvPr/>
        </p:nvSpPr>
        <p:spPr>
          <a:xfrm>
            <a:off x="2743199" y="990600"/>
            <a:ext cx="6362300" cy="4247317"/>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defTabSz="914400" fontAlgn="base">
              <a:spcBef>
                <a:spcPct val="0"/>
              </a:spcBef>
              <a:spcAft>
                <a:spcPct val="0"/>
              </a:spcAft>
            </a:pPr>
            <a:r>
              <a:rPr lang="en-US" sz="5400" b="1" spc="150" dirty="0">
                <a:ln w="11430"/>
                <a:solidFill>
                  <a:srgbClr val="F8F8F8"/>
                </a:solidFill>
                <a:effectLst>
                  <a:outerShdw blurRad="25400" algn="tl" rotWithShape="0">
                    <a:srgbClr val="000000">
                      <a:alpha val="43000"/>
                    </a:srgbClr>
                  </a:outerShdw>
                </a:effectLst>
                <a:latin typeface="Calligrapher" pitchFamily="2" charset="0"/>
              </a:rPr>
              <a:t>“It has been my experience that</a:t>
            </a:r>
          </a:p>
          <a:p>
            <a:pPr algn="ctr" defTabSz="914400" fontAlgn="base">
              <a:spcBef>
                <a:spcPct val="0"/>
              </a:spcBef>
              <a:spcAft>
                <a:spcPct val="0"/>
              </a:spcAft>
            </a:pPr>
            <a:r>
              <a:rPr lang="en-US" sz="5400" b="1" spc="150" dirty="0">
                <a:ln w="11430"/>
                <a:solidFill>
                  <a:srgbClr val="F8F8F8"/>
                </a:solidFill>
                <a:effectLst>
                  <a:outerShdw blurRad="25400" algn="tl" rotWithShape="0">
                    <a:srgbClr val="000000">
                      <a:alpha val="43000"/>
                    </a:srgbClr>
                  </a:outerShdw>
                </a:effectLst>
                <a:latin typeface="Calligrapher" pitchFamily="2" charset="0"/>
              </a:rPr>
              <a:t> folks with who have no vices have very few virtues!”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234249"/>
                                        </p:tgtEl>
                                        <p:attrNameLst>
                                          <p:attrName>style.visibility</p:attrName>
                                        </p:attrNameLst>
                                      </p:cBhvr>
                                      <p:to>
                                        <p:strVal val="visible"/>
                                      </p:to>
                                    </p:set>
                                    <p:anim calcmode="lin" valueType="num">
                                      <p:cBhvr>
                                        <p:cTn id="7" dur="500" fill="hold"/>
                                        <p:tgtEl>
                                          <p:spTgt spid="4234249"/>
                                        </p:tgtEl>
                                        <p:attrNameLst>
                                          <p:attrName>ppt_w</p:attrName>
                                        </p:attrNameLst>
                                      </p:cBhvr>
                                      <p:tavLst>
                                        <p:tav tm="0">
                                          <p:val>
                                            <p:fltVal val="0"/>
                                          </p:val>
                                        </p:tav>
                                        <p:tav tm="100000">
                                          <p:val>
                                            <p:strVal val="#ppt_w"/>
                                          </p:val>
                                        </p:tav>
                                      </p:tavLst>
                                    </p:anim>
                                    <p:anim calcmode="lin" valueType="num">
                                      <p:cBhvr>
                                        <p:cTn id="8" dur="500" fill="hold"/>
                                        <p:tgtEl>
                                          <p:spTgt spid="423424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3"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
                                        <p:tgtEl>
                                          <p:spTgt spid="10"/>
                                        </p:tgtEl>
                                      </p:cBhvr>
                                    </p:animEffect>
                                    <p:anim calcmode="lin" valueType="num">
                                      <p:cBhvr>
                                        <p:cTn id="14" dur="400" fill="hold"/>
                                        <p:tgtEl>
                                          <p:spTgt spid="10"/>
                                        </p:tgtEl>
                                        <p:attrNameLst>
                                          <p:attrName>ppt_x</p:attrName>
                                        </p:attrNameLst>
                                      </p:cBhvr>
                                      <p:tavLst>
                                        <p:tav tm="0">
                                          <p:val>
                                            <p:strVal val="#ppt_x"/>
                                          </p:val>
                                        </p:tav>
                                        <p:tav tm="100000">
                                          <p:val>
                                            <p:strVal val="#ppt_x"/>
                                          </p:val>
                                        </p:tav>
                                      </p:tavLst>
                                    </p:anim>
                                    <p:anim calcmode="lin" valueType="num">
                                      <p:cBhvr>
                                        <p:cTn id="15" dur="400" fill="hold"/>
                                        <p:tgtEl>
                                          <p:spTgt spid="10"/>
                                        </p:tgtEl>
                                        <p:attrNameLst>
                                          <p:attrName>ppt_y</p:attrName>
                                        </p:attrNameLst>
                                      </p:cBhvr>
                                      <p:tavLst>
                                        <p:tav tm="0">
                                          <p:val>
                                            <p:strVal val="#ppt_y+0.31"/>
                                          </p:val>
                                        </p:tav>
                                        <p:tav tm="100000">
                                          <p:val>
                                            <p:strVal val="#ppt_y+0.31"/>
                                          </p:val>
                                        </p:tav>
                                      </p:tavLst>
                                    </p:anim>
                                    <p:anim calcmode="lin" valueType="num">
                                      <p:cBhvr>
                                        <p:cTn id="16"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 calcmode="lin" valueType="num">
                                      <p:cBhvr>
                                        <p:cTn id="22"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23"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24" dur="1000"/>
                                        <p:tgtEl>
                                          <p:spTgt spid="11">
                                            <p:txEl>
                                              <p:pRg st="0" end="0"/>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 calcmode="lin" valueType="num">
                                      <p:cBhvr>
                                        <p:cTn id="27" dur="1000" fill="hold"/>
                                        <p:tgtEl>
                                          <p:spTgt spid="11">
                                            <p:txEl>
                                              <p:pRg st="1" end="1"/>
                                            </p:txEl>
                                          </p:spTgt>
                                        </p:tgtEl>
                                        <p:attrNameLst>
                                          <p:attrName>ppt_w</p:attrName>
                                        </p:attrNameLst>
                                      </p:cBhvr>
                                      <p:tavLst>
                                        <p:tav tm="0">
                                          <p:val>
                                            <p:strVal val="#ppt_w+.3"/>
                                          </p:val>
                                        </p:tav>
                                        <p:tav tm="100000">
                                          <p:val>
                                            <p:strVal val="#ppt_w"/>
                                          </p:val>
                                        </p:tav>
                                      </p:tavLst>
                                    </p:anim>
                                    <p:anim calcmode="lin" valueType="num">
                                      <p:cBhvr>
                                        <p:cTn id="28" dur="1000" fill="hold"/>
                                        <p:tgtEl>
                                          <p:spTgt spid="11">
                                            <p:txEl>
                                              <p:pRg st="1" end="1"/>
                                            </p:txEl>
                                          </p:spTgt>
                                        </p:tgtEl>
                                        <p:attrNameLst>
                                          <p:attrName>ppt_h</p:attrName>
                                        </p:attrNameLst>
                                      </p:cBhvr>
                                      <p:tavLst>
                                        <p:tav tm="0">
                                          <p:val>
                                            <p:strVal val="#ppt_h"/>
                                          </p:val>
                                        </p:tav>
                                        <p:tav tm="100000">
                                          <p:val>
                                            <p:strVal val="#ppt_h"/>
                                          </p:val>
                                        </p:tav>
                                      </p:tavLst>
                                    </p:anim>
                                    <p:animEffect transition="in" filter="fade">
                                      <p:cBhvr>
                                        <p:cTn id="29" dur="1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42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Physical Births &amp; Spiritual Rebirths</a:t>
            </a:r>
          </a:p>
        </p:txBody>
      </p:sp>
      <p:sp>
        <p:nvSpPr>
          <p:cNvPr id="3" name="Content Placeholder 2">
            <a:extLst>
              <a:ext uri="{FF2B5EF4-FFF2-40B4-BE49-F238E27FC236}">
                <a16:creationId xmlns:a16="http://schemas.microsoft.com/office/drawing/2014/main" id="{B218549C-15C0-405F-8D56-85ABDB82F59A}"/>
              </a:ext>
            </a:extLst>
          </p:cNvPr>
          <p:cNvSpPr>
            <a:spLocks noGrp="1"/>
          </p:cNvSpPr>
          <p:nvPr>
            <p:ph idx="1"/>
          </p:nvPr>
        </p:nvSpPr>
        <p:spPr>
          <a:xfrm>
            <a:off x="2647783" y="2313830"/>
            <a:ext cx="9446151" cy="4405022"/>
          </a:xfrm>
        </p:spPr>
        <p:txBody>
          <a:bodyPr>
            <a:normAutofit lnSpcReduction="10000"/>
          </a:bodyPr>
          <a:lstStyle/>
          <a:p>
            <a:r>
              <a:rPr lang="en-US" sz="2200" b="1" i="1" dirty="0">
                <a:solidFill>
                  <a:srgbClr val="C00000"/>
                </a:solidFill>
              </a:rPr>
              <a:t>DENOMINATIONS = DEGREES OF REFORM</a:t>
            </a:r>
          </a:p>
          <a:p>
            <a:r>
              <a:rPr lang="en-US" b="1" dirty="0">
                <a:solidFill>
                  <a:schemeClr val="tx1"/>
                </a:solidFill>
              </a:rPr>
              <a:t>SACRAMENTAL/LITURGICAL TRADITIONALIST</a:t>
            </a:r>
          </a:p>
          <a:p>
            <a:r>
              <a:rPr lang="en-US" b="1" dirty="0">
                <a:solidFill>
                  <a:schemeClr val="tx1"/>
                </a:solidFill>
              </a:rPr>
              <a:t>ANTI-TRADITIONAL REVIVALISTS MOVEMENT</a:t>
            </a:r>
          </a:p>
          <a:p>
            <a:r>
              <a:rPr lang="en-US" sz="2600" b="1" dirty="0">
                <a:solidFill>
                  <a:schemeClr val="tx1"/>
                </a:solidFill>
              </a:rPr>
              <a:t>RATIONALISM + NATURALISM</a:t>
            </a:r>
          </a:p>
          <a:p>
            <a:r>
              <a:rPr lang="en-US" sz="2200" b="1" dirty="0">
                <a:solidFill>
                  <a:schemeClr val="tx1"/>
                </a:solidFill>
              </a:rPr>
              <a:t>PRE-RESTORATION SCOTLAND</a:t>
            </a:r>
          </a:p>
          <a:p>
            <a:r>
              <a:rPr lang="en-US" sz="2200" b="1" dirty="0">
                <a:solidFill>
                  <a:schemeClr val="tx1"/>
                </a:solidFill>
              </a:rPr>
              <a:t>PRE-RESTORATION AMERICA</a:t>
            </a:r>
          </a:p>
          <a:p>
            <a:r>
              <a:rPr lang="en-US" sz="2800" b="1" i="1" dirty="0">
                <a:solidFill>
                  <a:srgbClr val="C00000"/>
                </a:solidFill>
              </a:rPr>
              <a:t>THE FIRST GREAT AWAKENING</a:t>
            </a:r>
          </a:p>
          <a:p>
            <a:r>
              <a:rPr lang="en-US" sz="2800" b="1" i="1" dirty="0">
                <a:solidFill>
                  <a:srgbClr val="C00000"/>
                </a:solidFill>
              </a:rPr>
              <a:t>THE SECOND GREAT AWAKENING</a:t>
            </a:r>
          </a:p>
          <a:p>
            <a:r>
              <a:rPr lang="en-US" sz="2800" b="1" i="1" dirty="0">
                <a:solidFill>
                  <a:srgbClr val="C00000"/>
                </a:solidFill>
              </a:rPr>
              <a:t>1832: RATIONALISM + REVIVALISM</a:t>
            </a:r>
          </a:p>
        </p:txBody>
      </p:sp>
      <p:sp>
        <p:nvSpPr>
          <p:cNvPr id="6" name="Rectangle: Beveled 5">
            <a:extLst>
              <a:ext uri="{FF2B5EF4-FFF2-40B4-BE49-F238E27FC236}">
                <a16:creationId xmlns:a16="http://schemas.microsoft.com/office/drawing/2014/main" id="{59C59610-0BB6-4AB2-85BE-35153E40972F}"/>
              </a:ext>
            </a:extLst>
          </p:cNvPr>
          <p:cNvSpPr/>
          <p:nvPr/>
        </p:nvSpPr>
        <p:spPr>
          <a:xfrm>
            <a:off x="262392" y="498672"/>
            <a:ext cx="2385391" cy="1560716"/>
          </a:xfrm>
          <a:prstGeom prst="bevel">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7277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1k.jpg"/>
          <p:cNvPicPr>
            <a:picLocks noChangeAspect="1"/>
          </p:cNvPicPr>
          <p:nvPr/>
        </p:nvPicPr>
        <p:blipFill>
          <a:blip r:embed="rId2" cstate="print"/>
          <a:stretch>
            <a:fillRect/>
          </a:stretch>
        </p:blipFill>
        <p:spPr>
          <a:xfrm>
            <a:off x="0" y="0"/>
            <a:ext cx="12191999" cy="6858000"/>
          </a:xfrm>
          <a:prstGeom prst="rect">
            <a:avLst/>
          </a:prstGeom>
        </p:spPr>
      </p:pic>
      <p:pic>
        <p:nvPicPr>
          <p:cNvPr id="5" name="Picture 1"/>
          <p:cNvPicPr>
            <a:picLocks noChangeAspect="1" noChangeArrowheads="1"/>
          </p:cNvPicPr>
          <p:nvPr/>
        </p:nvPicPr>
        <p:blipFill>
          <a:blip r:embed="rId3" cstate="print"/>
          <a:srcRect/>
          <a:stretch>
            <a:fillRect/>
          </a:stretch>
        </p:blipFill>
        <p:spPr bwMode="auto">
          <a:xfrm>
            <a:off x="0" y="0"/>
            <a:ext cx="12191999" cy="6858000"/>
          </a:xfrm>
          <a:prstGeom prst="rect">
            <a:avLst/>
          </a:prstGeom>
          <a:noFill/>
          <a:ln w="9525">
            <a:noFill/>
            <a:miter lim="800000"/>
            <a:headEnd/>
            <a:tailEnd/>
          </a:ln>
        </p:spPr>
      </p:pic>
      <p:sp>
        <p:nvSpPr>
          <p:cNvPr id="6" name="Rectangle 5"/>
          <p:cNvSpPr/>
          <p:nvPr/>
        </p:nvSpPr>
        <p:spPr>
          <a:xfrm>
            <a:off x="4166647" y="457201"/>
            <a:ext cx="3996965" cy="590931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TWO SIDES CONFLICT CHOOSING BETWEEN     THE TWO  FOUNDING DOCUMENTS</a:t>
            </a:r>
          </a:p>
        </p:txBody>
      </p:sp>
      <p:sp>
        <p:nvSpPr>
          <p:cNvPr id="3" name="TextBox 2"/>
          <p:cNvSpPr txBox="1"/>
          <p:nvPr/>
        </p:nvSpPr>
        <p:spPr>
          <a:xfrm>
            <a:off x="1524000" y="6553200"/>
            <a:ext cx="9144002" cy="338554"/>
          </a:xfrm>
          <a:prstGeom prst="rect">
            <a:avLst/>
          </a:prstGeom>
          <a:solidFill>
            <a:schemeClr val="accent4">
              <a:lumMod val="75000"/>
              <a:lumOff val="2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a:ea typeface="+mn-ea"/>
                <a:cs typeface="+mn-cs"/>
              </a:rPr>
              <a:t>An evenly divided country with insufficient majorities for amending proposal(2/3) and ratification(3/4).</a:t>
            </a:r>
          </a:p>
        </p:txBody>
      </p:sp>
    </p:spTree>
    <p:extLst>
      <p:ext uri="{BB962C8B-B14F-4D97-AF65-F5344CB8AC3E}">
        <p14:creationId xmlns:p14="http://schemas.microsoft.com/office/powerpoint/2010/main" val="2435724238"/>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3"/>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D57F8F9-1FEB-430B-9FE4-001198A89D51}"/>
              </a:ext>
            </a:extLst>
          </p:cNvPr>
          <p:cNvSpPr>
            <a:spLocks noGrp="1" noChangeArrowheads="1"/>
          </p:cNvSpPr>
          <p:nvPr>
            <p:ph type="title"/>
          </p:nvPr>
        </p:nvSpPr>
        <p:spPr>
          <a:xfrm>
            <a:off x="1981200" y="0"/>
            <a:ext cx="8229600" cy="1143000"/>
          </a:xfrm>
        </p:spPr>
        <p:txBody>
          <a:bodyPr/>
          <a:lstStyle/>
          <a:p>
            <a:r>
              <a:rPr lang="en-US" altLang="en-US" b="1" u="sng" dirty="0"/>
              <a:t>A philosophical question…</a:t>
            </a:r>
          </a:p>
        </p:txBody>
      </p:sp>
      <p:sp>
        <p:nvSpPr>
          <p:cNvPr id="30723" name="Rectangle 3">
            <a:extLst>
              <a:ext uri="{FF2B5EF4-FFF2-40B4-BE49-F238E27FC236}">
                <a16:creationId xmlns:a16="http://schemas.microsoft.com/office/drawing/2014/main" id="{825EA799-2FB1-482F-9AE5-7E34122CFC15}"/>
              </a:ext>
            </a:extLst>
          </p:cNvPr>
          <p:cNvSpPr>
            <a:spLocks noGrp="1" noChangeArrowheads="1"/>
          </p:cNvSpPr>
          <p:nvPr>
            <p:ph type="body" idx="1"/>
          </p:nvPr>
        </p:nvSpPr>
        <p:spPr>
          <a:xfrm>
            <a:off x="1524000" y="1066801"/>
            <a:ext cx="9144000" cy="4530725"/>
          </a:xfrm>
        </p:spPr>
        <p:txBody>
          <a:bodyPr/>
          <a:lstStyle/>
          <a:p>
            <a:r>
              <a:rPr lang="en-US" altLang="en-US" sz="3600" b="1"/>
              <a:t>What is man like in his “natural state?”  </a:t>
            </a:r>
          </a:p>
          <a:p>
            <a:pPr lvl="1"/>
            <a:r>
              <a:rPr lang="en-US" altLang="en-US" sz="2400" b="1"/>
              <a:t>This question fascinated thinkers around the late 17th century, the high point of the Scientific Revolution.</a:t>
            </a:r>
          </a:p>
          <a:p>
            <a:pPr lvl="1"/>
            <a:endParaRPr lang="en-US" altLang="en-US" sz="3200" b="1"/>
          </a:p>
          <a:p>
            <a:r>
              <a:rPr lang="en-US" altLang="en-US" b="1" i="1"/>
              <a:t>Without any society or laws or learned behaviors… how would people act?</a:t>
            </a:r>
          </a:p>
          <a:p>
            <a:pPr lvl="1"/>
            <a:r>
              <a:rPr lang="en-US" altLang="en-US" b="1" i="1"/>
              <a:t>Do you believe it would be chaotic and warlike?  Or would it be a society of people cooperating and aiming at common goals?</a:t>
            </a:r>
          </a:p>
        </p:txBody>
      </p:sp>
    </p:spTree>
    <p:extLst>
      <p:ext uri="{BB962C8B-B14F-4D97-AF65-F5344CB8AC3E}">
        <p14:creationId xmlns:p14="http://schemas.microsoft.com/office/powerpoint/2010/main" val="787450348"/>
      </p:ext>
    </p:extLst>
  </p:cSld>
  <p:clrMapOvr>
    <a:masterClrMapping/>
  </p:clrMapOvr>
  <p:transition spd="med">
    <p:push/>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in the Fine Print..</a:t>
            </a:r>
          </a:p>
        </p:txBody>
      </p:sp>
      <p:sp>
        <p:nvSpPr>
          <p:cNvPr id="3" name="Content Placeholder 2"/>
          <p:cNvSpPr>
            <a:spLocks noGrp="1"/>
          </p:cNvSpPr>
          <p:nvPr>
            <p:ph idx="1"/>
          </p:nvPr>
        </p:nvSpPr>
        <p:spPr/>
        <p:txBody>
          <a:bodyPr/>
          <a:lstStyle/>
          <a:p>
            <a:r>
              <a:rPr lang="en-US" dirty="0"/>
              <a:t>Social Contact: An agreement among a society in order to cooperate for social benefits.</a:t>
            </a:r>
          </a:p>
          <a:p>
            <a:pPr lvl="1"/>
            <a:r>
              <a:rPr lang="en-US" dirty="0"/>
              <a:t>Locke: People give up the right to enact justice in exchange for life, liberty and gain the right to impartial protection of property.</a:t>
            </a:r>
          </a:p>
          <a:p>
            <a:pPr lvl="2"/>
            <a:r>
              <a:rPr lang="en-US" dirty="0"/>
              <a:t>Monopoly on violence.</a:t>
            </a:r>
          </a:p>
        </p:txBody>
      </p:sp>
    </p:spTree>
    <p:extLst>
      <p:ext uri="{BB962C8B-B14F-4D97-AF65-F5344CB8AC3E}">
        <p14:creationId xmlns:p14="http://schemas.microsoft.com/office/powerpoint/2010/main" val="17163193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
                                        <p:tgtEl>
                                          <p:spTgt spid="3">
                                            <p:txEl>
                                              <p:pRg st="2" end="2"/>
                                            </p:txEl>
                                          </p:spTgt>
                                        </p:tgtEl>
                                      </p:cBhvr>
                                    </p:animEffect>
                                    <p:anim calcmode="lin" valueType="num">
                                      <p:cBhvr>
                                        <p:cTn id="15"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386" name="Picture 3" descr="bg19"/>
          <p:cNvPicPr>
            <a:picLocks noChangeAspect="1" noChangeArrowheads="1"/>
          </p:cNvPicPr>
          <p:nvPr/>
        </p:nvPicPr>
        <p:blipFill>
          <a:blip r:embed="rId3" cstate="print"/>
          <a:srcRect/>
          <a:stretch>
            <a:fillRect/>
          </a:stretch>
        </p:blipFill>
        <p:spPr bwMode="auto">
          <a:xfrm>
            <a:off x="0" y="1"/>
            <a:ext cx="12192000" cy="6859588"/>
          </a:xfrm>
          <a:prstGeom prst="rect">
            <a:avLst/>
          </a:prstGeom>
          <a:noFill/>
          <a:ln w="9525">
            <a:noFill/>
            <a:miter lim="800000"/>
            <a:headEnd/>
            <a:tailEnd/>
          </a:ln>
        </p:spPr>
      </p:pic>
      <p:sp>
        <p:nvSpPr>
          <p:cNvPr id="3" name="Horizontal Scroll 2"/>
          <p:cNvSpPr/>
          <p:nvPr/>
        </p:nvSpPr>
        <p:spPr bwMode="auto">
          <a:xfrm>
            <a:off x="1676400" y="3429000"/>
            <a:ext cx="5715000" cy="2895600"/>
          </a:xfrm>
          <a:prstGeom prst="horizontalScrol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660033"/>
                </a:solidFill>
                <a:effectLst/>
                <a:uLnTx/>
                <a:uFillTx/>
                <a:latin typeface="Arial"/>
                <a:ea typeface="ＭＳ Ｐゴシック"/>
                <a:cs typeface="+mn-cs"/>
              </a:rPr>
              <a:t>Lincoln defined American greatness through his recognition of how closely bonded political and moral considerations had to be in a democracy.  A democracy founded on a proposition can betray that proposition by way of an unspoken tradition or ancestral custom.  In the case of the slaveholding South, it can insist that the equality mentioned in that proposition is only an equality of white people.  </a:t>
            </a:r>
            <a:endParaRPr kumimoji="0" lang="en-US" sz="1400" b="1" i="0" u="none" strike="noStrike" kern="1200" cap="none" spc="0" normalizeH="0" baseline="0" noProof="0" dirty="0">
              <a:ln>
                <a:noFill/>
              </a:ln>
              <a:solidFill>
                <a:srgbClr val="660033"/>
              </a:solidFill>
              <a:effectLst/>
              <a:uLnTx/>
              <a:uFillTx/>
              <a:latin typeface="Arial"/>
              <a:ea typeface="ＭＳ Ｐゴシック"/>
              <a:cs typeface="+mn-cs"/>
            </a:endParaRPr>
          </a:p>
        </p:txBody>
      </p:sp>
      <p:pic>
        <p:nvPicPr>
          <p:cNvPr id="4" name="Picture 3" descr="bill-of-rights.gif"/>
          <p:cNvPicPr>
            <a:picLocks noChangeAspect="1"/>
          </p:cNvPicPr>
          <p:nvPr/>
        </p:nvPicPr>
        <p:blipFill>
          <a:blip r:embed="rId4" cstate="print"/>
          <a:stretch>
            <a:fillRect/>
          </a:stretch>
        </p:blipFill>
        <p:spPr>
          <a:xfrm>
            <a:off x="2133600" y="3810002"/>
            <a:ext cx="5181600" cy="2105025"/>
          </a:xfrm>
          <a:prstGeom prst="rect">
            <a:avLst/>
          </a:prstGeom>
        </p:spPr>
      </p:pic>
    </p:spTree>
    <p:extLst>
      <p:ext uri="{BB962C8B-B14F-4D97-AF65-F5344CB8AC3E}">
        <p14:creationId xmlns:p14="http://schemas.microsoft.com/office/powerpoint/2010/main" val="1197048920"/>
      </p:ext>
    </p:extLst>
  </p:cSld>
  <p:clrMapOvr>
    <a:masterClrMapping/>
  </p:clrMapOvr>
  <mc:AlternateContent xmlns:mc="http://schemas.openxmlformats.org/markup-compatibility/2006" xmlns:p14="http://schemas.microsoft.com/office/powerpoint/2010/main">
    <mc:Choice Requires="p14">
      <p:transition spd="slow" p14:dur="5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8)">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yebyeMrMoon7Wallpaper26366201.jpg"/>
          <p:cNvPicPr>
            <a:picLocks noChangeAspect="1"/>
          </p:cNvPicPr>
          <p:nvPr/>
        </p:nvPicPr>
        <p:blipFill>
          <a:blip r:embed="rId2" cstate="print"/>
          <a:stretch>
            <a:fillRect/>
          </a:stretch>
        </p:blipFill>
        <p:spPr>
          <a:xfrm>
            <a:off x="0" y="0"/>
            <a:ext cx="12192000" cy="6858000"/>
          </a:xfrm>
          <a:prstGeom prst="rect">
            <a:avLst/>
          </a:prstGeom>
        </p:spPr>
      </p:pic>
      <p:sp>
        <p:nvSpPr>
          <p:cNvPr id="12905473" name="Rectangle 1"/>
          <p:cNvSpPr>
            <a:spLocks noChangeArrowheads="1"/>
          </p:cNvSpPr>
          <p:nvPr/>
        </p:nvSpPr>
        <p:spPr bwMode="auto">
          <a:xfrm>
            <a:off x="1905000" y="251024"/>
            <a:ext cx="7097598" cy="19697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itchFamily="34" charset="0"/>
                <a:ea typeface="Times New Roman" pitchFamily="18" charset="0"/>
                <a:cs typeface="Times New Roman" pitchFamily="18" charset="0"/>
              </a:rPr>
              <a:t>We maintain that no compensation should be given to the planters emancipating their slaves:</a:t>
            </a:r>
            <a:endParaRPr kumimoji="0" lang="en-US" sz="14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itchFamily="34" charset="0"/>
                <a:ea typeface="Times New Roman" pitchFamily="18" charset="0"/>
                <a:cs typeface="Times New Roman" pitchFamily="18" charset="0"/>
              </a:rPr>
              <a:t>Because it would be a surrender of the great fundamental principle,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itchFamily="34" charset="0"/>
                <a:ea typeface="Times New Roman" pitchFamily="18" charset="0"/>
                <a:cs typeface="Times New Roman" pitchFamily="18" charset="0"/>
              </a:rPr>
              <a:t>that man cannot hold property in man;</a:t>
            </a:r>
            <a:r>
              <a:rPr kumimoji="0" lang="en-US" sz="18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sz="1800" b="1" i="0" u="none" strike="noStrike" kern="1200" cap="none" spc="0" normalizeH="0" baseline="0" noProof="0" dirty="0">
                <a:ln>
                  <a:noFill/>
                </a:ln>
                <a:solidFill>
                  <a:srgbClr val="FFFF00"/>
                </a:solidFill>
                <a:effectLst/>
                <a:uLnTx/>
                <a:uFillTx/>
                <a:latin typeface="Calibri" pitchFamily="34" charset="0"/>
                <a:ea typeface="Times New Roman" pitchFamily="18" charset="0"/>
                <a:cs typeface="Times New Roman" pitchFamily="18" charset="0"/>
              </a:rPr>
              <a:t>Because slavery is a crime, and therefore is not an article to be sold;</a:t>
            </a:r>
            <a:r>
              <a:rPr kumimoji="0" lang="en-US" sz="18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sz="1800" b="1" i="0" u="none" strike="noStrike" kern="1200" cap="none" spc="0" normalizeH="0" baseline="0" noProof="0" dirty="0">
                <a:ln>
                  <a:noFill/>
                </a:ln>
                <a:solidFill>
                  <a:srgbClr val="FFFF00"/>
                </a:solidFill>
                <a:effectLst/>
                <a:uLnTx/>
                <a:uFillTx/>
                <a:latin typeface="Calibri" pitchFamily="34" charset="0"/>
                <a:ea typeface="Times New Roman" pitchFamily="18" charset="0"/>
                <a:cs typeface="Times New Roman" pitchFamily="18" charset="0"/>
              </a:rPr>
              <a:t>Because the holders of slaves are not the just proprietors of what they claim; Freeing the slave is not depriving them of property, but restoring it to its rightful owner; it is not wronging the master, but righting the slave — restoring him to himself!</a:t>
            </a:r>
            <a:endParaRPr kumimoji="0" lang="en-US" sz="1800" b="1"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sp>
        <p:nvSpPr>
          <p:cNvPr id="6" name="Rectangle 5"/>
          <p:cNvSpPr/>
          <p:nvPr/>
        </p:nvSpPr>
        <p:spPr>
          <a:xfrm>
            <a:off x="1905000" y="2111604"/>
            <a:ext cx="6477000" cy="70788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From the </a:t>
            </a:r>
            <a:r>
              <a:rPr kumimoji="0" lang="en-US" sz="40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hlinkClick r:id="rId3" action="ppaction://hlinkfile"/>
              </a:rPr>
              <a:t>Anti-Slavery</a:t>
            </a:r>
            <a:r>
              <a:rPr kumimoji="0" lang="en-US" sz="40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 Society</a:t>
            </a:r>
          </a:p>
        </p:txBody>
      </p:sp>
    </p:spTree>
    <p:extLst>
      <p:ext uri="{BB962C8B-B14F-4D97-AF65-F5344CB8AC3E}">
        <p14:creationId xmlns:p14="http://schemas.microsoft.com/office/powerpoint/2010/main" val="413255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905473"/>
                                        </p:tgtEl>
                                        <p:attrNameLst>
                                          <p:attrName>style.visibility</p:attrName>
                                        </p:attrNameLst>
                                      </p:cBhvr>
                                      <p:to>
                                        <p:strVal val="visible"/>
                                      </p:to>
                                    </p:set>
                                    <p:anim to="" calcmode="lin" valueType="num">
                                      <p:cBhvr>
                                        <p:cTn id="7" dur="1" fill="hold"/>
                                        <p:tgtEl>
                                          <p:spTgt spid="1290547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5473"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6AD63-8994-4C9E-ACDD-E00A7F54129A}"/>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34141263-8DCF-409C-81FB-BB4EB65C0B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2166666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554882" name="Rectangle 2"/>
          <p:cNvSpPr>
            <a:spLocks noGrp="1" noChangeArrowheads="1"/>
          </p:cNvSpPr>
          <p:nvPr>
            <p:ph type="title"/>
          </p:nvPr>
        </p:nvSpPr>
        <p:spPr>
          <a:xfrm>
            <a:off x="2133600" y="152400"/>
            <a:ext cx="7543800" cy="990600"/>
          </a:xfrm>
          <a:solidFill>
            <a:srgbClr val="FF3300"/>
          </a:solidFill>
          <a:ln>
            <a:solidFill>
              <a:schemeClr val="tx1"/>
            </a:solidFill>
          </a:ln>
        </p:spPr>
        <p:txBody>
          <a:bodyPr/>
          <a:lstStyle/>
          <a:p>
            <a:r>
              <a:rPr lang="en-US" sz="4000" b="1">
                <a:solidFill>
                  <a:srgbClr val="FFFF00"/>
                </a:solidFill>
                <a:effectLst>
                  <a:outerShdw blurRad="38100" dist="38100" dir="2700000" algn="tl">
                    <a:srgbClr val="000000"/>
                  </a:outerShdw>
                </a:effectLst>
              </a:rPr>
              <a:t>Sociology Of Denominationalism</a:t>
            </a:r>
            <a:r>
              <a:rPr lang="en-US" sz="4000">
                <a:solidFill>
                  <a:srgbClr val="FFFF00"/>
                </a:solidFill>
              </a:rPr>
              <a:t>                      </a:t>
            </a:r>
            <a:r>
              <a:rPr lang="en-US" sz="3200" u="sng">
                <a:solidFill>
                  <a:srgbClr val="FFFF00"/>
                </a:solidFill>
              </a:rPr>
              <a:t>Social Sources</a:t>
            </a:r>
            <a:r>
              <a:rPr lang="en-US" sz="3200">
                <a:solidFill>
                  <a:srgbClr val="FFFF00"/>
                </a:solidFill>
              </a:rPr>
              <a:t>;  H. Richard Niebuhr;  1929</a:t>
            </a:r>
          </a:p>
        </p:txBody>
      </p:sp>
      <p:sp>
        <p:nvSpPr>
          <p:cNvPr id="2554883" name="Rectangle 3"/>
          <p:cNvSpPr>
            <a:spLocks noGrp="1" noChangeArrowheads="1"/>
          </p:cNvSpPr>
          <p:nvPr>
            <p:ph sz="half" idx="1"/>
          </p:nvPr>
        </p:nvSpPr>
        <p:spPr>
          <a:xfrm>
            <a:off x="2133600" y="1447800"/>
            <a:ext cx="8153400" cy="5410200"/>
          </a:xfrm>
        </p:spPr>
        <p:txBody>
          <a:bodyPr/>
          <a:lstStyle/>
          <a:p>
            <a:pPr>
              <a:buFontTx/>
              <a:buNone/>
            </a:pPr>
            <a:r>
              <a:rPr lang="en-US" sz="2400" b="1" dirty="0">
                <a:solidFill>
                  <a:srgbClr val="FF6600"/>
                </a:solidFill>
              </a:rPr>
              <a:t>   “The social and psychological differences between South and North came to expression in scriptural condemnations &amp; defenses of slavery.  It was plain to Southern </a:t>
            </a:r>
            <a:r>
              <a:rPr lang="en-US" sz="2400" b="1" i="1" dirty="0">
                <a:solidFill>
                  <a:srgbClr val="FF6600"/>
                </a:solidFill>
              </a:rPr>
              <a:t>church- goers </a:t>
            </a:r>
            <a:r>
              <a:rPr lang="en-US" sz="2400" b="1" dirty="0">
                <a:solidFill>
                  <a:srgbClr val="FF6600"/>
                </a:solidFill>
              </a:rPr>
              <a:t>that many of the Old Testament heroes they had been taught to venerate had been masters of slaves,  that Paul had given his sanction to the institution by counseling obedience to masters and by returning runaway </a:t>
            </a:r>
            <a:r>
              <a:rPr lang="en-US" sz="2400" b="1" dirty="0" err="1">
                <a:solidFill>
                  <a:srgbClr val="FF6600"/>
                </a:solidFill>
              </a:rPr>
              <a:t>Onesimus</a:t>
            </a:r>
            <a:r>
              <a:rPr lang="en-US" sz="2400" b="1" dirty="0">
                <a:solidFill>
                  <a:srgbClr val="FF6600"/>
                </a:solidFill>
              </a:rPr>
              <a:t> to Philemon.  The incompatibility of chattel slavery with the counsel of love was no less evident to the Northern church-goer.  The South idealized patriarchal relations   of kindly lords to child-like servants;  the North was more aware of the atrocities of domineering slave-drivers and the brutalities of the slave-market.” </a:t>
            </a:r>
            <a:r>
              <a:rPr lang="en-US" sz="2400" dirty="0">
                <a:solidFill>
                  <a:srgbClr val="FF6600"/>
                </a:solidFill>
              </a:rPr>
              <a:t>[</a:t>
            </a:r>
            <a:r>
              <a:rPr lang="en-US" sz="2400" u="sng" dirty="0">
                <a:solidFill>
                  <a:srgbClr val="FF6600"/>
                </a:solidFill>
              </a:rPr>
              <a:t>Sectionalism</a:t>
            </a:r>
            <a:r>
              <a:rPr lang="en-US" sz="2400" dirty="0">
                <a:solidFill>
                  <a:srgbClr val="FF6600"/>
                </a:solidFill>
              </a:rPr>
              <a:t>, p. 191]</a:t>
            </a:r>
            <a:r>
              <a:rPr lang="en-US" sz="2400" b="1" dirty="0">
                <a:solidFill>
                  <a:srgbClr val="FF6600"/>
                </a:solidFill>
              </a:rPr>
              <a:t> </a:t>
            </a:r>
            <a:endParaRPr lang="en-US" sz="2400" b="1" u="sng" dirty="0">
              <a:solidFill>
                <a:srgbClr val="FF6600"/>
              </a:solidFill>
            </a:endParaRPr>
          </a:p>
        </p:txBody>
      </p:sp>
      <p:sp>
        <p:nvSpPr>
          <p:cNvPr id="2554884" name="Rectangle 4"/>
          <p:cNvSpPr>
            <a:spLocks noGrp="1" noChangeArrowheads="1"/>
          </p:cNvSpPr>
          <p:nvPr>
            <p:ph type="body" sz="half" idx="2"/>
          </p:nvPr>
        </p:nvSpPr>
        <p:spPr>
          <a:xfrm>
            <a:off x="2209800" y="6858000"/>
            <a:ext cx="7772400" cy="76200"/>
          </a:xfrm>
        </p:spPr>
        <p:txBody>
          <a:bodyPr/>
          <a:lstStyle/>
          <a:p>
            <a:pPr>
              <a:lnSpc>
                <a:spcPct val="90000"/>
              </a:lnSpc>
            </a:pPr>
            <a:endParaRPr lang="en-US" sz="2400"/>
          </a:p>
        </p:txBody>
      </p:sp>
      <p:pic>
        <p:nvPicPr>
          <p:cNvPr id="2554885" name="Picture 5" descr="C:\Documents and Settings\Owner\My Documents\Educational Illustrations\altered_beast.gif"/>
          <p:cNvPicPr>
            <a:picLocks noChangeAspect="1" noChangeArrowheads="1" noCrop="1"/>
          </p:cNvPicPr>
          <p:nvPr/>
        </p:nvPicPr>
        <p:blipFill>
          <a:blip r:embed="rId5" cstate="print"/>
          <a:srcRect/>
          <a:stretch>
            <a:fillRect/>
          </a:stretch>
        </p:blipFill>
        <p:spPr bwMode="auto">
          <a:xfrm>
            <a:off x="9525000" y="0"/>
            <a:ext cx="1143000" cy="1143000"/>
          </a:xfrm>
          <a:prstGeom prst="rect">
            <a:avLst/>
          </a:prstGeom>
          <a:noFill/>
        </p:spPr>
      </p:pic>
      <p:pic>
        <p:nvPicPr>
          <p:cNvPr id="2554886" name="Picture 6" descr="C:\Documents and Settings\Owner\My Documents\Educational Illustrations\Second_Try_by_MatsuiHibiki.gif"/>
          <p:cNvPicPr>
            <a:picLocks noChangeAspect="1" noChangeArrowheads="1" noCrop="1"/>
          </p:cNvPicPr>
          <p:nvPr/>
        </p:nvPicPr>
        <p:blipFill>
          <a:blip r:embed="rId6" cstate="print"/>
          <a:srcRect/>
          <a:stretch>
            <a:fillRect/>
          </a:stretch>
        </p:blipFill>
        <p:spPr bwMode="auto">
          <a:xfrm>
            <a:off x="1524000" y="0"/>
            <a:ext cx="762000" cy="1143000"/>
          </a:xfrm>
          <a:prstGeom prst="rect">
            <a:avLst/>
          </a:prstGeom>
          <a:noFill/>
        </p:spPr>
      </p:pic>
    </p:spTree>
    <p:extLst>
      <p:ext uri="{BB962C8B-B14F-4D97-AF65-F5344CB8AC3E}">
        <p14:creationId xmlns:p14="http://schemas.microsoft.com/office/powerpoint/2010/main" val="129115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2554883">
                                            <p:txEl>
                                              <p:pRg st="0" end="0"/>
                                            </p:txEl>
                                          </p:spTgt>
                                        </p:tgtEl>
                                        <p:attrNameLst>
                                          <p:attrName>style.visibility</p:attrName>
                                        </p:attrNameLst>
                                      </p:cBhvr>
                                      <p:to>
                                        <p:strVal val="visible"/>
                                      </p:to>
                                    </p:set>
                                    <p:animEffect transition="in" filter="wipe(up)">
                                      <p:cBhvr>
                                        <p:cTn id="7" dur="75"/>
                                        <p:tgtEl>
                                          <p:spTgt spid="255488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4883"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598786" name="Rectangle 2"/>
          <p:cNvSpPr>
            <a:spLocks noGrp="1" noChangeArrowheads="1"/>
          </p:cNvSpPr>
          <p:nvPr>
            <p:ph type="title"/>
          </p:nvPr>
        </p:nvSpPr>
        <p:spPr>
          <a:xfrm>
            <a:off x="2133600" y="0"/>
            <a:ext cx="7543800" cy="1143000"/>
          </a:xfrm>
          <a:solidFill>
            <a:srgbClr val="FF3300"/>
          </a:solidFill>
          <a:ln>
            <a:solidFill>
              <a:schemeClr val="tx1"/>
            </a:solidFill>
          </a:ln>
        </p:spPr>
        <p:txBody>
          <a:bodyPr/>
          <a:lstStyle/>
          <a:p>
            <a:r>
              <a:rPr lang="en-US" sz="3200" b="1" u="sng">
                <a:solidFill>
                  <a:srgbClr val="FFFF00"/>
                </a:solidFill>
                <a:effectLst>
                  <a:outerShdw blurRad="38100" dist="38100" dir="2700000" algn="tl">
                    <a:srgbClr val="000000"/>
                  </a:outerShdw>
                </a:effectLst>
              </a:rPr>
              <a:t>The Road To Restoration</a:t>
            </a:r>
            <a:r>
              <a:rPr lang="en-US" sz="3200" b="1">
                <a:solidFill>
                  <a:srgbClr val="FFFF00"/>
                </a:solidFill>
                <a:effectLst>
                  <a:outerShdw blurRad="38100" dist="38100" dir="2700000" algn="tl">
                    <a:srgbClr val="000000"/>
                  </a:outerShdw>
                </a:effectLst>
              </a:rPr>
              <a:t> By Bill Humble </a:t>
            </a:r>
            <a:r>
              <a:rPr lang="en-US" sz="3200" b="1" i="1">
                <a:solidFill>
                  <a:srgbClr val="FFFF00"/>
                </a:solidFill>
                <a:effectLst>
                  <a:outerShdw blurRad="38100" dist="38100" dir="2700000" algn="tl">
                    <a:srgbClr val="000000"/>
                  </a:outerShdw>
                </a:effectLst>
              </a:rPr>
              <a:t>Three Leaders On Record For The Union</a:t>
            </a:r>
            <a:r>
              <a:rPr lang="en-US" sz="3600" b="1">
                <a:solidFill>
                  <a:srgbClr val="FFFF00"/>
                </a:solidFill>
                <a:effectLst>
                  <a:outerShdw blurRad="38100" dist="38100" dir="2700000" algn="tl">
                    <a:srgbClr val="000000"/>
                  </a:outerShdw>
                </a:effectLst>
              </a:rPr>
              <a:t> </a:t>
            </a:r>
            <a:r>
              <a:rPr lang="en-US" sz="4000">
                <a:solidFill>
                  <a:srgbClr val="FFFF00"/>
                </a:solidFill>
              </a:rPr>
              <a:t>                      </a:t>
            </a:r>
            <a:endParaRPr lang="en-US" sz="3200">
              <a:solidFill>
                <a:srgbClr val="FFFF00"/>
              </a:solidFill>
            </a:endParaRPr>
          </a:p>
        </p:txBody>
      </p:sp>
      <p:sp>
        <p:nvSpPr>
          <p:cNvPr id="4598787" name="Rectangle 3"/>
          <p:cNvSpPr>
            <a:spLocks noGrp="1" noChangeArrowheads="1"/>
          </p:cNvSpPr>
          <p:nvPr>
            <p:ph sz="half" idx="1"/>
          </p:nvPr>
        </p:nvSpPr>
        <p:spPr>
          <a:xfrm>
            <a:off x="1981200" y="1219200"/>
            <a:ext cx="8686800" cy="5638800"/>
          </a:xfrm>
        </p:spPr>
        <p:txBody>
          <a:bodyPr/>
          <a:lstStyle/>
          <a:p>
            <a:pPr>
              <a:buFontTx/>
              <a:buNone/>
            </a:pPr>
            <a:r>
              <a:rPr lang="en-US" b="1">
                <a:solidFill>
                  <a:srgbClr val="FF6600"/>
                </a:solidFill>
              </a:rPr>
              <a:t>   </a:t>
            </a:r>
            <a:r>
              <a:rPr lang="en-US" sz="3600" b="1" i="1">
                <a:solidFill>
                  <a:srgbClr val="FF6600"/>
                </a:solidFill>
              </a:rPr>
              <a:t>Pardee &amp; Ovid Butler With John Boggs:</a:t>
            </a:r>
          </a:p>
          <a:p>
            <a:pPr>
              <a:buFontTx/>
              <a:buNone/>
            </a:pPr>
            <a:r>
              <a:rPr lang="en-US" b="1">
                <a:solidFill>
                  <a:srgbClr val="FF6600"/>
                </a:solidFill>
              </a:rPr>
              <a:t>    </a:t>
            </a:r>
            <a:r>
              <a:rPr lang="en-US" sz="2400" b="1">
                <a:solidFill>
                  <a:srgbClr val="FF6600"/>
                </a:solidFill>
              </a:rPr>
              <a:t>“Throughout the 1850’s the abolitionists – Pardee Butler, Ovid Butler, John Boggs &amp; others – demanded that slavery   be denounced as a sin and that Southern slave-owners be disfellowshipped. These demands kept the brotherhood - </a:t>
            </a:r>
            <a:r>
              <a:rPr lang="en-US" sz="2400" b="1" i="1">
                <a:solidFill>
                  <a:srgbClr val="FF6600"/>
                </a:solidFill>
              </a:rPr>
              <a:t>in </a:t>
            </a:r>
            <a:r>
              <a:rPr lang="en-US" sz="2400" b="1">
                <a:solidFill>
                  <a:srgbClr val="FF6600"/>
                </a:solidFill>
              </a:rPr>
              <a:t> </a:t>
            </a:r>
            <a:r>
              <a:rPr lang="en-US" sz="2400" b="1" i="1">
                <a:solidFill>
                  <a:srgbClr val="FF6600"/>
                </a:solidFill>
              </a:rPr>
              <a:t>the north</a:t>
            </a:r>
            <a:r>
              <a:rPr lang="en-US" sz="2400" b="1">
                <a:solidFill>
                  <a:srgbClr val="FF6600"/>
                </a:solidFill>
              </a:rPr>
              <a:t> - in turmoil. The Northwestern Christian Magazine, edited by John Boggs, was established in 1854 to champion  the abolitionist cause.  Abolitionist hostility to the missionary society became so intense that in 1858 they held a convention in Indianapolis &amp; organized a rival society to the Cincinnati society.  Organizationally,  it was identical to the Cincinnati society,  but in its membership requirements was included - ‘No complicity in the crime of American Slavery.’”  pg. 47</a:t>
            </a:r>
          </a:p>
          <a:p>
            <a:pPr>
              <a:buFontTx/>
              <a:buNone/>
            </a:pPr>
            <a:endParaRPr lang="en-US" sz="2400" b="1" u="sng">
              <a:solidFill>
                <a:srgbClr val="FF6600"/>
              </a:solidFill>
            </a:endParaRPr>
          </a:p>
        </p:txBody>
      </p:sp>
      <p:sp>
        <p:nvSpPr>
          <p:cNvPr id="4598788" name="Rectangle 4"/>
          <p:cNvSpPr>
            <a:spLocks noGrp="1" noChangeArrowheads="1"/>
          </p:cNvSpPr>
          <p:nvPr>
            <p:ph type="body" sz="half" idx="2"/>
          </p:nvPr>
        </p:nvSpPr>
        <p:spPr>
          <a:xfrm>
            <a:off x="2209800" y="6858000"/>
            <a:ext cx="7772400" cy="76200"/>
          </a:xfrm>
        </p:spPr>
        <p:txBody>
          <a:bodyPr/>
          <a:lstStyle/>
          <a:p>
            <a:pPr>
              <a:lnSpc>
                <a:spcPct val="90000"/>
              </a:lnSpc>
            </a:pPr>
            <a:endParaRPr lang="en-US" sz="2400"/>
          </a:p>
        </p:txBody>
      </p:sp>
      <p:pic>
        <p:nvPicPr>
          <p:cNvPr id="4598789" name="Picture 5" descr="C:\Documents and Settings\Owner\My Documents\Educational Illustrations\altered_beast.gif"/>
          <p:cNvPicPr>
            <a:picLocks noChangeAspect="1" noChangeArrowheads="1" noCrop="1"/>
          </p:cNvPicPr>
          <p:nvPr/>
        </p:nvPicPr>
        <p:blipFill>
          <a:blip r:embed="rId5" cstate="print"/>
          <a:srcRect/>
          <a:stretch>
            <a:fillRect/>
          </a:stretch>
        </p:blipFill>
        <p:spPr bwMode="auto">
          <a:xfrm>
            <a:off x="9525000" y="0"/>
            <a:ext cx="1143000" cy="1143000"/>
          </a:xfrm>
          <a:prstGeom prst="rect">
            <a:avLst/>
          </a:prstGeom>
          <a:noFill/>
        </p:spPr>
      </p:pic>
      <p:pic>
        <p:nvPicPr>
          <p:cNvPr id="4598790" name="Picture 6" descr="C:\Documents and Settings\Owner\My Documents\Educational Illustrations\Second_Try_by_MatsuiHibiki.gif"/>
          <p:cNvPicPr>
            <a:picLocks noChangeAspect="1" noChangeArrowheads="1" noCrop="1"/>
          </p:cNvPicPr>
          <p:nvPr/>
        </p:nvPicPr>
        <p:blipFill>
          <a:blip r:embed="rId6" cstate="print"/>
          <a:srcRect/>
          <a:stretch>
            <a:fillRect/>
          </a:stretch>
        </p:blipFill>
        <p:spPr bwMode="auto">
          <a:xfrm>
            <a:off x="1524000" y="0"/>
            <a:ext cx="762000" cy="1143000"/>
          </a:xfrm>
          <a:prstGeom prst="rect">
            <a:avLst/>
          </a:prstGeom>
          <a:noFill/>
        </p:spPr>
      </p:pic>
    </p:spTree>
    <p:extLst>
      <p:ext uri="{BB962C8B-B14F-4D97-AF65-F5344CB8AC3E}">
        <p14:creationId xmlns:p14="http://schemas.microsoft.com/office/powerpoint/2010/main" val="181828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4598786"/>
                                        </p:tgtEl>
                                        <p:attrNameLst>
                                          <p:attrName>style.visibility</p:attrName>
                                        </p:attrNameLst>
                                      </p:cBhvr>
                                      <p:to>
                                        <p:strVal val="visible"/>
                                      </p:to>
                                    </p:set>
                                    <p:anim calcmode="lin" valueType="num">
                                      <p:cBhvr additive="base">
                                        <p:cTn id="7" dur="300" fill="hold"/>
                                        <p:tgtEl>
                                          <p:spTgt spid="4598786"/>
                                        </p:tgtEl>
                                        <p:attrNameLst>
                                          <p:attrName>ppt_x</p:attrName>
                                        </p:attrNameLst>
                                      </p:cBhvr>
                                      <p:tavLst>
                                        <p:tav tm="0">
                                          <p:val>
                                            <p:strVal val="0-#ppt_w/2"/>
                                          </p:val>
                                        </p:tav>
                                        <p:tav tm="100000">
                                          <p:val>
                                            <p:strVal val="#ppt_x"/>
                                          </p:val>
                                        </p:tav>
                                      </p:tavLst>
                                    </p:anim>
                                    <p:anim calcmode="lin" valueType="num">
                                      <p:cBhvr additive="base">
                                        <p:cTn id="8" dur="300" fill="hold"/>
                                        <p:tgtEl>
                                          <p:spTgt spid="459878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iterate type="lt">
                                    <p:tmPct val="100000"/>
                                  </p:iterate>
                                  <p:childTnLst>
                                    <p:set>
                                      <p:cBhvr>
                                        <p:cTn id="12" dur="1" fill="hold">
                                          <p:stCondLst>
                                            <p:cond delay="0"/>
                                          </p:stCondLst>
                                        </p:cTn>
                                        <p:tgtEl>
                                          <p:spTgt spid="4598787"/>
                                        </p:tgtEl>
                                        <p:attrNameLst>
                                          <p:attrName>style.visibility</p:attrName>
                                        </p:attrNameLst>
                                      </p:cBhvr>
                                      <p:to>
                                        <p:strVal val="visible"/>
                                      </p:to>
                                    </p:set>
                                    <p:animEffect transition="in" filter="wipe(left)">
                                      <p:cBhvr>
                                        <p:cTn id="13" dur="75"/>
                                        <p:tgtEl>
                                          <p:spTgt spid="4598787"/>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8786" grpId="0" animBg="1" autoUpdateAnimBg="0"/>
      <p:bldP spid="4598787"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892226" name="Rectangle 2"/>
          <p:cNvSpPr>
            <a:spLocks noGrp="1" noChangeArrowheads="1"/>
          </p:cNvSpPr>
          <p:nvPr>
            <p:ph type="title"/>
          </p:nvPr>
        </p:nvSpPr>
        <p:spPr>
          <a:xfrm>
            <a:off x="2133600" y="152400"/>
            <a:ext cx="7543800" cy="990600"/>
          </a:xfrm>
          <a:solidFill>
            <a:srgbClr val="FF3300"/>
          </a:solidFill>
          <a:ln>
            <a:solidFill>
              <a:schemeClr val="tx1"/>
            </a:solidFill>
          </a:ln>
        </p:spPr>
        <p:txBody>
          <a:bodyPr/>
          <a:lstStyle/>
          <a:p>
            <a:r>
              <a:rPr lang="en-US" sz="3600" b="1">
                <a:solidFill>
                  <a:srgbClr val="FFFF00"/>
                </a:solidFill>
                <a:effectLst>
                  <a:outerShdw blurRad="38100" dist="38100" dir="2700000" algn="tl">
                    <a:srgbClr val="000000"/>
                  </a:outerShdw>
                </a:effectLst>
              </a:rPr>
              <a:t>Redeeming America:  Road To War</a:t>
            </a:r>
            <a:r>
              <a:rPr lang="en-US" sz="4000">
                <a:solidFill>
                  <a:srgbClr val="FFFF00"/>
                </a:solidFill>
              </a:rPr>
              <a:t>                      </a:t>
            </a:r>
            <a:r>
              <a:rPr lang="en-US" sz="3200">
                <a:solidFill>
                  <a:srgbClr val="FFFF00"/>
                </a:solidFill>
              </a:rPr>
              <a:t>American Ways\Curtis D. Johnson\Pg. 147</a:t>
            </a:r>
          </a:p>
        </p:txBody>
      </p:sp>
      <p:sp>
        <p:nvSpPr>
          <p:cNvPr id="3892227" name="Rectangle 3"/>
          <p:cNvSpPr>
            <a:spLocks noGrp="1" noChangeArrowheads="1"/>
          </p:cNvSpPr>
          <p:nvPr>
            <p:ph sz="half" idx="1"/>
          </p:nvPr>
        </p:nvSpPr>
        <p:spPr>
          <a:xfrm>
            <a:off x="1981200" y="1295400"/>
            <a:ext cx="8686800" cy="5562600"/>
          </a:xfrm>
        </p:spPr>
        <p:txBody>
          <a:bodyPr/>
          <a:lstStyle/>
          <a:p>
            <a:pPr>
              <a:buFontTx/>
              <a:buNone/>
            </a:pPr>
            <a:r>
              <a:rPr lang="en-US" b="1" dirty="0">
                <a:solidFill>
                  <a:srgbClr val="FF6600"/>
                </a:solidFill>
              </a:rPr>
              <a:t>   “By contrast the Disciples of Christ had no significant North wing pushing them toward abolition &amp; therefore hadn’t </a:t>
            </a:r>
            <a:r>
              <a:rPr lang="en-US" b="1" dirty="0" err="1">
                <a:solidFill>
                  <a:srgbClr val="FF6600"/>
                </a:solidFill>
              </a:rPr>
              <a:t>seceders</a:t>
            </a:r>
            <a:r>
              <a:rPr lang="en-US" b="1" dirty="0">
                <a:solidFill>
                  <a:srgbClr val="FF6600"/>
                </a:solidFill>
              </a:rPr>
              <a:t> seeking    to silence anti-slavery sentiment. Instead the Disciples were dominated  by conservatives like Alexander Campbell who argued that Scripture did not condemn slavery,  that disciplining members for owning slaves was unbiblical &amp; that compensated emancipation and also colonization were the best political solutions to the slavery issue.”</a:t>
            </a:r>
            <a:endParaRPr lang="en-US" b="1" u="sng" dirty="0">
              <a:solidFill>
                <a:srgbClr val="FF6600"/>
              </a:solidFill>
            </a:endParaRPr>
          </a:p>
        </p:txBody>
      </p:sp>
      <p:sp>
        <p:nvSpPr>
          <p:cNvPr id="3892228" name="Rectangle 4"/>
          <p:cNvSpPr>
            <a:spLocks noGrp="1" noChangeArrowheads="1"/>
          </p:cNvSpPr>
          <p:nvPr>
            <p:ph type="body" sz="half" idx="2"/>
          </p:nvPr>
        </p:nvSpPr>
        <p:spPr>
          <a:xfrm>
            <a:off x="2209800" y="6858000"/>
            <a:ext cx="7772400" cy="76200"/>
          </a:xfrm>
        </p:spPr>
        <p:txBody>
          <a:bodyPr/>
          <a:lstStyle/>
          <a:p>
            <a:pPr>
              <a:lnSpc>
                <a:spcPct val="90000"/>
              </a:lnSpc>
            </a:pPr>
            <a:endParaRPr lang="en-US" sz="2400"/>
          </a:p>
        </p:txBody>
      </p:sp>
      <p:pic>
        <p:nvPicPr>
          <p:cNvPr id="3892229" name="Picture 5" descr="C:\Documents and Settings\Owner\My Documents\Educational Illustrations\altered_beast.gif"/>
          <p:cNvPicPr>
            <a:picLocks noChangeAspect="1" noChangeArrowheads="1" noCrop="1"/>
          </p:cNvPicPr>
          <p:nvPr/>
        </p:nvPicPr>
        <p:blipFill>
          <a:blip r:embed="rId5" cstate="print"/>
          <a:srcRect/>
          <a:stretch>
            <a:fillRect/>
          </a:stretch>
        </p:blipFill>
        <p:spPr bwMode="auto">
          <a:xfrm>
            <a:off x="9525000" y="0"/>
            <a:ext cx="1143000" cy="1143000"/>
          </a:xfrm>
          <a:prstGeom prst="rect">
            <a:avLst/>
          </a:prstGeom>
          <a:noFill/>
        </p:spPr>
      </p:pic>
      <p:pic>
        <p:nvPicPr>
          <p:cNvPr id="3892230" name="Picture 6" descr="C:\Documents and Settings\Owner\My Documents\Educational Illustrations\Second_Try_by_MatsuiHibiki.gif"/>
          <p:cNvPicPr>
            <a:picLocks noChangeAspect="1" noChangeArrowheads="1" noCrop="1"/>
          </p:cNvPicPr>
          <p:nvPr/>
        </p:nvPicPr>
        <p:blipFill>
          <a:blip r:embed="rId6" cstate="print"/>
          <a:srcRect/>
          <a:stretch>
            <a:fillRect/>
          </a:stretch>
        </p:blipFill>
        <p:spPr bwMode="auto">
          <a:xfrm>
            <a:off x="1524000" y="0"/>
            <a:ext cx="762000" cy="1143000"/>
          </a:xfrm>
          <a:prstGeom prst="rect">
            <a:avLst/>
          </a:prstGeom>
          <a:noFill/>
        </p:spPr>
      </p:pic>
      <p:sp>
        <p:nvSpPr>
          <p:cNvPr id="8" name="WordArt 3">
            <a:hlinkClick r:id="rId7" action="ppaction://hlinkfile"/>
          </p:cNvPr>
          <p:cNvSpPr>
            <a:spLocks noChangeArrowheads="1" noChangeShapeType="1" noTextEdit="1"/>
          </p:cNvSpPr>
          <p:nvPr/>
        </p:nvSpPr>
        <p:spPr bwMode="auto">
          <a:xfrm>
            <a:off x="7772400" y="5638800"/>
            <a:ext cx="2743200" cy="1219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1821 American Colonization Society</a:t>
            </a:r>
          </a:p>
        </p:txBody>
      </p:sp>
    </p:spTree>
    <p:extLst>
      <p:ext uri="{BB962C8B-B14F-4D97-AF65-F5344CB8AC3E}">
        <p14:creationId xmlns:p14="http://schemas.microsoft.com/office/powerpoint/2010/main" val="60551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3892227">
                                            <p:txEl>
                                              <p:pRg st="0" end="0"/>
                                            </p:txEl>
                                          </p:spTgt>
                                        </p:tgtEl>
                                        <p:attrNameLst>
                                          <p:attrName>style.visibility</p:attrName>
                                        </p:attrNameLst>
                                      </p:cBhvr>
                                      <p:to>
                                        <p:strVal val="visible"/>
                                      </p:to>
                                    </p:set>
                                    <p:animEffect transition="in" filter="wipe(up)">
                                      <p:cBhvr>
                                        <p:cTn id="7" dur="75"/>
                                        <p:tgtEl>
                                          <p:spTgt spid="389222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227" grpId="0" build="p" autoUpdateAnimBg="0"/>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9CA2-3575-4F0E-BD67-CB2CA6EEDC6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A6996F75-3E73-4B86-B4A4-570C60478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300823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6070-E1E8-4525-9680-E20FA6D4EA54}"/>
              </a:ext>
            </a:extLst>
          </p:cNvPr>
          <p:cNvSpPr>
            <a:spLocks noGrp="1"/>
          </p:cNvSpPr>
          <p:nvPr>
            <p:ph type="title"/>
          </p:nvPr>
        </p:nvSpPr>
        <p:spPr>
          <a:xfrm>
            <a:off x="838200" y="278091"/>
            <a:ext cx="10515600" cy="737909"/>
          </a:xfrm>
        </p:spPr>
        <p:txBody>
          <a:bodyPr>
            <a:normAutofit/>
          </a:bodyPr>
          <a:lstStyle/>
          <a:p>
            <a:r>
              <a:rPr lang="en-US" dirty="0"/>
              <a:t>OVERVIEW: ANCIENT ORDER RESTORE POINT</a:t>
            </a:r>
          </a:p>
        </p:txBody>
      </p:sp>
      <p:sp>
        <p:nvSpPr>
          <p:cNvPr id="3" name="Content Placeholder 2">
            <a:extLst>
              <a:ext uri="{FF2B5EF4-FFF2-40B4-BE49-F238E27FC236}">
                <a16:creationId xmlns:a16="http://schemas.microsoft.com/office/drawing/2014/main" id="{45383B7A-2900-400C-BA18-8E98536119EB}"/>
              </a:ext>
            </a:extLst>
          </p:cNvPr>
          <p:cNvSpPr>
            <a:spLocks noGrp="1"/>
          </p:cNvSpPr>
          <p:nvPr>
            <p:ph idx="1"/>
          </p:nvPr>
        </p:nvSpPr>
        <p:spPr>
          <a:xfrm>
            <a:off x="558800" y="1391920"/>
            <a:ext cx="11064240" cy="5187989"/>
          </a:xfrm>
        </p:spPr>
        <p:txBody>
          <a:bodyPr>
            <a:normAutofit/>
          </a:bodyPr>
          <a:lstStyle/>
          <a:p>
            <a:r>
              <a:rPr lang="en-US" dirty="0"/>
              <a:t>RACOON SMITH ENVOY CAMPBELL DISCIPLES TO STONE FOLLOWERS</a:t>
            </a:r>
          </a:p>
          <a:p>
            <a:r>
              <a:rPr lang="en-US" dirty="0"/>
              <a:t>RACOON SMITH EXTENDS THE RIGHT HAND OF FELLOWSHIP(1832)</a:t>
            </a:r>
          </a:p>
          <a:p>
            <a:r>
              <a:rPr lang="en-US" dirty="0"/>
              <a:t>RIGHT HAND METAPHOR – OATH, POWER, STRENGTH, ALLEGIANCE</a:t>
            </a:r>
          </a:p>
          <a:p>
            <a:r>
              <a:rPr lang="en-US" dirty="0"/>
              <a:t>RESTORATION COMMITMENT: TO USE BIBLE WORDS IN BIBLE WAYS</a:t>
            </a:r>
          </a:p>
          <a:p>
            <a:r>
              <a:rPr lang="en-US" b="1" dirty="0"/>
              <a:t>1832 HANDSHAKE REPRESENTS: RATIONALISM JOINS REVIVALISM</a:t>
            </a:r>
          </a:p>
          <a:p>
            <a:r>
              <a:rPr lang="en-US" b="1" dirty="0"/>
              <a:t>DISCIPLES DEVELOP RESTORED AUTHORITY LEVEL DECISION TREE</a:t>
            </a:r>
          </a:p>
          <a:p>
            <a:r>
              <a:rPr lang="en-US" b="1" dirty="0"/>
              <a:t>LEVELS: COMMAND – EXAMPLE – NECESSARY IMPLICATION/INFERENCE</a:t>
            </a:r>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7165973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825666" name="Rectangle 2"/>
          <p:cNvSpPr>
            <a:spLocks noGrp="1" noChangeArrowheads="1"/>
          </p:cNvSpPr>
          <p:nvPr>
            <p:ph type="title"/>
          </p:nvPr>
        </p:nvSpPr>
        <p:spPr>
          <a:xfrm>
            <a:off x="712269" y="457200"/>
            <a:ext cx="10664791" cy="685800"/>
          </a:xfrm>
        </p:spPr>
        <p:txBody>
          <a:bodyPr/>
          <a:lstStyle/>
          <a:p>
            <a:r>
              <a:rPr lang="en-US" sz="3600" u="sng" dirty="0">
                <a:solidFill>
                  <a:schemeClr val="accent1"/>
                </a:solidFill>
                <a:effectLst>
                  <a:outerShdw blurRad="38100" dist="38100" dir="2700000" algn="tl">
                    <a:srgbClr val="C0C0C0"/>
                  </a:outerShdw>
                </a:effectLst>
                <a:latin typeface="Calligrapher" pitchFamily="2" charset="0"/>
              </a:rPr>
              <a:t>Roots:  Ethical Compromise &amp; Slowed Momentum   </a:t>
            </a:r>
          </a:p>
        </p:txBody>
      </p:sp>
      <p:sp>
        <p:nvSpPr>
          <p:cNvPr id="3825667" name="Rectangle 3"/>
          <p:cNvSpPr>
            <a:spLocks noGrp="1" noChangeArrowheads="1"/>
          </p:cNvSpPr>
          <p:nvPr>
            <p:ph type="body" idx="1"/>
          </p:nvPr>
        </p:nvSpPr>
        <p:spPr>
          <a:xfrm>
            <a:off x="1981200" y="1143000"/>
            <a:ext cx="8077200" cy="5334000"/>
          </a:xfrm>
        </p:spPr>
        <p:txBody>
          <a:bodyPr/>
          <a:lstStyle/>
          <a:p>
            <a:pPr>
              <a:buFontTx/>
              <a:buBlip>
                <a:blip r:embed="rId5"/>
              </a:buBlip>
            </a:pPr>
            <a:r>
              <a:rPr lang="en-US" sz="2800" b="1" dirty="0">
                <a:solidFill>
                  <a:srgbClr val="FFFF99"/>
                </a:solidFill>
                <a:effectLst>
                  <a:outerShdw blurRad="38100" dist="38100" dir="2700000" algn="tl">
                    <a:srgbClr val="C0C0C0"/>
                  </a:outerShdw>
                </a:effectLst>
              </a:rPr>
              <a:t>  “Now,  if I could speak to all the slaves on this continent,  I would say to them,  Be Faithful and obedient servants not only to masters good and gentle,  but even to the </a:t>
            </a:r>
            <a:r>
              <a:rPr lang="en-US" sz="2800" b="1" dirty="0" err="1">
                <a:solidFill>
                  <a:srgbClr val="FFFF99"/>
                </a:solidFill>
                <a:effectLst>
                  <a:outerShdw blurRad="38100" dist="38100" dir="2700000" algn="tl">
                    <a:srgbClr val="C0C0C0"/>
                  </a:outerShdw>
                </a:effectLst>
              </a:rPr>
              <a:t>froward</a:t>
            </a:r>
            <a:r>
              <a:rPr lang="en-US" sz="2800" b="1" dirty="0">
                <a:solidFill>
                  <a:srgbClr val="FFFF99"/>
                </a:solidFill>
                <a:effectLst>
                  <a:outerShdw blurRad="38100" dist="38100" dir="2700000" algn="tl">
                    <a:srgbClr val="C0C0C0"/>
                  </a:outerShdw>
                </a:effectLst>
              </a:rPr>
              <a:t> and perverse.”</a:t>
            </a:r>
          </a:p>
          <a:p>
            <a:pPr>
              <a:buFontTx/>
              <a:buBlip>
                <a:blip r:embed="rId5"/>
              </a:buBlip>
            </a:pPr>
            <a:endParaRPr lang="en-US" sz="800" b="1" dirty="0">
              <a:solidFill>
                <a:srgbClr val="FFFF99"/>
              </a:solidFill>
              <a:effectLst>
                <a:outerShdw blurRad="38100" dist="38100" dir="2700000" algn="tl">
                  <a:srgbClr val="C0C0C0"/>
                </a:outerShdw>
              </a:effectLst>
            </a:endParaRPr>
          </a:p>
          <a:p>
            <a:pPr>
              <a:buFontTx/>
              <a:buBlip>
                <a:blip r:embed="rId5"/>
              </a:buBlip>
            </a:pPr>
            <a:r>
              <a:rPr lang="en-US" sz="2800" b="1" dirty="0">
                <a:solidFill>
                  <a:srgbClr val="FFFF99"/>
                </a:solidFill>
                <a:effectLst>
                  <a:outerShdw blurRad="38100" dist="38100" dir="2700000" algn="tl">
                    <a:srgbClr val="C0C0C0"/>
                  </a:outerShdw>
                </a:effectLst>
              </a:rPr>
              <a:t>  “Masters of the South,  you will find that I am not visionary on this subject.  Nor have I a desire to see you lose one dollar,  nor one hours sleep,  nor that you feel one pang of guilty conscience,  because of your happening to possess servants white or black.”</a:t>
            </a:r>
            <a:endParaRPr lang="en-US" sz="2800" dirty="0"/>
          </a:p>
        </p:txBody>
      </p:sp>
      <p:sp>
        <p:nvSpPr>
          <p:cNvPr id="3825668" name="WordArt 4"/>
          <p:cNvSpPr>
            <a:spLocks noChangeArrowheads="1" noChangeShapeType="1" noTextEdit="1"/>
          </p:cNvSpPr>
          <p:nvPr/>
        </p:nvSpPr>
        <p:spPr bwMode="auto">
          <a:xfrm>
            <a:off x="2362200" y="5943600"/>
            <a:ext cx="70104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  Alexander Campbell,  1830</a:t>
            </a:r>
          </a:p>
        </p:txBody>
      </p:sp>
      <p:sp>
        <p:nvSpPr>
          <p:cNvPr id="3825669" name="Comment 5"/>
          <p:cNvSpPr>
            <a:spLocks noChangeArrowheads="1"/>
          </p:cNvSpPr>
          <p:nvPr/>
        </p:nvSpPr>
        <p:spPr bwMode="auto">
          <a:xfrm>
            <a:off x="1539878" y="-1828800"/>
            <a:ext cx="9128125" cy="156966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WOULD IT HAVE BEEN POLITICS IN THE PULPIT AS STONE SAID?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In 1849:  “There are usually pews for their race in the back of the auditorium.”</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Contrast To William Wilberforce Of England Who Considered A Change In His Political Career Along With His New Christianity But Was Encouraged To Work Within The System For Change – He Talked The British Empire Into Abolishing The Practice Altogether!  </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
        <p:nvSpPr>
          <p:cNvPr id="6" name="WordArt 2"/>
          <p:cNvSpPr>
            <a:spLocks noChangeArrowheads="1" noChangeShapeType="1" noTextEdit="1"/>
          </p:cNvSpPr>
          <p:nvPr/>
        </p:nvSpPr>
        <p:spPr bwMode="auto">
          <a:xfrm>
            <a:off x="2438400" y="1981200"/>
            <a:ext cx="7239000" cy="28956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Principled Position?  </a:t>
            </a:r>
          </a:p>
        </p:txBody>
      </p:sp>
    </p:spTree>
    <p:extLst>
      <p:ext uri="{BB962C8B-B14F-4D97-AF65-F5344CB8AC3E}">
        <p14:creationId xmlns:p14="http://schemas.microsoft.com/office/powerpoint/2010/main" val="131602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825666">
                                            <p:txEl>
                                              <p:pRg st="0" end="0"/>
                                            </p:txEl>
                                          </p:spTgt>
                                        </p:tgtEl>
                                        <p:attrNameLst>
                                          <p:attrName>style.visibility</p:attrName>
                                        </p:attrNameLst>
                                      </p:cBhvr>
                                      <p:to>
                                        <p:strVal val="visible"/>
                                      </p:to>
                                    </p:set>
                                    <p:anim calcmode="lin" valueType="num">
                                      <p:cBhvr additive="base">
                                        <p:cTn id="7" dur="300" fill="hold"/>
                                        <p:tgtEl>
                                          <p:spTgt spid="382566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8256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3825667">
                                            <p:txEl>
                                              <p:pRg st="0" end="0"/>
                                            </p:txEl>
                                          </p:spTgt>
                                        </p:tgtEl>
                                        <p:attrNameLst>
                                          <p:attrName>style.visibility</p:attrName>
                                        </p:attrNameLst>
                                      </p:cBhvr>
                                      <p:to>
                                        <p:strVal val="visible"/>
                                      </p:to>
                                    </p:set>
                                    <p:animEffect transition="in" filter="wipe(up)">
                                      <p:cBhvr>
                                        <p:cTn id="13" dur="75"/>
                                        <p:tgtEl>
                                          <p:spTgt spid="3825667">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3825667">
                                            <p:txEl>
                                              <p:pRg st="2" end="2"/>
                                            </p:txEl>
                                          </p:spTgt>
                                        </p:tgtEl>
                                        <p:attrNameLst>
                                          <p:attrName>style.visibility</p:attrName>
                                        </p:attrNameLst>
                                      </p:cBhvr>
                                      <p:to>
                                        <p:strVal val="visible"/>
                                      </p:to>
                                    </p:set>
                                    <p:animEffect transition="in" filter="wipe(up)">
                                      <p:cBhvr>
                                        <p:cTn id="18" dur="75"/>
                                        <p:tgtEl>
                                          <p:spTgt spid="3825667">
                                            <p:txEl>
                                              <p:pRg st="2" end="2"/>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childTnLst>
                          </p:cTn>
                        </p:par>
                      </p:childTnLst>
                    </p:cTn>
                  </p:par>
                  <p:par>
                    <p:cTn id="19" fill="hold">
                      <p:stCondLst>
                        <p:cond delay="indefinite"/>
                      </p:stCondLst>
                      <p:childTnLst>
                        <p:par>
                          <p:cTn id="20" fill="hold">
                            <p:stCondLst>
                              <p:cond delay="0"/>
                            </p:stCondLst>
                            <p:childTnLst>
                              <p:par>
                                <p:cTn id="21" presetID="23" presetClass="entr" presetSubtype="288" fill="hold" grpId="0" nodeType="clickEffect">
                                  <p:stCondLst>
                                    <p:cond delay="0"/>
                                  </p:stCondLst>
                                  <p:childTnLst>
                                    <p:set>
                                      <p:cBhvr>
                                        <p:cTn id="22" dur="1" fill="hold">
                                          <p:stCondLst>
                                            <p:cond delay="0"/>
                                          </p:stCondLst>
                                        </p:cTn>
                                        <p:tgtEl>
                                          <p:spTgt spid="3825668"/>
                                        </p:tgtEl>
                                        <p:attrNameLst>
                                          <p:attrName>style.visibility</p:attrName>
                                        </p:attrNameLst>
                                      </p:cBhvr>
                                      <p:to>
                                        <p:strVal val="visible"/>
                                      </p:to>
                                    </p:set>
                                    <p:anim calcmode="lin" valueType="num">
                                      <p:cBhvr>
                                        <p:cTn id="23" dur="500" fill="hold"/>
                                        <p:tgtEl>
                                          <p:spTgt spid="3825668"/>
                                        </p:tgtEl>
                                        <p:attrNameLst>
                                          <p:attrName>ppt_w</p:attrName>
                                        </p:attrNameLst>
                                      </p:cBhvr>
                                      <p:tavLst>
                                        <p:tav tm="0">
                                          <p:val>
                                            <p:strVal val="4/3*#ppt_w"/>
                                          </p:val>
                                        </p:tav>
                                        <p:tav tm="100000">
                                          <p:val>
                                            <p:strVal val="#ppt_w"/>
                                          </p:val>
                                        </p:tav>
                                      </p:tavLst>
                                    </p:anim>
                                    <p:anim calcmode="lin" valueType="num">
                                      <p:cBhvr>
                                        <p:cTn id="24" dur="500" fill="hold"/>
                                        <p:tgtEl>
                                          <p:spTgt spid="3825668"/>
                                        </p:tgtEl>
                                        <p:attrNameLst>
                                          <p:attrName>ppt_h</p:attrName>
                                        </p:attrNameLst>
                                      </p:cBhvr>
                                      <p:tavLst>
                                        <p:tav tm="0">
                                          <p:val>
                                            <p:strVal val="4/3*#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9"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0" fill="hold"/>
                                        <p:tgtEl>
                                          <p:spTgt spid="6"/>
                                        </p:tgtEl>
                                        <p:attrNameLst>
                                          <p:attrName>ppt_w</p:attrName>
                                        </p:attrNameLst>
                                      </p:cBhvr>
                                      <p:tavLst>
                                        <p:tav tm="0" fmla="#ppt_w*sin(2.5*pi*$)">
                                          <p:val>
                                            <p:fltVal val="0"/>
                                          </p:val>
                                        </p:tav>
                                        <p:tav tm="100000">
                                          <p:val>
                                            <p:fltVal val="1"/>
                                          </p:val>
                                        </p:tav>
                                      </p:tavLst>
                                    </p:anim>
                                    <p:anim calcmode="lin" valueType="num">
                                      <p:cBhvr>
                                        <p:cTn id="30"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5666" grpId="0" build="p" autoUpdateAnimBg="0"/>
      <p:bldP spid="3825667" grpId="0" build="p" autoUpdateAnimBg="0"/>
      <p:bldP spid="3825668" grpId="0" animBg="1"/>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823618" name="Rectangle 2"/>
          <p:cNvSpPr>
            <a:spLocks noGrp="1" noChangeArrowheads="1"/>
          </p:cNvSpPr>
          <p:nvPr>
            <p:ph type="title"/>
          </p:nvPr>
        </p:nvSpPr>
        <p:spPr>
          <a:xfrm>
            <a:off x="712269" y="381000"/>
            <a:ext cx="10693667" cy="762000"/>
          </a:xfrm>
        </p:spPr>
        <p:txBody>
          <a:bodyPr/>
          <a:lstStyle/>
          <a:p>
            <a:r>
              <a:rPr lang="en-US" sz="3600" u="sng" dirty="0">
                <a:solidFill>
                  <a:schemeClr val="accent1"/>
                </a:solidFill>
                <a:effectLst>
                  <a:outerShdw blurRad="38100" dist="38100" dir="2700000" algn="tl">
                    <a:srgbClr val="C0C0C0"/>
                  </a:outerShdw>
                </a:effectLst>
                <a:latin typeface="Calligrapher" pitchFamily="2" charset="0"/>
              </a:rPr>
              <a:t>Fruit:  Ethical Compromise &amp; Slowed Momentum   </a:t>
            </a:r>
          </a:p>
        </p:txBody>
      </p:sp>
      <p:sp>
        <p:nvSpPr>
          <p:cNvPr id="3823619" name="Rectangle 3"/>
          <p:cNvSpPr>
            <a:spLocks noGrp="1" noChangeArrowheads="1"/>
          </p:cNvSpPr>
          <p:nvPr>
            <p:ph type="body" idx="1"/>
          </p:nvPr>
        </p:nvSpPr>
        <p:spPr>
          <a:xfrm>
            <a:off x="1981200" y="1143000"/>
            <a:ext cx="8077200" cy="5334000"/>
          </a:xfrm>
        </p:spPr>
        <p:txBody>
          <a:bodyPr/>
          <a:lstStyle/>
          <a:p>
            <a:pPr>
              <a:buFontTx/>
              <a:buBlip>
                <a:blip r:embed="rId4"/>
              </a:buBlip>
            </a:pPr>
            <a:r>
              <a:rPr lang="en-US" sz="3600" b="1" dirty="0">
                <a:solidFill>
                  <a:srgbClr val="FFFF99"/>
                </a:solidFill>
                <a:effectLst>
                  <a:outerShdw blurRad="38100" dist="38100" dir="2700000" algn="tl">
                    <a:srgbClr val="C0C0C0"/>
                  </a:outerShdw>
                </a:effectLst>
              </a:rPr>
              <a:t> “In this great crisis of human affairs [Fugitive Slave Act] ‘He that </a:t>
            </a:r>
            <a:r>
              <a:rPr lang="en-US" sz="3600" b="1" dirty="0" err="1">
                <a:solidFill>
                  <a:srgbClr val="FFFF99"/>
                </a:solidFill>
                <a:effectLst>
                  <a:outerShdw blurRad="38100" dist="38100" dir="2700000" algn="tl">
                    <a:srgbClr val="C0C0C0"/>
                  </a:outerShdw>
                </a:effectLst>
              </a:rPr>
              <a:t>hasteth</a:t>
            </a:r>
            <a:r>
              <a:rPr lang="en-US" sz="3600" b="1" dirty="0">
                <a:solidFill>
                  <a:srgbClr val="FFFF99"/>
                </a:solidFill>
                <a:effectLst>
                  <a:outerShdw blurRad="38100" dist="38100" dir="2700000" algn="tl">
                    <a:srgbClr val="C0C0C0"/>
                  </a:outerShdw>
                </a:effectLst>
              </a:rPr>
              <a:t> in his movements </a:t>
            </a:r>
            <a:r>
              <a:rPr lang="en-US" sz="3600" b="1" dirty="0" err="1">
                <a:solidFill>
                  <a:srgbClr val="FFFF99"/>
                </a:solidFill>
                <a:effectLst>
                  <a:outerShdw blurRad="38100" dist="38100" dir="2700000" algn="tl">
                    <a:srgbClr val="C0C0C0"/>
                  </a:outerShdw>
                </a:effectLst>
              </a:rPr>
              <a:t>erreth</a:t>
            </a:r>
            <a:r>
              <a:rPr lang="en-US" sz="3600" b="1" dirty="0">
                <a:solidFill>
                  <a:srgbClr val="FFFF99"/>
                </a:solidFill>
                <a:effectLst>
                  <a:outerShdw blurRad="38100" dist="38100" dir="2700000" algn="tl">
                    <a:srgbClr val="C0C0C0"/>
                  </a:outerShdw>
                </a:effectLst>
              </a:rPr>
              <a:t>.’  Let us show good reason for our course,  and a due respect to those who dissent from us,  and we shall then,  doubtless,  ride the storm,  control the waves,  and finally anchor in a sure and safe haven.” </a:t>
            </a:r>
            <a:endParaRPr lang="en-US" sz="4400" dirty="0"/>
          </a:p>
        </p:txBody>
      </p:sp>
      <p:sp>
        <p:nvSpPr>
          <p:cNvPr id="3823620" name="WordArt 4"/>
          <p:cNvSpPr>
            <a:spLocks noChangeArrowheads="1" noChangeShapeType="1" noTextEdit="1"/>
          </p:cNvSpPr>
          <p:nvPr/>
        </p:nvSpPr>
        <p:spPr bwMode="auto">
          <a:xfrm>
            <a:off x="2438403" y="5867400"/>
            <a:ext cx="6253163"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  Alexander Campbell,  1851</a:t>
            </a:r>
          </a:p>
        </p:txBody>
      </p:sp>
      <p:sp>
        <p:nvSpPr>
          <p:cNvPr id="3823621" name="Comment 5"/>
          <p:cNvSpPr>
            <a:spLocks noChangeArrowheads="1"/>
          </p:cNvSpPr>
          <p:nvPr/>
        </p:nvSpPr>
        <p:spPr bwMode="auto">
          <a:xfrm>
            <a:off x="1539878" y="-3962400"/>
            <a:ext cx="9128125" cy="353943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WOULD IT HAVE BEEN POLITICS IN THE PULPIT AS STONE SAID?</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Alexander’s Position On This Issue Considerably Convoluted In A Time That Demanded Clarity – Like George Washington(Slave-owner) &amp; James Madison He Supported An Incremental Approach To Solving The Slave Problem Modeled After What The Northern States Had Accomplished Starting With Pennsylvania In 1780;  Like Thomas Jefferson He Had Slaves But Fought Against Slavery – Ultimately He Freed His Slaves But Was Against Any Legislated Abolishment Other Than That Graduated “Without Financial Loss To The Owners”; Campbell Carried A Colonization Plan To A 1829 National Political Convention That Would Have Earmarked Ten Mill Annually Out Of The Federal Budget For This Purpose;   Put On The Spot - “I Do Not Regard The Slaveholders’ Money As The ‘Price Of Blood’.”;  He Called For “A Relaxing Of Public Opinion In The North”</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NOTE:</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After The American Revolution Jefferson Seems To Have Became Quite Comfortable With Slave ownership  - Thomas Jefferson’s Subsequent Moderated Position Was Born More Out Of Horror Of  What Had Happened To The French In Haiti &amp; Fear That It Might Happen Here!</a:t>
            </a:r>
          </a:p>
        </p:txBody>
      </p:sp>
      <p:sp>
        <p:nvSpPr>
          <p:cNvPr id="7" name="WordArt 2"/>
          <p:cNvSpPr>
            <a:spLocks noChangeArrowheads="1" noChangeShapeType="1" noTextEdit="1"/>
          </p:cNvSpPr>
          <p:nvPr/>
        </p:nvSpPr>
        <p:spPr bwMode="auto">
          <a:xfrm>
            <a:off x="2438400" y="1981200"/>
            <a:ext cx="7239000" cy="28956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Sage Advice?  </a:t>
            </a:r>
          </a:p>
        </p:txBody>
      </p:sp>
    </p:spTree>
    <p:extLst>
      <p:ext uri="{BB962C8B-B14F-4D97-AF65-F5344CB8AC3E}">
        <p14:creationId xmlns:p14="http://schemas.microsoft.com/office/powerpoint/2010/main" val="64042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823618">
                                            <p:txEl>
                                              <p:pRg st="0" end="0"/>
                                            </p:txEl>
                                          </p:spTgt>
                                        </p:tgtEl>
                                        <p:attrNameLst>
                                          <p:attrName>style.visibility</p:attrName>
                                        </p:attrNameLst>
                                      </p:cBhvr>
                                      <p:to>
                                        <p:strVal val="visible"/>
                                      </p:to>
                                    </p:set>
                                    <p:anim calcmode="lin" valueType="num">
                                      <p:cBhvr additive="base">
                                        <p:cTn id="7" dur="300" fill="hold"/>
                                        <p:tgtEl>
                                          <p:spTgt spid="382361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82361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3823619">
                                            <p:txEl>
                                              <p:pRg st="0" end="0"/>
                                            </p:txEl>
                                          </p:spTgt>
                                        </p:tgtEl>
                                        <p:attrNameLst>
                                          <p:attrName>style.visibility</p:attrName>
                                        </p:attrNameLst>
                                      </p:cBhvr>
                                      <p:to>
                                        <p:strVal val="visible"/>
                                      </p:to>
                                    </p:set>
                                    <p:anim calcmode="lin" valueType="num">
                                      <p:cBhvr>
                                        <p:cTn id="13" dur="300" fill="hold"/>
                                        <p:tgtEl>
                                          <p:spTgt spid="3823619">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38236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3823620"/>
                                        </p:tgtEl>
                                        <p:attrNameLst>
                                          <p:attrName>style.visibility</p:attrName>
                                        </p:attrNameLst>
                                      </p:cBhvr>
                                      <p:to>
                                        <p:strVal val="visible"/>
                                      </p:to>
                                    </p:set>
                                    <p:anim calcmode="lin" valueType="num">
                                      <p:cBhvr>
                                        <p:cTn id="19" dur="500" fill="hold"/>
                                        <p:tgtEl>
                                          <p:spTgt spid="3823620"/>
                                        </p:tgtEl>
                                        <p:attrNameLst>
                                          <p:attrName>ppt_w</p:attrName>
                                        </p:attrNameLst>
                                      </p:cBhvr>
                                      <p:tavLst>
                                        <p:tav tm="0">
                                          <p:val>
                                            <p:strVal val="4*#ppt_w"/>
                                          </p:val>
                                        </p:tav>
                                        <p:tav tm="100000">
                                          <p:val>
                                            <p:strVal val="#ppt_w"/>
                                          </p:val>
                                        </p:tav>
                                      </p:tavLst>
                                    </p:anim>
                                    <p:anim calcmode="lin" valueType="num">
                                      <p:cBhvr>
                                        <p:cTn id="20" dur="500" fill="hold"/>
                                        <p:tgtEl>
                                          <p:spTgt spid="3823620"/>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0" fill="hold"/>
                                        <p:tgtEl>
                                          <p:spTgt spid="7"/>
                                        </p:tgtEl>
                                        <p:attrNameLst>
                                          <p:attrName>ppt_w</p:attrName>
                                        </p:attrNameLst>
                                      </p:cBhvr>
                                      <p:tavLst>
                                        <p:tav tm="0" fmla="#ppt_w*sin(2.5*pi*$)">
                                          <p:val>
                                            <p:fltVal val="0"/>
                                          </p:val>
                                        </p:tav>
                                        <p:tav tm="100000">
                                          <p:val>
                                            <p:fltVal val="1"/>
                                          </p:val>
                                        </p:tav>
                                      </p:tavLst>
                                    </p:anim>
                                    <p:anim calcmode="lin" valueType="num">
                                      <p:cBhvr>
                                        <p:cTn id="26" dur="5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3618" grpId="0" build="p" autoUpdateAnimBg="0"/>
      <p:bldP spid="3823619" grpId="0" build="p" autoUpdateAnimBg="0"/>
      <p:bldP spid="3823620"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94690" name="Rectangle 2"/>
          <p:cNvSpPr>
            <a:spLocks noGrp="1" noChangeArrowheads="1"/>
          </p:cNvSpPr>
          <p:nvPr>
            <p:ph type="title"/>
          </p:nvPr>
        </p:nvSpPr>
        <p:spPr>
          <a:xfrm>
            <a:off x="1524000" y="0"/>
            <a:ext cx="6705600" cy="1600200"/>
          </a:xfrm>
        </p:spPr>
        <p:txBody>
          <a:bodyPr/>
          <a:lstStyle/>
          <a:p>
            <a:r>
              <a:rPr lang="en-US" b="1">
                <a:solidFill>
                  <a:srgbClr val="3333FF"/>
                </a:solidFill>
                <a:effectLst>
                  <a:outerShdw blurRad="38100" dist="38100" dir="2700000" algn="tl">
                    <a:srgbClr val="C0C0C0"/>
                  </a:outerShdw>
                </a:effectLst>
              </a:rPr>
              <a:t>Archibald McLean: </a:t>
            </a:r>
            <a:r>
              <a:rPr lang="en-US" sz="4000" b="1">
                <a:solidFill>
                  <a:srgbClr val="3333FF"/>
                </a:solidFill>
                <a:effectLst>
                  <a:outerShdw blurRad="38100" dist="38100" dir="2700000" algn="tl">
                    <a:srgbClr val="C0C0C0"/>
                  </a:outerShdw>
                </a:effectLst>
              </a:rPr>
              <a:t>“Campbell As A Preacher”</a:t>
            </a:r>
            <a:endParaRPr lang="en-US" sz="4000">
              <a:solidFill>
                <a:srgbClr val="3333FF"/>
              </a:solidFill>
              <a:effectLst>
                <a:outerShdw blurRad="38100" dist="38100" dir="2700000" algn="tl">
                  <a:srgbClr val="C0C0C0"/>
                </a:outerShdw>
              </a:effectLst>
            </a:endParaRPr>
          </a:p>
        </p:txBody>
      </p:sp>
      <p:sp>
        <p:nvSpPr>
          <p:cNvPr id="4594691" name="Rectangle 3"/>
          <p:cNvSpPr>
            <a:spLocks noGrp="1" noChangeArrowheads="1"/>
          </p:cNvSpPr>
          <p:nvPr>
            <p:ph type="body" idx="1"/>
          </p:nvPr>
        </p:nvSpPr>
        <p:spPr>
          <a:xfrm>
            <a:off x="1524000" y="1524000"/>
            <a:ext cx="6781800" cy="5334000"/>
          </a:xfrm>
        </p:spPr>
        <p:txBody>
          <a:bodyPr/>
          <a:lstStyle/>
          <a:p>
            <a:pPr>
              <a:lnSpc>
                <a:spcPct val="90000"/>
              </a:lnSpc>
              <a:buFont typeface="Wingdings" pitchFamily="2" charset="2"/>
              <a:buChar char="ü"/>
            </a:pPr>
            <a:r>
              <a:rPr lang="en-US" sz="2800" dirty="0">
                <a:solidFill>
                  <a:srgbClr val="008080"/>
                </a:solidFill>
              </a:rPr>
              <a:t>  </a:t>
            </a:r>
            <a:r>
              <a:rPr lang="en-US" b="1" i="1" dirty="0">
                <a:solidFill>
                  <a:srgbClr val="008080"/>
                </a:solidFill>
                <a:effectLst>
                  <a:outerShdw blurRad="38100" dist="38100" dir="2700000" algn="tl">
                    <a:srgbClr val="C0C0C0"/>
                  </a:outerShdw>
                </a:effectLst>
              </a:rPr>
              <a:t>Gen. Robert E. Lee on Campbell:</a:t>
            </a:r>
          </a:p>
          <a:p>
            <a:pPr>
              <a:lnSpc>
                <a:spcPct val="90000"/>
              </a:lnSpc>
              <a:buFont typeface="Wingdings" pitchFamily="2" charset="2"/>
              <a:buNone/>
            </a:pPr>
            <a:r>
              <a:rPr lang="en-US" sz="2400" dirty="0">
                <a:solidFill>
                  <a:srgbClr val="008080"/>
                </a:solidFill>
              </a:rPr>
              <a:t>     </a:t>
            </a:r>
            <a:r>
              <a:rPr lang="en-US" sz="2800" i="1" dirty="0">
                <a:solidFill>
                  <a:srgbClr val="008080"/>
                </a:solidFill>
              </a:rPr>
              <a:t>As Said By Symonds,</a:t>
            </a:r>
            <a:r>
              <a:rPr lang="en-US" sz="2800" dirty="0">
                <a:solidFill>
                  <a:srgbClr val="008080"/>
                </a:solidFill>
              </a:rPr>
              <a:t> “He was a man in whom were illustriously combined all the qualities that could adorn or elevate the nature to which he belonged;  knowledge the most various and extended,  virtue that never loitered in her career nor deviated from her course.  A man who,  if he had been delegated as a representative of his species to one of the many superior worlds,  would have suggested a grand idea of the human race.”    </a:t>
            </a:r>
          </a:p>
          <a:p>
            <a:pPr>
              <a:lnSpc>
                <a:spcPct val="90000"/>
              </a:lnSpc>
              <a:buFont typeface="Wingdings" pitchFamily="2" charset="2"/>
              <a:buNone/>
            </a:pPr>
            <a:r>
              <a:rPr lang="en-US" sz="2800" b="1" dirty="0">
                <a:solidFill>
                  <a:srgbClr val="008080"/>
                </a:solidFill>
                <a:effectLst>
                  <a:outerShdw blurRad="38100" dist="38100" dir="2700000" algn="tl">
                    <a:srgbClr val="000000">
                      <a:alpha val="43137"/>
                    </a:srgbClr>
                  </a:outerShdw>
                </a:effectLst>
              </a:rPr>
              <a:t>    Note:  </a:t>
            </a:r>
            <a:r>
              <a:rPr lang="en-US" b="1" dirty="0">
                <a:solidFill>
                  <a:srgbClr val="008080"/>
                </a:solidFill>
                <a:effectLst>
                  <a:outerShdw blurRad="38100" dist="38100" dir="2700000" algn="tl">
                    <a:srgbClr val="000000">
                      <a:alpha val="43137"/>
                    </a:srgbClr>
                  </a:outerShdw>
                </a:effectLst>
              </a:rPr>
              <a:t>WHAT IF…</a:t>
            </a:r>
            <a:endParaRPr lang="en-US" b="1" dirty="0">
              <a:solidFill>
                <a:schemeClr val="accent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400" y="4876800"/>
            <a:ext cx="2514600" cy="1981200"/>
          </a:xfrm>
          <a:prstGeom prst="rect">
            <a:avLst/>
          </a:prstGeom>
        </p:spPr>
      </p:pic>
      <p:sp>
        <p:nvSpPr>
          <p:cNvPr id="4" name="Striped Right Arrow 3"/>
          <p:cNvSpPr/>
          <p:nvPr/>
        </p:nvSpPr>
        <p:spPr bwMode="auto">
          <a:xfrm>
            <a:off x="5715000" y="6053619"/>
            <a:ext cx="1676400" cy="685800"/>
          </a:xfrm>
          <a:prstGeom prst="stripedRightArrow">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32743490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594691">
                                            <p:txEl>
                                              <p:pRg st="0" end="0"/>
                                            </p:txEl>
                                          </p:spTgt>
                                        </p:tgtEl>
                                        <p:attrNameLst>
                                          <p:attrName>style.visibility</p:attrName>
                                        </p:attrNameLst>
                                      </p:cBhvr>
                                      <p:to>
                                        <p:strVal val="visible"/>
                                      </p:to>
                                    </p:set>
                                    <p:anim calcmode="lin" valueType="num">
                                      <p:cBhvr>
                                        <p:cTn id="7" dur="1000" fill="hold"/>
                                        <p:tgtEl>
                                          <p:spTgt spid="459469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59469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59469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59469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594691">
                                            <p:txEl>
                                              <p:pRg st="1" end="1"/>
                                            </p:txEl>
                                          </p:spTgt>
                                        </p:tgtEl>
                                        <p:attrNameLst>
                                          <p:attrName>style.visibility</p:attrName>
                                        </p:attrNameLst>
                                      </p:cBhvr>
                                      <p:to>
                                        <p:strVal val="visible"/>
                                      </p:to>
                                    </p:set>
                                    <p:anim calcmode="lin" valueType="num">
                                      <p:cBhvr>
                                        <p:cTn id="15" dur="1000" fill="hold"/>
                                        <p:tgtEl>
                                          <p:spTgt spid="459469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59469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59469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59469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594691">
                                            <p:txEl>
                                              <p:pRg st="2" end="2"/>
                                            </p:txEl>
                                          </p:spTgt>
                                        </p:tgtEl>
                                        <p:attrNameLst>
                                          <p:attrName>style.visibility</p:attrName>
                                        </p:attrNameLst>
                                      </p:cBhvr>
                                      <p:to>
                                        <p:strVal val="visible"/>
                                      </p:to>
                                    </p:set>
                                    <p:anim calcmode="lin" valueType="num">
                                      <p:cBhvr>
                                        <p:cTn id="23" dur="1000" fill="hold"/>
                                        <p:tgtEl>
                                          <p:spTgt spid="459469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59469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59469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59469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anim calcmode="lin" valueType="num">
                                      <p:cBhvr>
                                        <p:cTn id="32" dur="2000" fill="hold"/>
                                        <p:tgtEl>
                                          <p:spTgt spid="4"/>
                                        </p:tgtEl>
                                        <p:attrNameLst>
                                          <p:attrName>ppt_w</p:attrName>
                                        </p:attrNameLst>
                                      </p:cBhvr>
                                      <p:tavLst>
                                        <p:tav tm="0" fmla="#ppt_w*sin(2.5*pi*$)">
                                          <p:val>
                                            <p:fltVal val="0"/>
                                          </p:val>
                                        </p:tav>
                                        <p:tav tm="100000">
                                          <p:val>
                                            <p:fltVal val="1"/>
                                          </p:val>
                                        </p:tav>
                                      </p:tavLst>
                                    </p:anim>
                                    <p:anim calcmode="lin" valueType="num">
                                      <p:cBhvr>
                                        <p:cTn id="33"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circle(in)">
                                      <p:cBhvr>
                                        <p:cTn id="38" dur="20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path" presetSubtype="0" accel="50000" decel="50000" fill="hold" grpId="1"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42"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4691" grpId="0" build="p" bldLvl="2" autoUpdateAnimBg="0"/>
      <p:bldP spid="4" grpId="0" animBg="1"/>
      <p:bldP spid="4"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111760"/>
            <a:ext cx="12192000" cy="1483360"/>
          </a:xfrm>
          <a:solidFill>
            <a:srgbClr val="FFFF00"/>
          </a:solidFill>
        </p:spPr>
        <p:txBody>
          <a:bodyPr/>
          <a:lstStyle/>
          <a:p>
            <a:r>
              <a:rPr lang="en-US" sz="4800" u="sng" dirty="0">
                <a:solidFill>
                  <a:srgbClr val="FF0000"/>
                </a:solidFill>
                <a:effectLst>
                  <a:outerShdw blurRad="38100" dist="38100" dir="2700000" algn="tl">
                    <a:srgbClr val="000000">
                      <a:alpha val="43137"/>
                    </a:srgbClr>
                  </a:outerShdw>
                </a:effectLst>
              </a:rPr>
              <a:t>Edward </a:t>
            </a:r>
            <a:r>
              <a:rPr lang="en-US" sz="4800" u="sng" dirty="0" err="1">
                <a:solidFill>
                  <a:srgbClr val="FF0000"/>
                </a:solidFill>
                <a:effectLst>
                  <a:outerShdw blurRad="38100" dist="38100" dir="2700000" algn="tl">
                    <a:srgbClr val="000000">
                      <a:alpha val="43137"/>
                    </a:srgbClr>
                  </a:outerShdw>
                </a:effectLst>
              </a:rPr>
              <a:t>Hallett</a:t>
            </a:r>
            <a:r>
              <a:rPr lang="en-US" sz="4800" u="sng" dirty="0">
                <a:solidFill>
                  <a:srgbClr val="FF0000"/>
                </a:solidFill>
                <a:effectLst>
                  <a:outerShdw blurRad="38100" dist="38100" dir="2700000" algn="tl">
                    <a:srgbClr val="000000">
                      <a:alpha val="43137"/>
                    </a:srgbClr>
                  </a:outerShdw>
                </a:effectLst>
              </a:rPr>
              <a:t> Carr On the Study of History</a:t>
            </a:r>
            <a:br>
              <a:rPr lang="en-US" sz="4800" u="sng" dirty="0">
                <a:solidFill>
                  <a:srgbClr val="FF0000"/>
                </a:solidFill>
                <a:effectLst>
                  <a:outerShdw blurRad="38100" dist="38100" dir="2700000" algn="tl">
                    <a:srgbClr val="000000">
                      <a:alpha val="43137"/>
                    </a:srgbClr>
                  </a:outerShdw>
                </a:effectLst>
              </a:rPr>
            </a:br>
            <a:r>
              <a:rPr lang="en-US" sz="4800" u="sng" dirty="0">
                <a:solidFill>
                  <a:srgbClr val="FF0000"/>
                </a:solidFill>
                <a:effectLst>
                  <a:outerShdw blurRad="38100" dist="38100" dir="2700000" algn="tl">
                    <a:srgbClr val="000000">
                      <a:alpha val="43137"/>
                    </a:srgbClr>
                  </a:outerShdw>
                </a:effectLst>
              </a:rPr>
              <a:t>How Vs. Why ~ Or ~ Function Versus Cause</a:t>
            </a:r>
          </a:p>
        </p:txBody>
      </p:sp>
      <p:sp>
        <p:nvSpPr>
          <p:cNvPr id="9131009" name="Rectangle 1"/>
          <p:cNvSpPr>
            <a:spLocks noGrp="1" noChangeArrowheads="1"/>
          </p:cNvSpPr>
          <p:nvPr>
            <p:ph idx="1"/>
          </p:nvPr>
        </p:nvSpPr>
        <p:spPr bwMode="auto">
          <a:xfrm>
            <a:off x="0" y="1371601"/>
            <a:ext cx="12192000" cy="5473764"/>
          </a:xfrm>
          <a:prstGeom prst="rect">
            <a:avLst/>
          </a:prstGeom>
          <a:solidFill>
            <a:srgbClr val="CC0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indent="0">
              <a:spcBef>
                <a:spcPct val="0"/>
              </a:spcBef>
              <a:buFont typeface="Wingdings" pitchFamily="2" charset="2"/>
              <a:buChar char="v"/>
            </a:pPr>
            <a:r>
              <a:rPr lang="en-US" sz="1800" b="1" dirty="0">
                <a:solidFill>
                  <a:schemeClr val="accent3"/>
                </a:solidFill>
                <a:latin typeface="Georgia" pitchFamily="18" charset="0"/>
                <a:ea typeface="Times New Roman" pitchFamily="18" charset="0"/>
                <a:cs typeface="Times New Roman" pitchFamily="18" charset="0"/>
              </a:rPr>
              <a:t>  “Historians,  like other people,  sometimes fall into rhetorical language &amp; speak of an occurrence  as  ‘inevitable’  when they mean merely that the conjunction of events leading one to expect it was overwhelmingly strong.”</a:t>
            </a:r>
          </a:p>
          <a:p>
            <a:pPr marL="0" indent="0">
              <a:spcBef>
                <a:spcPct val="0"/>
              </a:spcBef>
              <a:buFont typeface="Wingdings" pitchFamily="2" charset="2"/>
              <a:buChar char="v"/>
            </a:pPr>
            <a:endParaRPr lang="en-US" sz="800" b="1" dirty="0">
              <a:solidFill>
                <a:schemeClr val="accent3"/>
              </a:solidFill>
              <a:latin typeface="Georgia" pitchFamily="18" charset="0"/>
              <a:ea typeface="Times New Roman" pitchFamily="18" charset="0"/>
              <a:cs typeface="Times New Roman" pitchFamily="18" charset="0"/>
            </a:endParaRPr>
          </a:p>
          <a:p>
            <a:pPr marL="0" indent="0">
              <a:spcBef>
                <a:spcPct val="0"/>
              </a:spcBef>
              <a:buFont typeface="Wingdings" pitchFamily="2" charset="2"/>
              <a:buChar char="v"/>
            </a:pPr>
            <a:r>
              <a:rPr lang="en-US" sz="1800" b="1" dirty="0">
                <a:solidFill>
                  <a:schemeClr val="accent3"/>
                </a:solidFill>
                <a:latin typeface="Georgia" pitchFamily="18" charset="0"/>
                <a:ea typeface="Times New Roman" pitchFamily="18" charset="0"/>
                <a:cs typeface="Times New Roman" pitchFamily="18" charset="0"/>
              </a:rPr>
              <a:t>  </a:t>
            </a:r>
            <a:r>
              <a:rPr lang="en-US" sz="1800" b="1" u="sng" dirty="0">
                <a:solidFill>
                  <a:schemeClr val="accent3"/>
                </a:solidFill>
                <a:latin typeface="Georgia" pitchFamily="18" charset="0"/>
                <a:ea typeface="Times New Roman" pitchFamily="18" charset="0"/>
                <a:cs typeface="Times New Roman" pitchFamily="18" charset="0"/>
              </a:rPr>
              <a:t>Determinism Vs. Free Will</a:t>
            </a:r>
            <a:r>
              <a:rPr lang="en-US" sz="1800" b="1" dirty="0">
                <a:solidFill>
                  <a:schemeClr val="accent3"/>
                </a:solidFill>
                <a:latin typeface="Georgia" pitchFamily="18" charset="0"/>
                <a:ea typeface="Times New Roman" pitchFamily="18" charset="0"/>
                <a:cs typeface="Times New Roman" pitchFamily="18" charset="0"/>
              </a:rPr>
              <a:t>.  “In practice,  historians do not assume that events are inevitable before they’ve taken place.   They frequently discuss alternative courses available to the actors in the story on the assumption that the option was open,  though they go on quite correctly to explain why one course was eventually chosen rather than the other.  Nothing in history is inevitable except  in the sense that,  for it to have happened otherwise, the antecedent causes would have had to be different.”</a:t>
            </a:r>
          </a:p>
          <a:p>
            <a:pPr marL="0" indent="0">
              <a:spcBef>
                <a:spcPct val="0"/>
              </a:spcBef>
              <a:buFont typeface="Wingdings" pitchFamily="2" charset="2"/>
              <a:buChar char="v"/>
            </a:pPr>
            <a:endParaRPr lang="en-US" sz="800" b="1" dirty="0">
              <a:solidFill>
                <a:schemeClr val="accent3"/>
              </a:solidFill>
              <a:latin typeface="Georgia" pitchFamily="18" charset="0"/>
              <a:ea typeface="Times New Roman" pitchFamily="18" charset="0"/>
              <a:cs typeface="Times New Roman" pitchFamily="18" charset="0"/>
            </a:endParaRPr>
          </a:p>
          <a:p>
            <a:pPr marL="0" indent="0">
              <a:spcBef>
                <a:spcPct val="0"/>
              </a:spcBef>
              <a:buFont typeface="Wingdings" pitchFamily="2" charset="2"/>
              <a:buChar char="v"/>
            </a:pPr>
            <a:r>
              <a:rPr lang="en-US" sz="1600" b="1" dirty="0">
                <a:solidFill>
                  <a:schemeClr val="accent3"/>
                </a:solidFill>
                <a:latin typeface="Georgia" pitchFamily="18" charset="0"/>
                <a:ea typeface="Times New Roman" pitchFamily="18" charset="0"/>
                <a:cs typeface="Times New Roman" pitchFamily="18" charset="0"/>
              </a:rPr>
              <a:t>  </a:t>
            </a:r>
            <a:r>
              <a:rPr lang="en-US" sz="1800" b="1" u="sng" dirty="0">
                <a:solidFill>
                  <a:schemeClr val="accent3"/>
                </a:solidFill>
                <a:latin typeface="Georgia" pitchFamily="18" charset="0"/>
                <a:ea typeface="Times New Roman" pitchFamily="18" charset="0"/>
                <a:cs typeface="Times New Roman" pitchFamily="18" charset="0"/>
              </a:rPr>
              <a:t>Historical Accident Or Arranged Coincidence?</a:t>
            </a:r>
            <a:r>
              <a:rPr lang="en-US" sz="1800" b="1" dirty="0">
                <a:solidFill>
                  <a:schemeClr val="accent3"/>
                </a:solidFill>
                <a:latin typeface="Georgia" pitchFamily="18" charset="0"/>
                <a:ea typeface="Times New Roman" pitchFamily="18" charset="0"/>
                <a:cs typeface="Times New Roman" pitchFamily="18" charset="0"/>
              </a:rPr>
              <a:t>   “These so-called accidents represent a sequence of cause &amp; effect interrupting  </a:t>
            </a:r>
            <a:r>
              <a:rPr lang="en-US" sz="1800" b="1" i="1" dirty="0">
                <a:solidFill>
                  <a:schemeClr val="accent3"/>
                </a:solidFill>
                <a:latin typeface="Georgia" pitchFamily="18" charset="0"/>
                <a:ea typeface="Times New Roman" pitchFamily="18" charset="0"/>
                <a:cs typeface="Times New Roman" pitchFamily="18" charset="0"/>
              </a:rPr>
              <a:t>historically &amp;</a:t>
            </a:r>
            <a:r>
              <a:rPr lang="en-US" sz="1800" b="1" dirty="0">
                <a:solidFill>
                  <a:schemeClr val="accent3"/>
                </a:solidFill>
                <a:latin typeface="Georgia" pitchFamily="18" charset="0"/>
                <a:ea typeface="Times New Roman" pitchFamily="18" charset="0"/>
                <a:cs typeface="Times New Roman" pitchFamily="18" charset="0"/>
              </a:rPr>
              <a:t> clashing  –  ‘a collision of two independent causal chains’.”</a:t>
            </a:r>
          </a:p>
          <a:p>
            <a:pPr marL="0" indent="0">
              <a:spcBef>
                <a:spcPct val="0"/>
              </a:spcBef>
              <a:buFont typeface="Wingdings" pitchFamily="2" charset="2"/>
              <a:buChar char="v"/>
            </a:pPr>
            <a:endParaRPr lang="en-US" sz="800" b="1" dirty="0">
              <a:solidFill>
                <a:schemeClr val="accent3"/>
              </a:solidFill>
              <a:latin typeface="Georgia" pitchFamily="18" charset="0"/>
              <a:ea typeface="Times New Roman" pitchFamily="18" charset="0"/>
              <a:cs typeface="Times New Roman" pitchFamily="18" charset="0"/>
            </a:endParaRPr>
          </a:p>
          <a:p>
            <a:pPr marL="0" indent="0">
              <a:spcBef>
                <a:spcPct val="0"/>
              </a:spcBef>
              <a:buFont typeface="Wingdings" pitchFamily="2" charset="2"/>
              <a:buChar char="v"/>
            </a:pPr>
            <a:r>
              <a:rPr lang="en-US" sz="1600" b="1" dirty="0">
                <a:solidFill>
                  <a:schemeClr val="accent3"/>
                </a:solidFill>
                <a:latin typeface="Georgia" pitchFamily="18" charset="0"/>
                <a:ea typeface="Times New Roman" pitchFamily="18" charset="0"/>
                <a:cs typeface="Times New Roman" pitchFamily="18" charset="0"/>
              </a:rPr>
              <a:t>  </a:t>
            </a:r>
            <a:r>
              <a:rPr lang="en-US" sz="1800" b="1" dirty="0">
                <a:solidFill>
                  <a:schemeClr val="accent3"/>
                </a:solidFill>
                <a:latin typeface="Georgia" pitchFamily="18" charset="0"/>
                <a:ea typeface="Times New Roman" pitchFamily="18" charset="0"/>
                <a:cs typeface="Times New Roman" pitchFamily="18" charset="0"/>
              </a:rPr>
              <a:t>The Historian Marx.   “Marx offered an apology for chance in history under  three heads.            </a:t>
            </a:r>
            <a:r>
              <a:rPr lang="en-US" sz="1800" b="1" u="sng" dirty="0">
                <a:solidFill>
                  <a:schemeClr val="accent3"/>
                </a:solidFill>
                <a:latin typeface="Georgia" pitchFamily="18" charset="0"/>
                <a:ea typeface="Times New Roman" pitchFamily="18" charset="0"/>
                <a:cs typeface="Times New Roman" pitchFamily="18" charset="0"/>
              </a:rPr>
              <a:t>First, it could accelerate or retard but not radically alter the course of events.                                    Second,  one chance compensated for another, so that in the end chance cancelled itself out.          Third,  chance was especially illustrated in the character of individuals.” </a:t>
            </a:r>
          </a:p>
          <a:p>
            <a:pPr marL="0" indent="0">
              <a:spcBef>
                <a:spcPct val="0"/>
              </a:spcBef>
              <a:buFont typeface="Wingdings" pitchFamily="2" charset="2"/>
              <a:buChar char="v"/>
            </a:pPr>
            <a:endParaRPr lang="en-US" sz="800" b="1" u="sng" dirty="0">
              <a:solidFill>
                <a:schemeClr val="accent3"/>
              </a:solidFill>
              <a:latin typeface="Georgia" pitchFamily="18" charset="0"/>
              <a:ea typeface="Times New Roman" pitchFamily="18" charset="0"/>
              <a:cs typeface="Times New Roman" pitchFamily="18" charset="0"/>
            </a:endParaRPr>
          </a:p>
          <a:p>
            <a:pPr marL="0" indent="0">
              <a:spcBef>
                <a:spcPct val="0"/>
              </a:spcBef>
              <a:buFont typeface="Wingdings" pitchFamily="2" charset="2"/>
              <a:buChar char="v"/>
            </a:pPr>
            <a:r>
              <a:rPr lang="en-US" sz="1800" b="1" dirty="0">
                <a:solidFill>
                  <a:schemeClr val="accent3"/>
                </a:solidFill>
                <a:latin typeface="Georgia" pitchFamily="18" charset="0"/>
                <a:ea typeface="Times New Roman" pitchFamily="18" charset="0"/>
                <a:cs typeface="Times New Roman" pitchFamily="18" charset="0"/>
              </a:rPr>
              <a:t>  Meinecke’s Historical Observation:   “The search for causalities in history is impossible without reference to values  . . .  </a:t>
            </a:r>
            <a:r>
              <a:rPr lang="en-US" sz="1800" b="1" u="sng" dirty="0">
                <a:solidFill>
                  <a:schemeClr val="accent3"/>
                </a:solidFill>
                <a:latin typeface="Georgia" pitchFamily="18" charset="0"/>
                <a:ea typeface="Times New Roman" pitchFamily="18" charset="0"/>
                <a:cs typeface="Times New Roman" pitchFamily="18" charset="0"/>
              </a:rPr>
              <a:t>behind  the search for causalities there always lies,  directly or indirectly,     the search for values.”    </a:t>
            </a:r>
            <a:endParaRPr lang="en-US" sz="1800"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82504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131009">
                                            <p:txEl>
                                              <p:pRg st="0" end="0"/>
                                            </p:txEl>
                                          </p:spTgt>
                                        </p:tgtEl>
                                        <p:attrNameLst>
                                          <p:attrName>style.visibility</p:attrName>
                                        </p:attrNameLst>
                                      </p:cBhvr>
                                      <p:to>
                                        <p:strVal val="visible"/>
                                      </p:to>
                                    </p:set>
                                    <p:anim to="" calcmode="lin" valueType="num">
                                      <p:cBhvr>
                                        <p:cTn id="7" dur="1" fill="hold"/>
                                        <p:tgtEl>
                                          <p:spTgt spid="913100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131009">
                                            <p:txEl>
                                              <p:pRg st="2" end="2"/>
                                            </p:txEl>
                                          </p:spTgt>
                                        </p:tgtEl>
                                        <p:attrNameLst>
                                          <p:attrName>style.visibility</p:attrName>
                                        </p:attrNameLst>
                                      </p:cBhvr>
                                      <p:to>
                                        <p:strVal val="visible"/>
                                      </p:to>
                                    </p:set>
                                    <p:anim to="" calcmode="lin" valueType="num">
                                      <p:cBhvr>
                                        <p:cTn id="12" dur="1" fill="hold"/>
                                        <p:tgtEl>
                                          <p:spTgt spid="9131009">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9131009">
                                            <p:txEl>
                                              <p:pRg st="4" end="4"/>
                                            </p:txEl>
                                          </p:spTgt>
                                        </p:tgtEl>
                                        <p:attrNameLst>
                                          <p:attrName>style.visibility</p:attrName>
                                        </p:attrNameLst>
                                      </p:cBhvr>
                                      <p:to>
                                        <p:strVal val="visible"/>
                                      </p:to>
                                    </p:set>
                                    <p:anim to="" calcmode="lin" valueType="num">
                                      <p:cBhvr>
                                        <p:cTn id="17" dur="1" fill="hold"/>
                                        <p:tgtEl>
                                          <p:spTgt spid="9131009">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9131009">
                                            <p:txEl>
                                              <p:pRg st="6" end="6"/>
                                            </p:txEl>
                                          </p:spTgt>
                                        </p:tgtEl>
                                        <p:attrNameLst>
                                          <p:attrName>style.visibility</p:attrName>
                                        </p:attrNameLst>
                                      </p:cBhvr>
                                      <p:to>
                                        <p:strVal val="visible"/>
                                      </p:to>
                                    </p:set>
                                    <p:anim to="" calcmode="lin" valueType="num">
                                      <p:cBhvr>
                                        <p:cTn id="22" dur="1" fill="hold"/>
                                        <p:tgtEl>
                                          <p:spTgt spid="9131009">
                                            <p:txEl>
                                              <p:pRg st="6" end="6"/>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9131009">
                                            <p:txEl>
                                              <p:pRg st="8" end="8"/>
                                            </p:txEl>
                                          </p:spTgt>
                                        </p:tgtEl>
                                        <p:attrNameLst>
                                          <p:attrName>style.visibility</p:attrName>
                                        </p:attrNameLst>
                                      </p:cBhvr>
                                      <p:to>
                                        <p:strVal val="visible"/>
                                      </p:to>
                                    </p:set>
                                    <p:anim to="" calcmode="lin" valueType="num">
                                      <p:cBhvr>
                                        <p:cTn id="27" dur="1" fill="hold"/>
                                        <p:tgtEl>
                                          <p:spTgt spid="9131009">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A84536-DC68-4666-BCF0-0E26A409C856}"/>
              </a:ext>
            </a:extLst>
          </p:cNvPr>
          <p:cNvSpPr/>
          <p:nvPr/>
        </p:nvSpPr>
        <p:spPr>
          <a:xfrm>
            <a:off x="1463040" y="2079057"/>
            <a:ext cx="9240253" cy="2554545"/>
          </a:xfrm>
          <a:prstGeom prst="rect">
            <a:avLst/>
          </a:prstGeom>
          <a:noFill/>
        </p:spPr>
        <p:txBody>
          <a:bodyPr wrap="square" lIns="91440" tIns="45720" rIns="91440" bIns="45720">
            <a:spAutoFit/>
          </a:bodyPr>
          <a:lstStyle/>
          <a:p>
            <a:pPr algn="ctr"/>
            <a:r>
              <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Mine eyes have seen the glory of the coming of the Lord. He is trampling out the wine press, where the grapes of wrath are stored, He hath loosed the fateful lightnings of His terrible swift sword,        His Truth </a:t>
            </a:r>
            <a:r>
              <a:rPr lang="en-US"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a:t>
            </a:r>
            <a:r>
              <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 </a:t>
            </a:r>
            <a:r>
              <a:rPr lang="en-US"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t>
            </a:r>
            <a:r>
              <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arching </a:t>
            </a:r>
            <a:r>
              <a:rPr lang="en-US"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a:t>
            </a:r>
            <a:r>
              <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a:t>
            </a:r>
            <a:r>
              <a:rPr lang="en-US"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endPar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18580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yebyeMrMoon7Wallpaper26366201.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2924071" y="152401"/>
            <a:ext cx="6270172" cy="101566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Uncle Tom’s Cabin:</a:t>
            </a:r>
          </a:p>
        </p:txBody>
      </p:sp>
      <p:sp>
        <p:nvSpPr>
          <p:cNvPr id="5" name="Rectangle 4"/>
          <p:cNvSpPr/>
          <p:nvPr/>
        </p:nvSpPr>
        <p:spPr>
          <a:xfrm>
            <a:off x="3185327" y="924448"/>
            <a:ext cx="5707464" cy="652486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O, church of Christ,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 read the signs of the times!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Is not this power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the spirit of HIM whose kingdom 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 yet to come?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384278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grpId="0" nodeType="clickEffect">
                                  <p:stCondLst>
                                    <p:cond delay="0"/>
                                  </p:stCondLst>
                                  <p:childTnLst>
                                    <p:animClr clrSpc="rgb" dir="cw">
                                      <p:cBhvr override="childStyle">
                                        <p:cTn id="6" dur="1900" fill="hold">
                                          <p:stCondLst>
                                            <p:cond delay="100"/>
                                          </p:stCondLst>
                                        </p:cTn>
                                        <p:tgtEl>
                                          <p:spTgt spid="4"/>
                                        </p:tgtEl>
                                        <p:attrNameLst>
                                          <p:attrName>style.color</p:attrName>
                                        </p:attrNameLst>
                                      </p:cBhvr>
                                      <p:to>
                                        <a:schemeClr val="accent2"/>
                                      </p:to>
                                    </p:animClr>
                                    <p:animClr clrSpc="rgb" dir="cw">
                                      <p:cBhvr>
                                        <p:cTn id="7" dur="1900" fill="hold">
                                          <p:stCondLst>
                                            <p:cond delay="100"/>
                                          </p:stCondLst>
                                        </p:cTn>
                                        <p:tgtEl>
                                          <p:spTgt spid="4"/>
                                        </p:tgtEl>
                                        <p:attrNameLst>
                                          <p:attrName>fillColor</p:attrName>
                                        </p:attrNameLst>
                                      </p:cBhvr>
                                      <p:to>
                                        <a:schemeClr val="accent2"/>
                                      </p:to>
                                    </p:animClr>
                                    <p:set>
                                      <p:cBhvr>
                                        <p:cTn id="8" dur="1900" fill="hold">
                                          <p:stCondLst>
                                            <p:cond delay="100"/>
                                          </p:stCondLst>
                                        </p:cTn>
                                        <p:tgtEl>
                                          <p:spTgt spid="4"/>
                                        </p:tgtEl>
                                        <p:attrNameLst>
                                          <p:attrName>fill.type</p:attrName>
                                        </p:attrNameLst>
                                      </p:cBhvr>
                                      <p:to>
                                        <p:strVal val="solid"/>
                                      </p:to>
                                    </p:set>
                                    <p:set>
                                      <p:cBhvr>
                                        <p:cTn id="9" dur="1900" fill="hold">
                                          <p:stCondLst>
                                            <p:cond delay="100"/>
                                          </p:stCondLst>
                                        </p:cTn>
                                        <p:tgtEl>
                                          <p:spTgt spid="4"/>
                                        </p:tgtEl>
                                        <p:attrNameLst>
                                          <p:attrName>fill.on</p:attrName>
                                        </p:attrNameLst>
                                      </p:cBhvr>
                                      <p:to>
                                        <p:strVal val="true"/>
                                      </p:to>
                                    </p:set>
                                    <p:animScale>
                                      <p:cBhvr>
                                        <p:cTn id="10" dur="200" fill="hold">
                                          <p:stCondLst>
                                            <p:cond delay="0"/>
                                          </p:stCondLst>
                                        </p:cTn>
                                        <p:tgtEl>
                                          <p:spTgt spid="4"/>
                                        </p:tgtEl>
                                      </p:cBhvr>
                                      <p:from x="100000" y="100000"/>
                                      <p:to x="100000" y="5000"/>
                                    </p:animScale>
                                    <p:animScale>
                                      <p:cBhvr>
                                        <p:cTn id="11" dur="200" fill="hold">
                                          <p:stCondLst>
                                            <p:cond delay="200"/>
                                          </p:stCondLst>
                                        </p:cTn>
                                        <p:tgtEl>
                                          <p:spTgt spid="4"/>
                                        </p:tgtEl>
                                      </p:cBhvr>
                                      <p:from x="100000" y="5000"/>
                                      <p:to x="120000" y="150000"/>
                                    </p:animScale>
                                    <p:animScale>
                                      <p:cBhvr>
                                        <p:cTn id="12" dur="600" fill="hold">
                                          <p:stCondLst>
                                            <p:cond delay="1400"/>
                                          </p:stCondLst>
                                        </p:cTn>
                                        <p:tgtEl>
                                          <p:spTgt spid="4"/>
                                        </p:tgtEl>
                                      </p:cBhvr>
                                      <p:to x="120000" y="150000"/>
                                    </p:animScale>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5"/>
                                        </p:tgtEl>
                                        <p:attrNameLst>
                                          <p:attrName>style.visibility</p:attrName>
                                        </p:attrNameLst>
                                      </p:cBhvr>
                                      <p:to>
                                        <p:strVal val="visible"/>
                                      </p:to>
                                    </p:set>
                                    <p:anim calcmode="discrete" valueType="clr">
                                      <p:cBhvr override="childStyle">
                                        <p:cTn id="1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
                                        </p:tgtEl>
                                        <p:attrNameLst>
                                          <p:attrName>fillcolor</p:attrName>
                                        </p:attrNameLst>
                                      </p:cBhvr>
                                      <p:tavLst>
                                        <p:tav tm="0">
                                          <p:val>
                                            <p:clrVal>
                                              <a:schemeClr val="accent2"/>
                                            </p:clrVal>
                                          </p:val>
                                        </p:tav>
                                        <p:tav tm="50000">
                                          <p:val>
                                            <p:clrVal>
                                              <a:schemeClr val="hlink"/>
                                            </p:clrVal>
                                          </p:val>
                                        </p:tav>
                                      </p:tavLst>
                                    </p:anim>
                                    <p:set>
                                      <p:cBhvr>
                                        <p:cTn id="1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yebyeMrMoon7Wallpaper26366201.jpg"/>
          <p:cNvPicPr>
            <a:picLocks noChangeAspect="1"/>
          </p:cNvPicPr>
          <p:nvPr/>
        </p:nvPicPr>
        <p:blipFill>
          <a:blip r:embed="rId2" cstate="print"/>
          <a:stretch>
            <a:fillRect/>
          </a:stretch>
        </p:blipFill>
        <p:spPr>
          <a:xfrm>
            <a:off x="0" y="0"/>
            <a:ext cx="12192000" cy="6858000"/>
          </a:xfrm>
          <a:prstGeom prst="rect">
            <a:avLst/>
          </a:prstGeom>
        </p:spPr>
      </p:pic>
      <p:sp>
        <p:nvSpPr>
          <p:cNvPr id="5" name="Rectangle 4"/>
          <p:cNvSpPr/>
          <p:nvPr/>
        </p:nvSpPr>
        <p:spPr>
          <a:xfrm>
            <a:off x="2248678" y="457200"/>
            <a:ext cx="7492481" cy="569386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FFFFFF">
                    <a:lumMod val="65000"/>
                  </a:srgbClr>
                </a:solidFill>
                <a:effectLst>
                  <a:outerShdw blurRad="50800" algn="tl" rotWithShape="0">
                    <a:srgbClr val="000000"/>
                  </a:outerShdw>
                </a:effectLst>
                <a:uLnTx/>
                <a:uFillTx/>
                <a:latin typeface="Calligrapher" pitchFamily="2" charset="0"/>
                <a:ea typeface="+mn-ea"/>
                <a:cs typeface="+mn-cs"/>
              </a:rPr>
              <a:t>“A day of grace is yet held out for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FFFFFF">
                    <a:lumMod val="65000"/>
                  </a:srgbClr>
                </a:solidFill>
                <a:effectLst>
                  <a:outerShdw blurRad="50800" algn="tl" rotWithShape="0">
                    <a:srgbClr val="000000"/>
                  </a:outerShdw>
                </a:effectLst>
                <a:uLnTx/>
                <a:uFillTx/>
                <a:latin typeface="Calligrapher" pitchFamily="2" charset="0"/>
                <a:ea typeface="+mn-ea"/>
                <a:cs typeface="+mn-cs"/>
              </a:rPr>
              <a:t>  Both North and South have been guilty before God;  and the Christian church     has  a heavy account to answer.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FFFFFF">
                    <a:lumMod val="65000"/>
                  </a:srgbClr>
                </a:solidFill>
                <a:effectLst>
                  <a:outerShdw blurRad="50800" algn="tl" rotWithShape="0">
                    <a:srgbClr val="000000"/>
                  </a:outerShdw>
                </a:effectLst>
                <a:uLnTx/>
                <a:uFillTx/>
                <a:latin typeface="Calligrapher" pitchFamily="2" charset="0"/>
                <a:ea typeface="+mn-ea"/>
                <a:cs typeface="+mn-cs"/>
              </a:rPr>
              <a:t>  Not by combining together,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FFFFFF">
                    <a:lumMod val="65000"/>
                  </a:srgbClr>
                </a:solidFill>
                <a:effectLst>
                  <a:outerShdw blurRad="50800" algn="tl" rotWithShape="0">
                    <a:srgbClr val="000000"/>
                  </a:outerShdw>
                </a:effectLst>
                <a:uLnTx/>
                <a:uFillTx/>
                <a:latin typeface="Calligrapher" pitchFamily="2" charset="0"/>
                <a:ea typeface="+mn-ea"/>
                <a:cs typeface="+mn-cs"/>
              </a:rPr>
              <a:t>  to protect injustice and cruelty,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FFFFFF">
                    <a:lumMod val="65000"/>
                  </a:srgbClr>
                </a:solidFill>
                <a:effectLst>
                  <a:outerShdw blurRad="50800" algn="tl" rotWithShape="0">
                    <a:srgbClr val="000000"/>
                  </a:outerShdw>
                </a:effectLst>
                <a:uLnTx/>
                <a:uFillTx/>
                <a:latin typeface="Calligrapher" pitchFamily="2" charset="0"/>
                <a:ea typeface="+mn-ea"/>
                <a:cs typeface="+mn-cs"/>
              </a:rPr>
              <a:t>  and making a common capital of sin,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FFFFFF">
                    <a:lumMod val="65000"/>
                  </a:srgbClr>
                </a:solidFill>
                <a:effectLst>
                  <a:outerShdw blurRad="50800" algn="tl" rotWithShape="0">
                    <a:srgbClr val="000000"/>
                  </a:outerShdw>
                </a:effectLst>
                <a:uLnTx/>
                <a:uFillTx/>
                <a:latin typeface="Calligrapher" pitchFamily="2" charset="0"/>
                <a:ea typeface="+mn-ea"/>
                <a:cs typeface="+mn-cs"/>
              </a:rPr>
              <a:t>  is this Union to be saved,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solidFill>
                  <a:srgbClr val="FFFFFF">
                    <a:lumMod val="65000"/>
                  </a:srgbClr>
                </a:solidFill>
                <a:effectLst>
                  <a:outerShdw blurRad="50800" algn="tl" rotWithShape="0">
                    <a:srgbClr val="000000"/>
                  </a:outerShdw>
                </a:effectLst>
                <a:uLnTx/>
                <a:uFillTx/>
                <a:latin typeface="Calligrapher" pitchFamily="2" charset="0"/>
                <a:ea typeface="+mn-ea"/>
                <a:cs typeface="+mn-cs"/>
              </a:rPr>
              <a:t>  -  but by repentance,  justice,  and mercy.”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solidFill>
                  <a:srgbClr val="0070C0"/>
                </a:solidFill>
                <a:effectLst>
                  <a:outerShdw blurRad="50800" algn="tl" rotWithShape="0">
                    <a:srgbClr val="000000"/>
                  </a:outerShdw>
                </a:effectLst>
                <a:uLnTx/>
                <a:uFillTx/>
                <a:latin typeface="Calligrapher" pitchFamily="2" charset="0"/>
                <a:ea typeface="+mn-ea"/>
                <a:cs typeface="+mn-cs"/>
              </a:rPr>
              <a:t>HARRIET BEECHER STOWE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263687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529858" name="Rectangle 2" descr="Medium wood">
            <a:extLst>
              <a:ext uri="{FF2B5EF4-FFF2-40B4-BE49-F238E27FC236}">
                <a16:creationId xmlns:a16="http://schemas.microsoft.com/office/drawing/2014/main" id="{6C48937D-6128-4B44-A6B9-9BB50566EA3C}"/>
              </a:ext>
            </a:extLst>
          </p:cNvPr>
          <p:cNvSpPr>
            <a:spLocks noGrp="1" noChangeArrowheads="1"/>
          </p:cNvSpPr>
          <p:nvPr>
            <p:ph type="title"/>
          </p:nvPr>
        </p:nvSpPr>
        <p:spPr>
          <a:xfrm>
            <a:off x="4267200" y="0"/>
            <a:ext cx="6400800" cy="990600"/>
          </a:xfrm>
          <a:blipFill dpi="0" rotWithShape="0">
            <a:blip r:embed="rId6"/>
            <a:srcRect/>
            <a:tile tx="0" ty="0" sx="100000" sy="100000" flip="none" algn="tl"/>
          </a:blipFill>
        </p:spPr>
        <p:txBody>
          <a:bodyPr/>
          <a:lstStyle/>
          <a:p>
            <a:pPr eaLnBrk="1" hangingPunct="1"/>
            <a:endParaRPr lang="en-US" altLang="en-US"/>
          </a:p>
        </p:txBody>
      </p:sp>
      <p:sp>
        <p:nvSpPr>
          <p:cNvPr id="1529859" name="Rectangle 3">
            <a:extLst>
              <a:ext uri="{FF2B5EF4-FFF2-40B4-BE49-F238E27FC236}">
                <a16:creationId xmlns:a16="http://schemas.microsoft.com/office/drawing/2014/main" id="{9A5845D6-213D-4E19-98DD-592414151EC4}"/>
              </a:ext>
            </a:extLst>
          </p:cNvPr>
          <p:cNvSpPr>
            <a:spLocks noGrp="1" noChangeArrowheads="1"/>
          </p:cNvSpPr>
          <p:nvPr>
            <p:ph type="body" idx="1"/>
          </p:nvPr>
        </p:nvSpPr>
        <p:spPr>
          <a:xfrm>
            <a:off x="4648200" y="1219200"/>
            <a:ext cx="5562600" cy="5486400"/>
          </a:xfrm>
        </p:spPr>
        <p:txBody>
          <a:bodyPr/>
          <a:lstStyle/>
          <a:p>
            <a:pPr eaLnBrk="1" hangingPunct="1">
              <a:lnSpc>
                <a:spcPct val="90000"/>
              </a:lnSpc>
              <a:defRPr/>
            </a:pPr>
            <a:r>
              <a:rPr lang="en-US" sz="4000" b="1">
                <a:solidFill>
                  <a:srgbClr val="FF3300"/>
                </a:solidFill>
                <a:effectLst>
                  <a:outerShdw blurRad="38100" dist="38100" dir="2700000" algn="tl">
                    <a:srgbClr val="000000"/>
                  </a:outerShdw>
                </a:effectLst>
              </a:rPr>
              <a:t>Willing change:</a:t>
            </a:r>
          </a:p>
          <a:p>
            <a:pPr lvl="1" eaLnBrk="1" hangingPunct="1">
              <a:lnSpc>
                <a:spcPct val="90000"/>
              </a:lnSpc>
              <a:defRPr/>
            </a:pPr>
            <a:r>
              <a:rPr lang="en-US" sz="3600" b="1">
                <a:solidFill>
                  <a:srgbClr val="A50021"/>
                </a:solidFill>
                <a:effectLst>
                  <a:outerShdw blurRad="38100" dist="38100" dir="2700000" algn="tl">
                    <a:srgbClr val="000000"/>
                  </a:outerShdw>
                </a:effectLst>
              </a:rPr>
              <a:t>Reflect on the cross</a:t>
            </a:r>
          </a:p>
          <a:p>
            <a:pPr lvl="1" eaLnBrk="1" hangingPunct="1">
              <a:lnSpc>
                <a:spcPct val="90000"/>
              </a:lnSpc>
              <a:defRPr/>
            </a:pPr>
            <a:r>
              <a:rPr lang="en-US" sz="3600" b="1">
                <a:solidFill>
                  <a:srgbClr val="A50021"/>
                </a:solidFill>
                <a:effectLst>
                  <a:outerShdw blurRad="38100" dist="38100" dir="2700000" algn="tl">
                    <a:srgbClr val="000000"/>
                  </a:outerShdw>
                </a:effectLst>
              </a:rPr>
              <a:t>Soften the heart</a:t>
            </a:r>
          </a:p>
          <a:p>
            <a:pPr lvl="1" eaLnBrk="1" hangingPunct="1">
              <a:lnSpc>
                <a:spcPct val="90000"/>
              </a:lnSpc>
              <a:defRPr/>
            </a:pPr>
            <a:r>
              <a:rPr lang="en-US" sz="3600" b="1">
                <a:solidFill>
                  <a:srgbClr val="A50021"/>
                </a:solidFill>
                <a:effectLst>
                  <a:outerShdw blurRad="38100" dist="38100" dir="2700000" algn="tl">
                    <a:srgbClr val="000000"/>
                  </a:outerShdw>
                </a:effectLst>
              </a:rPr>
              <a:t>Yields to God’s way of thinking</a:t>
            </a:r>
          </a:p>
          <a:p>
            <a:pPr eaLnBrk="1" hangingPunct="1">
              <a:lnSpc>
                <a:spcPct val="90000"/>
              </a:lnSpc>
              <a:defRPr/>
            </a:pPr>
            <a:r>
              <a:rPr lang="en-US" sz="4000" b="1">
                <a:solidFill>
                  <a:srgbClr val="FF3300"/>
                </a:solidFill>
                <a:effectLst>
                  <a:outerShdw blurRad="38100" dist="38100" dir="2700000" algn="tl">
                    <a:srgbClr val="000000"/>
                  </a:outerShdw>
                </a:effectLst>
              </a:rPr>
              <a:t>Grudging change:</a:t>
            </a:r>
          </a:p>
          <a:p>
            <a:pPr lvl="1" eaLnBrk="1" hangingPunct="1">
              <a:lnSpc>
                <a:spcPct val="90000"/>
              </a:lnSpc>
              <a:defRPr/>
            </a:pPr>
            <a:r>
              <a:rPr lang="en-US" sz="3600" b="1">
                <a:solidFill>
                  <a:srgbClr val="A50021"/>
                </a:solidFill>
                <a:effectLst>
                  <a:outerShdw blurRad="38100" dist="38100" dir="2700000" algn="tl">
                    <a:srgbClr val="000000"/>
                  </a:outerShdw>
                </a:effectLst>
              </a:rPr>
              <a:t>External difficulties</a:t>
            </a:r>
          </a:p>
          <a:p>
            <a:pPr lvl="1" eaLnBrk="1" hangingPunct="1">
              <a:lnSpc>
                <a:spcPct val="90000"/>
              </a:lnSpc>
              <a:defRPr/>
            </a:pPr>
            <a:r>
              <a:rPr lang="en-US" sz="3600" b="1">
                <a:solidFill>
                  <a:srgbClr val="A50021"/>
                </a:solidFill>
                <a:effectLst>
                  <a:outerShdw blurRad="38100" dist="38100" dir="2700000" algn="tl">
                    <a:srgbClr val="000000"/>
                  </a:outerShdw>
                </a:effectLst>
              </a:rPr>
              <a:t>Soften the heart</a:t>
            </a:r>
          </a:p>
          <a:p>
            <a:pPr lvl="1" eaLnBrk="1" hangingPunct="1">
              <a:lnSpc>
                <a:spcPct val="90000"/>
              </a:lnSpc>
              <a:defRPr/>
            </a:pPr>
            <a:r>
              <a:rPr lang="en-US" sz="3600" b="1">
                <a:solidFill>
                  <a:srgbClr val="A50021"/>
                </a:solidFill>
                <a:effectLst>
                  <a:outerShdw blurRad="38100" dist="38100" dir="2700000" algn="tl">
                    <a:srgbClr val="000000"/>
                  </a:outerShdw>
                </a:effectLst>
              </a:rPr>
              <a:t>Yields</a:t>
            </a:r>
          </a:p>
        </p:txBody>
      </p:sp>
      <p:pic>
        <p:nvPicPr>
          <p:cNvPr id="1529860" name="Picture 4" descr="Picture 4_pptX">
            <a:extLst>
              <a:ext uri="{FF2B5EF4-FFF2-40B4-BE49-F238E27FC236}">
                <a16:creationId xmlns:a16="http://schemas.microsoft.com/office/drawing/2014/main" id="{459A282F-1A58-497B-AC06-35C607C20370}"/>
              </a:ext>
            </a:extLst>
          </p:cNvPr>
          <p:cNvPicPr>
            <a:picLocks noChangeAspect="1" noChangeArrowheads="1"/>
          </p:cNvPicPr>
          <p:nvPr>
            <p:custDataLst>
              <p:tags r:id="rId1"/>
            </p:custDataLst>
          </p:nvPr>
        </p:nvPicPr>
        <p:blipFill>
          <a:blip r:embed="rId7">
            <a:lum bright="6000" contrast="6000"/>
            <a:extLst>
              <a:ext uri="{28A0092B-C50C-407E-A947-70E740481C1C}">
                <a14:useLocalDpi xmlns:a14="http://schemas.microsoft.com/office/drawing/2010/main" val="0"/>
              </a:ext>
            </a:extLst>
          </a:blip>
          <a:srcRect/>
          <a:stretch>
            <a:fillRect/>
          </a:stretch>
        </p:blipFill>
        <p:spPr bwMode="auto">
          <a:xfrm>
            <a:off x="1524000" y="0"/>
            <a:ext cx="217963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9861" name="Picture 5" descr="cross_lifted up" hidden="1">
            <a:extLst>
              <a:ext uri="{FF2B5EF4-FFF2-40B4-BE49-F238E27FC236}">
                <a16:creationId xmlns:a16="http://schemas.microsoft.com/office/drawing/2014/main" id="{A01C42E4-087B-4C96-9DA7-BA6DF15607FC}"/>
              </a:ext>
            </a:extLst>
          </p:cNvPr>
          <p:cNvPicPr>
            <a:picLocks noChangeAspect="1" noChangeArrowheads="1"/>
          </p:cNvPicPr>
          <p:nvPr>
            <p:custDataLst>
              <p:tags r:id="rId2"/>
            </p:custDataLst>
          </p:nvPr>
        </p:nvPicPr>
        <p:blipFill>
          <a:blip r:embed="rId8"/>
          <a:srcRect/>
          <a:stretch>
            <a:fillRect/>
          </a:stretch>
        </p:blipFill>
        <p:spPr bwMode="auto">
          <a:xfrm>
            <a:off x="1731964" y="609600"/>
            <a:ext cx="1792287" cy="2673350"/>
          </a:xfrm>
          <a:prstGeom prst="rect">
            <a:avLst/>
          </a:prstGeom>
          <a:noFill/>
          <a:effectLst>
            <a:outerShdw dist="35921" dir="2700000" algn="ctr" rotWithShape="0">
              <a:srgbClr val="5A3237"/>
            </a:outerShdw>
          </a:effectLst>
        </p:spPr>
      </p:pic>
      <p:sp>
        <p:nvSpPr>
          <p:cNvPr id="640006" name="WordArt 6">
            <a:extLst>
              <a:ext uri="{FF2B5EF4-FFF2-40B4-BE49-F238E27FC236}">
                <a16:creationId xmlns:a16="http://schemas.microsoft.com/office/drawing/2014/main" id="{E47E8351-7F91-4B9B-978D-A8BD47249501}"/>
              </a:ext>
            </a:extLst>
          </p:cNvPr>
          <p:cNvSpPr>
            <a:spLocks noChangeArrowheads="1" noChangeShapeType="1" noTextEdit="1"/>
          </p:cNvSpPr>
          <p:nvPr/>
        </p:nvSpPr>
        <p:spPr bwMode="auto">
          <a:xfrm>
            <a:off x="4876800" y="228600"/>
            <a:ext cx="5334000" cy="5334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panose="020B0A04020102020204" pitchFamily="34" charset="0"/>
                <a:ea typeface="+mn-ea"/>
                <a:cs typeface="+mn-cs"/>
              </a:rPr>
              <a:t>God’s Two Methods</a:t>
            </a:r>
          </a:p>
        </p:txBody>
      </p:sp>
    </p:spTree>
    <p:extLst>
      <p:ext uri="{BB962C8B-B14F-4D97-AF65-F5344CB8AC3E}">
        <p14:creationId xmlns:p14="http://schemas.microsoft.com/office/powerpoint/2010/main" val="33655486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1529858">
                                            <p:txEl>
                                              <p:charRg st="4294967295" end="429496729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29859">
                                            <p:txEl>
                                              <p:pRg st="0" end="0"/>
                                            </p:txEl>
                                          </p:spTgt>
                                        </p:tgtEl>
                                        <p:attrNameLst>
                                          <p:attrName>style.visibility</p:attrName>
                                        </p:attrNameLst>
                                      </p:cBhvr>
                                      <p:to>
                                        <p:strVal val="visible"/>
                                      </p:to>
                                    </p:set>
                                    <p:anim calcmode="lin" valueType="num">
                                      <p:cBhvr additive="base">
                                        <p:cTn id="11" dur="500" fill="hold"/>
                                        <p:tgtEl>
                                          <p:spTgt spid="152985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2985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29859">
                                            <p:txEl>
                                              <p:pRg st="1" end="1"/>
                                            </p:txEl>
                                          </p:spTgt>
                                        </p:tgtEl>
                                        <p:attrNameLst>
                                          <p:attrName>style.visibility</p:attrName>
                                        </p:attrNameLst>
                                      </p:cBhvr>
                                      <p:to>
                                        <p:strVal val="visible"/>
                                      </p:to>
                                    </p:set>
                                    <p:anim calcmode="lin" valueType="num">
                                      <p:cBhvr additive="base">
                                        <p:cTn id="15" dur="500" fill="hold"/>
                                        <p:tgtEl>
                                          <p:spTgt spid="1529859">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529859">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29859">
                                            <p:txEl>
                                              <p:pRg st="2" end="2"/>
                                            </p:txEl>
                                          </p:spTgt>
                                        </p:tgtEl>
                                        <p:attrNameLst>
                                          <p:attrName>style.visibility</p:attrName>
                                        </p:attrNameLst>
                                      </p:cBhvr>
                                      <p:to>
                                        <p:strVal val="visible"/>
                                      </p:to>
                                    </p:set>
                                    <p:anim calcmode="lin" valueType="num">
                                      <p:cBhvr additive="base">
                                        <p:cTn id="19" dur="500" fill="hold"/>
                                        <p:tgtEl>
                                          <p:spTgt spid="15298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29859">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29859">
                                            <p:txEl>
                                              <p:pRg st="3" end="3"/>
                                            </p:txEl>
                                          </p:spTgt>
                                        </p:tgtEl>
                                        <p:attrNameLst>
                                          <p:attrName>style.visibility</p:attrName>
                                        </p:attrNameLst>
                                      </p:cBhvr>
                                      <p:to>
                                        <p:strVal val="visible"/>
                                      </p:to>
                                    </p:set>
                                    <p:anim calcmode="lin" valueType="num">
                                      <p:cBhvr additive="base">
                                        <p:cTn id="23" dur="500" fill="hold"/>
                                        <p:tgtEl>
                                          <p:spTgt spid="1529859">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5298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529859">
                                            <p:txEl>
                                              <p:pRg st="4" end="4"/>
                                            </p:txEl>
                                          </p:spTgt>
                                        </p:tgtEl>
                                        <p:attrNameLst>
                                          <p:attrName>style.visibility</p:attrName>
                                        </p:attrNameLst>
                                      </p:cBhvr>
                                      <p:to>
                                        <p:strVal val="visible"/>
                                      </p:to>
                                    </p:set>
                                    <p:anim calcmode="lin" valueType="num">
                                      <p:cBhvr additive="base">
                                        <p:cTn id="29" dur="500" fill="hold"/>
                                        <p:tgtEl>
                                          <p:spTgt spid="1529859">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529859">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529859">
                                            <p:txEl>
                                              <p:pRg st="5" end="5"/>
                                            </p:txEl>
                                          </p:spTgt>
                                        </p:tgtEl>
                                        <p:attrNameLst>
                                          <p:attrName>style.visibility</p:attrName>
                                        </p:attrNameLst>
                                      </p:cBhvr>
                                      <p:to>
                                        <p:strVal val="visible"/>
                                      </p:to>
                                    </p:set>
                                    <p:anim calcmode="lin" valueType="num">
                                      <p:cBhvr additive="base">
                                        <p:cTn id="33" dur="500" fill="hold"/>
                                        <p:tgtEl>
                                          <p:spTgt spid="1529859">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529859">
                                            <p:txEl>
                                              <p:pRg st="5" end="5"/>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529859">
                                            <p:txEl>
                                              <p:pRg st="6" end="6"/>
                                            </p:txEl>
                                          </p:spTgt>
                                        </p:tgtEl>
                                        <p:attrNameLst>
                                          <p:attrName>style.visibility</p:attrName>
                                        </p:attrNameLst>
                                      </p:cBhvr>
                                      <p:to>
                                        <p:strVal val="visible"/>
                                      </p:to>
                                    </p:set>
                                    <p:anim calcmode="lin" valueType="num">
                                      <p:cBhvr additive="base">
                                        <p:cTn id="37" dur="500" fill="hold"/>
                                        <p:tgtEl>
                                          <p:spTgt spid="152985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529859">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529859">
                                            <p:txEl>
                                              <p:pRg st="7" end="7"/>
                                            </p:txEl>
                                          </p:spTgt>
                                        </p:tgtEl>
                                        <p:attrNameLst>
                                          <p:attrName>style.visibility</p:attrName>
                                        </p:attrNameLst>
                                      </p:cBhvr>
                                      <p:to>
                                        <p:strVal val="visible"/>
                                      </p:to>
                                    </p:set>
                                    <p:anim calcmode="lin" valueType="num">
                                      <p:cBhvr additive="base">
                                        <p:cTn id="41" dur="500" fill="hold"/>
                                        <p:tgtEl>
                                          <p:spTgt spid="1529859">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529859">
                                            <p:txEl>
                                              <p:pRg st="7" end="7"/>
                                            </p:txEl>
                                          </p:spTgt>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500"/>
                            </p:stCondLst>
                            <p:childTnLst>
                              <p:par>
                                <p:cTn id="44" presetID="9" presetClass="entr" presetSubtype="0" fill="hold" nodeType="afterEffect">
                                  <p:stCondLst>
                                    <p:cond delay="500"/>
                                  </p:stCondLst>
                                  <p:childTnLst>
                                    <p:set>
                                      <p:cBhvr>
                                        <p:cTn id="45" dur="1" fill="hold">
                                          <p:stCondLst>
                                            <p:cond delay="0"/>
                                          </p:stCondLst>
                                        </p:cTn>
                                        <p:tgtEl>
                                          <p:spTgt spid="1529860"/>
                                        </p:tgtEl>
                                        <p:attrNameLst>
                                          <p:attrName>style.visibility</p:attrName>
                                        </p:attrNameLst>
                                      </p:cBhvr>
                                      <p:to>
                                        <p:strVal val="visible"/>
                                      </p:to>
                                    </p:set>
                                    <p:animEffect transition="in" filter="dissolve">
                                      <p:cBhvr>
                                        <p:cTn id="46" dur="500"/>
                                        <p:tgtEl>
                                          <p:spTgt spid="1529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9858" grpId="0" autoUpdateAnimBg="0"/>
      <p:bldP spid="1529859"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894274" name="Rectangle 2"/>
          <p:cNvSpPr>
            <a:spLocks noGrp="1" noChangeArrowheads="1"/>
          </p:cNvSpPr>
          <p:nvPr>
            <p:ph type="title"/>
          </p:nvPr>
        </p:nvSpPr>
        <p:spPr>
          <a:xfrm>
            <a:off x="2057400" y="152400"/>
            <a:ext cx="7620000" cy="990600"/>
          </a:xfrm>
          <a:solidFill>
            <a:srgbClr val="FF3300"/>
          </a:solidFill>
          <a:ln>
            <a:solidFill>
              <a:schemeClr val="tx1"/>
            </a:solidFill>
          </a:ln>
        </p:spPr>
        <p:txBody>
          <a:bodyPr/>
          <a:lstStyle/>
          <a:p>
            <a:r>
              <a:rPr lang="en-US" sz="3600" b="1">
                <a:solidFill>
                  <a:srgbClr val="FFFF00"/>
                </a:solidFill>
                <a:effectLst>
                  <a:outerShdw blurRad="38100" dist="38100" dir="2700000" algn="tl">
                    <a:srgbClr val="000000"/>
                  </a:outerShdw>
                </a:effectLst>
              </a:rPr>
              <a:t>Redeeming America:  Road To War</a:t>
            </a:r>
            <a:r>
              <a:rPr lang="en-US" sz="4000">
                <a:solidFill>
                  <a:srgbClr val="FFFF00"/>
                </a:solidFill>
              </a:rPr>
              <a:t>                      </a:t>
            </a:r>
            <a:r>
              <a:rPr lang="en-US" sz="3200">
                <a:solidFill>
                  <a:srgbClr val="FFFF00"/>
                </a:solidFill>
              </a:rPr>
              <a:t>Curtis D. Johnson, 1993\Pages  164 &amp; 184</a:t>
            </a:r>
          </a:p>
        </p:txBody>
      </p:sp>
      <p:sp>
        <p:nvSpPr>
          <p:cNvPr id="3894275" name="Rectangle 3"/>
          <p:cNvSpPr>
            <a:spLocks noGrp="1" noChangeArrowheads="1"/>
          </p:cNvSpPr>
          <p:nvPr>
            <p:ph sz="half" idx="1"/>
          </p:nvPr>
        </p:nvSpPr>
        <p:spPr>
          <a:xfrm>
            <a:off x="1981200" y="1295400"/>
            <a:ext cx="8686800" cy="5562600"/>
          </a:xfrm>
        </p:spPr>
        <p:txBody>
          <a:bodyPr/>
          <a:lstStyle/>
          <a:p>
            <a:pPr>
              <a:buFontTx/>
              <a:buNone/>
            </a:pPr>
            <a:r>
              <a:rPr lang="en-US" b="1" dirty="0">
                <a:solidFill>
                  <a:srgbClr val="FF6600"/>
                </a:solidFill>
              </a:rPr>
              <a:t>   “The Disciples of Christ,  following the lead    of Alexander Campbell,  were generally in the postmillennial camp,  as were the Baptists…</a:t>
            </a:r>
          </a:p>
          <a:p>
            <a:pPr>
              <a:buFontTx/>
              <a:buNone/>
            </a:pPr>
            <a:endParaRPr lang="en-US" sz="800" b="1" dirty="0">
              <a:solidFill>
                <a:srgbClr val="FF6600"/>
              </a:solidFill>
            </a:endParaRPr>
          </a:p>
          <a:p>
            <a:pPr>
              <a:buFontTx/>
              <a:buNone/>
            </a:pPr>
            <a:r>
              <a:rPr lang="en-US" b="1" dirty="0">
                <a:solidFill>
                  <a:srgbClr val="FF6600"/>
                </a:solidFill>
              </a:rPr>
              <a:t>    </a:t>
            </a:r>
            <a:r>
              <a:rPr lang="en-US" sz="2400" b="1" dirty="0">
                <a:solidFill>
                  <a:srgbClr val="FF6600"/>
                </a:solidFill>
              </a:rPr>
              <a:t>Millennialism continued to have an enormous influence over the United States on the eve of the Civil War. When the great conflict came,  Americans spoke of the war using millennial language.  Having been steeped in biblical prophecy and apocalyptic images for decades,  it is not surprising that the Civil War generation described the conflict in Armageddon-like terms and tried to fit current events into a broader prophetic context and God’s role in history to make sense      of the four years of carnage.”</a:t>
            </a:r>
            <a:endParaRPr lang="en-US" sz="2400" b="1" u="sng" dirty="0">
              <a:solidFill>
                <a:srgbClr val="FF6600"/>
              </a:solidFill>
            </a:endParaRPr>
          </a:p>
        </p:txBody>
      </p:sp>
      <p:sp>
        <p:nvSpPr>
          <p:cNvPr id="3894276" name="Rectangle 4"/>
          <p:cNvSpPr>
            <a:spLocks noGrp="1" noChangeArrowheads="1"/>
          </p:cNvSpPr>
          <p:nvPr>
            <p:ph type="body" sz="half" idx="2"/>
          </p:nvPr>
        </p:nvSpPr>
        <p:spPr>
          <a:xfrm>
            <a:off x="2209800" y="6858000"/>
            <a:ext cx="7772400" cy="76200"/>
          </a:xfrm>
        </p:spPr>
        <p:txBody>
          <a:bodyPr/>
          <a:lstStyle/>
          <a:p>
            <a:pPr>
              <a:lnSpc>
                <a:spcPct val="90000"/>
              </a:lnSpc>
            </a:pPr>
            <a:endParaRPr lang="en-US" sz="2400"/>
          </a:p>
        </p:txBody>
      </p:sp>
      <p:pic>
        <p:nvPicPr>
          <p:cNvPr id="3894277" name="Picture 5" descr="C:\Documents and Settings\Owner\My Documents\Educational Illustrations\altered_beast.gif"/>
          <p:cNvPicPr>
            <a:picLocks noChangeAspect="1" noChangeArrowheads="1" noCrop="1"/>
          </p:cNvPicPr>
          <p:nvPr/>
        </p:nvPicPr>
        <p:blipFill>
          <a:blip r:embed="rId5" cstate="print"/>
          <a:srcRect/>
          <a:stretch>
            <a:fillRect/>
          </a:stretch>
        </p:blipFill>
        <p:spPr bwMode="auto">
          <a:xfrm>
            <a:off x="9525000" y="0"/>
            <a:ext cx="1143000" cy="1143000"/>
          </a:xfrm>
          <a:prstGeom prst="rect">
            <a:avLst/>
          </a:prstGeom>
          <a:noFill/>
        </p:spPr>
      </p:pic>
      <p:pic>
        <p:nvPicPr>
          <p:cNvPr id="3894278" name="Picture 6" descr="C:\Documents and Settings\Owner\My Documents\Educational Illustrations\Second_Try_by_MatsuiHibiki.gif"/>
          <p:cNvPicPr>
            <a:picLocks noChangeAspect="1" noChangeArrowheads="1" noCrop="1"/>
          </p:cNvPicPr>
          <p:nvPr/>
        </p:nvPicPr>
        <p:blipFill>
          <a:blip r:embed="rId6" cstate="print"/>
          <a:srcRect/>
          <a:stretch>
            <a:fillRect/>
          </a:stretch>
        </p:blipFill>
        <p:spPr bwMode="auto">
          <a:xfrm>
            <a:off x="1524000" y="0"/>
            <a:ext cx="762000" cy="1143000"/>
          </a:xfrm>
          <a:prstGeom prst="rect">
            <a:avLst/>
          </a:prstGeom>
          <a:noFill/>
        </p:spPr>
      </p:pic>
    </p:spTree>
    <p:extLst>
      <p:ext uri="{BB962C8B-B14F-4D97-AF65-F5344CB8AC3E}">
        <p14:creationId xmlns:p14="http://schemas.microsoft.com/office/powerpoint/2010/main" val="327435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3894275">
                                            <p:txEl>
                                              <p:pRg st="0" end="0"/>
                                            </p:txEl>
                                          </p:spTgt>
                                        </p:tgtEl>
                                        <p:attrNameLst>
                                          <p:attrName>style.visibility</p:attrName>
                                        </p:attrNameLst>
                                      </p:cBhvr>
                                      <p:to>
                                        <p:strVal val="visible"/>
                                      </p:to>
                                    </p:set>
                                    <p:animEffect transition="in" filter="wipe(up)">
                                      <p:cBhvr>
                                        <p:cTn id="7" dur="75"/>
                                        <p:tgtEl>
                                          <p:spTgt spid="389427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3894275">
                                            <p:txEl>
                                              <p:pRg st="2" end="2"/>
                                            </p:txEl>
                                          </p:spTgt>
                                        </p:tgtEl>
                                        <p:attrNameLst>
                                          <p:attrName>style.visibility</p:attrName>
                                        </p:attrNameLst>
                                      </p:cBhvr>
                                      <p:to>
                                        <p:strVal val="visible"/>
                                      </p:to>
                                    </p:set>
                                    <p:animEffect transition="in" filter="wipe(up)">
                                      <p:cBhvr>
                                        <p:cTn id="12" dur="75"/>
                                        <p:tgtEl>
                                          <p:spTgt spid="3894275">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4275"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7495" y="197345"/>
            <a:ext cx="9234435"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AN END TIMES MOVEMENT</a:t>
            </a:r>
          </a:p>
        </p:txBody>
      </p:sp>
      <p:sp>
        <p:nvSpPr>
          <p:cNvPr id="3" name="Rectangle 2"/>
          <p:cNvSpPr/>
          <p:nvPr/>
        </p:nvSpPr>
        <p:spPr>
          <a:xfrm>
            <a:off x="2743200" y="1166843"/>
            <a:ext cx="6858000" cy="5493812"/>
          </a:xfrm>
          <a:prstGeom prst="rect">
            <a:avLst/>
          </a:prstGeom>
          <a:solidFill>
            <a:srgbClr val="2D2DB9">
              <a:lumMod val="40000"/>
              <a:lumOff val="60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Christadelphians – Prophesies and Pacifism</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100" b="1"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br>
            <a:r>
              <a:rPr kumimoji="0" lang="en-US" sz="2400" b="0"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Christadelphians, a religious sect, was founded by   Dr. John Thomas, son of a British Congregationalist minister. During Thomas’ immigration to the United States in 1832,  the ship encountered several violent storms. </a:t>
            </a:r>
            <a:r>
              <a:rPr kumimoji="0" lang="en-US" sz="2400" b="0" i="1"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Thomas vowed that he would devote his life   to the study of religion if God would spare his life. </a:t>
            </a:r>
            <a:r>
              <a:rPr kumimoji="0" lang="en-US" sz="2400" b="0"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Shortly after his arrival in the United States, Thomas </a:t>
            </a:r>
            <a:r>
              <a:rPr kumimoji="0" lang="en-US" sz="2400" b="1"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briefly associated himself with the </a:t>
            </a:r>
            <a:r>
              <a:rPr kumimoji="0" lang="en-US" sz="24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a:ea typeface="+mn-ea"/>
                <a:cs typeface="+mn-cs"/>
              </a:rPr>
              <a:t>Campbellites</a:t>
            </a:r>
            <a:r>
              <a:rPr kumimoji="0" lang="en-US" sz="2400" b="1"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 while </a:t>
            </a:r>
            <a:r>
              <a:rPr kumimoji="0" lang="en-US" sz="2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sharing their belief that Jesus Christ would </a:t>
            </a:r>
            <a:r>
              <a:rPr kumimoji="0" lang="en-US" sz="2400" b="1" i="0" u="sng"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return to earth in 1866</a:t>
            </a:r>
            <a:r>
              <a:rPr kumimoji="0" lang="en-US" sz="2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  </a:t>
            </a:r>
            <a:r>
              <a:rPr kumimoji="0" lang="en-US" sz="2400" b="0"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But as he continued study with the </a:t>
            </a:r>
            <a:r>
              <a:rPr kumimoji="0" lang="en-US" sz="2400" b="0" i="0" u="none" strike="noStrike" kern="0" cap="none" spc="0" normalizeH="0" baseline="0" noProof="0" dirty="0" err="1">
                <a:ln>
                  <a:noFill/>
                </a:ln>
                <a:solidFill>
                  <a:srgbClr val="66FFFF"/>
                </a:solidFill>
                <a:effectLst>
                  <a:outerShdw blurRad="38100" dist="38100" dir="2700000" algn="tl">
                    <a:srgbClr val="000000">
                      <a:alpha val="43137"/>
                    </a:srgbClr>
                  </a:outerShdw>
                </a:effectLst>
                <a:uLnTx/>
                <a:uFillTx/>
                <a:latin typeface="Times New Roman"/>
                <a:ea typeface="+mn-ea"/>
                <a:cs typeface="+mn-cs"/>
              </a:rPr>
              <a:t>Cambellites</a:t>
            </a:r>
            <a:r>
              <a:rPr kumimoji="0" lang="en-US" sz="2400" b="0"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 he soon disagreed with their teachings, left the group </a:t>
            </a:r>
            <a:r>
              <a:rPr kumimoji="0" lang="en-US" sz="2400" b="0" i="1" u="none" strike="noStrike" kern="0" cap="none" spc="0" normalizeH="0" baseline="0" noProof="0" dirty="0" err="1">
                <a:ln>
                  <a:noFill/>
                </a:ln>
                <a:solidFill>
                  <a:srgbClr val="66FFFF"/>
                </a:solidFill>
                <a:effectLst>
                  <a:outerShdw blurRad="38100" dist="38100" dir="2700000" algn="tl">
                    <a:srgbClr val="000000">
                      <a:alpha val="43137"/>
                    </a:srgbClr>
                  </a:outerShdw>
                </a:effectLst>
                <a:uLnTx/>
                <a:uFillTx/>
                <a:latin typeface="Times New Roman"/>
                <a:ea typeface="+mn-ea"/>
                <a:cs typeface="+mn-cs"/>
              </a:rPr>
              <a:t>disfellowshipped</a:t>
            </a:r>
            <a:r>
              <a:rPr kumimoji="0" lang="en-US" sz="2400" b="0" i="1"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a:t>
            </a:r>
            <a:r>
              <a:rPr kumimoji="0" lang="en-US" sz="2400" b="0"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 and began his own religious sect called the “Brethren of Christ.”</a:t>
            </a:r>
            <a:r>
              <a:rPr kumimoji="0" lang="en-US" sz="24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 </a:t>
            </a:r>
          </a:p>
        </p:txBody>
      </p:sp>
    </p:spTree>
    <p:extLst>
      <p:ext uri="{BB962C8B-B14F-4D97-AF65-F5344CB8AC3E}">
        <p14:creationId xmlns:p14="http://schemas.microsoft.com/office/powerpoint/2010/main" val="425252293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3">
                                            <p:txEl>
                                              <p:pRg st="1" end="1"/>
                                            </p:txEl>
                                          </p:spTgt>
                                        </p:tgtEl>
                                        <p:attrNameLst>
                                          <p:attrName>r</p:attrName>
                                        </p:attrNameLst>
                                      </p:cBhvr>
                                    </p:animRot>
                                    <p:animRot by="-240000">
                                      <p:cBhvr>
                                        <p:cTn id="12" dur="200" fill="hold">
                                          <p:stCondLst>
                                            <p:cond delay="200"/>
                                          </p:stCondLst>
                                        </p:cTn>
                                        <p:tgtEl>
                                          <p:spTgt spid="3">
                                            <p:txEl>
                                              <p:pRg st="1" end="1"/>
                                            </p:txEl>
                                          </p:spTgt>
                                        </p:tgtEl>
                                        <p:attrNameLst>
                                          <p:attrName>r</p:attrName>
                                        </p:attrNameLst>
                                      </p:cBhvr>
                                    </p:animRot>
                                    <p:animRot by="240000">
                                      <p:cBhvr>
                                        <p:cTn id="13" dur="200" fill="hold">
                                          <p:stCondLst>
                                            <p:cond delay="400"/>
                                          </p:stCondLst>
                                        </p:cTn>
                                        <p:tgtEl>
                                          <p:spTgt spid="3">
                                            <p:txEl>
                                              <p:pRg st="1" end="1"/>
                                            </p:txEl>
                                          </p:spTgt>
                                        </p:tgtEl>
                                        <p:attrNameLst>
                                          <p:attrName>r</p:attrName>
                                        </p:attrNameLst>
                                      </p:cBhvr>
                                    </p:animRot>
                                    <p:animRot by="-240000">
                                      <p:cBhvr>
                                        <p:cTn id="14" dur="200" fill="hold">
                                          <p:stCondLst>
                                            <p:cond delay="600"/>
                                          </p:stCondLst>
                                        </p:cTn>
                                        <p:tgtEl>
                                          <p:spTgt spid="3">
                                            <p:txEl>
                                              <p:pRg st="1" end="1"/>
                                            </p:txEl>
                                          </p:spTgt>
                                        </p:tgtEl>
                                        <p:attrNameLst>
                                          <p:attrName>r</p:attrName>
                                        </p:attrNameLst>
                                      </p:cBhvr>
                                    </p:animRot>
                                    <p:animRot by="120000">
                                      <p:cBhvr>
                                        <p:cTn id="15" dur="200" fill="hold">
                                          <p:stCondLst>
                                            <p:cond delay="80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2434" name="Picture 2" descr="Bkg_color2"/>
          <p:cNvPicPr>
            <a:picLocks noChangeAspect="1" noChangeArrowheads="1"/>
          </p:cNvPicPr>
          <p:nvPr/>
        </p:nvPicPr>
        <p:blipFill>
          <a:blip r:embed="rId3" cstate="print"/>
          <a:srcRect/>
          <a:stretch>
            <a:fillRect/>
          </a:stretch>
        </p:blipFill>
        <p:spPr bwMode="auto">
          <a:xfrm>
            <a:off x="0" y="1"/>
            <a:ext cx="12192000" cy="6856413"/>
          </a:xfrm>
          <a:prstGeom prst="rect">
            <a:avLst/>
          </a:prstGeom>
          <a:noFill/>
        </p:spPr>
      </p:pic>
      <p:sp>
        <p:nvSpPr>
          <p:cNvPr id="1042435" name="Rectangle 3"/>
          <p:cNvSpPr>
            <a:spLocks noGrp="1" noChangeArrowheads="1"/>
          </p:cNvSpPr>
          <p:nvPr>
            <p:ph type="ctrTitle"/>
          </p:nvPr>
        </p:nvSpPr>
        <p:spPr>
          <a:xfrm>
            <a:off x="1752600" y="457200"/>
            <a:ext cx="3581400" cy="2438400"/>
          </a:xfrm>
        </p:spPr>
        <p:txBody>
          <a:bodyPr anchor="t"/>
          <a:lstStyle/>
          <a:p>
            <a:pPr algn="r"/>
            <a:r>
              <a:rPr lang="en-US" sz="4000" b="1">
                <a:solidFill>
                  <a:srgbClr val="FF6600"/>
                </a:solidFill>
                <a:effectLst>
                  <a:outerShdw blurRad="38100" dist="38100" dir="2700000" algn="tl">
                    <a:srgbClr val="C0C0C0"/>
                  </a:outerShdw>
                </a:effectLst>
                <a:latin typeface="Arial" charset="0"/>
                <a:ea typeface="ＭＳ 明朝" charset="-128"/>
              </a:rPr>
              <a:t>Levels of</a:t>
            </a:r>
            <a:br>
              <a:rPr lang="en-US" sz="4000" b="1">
                <a:solidFill>
                  <a:srgbClr val="FF6600"/>
                </a:solidFill>
                <a:effectLst>
                  <a:outerShdw blurRad="38100" dist="38100" dir="2700000" algn="tl">
                    <a:srgbClr val="C0C0C0"/>
                  </a:outerShdw>
                </a:effectLst>
                <a:latin typeface="Arial" charset="0"/>
                <a:ea typeface="ＭＳ 明朝" charset="-128"/>
              </a:rPr>
            </a:br>
            <a:r>
              <a:rPr lang="en-US" sz="4000" b="1">
                <a:solidFill>
                  <a:srgbClr val="FF6600"/>
                </a:solidFill>
                <a:effectLst>
                  <a:outerShdw blurRad="38100" dist="38100" dir="2700000" algn="tl">
                    <a:srgbClr val="C0C0C0"/>
                  </a:outerShdw>
                </a:effectLst>
                <a:latin typeface="Arial" charset="0"/>
                <a:ea typeface="ＭＳ 明朝" charset="-128"/>
              </a:rPr>
              <a:t>Authority</a:t>
            </a:r>
            <a:br>
              <a:rPr lang="en-US" sz="3600">
                <a:solidFill>
                  <a:schemeClr val="bg1"/>
                </a:solidFill>
                <a:latin typeface="Arial" charset="0"/>
                <a:ea typeface="ＭＳ 明朝" charset="-128"/>
              </a:rPr>
            </a:br>
            <a:endParaRPr lang="en-US">
              <a:latin typeface="Courier" pitchFamily="-100" charset="0"/>
              <a:ea typeface="ＭＳ 明朝" charset="-128"/>
            </a:endParaRPr>
          </a:p>
        </p:txBody>
      </p:sp>
      <p:sp>
        <p:nvSpPr>
          <p:cNvPr id="1042436" name="Rectangle 4"/>
          <p:cNvSpPr>
            <a:spLocks noGrp="1" noChangeArrowheads="1"/>
          </p:cNvSpPr>
          <p:nvPr>
            <p:ph type="subTitle" idx="1"/>
          </p:nvPr>
        </p:nvSpPr>
        <p:spPr>
          <a:xfrm>
            <a:off x="1752600" y="2895600"/>
            <a:ext cx="8686800" cy="3810000"/>
          </a:xfrm>
        </p:spPr>
        <p:txBody>
          <a:bodyPr/>
          <a:lstStyle/>
          <a:p>
            <a:pPr marL="533400" indent="-533400" algn="l"/>
            <a:r>
              <a:rPr lang="en-US" sz="2000">
                <a:latin typeface="Arial" charset="0"/>
                <a:ea typeface="ＭＳ 明朝" charset="-128"/>
              </a:rPr>
              <a:t>Ideas discerned from the text have different levels of authority. That is to</a:t>
            </a:r>
          </a:p>
          <a:p>
            <a:pPr marL="533400" indent="-533400" algn="l"/>
            <a:r>
              <a:rPr lang="en-US" sz="2000">
                <a:latin typeface="Arial" charset="0"/>
                <a:ea typeface="ＭＳ 明朝" charset="-128"/>
              </a:rPr>
              <a:t>say, some propositions derive less directly from the Bible than others.</a:t>
            </a:r>
            <a:endParaRPr lang="en-US" sz="1500">
              <a:latin typeface="Arial" charset="0"/>
              <a:ea typeface="ＭＳ 明朝" charset="-128"/>
            </a:endParaRPr>
          </a:p>
          <a:p>
            <a:pPr marL="533400" indent="-533400" algn="l"/>
            <a:endParaRPr lang="en-US" sz="1000">
              <a:latin typeface="Arial" charset="0"/>
              <a:ea typeface="ＭＳ 明朝" charset="-128"/>
            </a:endParaRPr>
          </a:p>
          <a:p>
            <a:pPr marL="533400" indent="-533400" algn="l">
              <a:buFont typeface="Arial" charset="0"/>
              <a:buAutoNum type="arabicPeriod"/>
            </a:pPr>
            <a:r>
              <a:rPr lang="en-US" sz="2000" i="1">
                <a:latin typeface="Arial" charset="0"/>
                <a:ea typeface="ＭＳ 明朝" charset="-128"/>
              </a:rPr>
              <a:t>Direct biblical authority</a:t>
            </a:r>
            <a:r>
              <a:rPr lang="en-US" sz="2000">
                <a:latin typeface="Arial" charset="0"/>
                <a:ea typeface="ＭＳ 明朝" charset="-128"/>
              </a:rPr>
              <a:t> describes ideas that exactly correspond to the teaching of the text. The sermon preaches what the Bible teaches.</a:t>
            </a:r>
          </a:p>
          <a:p>
            <a:pPr marL="533400" indent="-533400" algn="l">
              <a:buFont typeface="Arial" charset="0"/>
              <a:buAutoNum type="arabicPeriod"/>
            </a:pPr>
            <a:r>
              <a:rPr lang="en-US" sz="2000" i="1">
                <a:latin typeface="Arial" charset="0"/>
                <a:ea typeface="ＭＳ 明朝" charset="-128"/>
              </a:rPr>
              <a:t>Indirect biblical authority</a:t>
            </a:r>
            <a:r>
              <a:rPr lang="en-US" sz="2000">
                <a:latin typeface="Arial" charset="0"/>
                <a:ea typeface="ＭＳ 明朝" charset="-128"/>
              </a:rPr>
              <a:t> describes ideas that are only inferred from the text.</a:t>
            </a:r>
          </a:p>
          <a:p>
            <a:pPr marL="533400" indent="-533400" algn="l">
              <a:buFont typeface="Arial" charset="0"/>
              <a:buAutoNum type="arabicPeriod"/>
            </a:pPr>
            <a:r>
              <a:rPr lang="en-US" sz="2000" i="1">
                <a:latin typeface="Arial" charset="0"/>
                <a:ea typeface="ＭＳ 明朝" charset="-128"/>
              </a:rPr>
              <a:t>Casual biblical authority</a:t>
            </a:r>
            <a:r>
              <a:rPr lang="en-US" sz="2000">
                <a:latin typeface="Arial" charset="0"/>
                <a:ea typeface="ＭＳ 明朝" charset="-128"/>
              </a:rPr>
              <a:t> describes ideas that are only vaguely suggested by the text.</a:t>
            </a:r>
          </a:p>
          <a:p>
            <a:pPr marL="533400" indent="-533400" algn="l">
              <a:buFont typeface="Arial" charset="0"/>
              <a:buAutoNum type="arabicPeriod"/>
            </a:pPr>
            <a:r>
              <a:rPr lang="en-US" sz="2000" i="1">
                <a:latin typeface="Arial" charset="0"/>
                <a:ea typeface="ＭＳ 明朝" charset="-128"/>
              </a:rPr>
              <a:t>Corrupted biblical authority</a:t>
            </a:r>
            <a:r>
              <a:rPr lang="en-US" sz="2000">
                <a:latin typeface="Arial" charset="0"/>
                <a:ea typeface="ＭＳ 明朝" charset="-128"/>
              </a:rPr>
              <a:t> describes ideas that twist the meaning of the text into something it never intended.</a:t>
            </a:r>
            <a:endParaRPr lang="en-US" sz="1500">
              <a:latin typeface="Arial" charset="0"/>
              <a:ea typeface="ＭＳ 明朝" charset="-128"/>
            </a:endParaRPr>
          </a:p>
        </p:txBody>
      </p:sp>
      <p:sp>
        <p:nvSpPr>
          <p:cNvPr id="1042437" name="Line 5"/>
          <p:cNvSpPr>
            <a:spLocks noChangeShapeType="1"/>
          </p:cNvSpPr>
          <p:nvPr/>
        </p:nvSpPr>
        <p:spPr bwMode="auto">
          <a:xfrm flipV="1">
            <a:off x="5715000" y="381000"/>
            <a:ext cx="0" cy="2590800"/>
          </a:xfrm>
          <a:prstGeom prst="line">
            <a:avLst/>
          </a:prstGeom>
          <a:noFill/>
          <a:ln w="38100">
            <a:solidFill>
              <a:schemeClr val="bg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1042438" name="Picture 6" descr="C:\Documents and Settings\Owner\My Documents\Educational Illustrations\ctslogosm.gif"/>
          <p:cNvPicPr>
            <a:picLocks noChangeAspect="1" noChangeArrowheads="1"/>
          </p:cNvPicPr>
          <p:nvPr/>
        </p:nvPicPr>
        <p:blipFill>
          <a:blip r:embed="rId4" cstate="print"/>
          <a:srcRect/>
          <a:stretch>
            <a:fillRect/>
          </a:stretch>
        </p:blipFill>
        <p:spPr bwMode="auto">
          <a:xfrm>
            <a:off x="6934200" y="381000"/>
            <a:ext cx="3200400" cy="2209800"/>
          </a:xfrm>
          <a:prstGeom prst="rect">
            <a:avLst/>
          </a:prstGeom>
          <a:noFill/>
        </p:spPr>
      </p:pic>
    </p:spTree>
    <p:extLst>
      <p:ext uri="{BB962C8B-B14F-4D97-AF65-F5344CB8AC3E}">
        <p14:creationId xmlns:p14="http://schemas.microsoft.com/office/powerpoint/2010/main" val="32528888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11121" y="304801"/>
            <a:ext cx="7556360" cy="6186309"/>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sng"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FATALISTIC</a:t>
            </a:r>
            <a:r>
              <a:rPr kumimoji="0" lang="en-US" sz="60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 </a:t>
            </a:r>
            <a:r>
              <a:rPr kumimoji="0" lang="en-US" sz="6000" b="1" i="0" u="sng"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ATTITUDE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Instead of working to solve problems,  they say,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“This is prophecy being fulfilled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  The end is here;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  there’s no need to do anything.”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 By sitting on their hands when they should be actively involved,  they fulfill their own prophecies and assure a worse world for their children!  </a:t>
            </a:r>
          </a:p>
        </p:txBody>
      </p:sp>
    </p:spTree>
    <p:extLst>
      <p:ext uri="{BB962C8B-B14F-4D97-AF65-F5344CB8AC3E}">
        <p14:creationId xmlns:p14="http://schemas.microsoft.com/office/powerpoint/2010/main" val="4702558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425859" name="Comment 3"/>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defTabSz="914400" fontAlgn="base">
              <a:spcBef>
                <a:spcPct val="50000"/>
              </a:spcBef>
              <a:spcAft>
                <a:spcPct val="0"/>
              </a:spcAft>
            </a:pPr>
            <a:r>
              <a:rPr lang="en-US" sz="1600" b="1">
                <a:solidFill>
                  <a:srgbClr val="000000"/>
                </a:solidFill>
                <a:latin typeface="Arial" charset="0"/>
              </a:rPr>
              <a:t>David Lee Burris:  1859 Wall Street Revival Continued With Southern Army &amp; Worldwide To Entire English Speaking World Converting Moody &amp; Spurgeon Leaders Of The Late Century  </a:t>
            </a:r>
            <a:endParaRPr lang="en-US" sz="1600" b="1">
              <a:solidFill>
                <a:srgbClr val="000000"/>
              </a:solidFill>
              <a:effectLst>
                <a:outerShdw blurRad="38100" dist="38100" dir="2700000" algn="tl">
                  <a:srgbClr val="FFFFFF"/>
                </a:outerShdw>
              </a:effectLst>
              <a:latin typeface="Arial" charset="0"/>
            </a:endParaRPr>
          </a:p>
          <a:p>
            <a:pPr algn="ctr" defTabSz="914400"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East – West Divide Spurred Growth While North – South Split Stymied It!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1k.jpg"/>
          <p:cNvPicPr>
            <a:picLocks noChangeAspect="1"/>
          </p:cNvPicPr>
          <p:nvPr/>
        </p:nvPicPr>
        <p:blipFill>
          <a:blip r:embed="rId3" cstate="print"/>
          <a:stretch>
            <a:fillRect/>
          </a:stretch>
        </p:blipFill>
        <p:spPr>
          <a:xfrm>
            <a:off x="1524003" y="0"/>
            <a:ext cx="9143999" cy="6858000"/>
          </a:xfrm>
          <a:prstGeom prst="rect">
            <a:avLst/>
          </a:prstGeom>
        </p:spPr>
      </p:pic>
      <p:pic>
        <p:nvPicPr>
          <p:cNvPr id="5" name="Picture 1"/>
          <p:cNvPicPr>
            <a:picLocks noChangeAspect="1" noChangeArrowheads="1"/>
          </p:cNvPicPr>
          <p:nvPr/>
        </p:nvPicPr>
        <p:blipFill>
          <a:blip r:embed="rId4" cstate="print"/>
          <a:srcRect/>
          <a:stretch>
            <a:fillRect/>
          </a:stretch>
        </p:blipFill>
        <p:spPr bwMode="auto">
          <a:xfrm>
            <a:off x="0" y="0"/>
            <a:ext cx="12192000" cy="6858000"/>
          </a:xfrm>
          <a:prstGeom prst="rect">
            <a:avLst/>
          </a:prstGeom>
          <a:noFill/>
          <a:ln w="9525">
            <a:noFill/>
            <a:miter lim="800000"/>
            <a:headEnd/>
            <a:tailEnd/>
          </a:ln>
        </p:spPr>
      </p:pic>
      <p:sp>
        <p:nvSpPr>
          <p:cNvPr id="7" name="Rectangle 6"/>
          <p:cNvSpPr/>
          <p:nvPr/>
        </p:nvSpPr>
        <p:spPr>
          <a:xfrm>
            <a:off x="1934678" y="933651"/>
            <a:ext cx="8316227" cy="5262979"/>
          </a:xfrm>
          <a:prstGeom prst="rect">
            <a:avLst/>
          </a:prstGeom>
          <a:solidFill>
            <a:schemeClr val="accent3"/>
          </a:solidFill>
          <a:ln>
            <a:solidFill>
              <a:srgbClr val="FF000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Calligrapher" pitchFamily="2" charset="0"/>
                <a:ea typeface="+mn-ea"/>
                <a:cs typeface="+mn-cs"/>
              </a:rPr>
              <a:t>Was Slavery The Primary Reason For Secession?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Calligrapher" pitchFamily="2" charset="0"/>
                <a:ea typeface="+mn-ea"/>
                <a:cs typeface="+mn-cs"/>
              </a:rPr>
              <a:t>Almost all professional historians today agree with W.E.B. DuBois,  who was astounded that ‘anyone who reads the lives of contemporary statesmen and public characters,  North and South, the discourses in the newspapers and accounts of meetings and speeches,  [could] doubt that  Negro slavery was the cause of the Civil War.’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Calligrapher" pitchFamily="2" charset="0"/>
                <a:ea typeface="+mn-ea"/>
                <a:cs typeface="+mn-cs"/>
              </a:rPr>
              <a:t>An obvious example is Confederate Vice President Alexander Stephens,  speaking in Savannah, Georgia,  just weeks after the Deep South seceded.  He stated that slavery was the ‘immediate cause of the present revolution.’  He also said the United States had been founded on the false assumption that all men were created equal, and that the  ‘cornerstone of our new Government is founded upon the great truth that the negro is not equal to the white man.  This, our new government, is the first, in the history of the world,  based upon this great physical, philosophical, and moral truth.’ </a:t>
            </a:r>
          </a:p>
        </p:txBody>
      </p:sp>
      <p:sp>
        <p:nvSpPr>
          <p:cNvPr id="6" name="Rectangle 5"/>
          <p:cNvSpPr/>
          <p:nvPr/>
        </p:nvSpPr>
        <p:spPr>
          <a:xfrm>
            <a:off x="1087655" y="6324601"/>
            <a:ext cx="9914021" cy="58477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“The first casualty of war is truth.” – Hiram Johnson</a:t>
            </a:r>
          </a:p>
        </p:txBody>
      </p:sp>
    </p:spTree>
    <p:extLst>
      <p:ext uri="{BB962C8B-B14F-4D97-AF65-F5344CB8AC3E}">
        <p14:creationId xmlns:p14="http://schemas.microsoft.com/office/powerpoint/2010/main" val="415355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to="" calcmode="lin" valueType="num">
                                      <p:cBhvr>
                                        <p:cTn id="7" dur="1" fill="hold"/>
                                        <p:tgtEl>
                                          <p:spTgt spid="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to="" calcmode="lin" valueType="num">
                                      <p:cBhvr>
                                        <p:cTn id="12" dur="1" fill="hold"/>
                                        <p:tgtEl>
                                          <p:spTgt spid="7">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to="" calcmode="lin" valueType="num">
                                      <p:cBhvr>
                                        <p:cTn id="17" dur="1" fill="hold"/>
                                        <p:tgtEl>
                                          <p:spTgt spid="7">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40" presetClass="entr" presetSubtype="0" fill="hold" grpId="0" nodeType="click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1"/>
                                          </p:val>
                                        </p:tav>
                                        <p:tav tm="100000">
                                          <p:val>
                                            <p:strVal val="#ppt_x"/>
                                          </p:val>
                                        </p:tav>
                                      </p:tavLst>
                                    </p:anim>
                                    <p:anim calcmode="lin" valueType="num">
                                      <p:cBhvr>
                                        <p:cTn id="2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w-prod-images.global.ssl.fastly.net/nugget/55ccf348316232000d050600/attachments/stephens-44fd038f8059dcf1f1ca59cfb83374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w-prod-images.global.ssl.fastly.net/nugget/55ccf4a331623200272d0500/attachments/statesrights-08f89566f3e9e1c4f96bf4bd4ad7f9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1400"/>
            <a:ext cx="121920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5258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224130" name="Rectangle 2"/>
          <p:cNvSpPr>
            <a:spLocks noGrp="1" noChangeArrowheads="1"/>
          </p:cNvSpPr>
          <p:nvPr>
            <p:ph type="title"/>
          </p:nvPr>
        </p:nvSpPr>
        <p:spPr>
          <a:xfrm>
            <a:off x="1752600" y="0"/>
            <a:ext cx="8686800" cy="685800"/>
          </a:xfrm>
        </p:spPr>
        <p:txBody>
          <a:bodyPr/>
          <a:lstStyle/>
          <a:p>
            <a:r>
              <a:rPr lang="en-US" sz="2800" b="1" dirty="0">
                <a:solidFill>
                  <a:schemeClr val="accent1">
                    <a:lumMod val="60000"/>
                    <a:lumOff val="40000"/>
                  </a:schemeClr>
                </a:solidFill>
                <a:effectLst>
                  <a:outerShdw blurRad="38100" dist="38100" dir="2700000" algn="tl">
                    <a:srgbClr val="C0C0C0"/>
                  </a:outerShdw>
                </a:effectLst>
              </a:rPr>
              <a:t>“Whenever I hear anyone arguing for slavery I feel a strong impulse to see it tried on him personally!”   </a:t>
            </a:r>
          </a:p>
        </p:txBody>
      </p:sp>
      <p:sp>
        <p:nvSpPr>
          <p:cNvPr id="2224131" name="WordArt 3"/>
          <p:cNvSpPr>
            <a:spLocks noChangeArrowheads="1" noChangeShapeType="1" noTextEdit="1"/>
          </p:cNvSpPr>
          <p:nvPr/>
        </p:nvSpPr>
        <p:spPr bwMode="auto">
          <a:xfrm>
            <a:off x="4648200" y="6477000"/>
            <a:ext cx="2590800" cy="381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defTabSz="914400" fontAlgn="base">
              <a:spcBef>
                <a:spcPct val="0"/>
              </a:spcBef>
              <a:spcAft>
                <a:spcPct val="0"/>
              </a:spcAft>
            </a:pPr>
            <a:r>
              <a:rPr lang="en-US" sz="3600" kern="10" dirty="0">
                <a:ln w="9525">
                  <a:round/>
                  <a:headEnd/>
                  <a:tailEnd/>
                </a:ln>
                <a:solidFill>
                  <a:schemeClr val="accent1">
                    <a:lumMod val="60000"/>
                    <a:lumOff val="40000"/>
                  </a:schemeClr>
                </a:solidFill>
                <a:latin typeface="Times New Roman"/>
                <a:cs typeface="Times New Roman"/>
              </a:rPr>
              <a:t>- Abraham Lincoln</a:t>
            </a:r>
          </a:p>
        </p:txBody>
      </p:sp>
      <p:sp>
        <p:nvSpPr>
          <p:cNvPr id="2224132" name="Comment 4"/>
          <p:cNvSpPr>
            <a:spLocks noChangeArrowheads="1"/>
          </p:cNvSpPr>
          <p:nvPr/>
        </p:nvSpPr>
        <p:spPr bwMode="auto">
          <a:xfrm>
            <a:off x="1295400" y="-1752600"/>
            <a:ext cx="9753600" cy="144621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defTabSz="914400"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defTabSz="914400"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To Our Shame The Social Issues That Concerned The Restoration Movement To The Exclusion Of Slavery Both Thirty Years Prior &amp; Thirty Years After The Civil War Were Recreation Related:   Dancing – Card Playing – Horse Racing – Cock Fights – Gambling.  Tobacco &amp; Temperance Issues Did Divide. The Only Social Issue Non-Recreational Getting Attention Was That Of Secret Societies – i.e. Masonry.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24131"/>
                                        </p:tgtEl>
                                        <p:attrNameLst>
                                          <p:attrName>style.visibility</p:attrName>
                                        </p:attrNameLst>
                                      </p:cBhvr>
                                      <p:to>
                                        <p:strVal val="visible"/>
                                      </p:to>
                                    </p:set>
                                    <p:anim calcmode="lin" valueType="num">
                                      <p:cBhvr>
                                        <p:cTn id="7" dur="1000" fill="hold"/>
                                        <p:tgtEl>
                                          <p:spTgt spid="2224131"/>
                                        </p:tgtEl>
                                        <p:attrNameLst>
                                          <p:attrName>ppt_w</p:attrName>
                                        </p:attrNameLst>
                                      </p:cBhvr>
                                      <p:tavLst>
                                        <p:tav tm="0">
                                          <p:val>
                                            <p:fltVal val="0"/>
                                          </p:val>
                                        </p:tav>
                                        <p:tav tm="100000">
                                          <p:val>
                                            <p:strVal val="#ppt_w"/>
                                          </p:val>
                                        </p:tav>
                                      </p:tavLst>
                                    </p:anim>
                                    <p:anim calcmode="lin" valueType="num">
                                      <p:cBhvr>
                                        <p:cTn id="8" dur="1000" fill="hold"/>
                                        <p:tgtEl>
                                          <p:spTgt spid="2224131"/>
                                        </p:tgtEl>
                                        <p:attrNameLst>
                                          <p:attrName>ppt_h</p:attrName>
                                        </p:attrNameLst>
                                      </p:cBhvr>
                                      <p:tavLst>
                                        <p:tav tm="0">
                                          <p:val>
                                            <p:fltVal val="0"/>
                                          </p:val>
                                        </p:tav>
                                        <p:tav tm="100000">
                                          <p:val>
                                            <p:strVal val="#ppt_h"/>
                                          </p:val>
                                        </p:tav>
                                      </p:tavLst>
                                    </p:anim>
                                    <p:anim calcmode="lin" valueType="num">
                                      <p:cBhvr>
                                        <p:cTn id="9" dur="1000" fill="hold"/>
                                        <p:tgtEl>
                                          <p:spTgt spid="222413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241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iterate type="lt">
                                    <p:tmPct val="100000"/>
                                  </p:iterate>
                                  <p:childTnLst>
                                    <p:set>
                                      <p:cBhvr>
                                        <p:cTn id="14" dur="1" fill="hold">
                                          <p:stCondLst>
                                            <p:cond delay="0"/>
                                          </p:stCondLst>
                                        </p:cTn>
                                        <p:tgtEl>
                                          <p:spTgt spid="2224130"/>
                                        </p:tgtEl>
                                        <p:attrNameLst>
                                          <p:attrName>style.visibility</p:attrName>
                                        </p:attrNameLst>
                                      </p:cBhvr>
                                      <p:to>
                                        <p:strVal val="visible"/>
                                      </p:to>
                                    </p:set>
                                    <p:anim calcmode="lin" valueType="num">
                                      <p:cBhvr additive="base">
                                        <p:cTn id="15" dur="75" fill="hold"/>
                                        <p:tgtEl>
                                          <p:spTgt spid="2224130"/>
                                        </p:tgtEl>
                                        <p:attrNameLst>
                                          <p:attrName>ppt_x</p:attrName>
                                        </p:attrNameLst>
                                      </p:cBhvr>
                                      <p:tavLst>
                                        <p:tav tm="0">
                                          <p:val>
                                            <p:strVal val="#ppt_x"/>
                                          </p:val>
                                        </p:tav>
                                        <p:tav tm="100000">
                                          <p:val>
                                            <p:strVal val="#ppt_x"/>
                                          </p:val>
                                        </p:tav>
                                      </p:tavLst>
                                    </p:anim>
                                    <p:anim calcmode="lin" valueType="num">
                                      <p:cBhvr additive="base">
                                        <p:cTn id="16" dur="75" fill="hold"/>
                                        <p:tgtEl>
                                          <p:spTgt spid="22241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4130" grpId="0" autoUpdateAnimBg="0"/>
      <p:bldP spid="222413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2F4560-7081-48B9-9305-9708FDF21898}"/>
              </a:ext>
            </a:extLst>
          </p:cNvPr>
          <p:cNvPicPr>
            <a:picLocks noChangeAspect="1"/>
          </p:cNvPicPr>
          <p:nvPr/>
        </p:nvPicPr>
        <p:blipFill>
          <a:blip r:embed="rId2"/>
          <a:stretch>
            <a:fillRect/>
          </a:stretch>
        </p:blipFill>
        <p:spPr>
          <a:xfrm>
            <a:off x="1" y="0"/>
            <a:ext cx="12192000" cy="6857999"/>
          </a:xfrm>
          <a:prstGeom prst="rect">
            <a:avLst/>
          </a:prstGeom>
        </p:spPr>
      </p:pic>
    </p:spTree>
    <p:extLst>
      <p:ext uri="{BB962C8B-B14F-4D97-AF65-F5344CB8AC3E}">
        <p14:creationId xmlns:p14="http://schemas.microsoft.com/office/powerpoint/2010/main" val="1169569385"/>
      </p:ext>
    </p:extLst>
  </p:cSld>
  <p:clrMapOvr>
    <a:masterClrMapping/>
  </p:clrMapOvr>
  <p:transition spd="slow">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3000" b="-23000"/>
          </a:stretch>
        </a:blipFill>
        <a:effectLst/>
      </p:bgPr>
    </p:bg>
    <p:spTree>
      <p:nvGrpSpPr>
        <p:cNvPr id="1" name=""/>
        <p:cNvGrpSpPr/>
        <p:nvPr/>
      </p:nvGrpSpPr>
      <p:grpSpPr>
        <a:xfrm>
          <a:off x="0" y="0"/>
          <a:ext cx="0" cy="0"/>
          <a:chOff x="0" y="0"/>
          <a:chExt cx="0" cy="0"/>
        </a:xfrm>
      </p:grpSpPr>
      <p:sp>
        <p:nvSpPr>
          <p:cNvPr id="3" name="TextBox 2"/>
          <p:cNvSpPr txBox="1"/>
          <p:nvPr/>
        </p:nvSpPr>
        <p:spPr>
          <a:xfrm>
            <a:off x="1404593" y="2507530"/>
            <a:ext cx="9370243" cy="3046988"/>
          </a:xfrm>
          <a:prstGeom prst="rect">
            <a:avLst/>
          </a:prstGeom>
          <a:solidFill>
            <a:schemeClr val="accent6">
              <a:lumMod val="60000"/>
              <a:lumOff val="4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D2DB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“Tragically,  no less than everyone else, the clergy were virtually cheerleaders all. One more easily forgives generals, journalists and soldiers for their moral silence.  But clergy – especially the majority Protestant clergy – had traditionally opposed reflexive patriotic rhetoric from the pulpit.  They supposedly answered to a higher authority.    True,  the rare critical voices sounded among the clergy…</a:t>
            </a:r>
            <a:r>
              <a:rPr kumimoji="0" lang="en-US" sz="2400" b="1" i="0" u="none" strike="noStrike" kern="1200" cap="none" spc="0" normalizeH="0" noProof="0" dirty="0">
                <a:ln>
                  <a:noFill/>
                </a:ln>
                <a:solidFill>
                  <a:srgbClr val="2D2DB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a:t>
            </a:r>
            <a:r>
              <a:rPr kumimoji="0" lang="en-US" sz="2400" b="1" i="0" u="none" strike="noStrike" kern="1200" cap="none" spc="0" normalizeH="0" baseline="0" noProof="0" dirty="0">
                <a:ln>
                  <a:noFill/>
                </a:ln>
                <a:solidFill>
                  <a:srgbClr val="2D2DB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But these voices are precious few &amp; for one simple reason – nationalism.”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D2DB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IN INTRO TO STOUT’S: </a:t>
            </a:r>
            <a:r>
              <a:rPr kumimoji="0" lang="en-US" sz="2400" b="1" i="0" u="sng" strike="noStrike" kern="1200" cap="none" spc="0" normalizeH="0" baseline="0" noProof="0" dirty="0">
                <a:ln>
                  <a:noFill/>
                </a:ln>
                <a:solidFill>
                  <a:srgbClr val="2D2DB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UPON THE ALTAR OF THE NATION   </a:t>
            </a:r>
          </a:p>
        </p:txBody>
      </p:sp>
      <p:sp>
        <p:nvSpPr>
          <p:cNvPr id="4" name="WordArt 4">
            <a:extLst>
              <a:ext uri="{FF2B5EF4-FFF2-40B4-BE49-F238E27FC236}">
                <a16:creationId xmlns:a16="http://schemas.microsoft.com/office/drawing/2014/main" id="{4B45DF12-7080-4C3C-A484-059836D80947}"/>
              </a:ext>
            </a:extLst>
          </p:cNvPr>
          <p:cNvSpPr>
            <a:spLocks noChangeArrowheads="1" noChangeShapeType="1" noTextEdit="1"/>
          </p:cNvSpPr>
          <p:nvPr/>
        </p:nvSpPr>
        <p:spPr bwMode="auto">
          <a:xfrm>
            <a:off x="0" y="1"/>
            <a:ext cx="12192000" cy="707009"/>
          </a:xfrm>
          <a:prstGeom prst="rect">
            <a:avLst/>
          </a:prstGeom>
          <a:solidFill>
            <a:schemeClr val="accent6">
              <a:lumMod val="40000"/>
              <a:lumOff val="60000"/>
            </a:schemeClr>
          </a:solidFill>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 Principle Of Human Worth Christian Compromised </a:t>
            </a:r>
          </a:p>
        </p:txBody>
      </p:sp>
    </p:spTree>
    <p:extLst>
      <p:ext uri="{BB962C8B-B14F-4D97-AF65-F5344CB8AC3E}">
        <p14:creationId xmlns:p14="http://schemas.microsoft.com/office/powerpoint/2010/main" val="316971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32"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plus(out)">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04F8E-4642-4B4F-8C1F-2EE8CBE92B4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70CC517-F440-415E-954A-DBC443E92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99872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C3133-30B0-48E4-8326-298F2B09DCC3}"/>
              </a:ext>
            </a:extLst>
          </p:cNvPr>
          <p:cNvSpPr>
            <a:spLocks noGrp="1"/>
          </p:cNvSpPr>
          <p:nvPr>
            <p:ph type="title"/>
          </p:nvPr>
        </p:nvSpPr>
        <p:spPr/>
        <p:txBody>
          <a:bodyPr>
            <a:normAutofit fontScale="90000"/>
          </a:bodyPr>
          <a:lstStyle/>
          <a:p>
            <a:r>
              <a:rPr lang="en-US" sz="4000" dirty="0"/>
              <a:t>Beyond Annotations &amp; Anecdotal Story: Court Records &amp; Wartime Participation</a:t>
            </a:r>
            <a:br>
              <a:rPr lang="en-US" sz="4000" dirty="0"/>
            </a:br>
            <a:endParaRPr lang="en-US" sz="4000" dirty="0"/>
          </a:p>
        </p:txBody>
      </p:sp>
      <p:pic>
        <p:nvPicPr>
          <p:cNvPr id="4" name="Picture 3">
            <a:extLst>
              <a:ext uri="{FF2B5EF4-FFF2-40B4-BE49-F238E27FC236}">
                <a16:creationId xmlns:a16="http://schemas.microsoft.com/office/drawing/2014/main" id="{4F14F7F3-9759-40C1-8956-B80128D80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4031" y="2258170"/>
            <a:ext cx="8770240" cy="4333461"/>
          </a:xfrm>
          <a:prstGeom prst="rect">
            <a:avLst/>
          </a:prstGeom>
        </p:spPr>
      </p:pic>
    </p:spTree>
    <p:extLst>
      <p:ext uri="{BB962C8B-B14F-4D97-AF65-F5344CB8AC3E}">
        <p14:creationId xmlns:p14="http://schemas.microsoft.com/office/powerpoint/2010/main" val="11089098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09800" y="76200"/>
            <a:ext cx="7772400" cy="990600"/>
          </a:xfrm>
        </p:spPr>
        <p:txBody>
          <a:bodyPr/>
          <a:lstStyle/>
          <a:p>
            <a:r>
              <a:rPr lang="en-US" sz="4000">
                <a:latin typeface="Tahoma" pitchFamily="34" charset="0"/>
              </a:rPr>
              <a:t>The Church During The Civil War</a:t>
            </a:r>
          </a:p>
        </p:txBody>
      </p:sp>
      <p:sp>
        <p:nvSpPr>
          <p:cNvPr id="8195" name="Rectangle 3"/>
          <p:cNvSpPr>
            <a:spLocks noGrp="1" noChangeArrowheads="1"/>
          </p:cNvSpPr>
          <p:nvPr>
            <p:ph type="body" idx="1"/>
          </p:nvPr>
        </p:nvSpPr>
        <p:spPr>
          <a:xfrm>
            <a:off x="1828800" y="990600"/>
            <a:ext cx="8610600" cy="5562600"/>
          </a:xfrm>
        </p:spPr>
        <p:txBody>
          <a:bodyPr/>
          <a:lstStyle/>
          <a:p>
            <a:r>
              <a:rPr lang="en-US" sz="2000" dirty="0">
                <a:solidFill>
                  <a:srgbClr val="CC0000"/>
                </a:solidFill>
                <a:latin typeface="Tahoma" pitchFamily="34" charset="0"/>
              </a:rPr>
              <a:t>Leading Up To The War Discussion Of The Slavery Issue Was Discussed In Journals</a:t>
            </a:r>
          </a:p>
          <a:p>
            <a:r>
              <a:rPr lang="en-US" sz="2000" dirty="0">
                <a:solidFill>
                  <a:srgbClr val="CC0000"/>
                </a:solidFill>
                <a:latin typeface="Tahoma" pitchFamily="34" charset="0"/>
              </a:rPr>
              <a:t>Some Like James Shannon In Missouri Were Strong Activists For Slavery</a:t>
            </a:r>
          </a:p>
          <a:p>
            <a:r>
              <a:rPr lang="en-US" sz="2000" dirty="0">
                <a:solidFill>
                  <a:srgbClr val="CC0000"/>
                </a:solidFill>
                <a:latin typeface="Tahoma" pitchFamily="34" charset="0"/>
              </a:rPr>
              <a:t>Others Like </a:t>
            </a:r>
            <a:r>
              <a:rPr lang="en-US" sz="2000" dirty="0" err="1">
                <a:solidFill>
                  <a:srgbClr val="CC0000"/>
                </a:solidFill>
                <a:latin typeface="Tahoma" pitchFamily="34" charset="0"/>
              </a:rPr>
              <a:t>Pardee</a:t>
            </a:r>
            <a:r>
              <a:rPr lang="en-US" sz="2000" dirty="0">
                <a:solidFill>
                  <a:srgbClr val="CC0000"/>
                </a:solidFill>
                <a:latin typeface="Tahoma" pitchFamily="34" charset="0"/>
              </a:rPr>
              <a:t> Butler Of Kansas Was Equally Strong Activist Against Slavery</a:t>
            </a:r>
          </a:p>
          <a:p>
            <a:r>
              <a:rPr lang="en-US" sz="2000" dirty="0">
                <a:solidFill>
                  <a:srgbClr val="CC0000"/>
                </a:solidFill>
                <a:latin typeface="Tahoma" pitchFamily="34" charset="0"/>
              </a:rPr>
              <a:t>Mississippi Preacher, T.W. </a:t>
            </a:r>
            <a:r>
              <a:rPr lang="en-US" sz="2000" dirty="0" err="1">
                <a:solidFill>
                  <a:srgbClr val="CC0000"/>
                </a:solidFill>
                <a:latin typeface="Tahoma" pitchFamily="34" charset="0"/>
              </a:rPr>
              <a:t>Caskey</a:t>
            </a:r>
            <a:r>
              <a:rPr lang="en-US" sz="2000" dirty="0">
                <a:solidFill>
                  <a:srgbClr val="CC0000"/>
                </a:solidFill>
                <a:latin typeface="Tahoma" pitchFamily="34" charset="0"/>
              </a:rPr>
              <a:t> Was Involved In Preparation Of The Document Leading To Secession In That State, 1861</a:t>
            </a:r>
          </a:p>
          <a:p>
            <a:r>
              <a:rPr lang="en-US" sz="2000" dirty="0">
                <a:solidFill>
                  <a:srgbClr val="CC0000"/>
                </a:solidFill>
                <a:latin typeface="Tahoma" pitchFamily="34" charset="0"/>
              </a:rPr>
              <a:t>During War Many Lost Their Faith</a:t>
            </a:r>
          </a:p>
          <a:p>
            <a:r>
              <a:rPr lang="en-US" sz="2000" dirty="0">
                <a:solidFill>
                  <a:srgbClr val="CC0000"/>
                </a:solidFill>
                <a:latin typeface="Tahoma" pitchFamily="34" charset="0"/>
              </a:rPr>
              <a:t>Many Enlisted In The Military, Preachers Became Chaplains</a:t>
            </a:r>
          </a:p>
          <a:p>
            <a:pPr lvl="1"/>
            <a:r>
              <a:rPr lang="en-US" sz="1800" dirty="0">
                <a:solidFill>
                  <a:srgbClr val="CC0000"/>
                </a:solidFill>
                <a:latin typeface="Tahoma" pitchFamily="34" charset="0"/>
              </a:rPr>
              <a:t>Fanning Visited Atlanta. Dr. A.G. Thomas, A Preacher, Wore A Feather In His Hat And A Glittering Sword In His Right Hand. Fanning Said He Doubted If Thomas Would Be Able To Hold The Word Of Georgia In One Hand And The Sword Of The Spirit In The Other – GA </a:t>
            </a:r>
            <a:r>
              <a:rPr lang="en-US" sz="1800" dirty="0" err="1">
                <a:solidFill>
                  <a:srgbClr val="CC0000"/>
                </a:solidFill>
                <a:latin typeface="Tahoma" pitchFamily="34" charset="0"/>
              </a:rPr>
              <a:t>Vol</a:t>
            </a:r>
            <a:r>
              <a:rPr lang="en-US" sz="1800" dirty="0">
                <a:solidFill>
                  <a:srgbClr val="CC0000"/>
                </a:solidFill>
                <a:latin typeface="Tahoma" pitchFamily="34" charset="0"/>
              </a:rPr>
              <a:t> VII, No. 2, Feb. 1861 p.39</a:t>
            </a:r>
          </a:p>
          <a:p>
            <a:pPr lvl="1"/>
            <a:r>
              <a:rPr lang="en-US" sz="1800" dirty="0">
                <a:solidFill>
                  <a:srgbClr val="CC0000"/>
                </a:solidFill>
                <a:latin typeface="Tahoma" pitchFamily="34" charset="0"/>
              </a:rPr>
              <a:t>W.H. Hopson Resigned His Post At Main Street Church Of Christ Lexington, Kentucky Because Of His Disposition Toward The South. J.W. </a:t>
            </a:r>
            <a:r>
              <a:rPr lang="en-US" sz="1800" dirty="0" err="1">
                <a:solidFill>
                  <a:srgbClr val="CC0000"/>
                </a:solidFill>
                <a:latin typeface="Tahoma" pitchFamily="34" charset="0"/>
              </a:rPr>
              <a:t>McGarvey</a:t>
            </a:r>
            <a:r>
              <a:rPr lang="en-US" sz="1800" dirty="0">
                <a:solidFill>
                  <a:srgbClr val="CC0000"/>
                </a:solidFill>
                <a:latin typeface="Tahoma" pitchFamily="34" charset="0"/>
              </a:rPr>
              <a:t> Took His Place, 1862</a:t>
            </a:r>
          </a:p>
        </p:txBody>
      </p:sp>
    </p:spTree>
    <p:extLst>
      <p:ext uri="{BB962C8B-B14F-4D97-AF65-F5344CB8AC3E}">
        <p14:creationId xmlns:p14="http://schemas.microsoft.com/office/powerpoint/2010/main" val="319377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0-#ppt_w/2"/>
                                          </p:val>
                                        </p:tav>
                                        <p:tav tm="100000">
                                          <p:val>
                                            <p:strVal val="#ppt_x"/>
                                          </p:val>
                                        </p:tav>
                                      </p:tavLst>
                                    </p:anim>
                                    <p:anim calcmode="lin" valueType="num">
                                      <p:cBhvr additive="base">
                                        <p:cTn id="8" dur="500" fill="hold"/>
                                        <p:tgtEl>
                                          <p:spTgt spid="819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5">
                                            <p:txEl>
                                              <p:pRg st="0" end="0"/>
                                            </p:txEl>
                                          </p:spTgt>
                                        </p:tgtEl>
                                        <p:attrNameLst>
                                          <p:attrName>style.visibility</p:attrName>
                                        </p:attrNameLst>
                                      </p:cBhvr>
                                      <p:to>
                                        <p:strVal val="visible"/>
                                      </p:to>
                                    </p:set>
                                    <p:anim calcmode="lin" valueType="num">
                                      <p:cBhvr additive="base">
                                        <p:cTn id="13"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5">
                                            <p:txEl>
                                              <p:pRg st="1" end="1"/>
                                            </p:txEl>
                                          </p:spTgt>
                                        </p:tgtEl>
                                        <p:attrNameLst>
                                          <p:attrName>style.visibility</p:attrName>
                                        </p:attrNameLst>
                                      </p:cBhvr>
                                      <p:to>
                                        <p:strVal val="visible"/>
                                      </p:to>
                                    </p:set>
                                    <p:anim calcmode="lin" valueType="num">
                                      <p:cBhvr additive="base">
                                        <p:cTn id="19" dur="500" fill="hold"/>
                                        <p:tgtEl>
                                          <p:spTgt spid="819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195">
                                            <p:txEl>
                                              <p:pRg st="2" end="2"/>
                                            </p:txEl>
                                          </p:spTgt>
                                        </p:tgtEl>
                                        <p:attrNameLst>
                                          <p:attrName>style.visibility</p:attrName>
                                        </p:attrNameLst>
                                      </p:cBhvr>
                                      <p:to>
                                        <p:strVal val="visible"/>
                                      </p:to>
                                    </p:set>
                                    <p:anim calcmode="lin" valueType="num">
                                      <p:cBhvr additive="base">
                                        <p:cTn id="25" dur="500" fill="hold"/>
                                        <p:tgtEl>
                                          <p:spTgt spid="8195">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1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195">
                                            <p:txEl>
                                              <p:pRg st="3" end="3"/>
                                            </p:txEl>
                                          </p:spTgt>
                                        </p:tgtEl>
                                        <p:attrNameLst>
                                          <p:attrName>style.visibility</p:attrName>
                                        </p:attrNameLst>
                                      </p:cBhvr>
                                      <p:to>
                                        <p:strVal val="visible"/>
                                      </p:to>
                                    </p:set>
                                    <p:anim calcmode="lin" valueType="num">
                                      <p:cBhvr additive="base">
                                        <p:cTn id="31" dur="500" fill="hold"/>
                                        <p:tgtEl>
                                          <p:spTgt spid="8195">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1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195">
                                            <p:txEl>
                                              <p:pRg st="4" end="4"/>
                                            </p:txEl>
                                          </p:spTgt>
                                        </p:tgtEl>
                                        <p:attrNameLst>
                                          <p:attrName>style.visibility</p:attrName>
                                        </p:attrNameLst>
                                      </p:cBhvr>
                                      <p:to>
                                        <p:strVal val="visible"/>
                                      </p:to>
                                    </p:set>
                                    <p:anim calcmode="lin" valueType="num">
                                      <p:cBhvr additive="base">
                                        <p:cTn id="37" dur="500" fill="hold"/>
                                        <p:tgtEl>
                                          <p:spTgt spid="8195">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19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195">
                                            <p:txEl>
                                              <p:pRg st="5" end="5"/>
                                            </p:txEl>
                                          </p:spTgt>
                                        </p:tgtEl>
                                        <p:attrNameLst>
                                          <p:attrName>style.visibility</p:attrName>
                                        </p:attrNameLst>
                                      </p:cBhvr>
                                      <p:to>
                                        <p:strVal val="visible"/>
                                      </p:to>
                                    </p:set>
                                    <p:anim calcmode="lin" valueType="num">
                                      <p:cBhvr additive="base">
                                        <p:cTn id="43" dur="500" fill="hold"/>
                                        <p:tgtEl>
                                          <p:spTgt spid="8195">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819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195">
                                            <p:txEl>
                                              <p:pRg st="6" end="6"/>
                                            </p:txEl>
                                          </p:spTgt>
                                        </p:tgtEl>
                                        <p:attrNameLst>
                                          <p:attrName>style.visibility</p:attrName>
                                        </p:attrNameLst>
                                      </p:cBhvr>
                                      <p:to>
                                        <p:strVal val="visible"/>
                                      </p:to>
                                    </p:set>
                                    <p:anim calcmode="lin" valueType="num">
                                      <p:cBhvr additive="base">
                                        <p:cTn id="49" dur="500" fill="hold"/>
                                        <p:tgtEl>
                                          <p:spTgt spid="8195">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819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195">
                                            <p:txEl>
                                              <p:pRg st="7" end="7"/>
                                            </p:txEl>
                                          </p:spTgt>
                                        </p:tgtEl>
                                        <p:attrNameLst>
                                          <p:attrName>style.visibility</p:attrName>
                                        </p:attrNameLst>
                                      </p:cBhvr>
                                      <p:to>
                                        <p:strVal val="visible"/>
                                      </p:to>
                                    </p:set>
                                    <p:anim calcmode="lin" valueType="num">
                                      <p:cBhvr additive="base">
                                        <p:cTn id="55" dur="500" fill="hold"/>
                                        <p:tgtEl>
                                          <p:spTgt spid="8195">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819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5" grpId="0" build="p" bldLvl="5"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55394" name="WordArt 2"/>
          <p:cNvSpPr>
            <a:spLocks noChangeArrowheads="1" noChangeShapeType="1" noTextEdit="1"/>
          </p:cNvSpPr>
          <p:nvPr/>
        </p:nvSpPr>
        <p:spPr bwMode="auto">
          <a:xfrm>
            <a:off x="2209800" y="228600"/>
            <a:ext cx="8001000" cy="7620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effectLst>
                  <a:outerShdw blurRad="38100" dist="38100" dir="2700000" algn="tl">
                    <a:srgbClr val="000000">
                      <a:alpha val="43137"/>
                    </a:srgbClr>
                  </a:outerShdw>
                </a:effectLst>
                <a:uLnTx/>
                <a:uFillTx/>
                <a:latin typeface="Arial Black"/>
                <a:ea typeface="+mn-ea"/>
                <a:cs typeface="+mn-cs"/>
              </a:rPr>
              <a:t>Disciples Decision Science:</a:t>
            </a:r>
          </a:p>
        </p:txBody>
      </p:sp>
      <p:sp>
        <p:nvSpPr>
          <p:cNvPr id="955395" name="WordArt 3"/>
          <p:cNvSpPr>
            <a:spLocks noChangeArrowheads="1" noChangeShapeType="1" noTextEdit="1"/>
          </p:cNvSpPr>
          <p:nvPr/>
        </p:nvSpPr>
        <p:spPr bwMode="auto">
          <a:xfrm>
            <a:off x="2209800" y="1828800"/>
            <a:ext cx="8077200" cy="48006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Primary:  Direct Command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Secondary:  Approved Example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Tertiary:  Necessary Implication</a:t>
            </a:r>
          </a:p>
        </p:txBody>
      </p:sp>
      <p:sp>
        <p:nvSpPr>
          <p:cNvPr id="955396" name="Comment 4"/>
          <p:cNvSpPr>
            <a:spLocks noChangeArrowheads="1"/>
          </p:cNvSpPr>
          <p:nvPr/>
        </p:nvSpPr>
        <p:spPr bwMode="auto">
          <a:xfrm>
            <a:off x="1066800" y="-1295400"/>
            <a:ext cx="9982200" cy="107950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      </a:t>
            </a:r>
            <a:r>
              <a:rPr kumimoji="0" lang="en-US" sz="1600" b="1" i="1"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Arrival At Formal Doctrine</a:t>
            </a:r>
            <a:endPar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Amphiboly Of Multiple Meaning Contextually Limiting;  What Is Behavioral Approved Thread?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Tertiary Concept From 1647 Westminster Confession “necessary consequence scriptural deduced”    </a:t>
            </a:r>
          </a:p>
        </p:txBody>
      </p:sp>
    </p:spTree>
    <p:extLst>
      <p:ext uri="{BB962C8B-B14F-4D97-AF65-F5344CB8AC3E}">
        <p14:creationId xmlns:p14="http://schemas.microsoft.com/office/powerpoint/2010/main" val="126077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955394"/>
                                        </p:tgtEl>
                                        <p:attrNameLst>
                                          <p:attrName>style.visibility</p:attrName>
                                        </p:attrNameLst>
                                      </p:cBhvr>
                                      <p:to>
                                        <p:strVal val="visible"/>
                                      </p:to>
                                    </p:set>
                                    <p:anim calcmode="lin" valueType="num">
                                      <p:cBhvr>
                                        <p:cTn id="7" dur="5000" fill="hold"/>
                                        <p:tgtEl>
                                          <p:spTgt spid="955394"/>
                                        </p:tgtEl>
                                        <p:attrNameLst>
                                          <p:attrName>ppt_w</p:attrName>
                                        </p:attrNameLst>
                                      </p:cBhvr>
                                      <p:tavLst>
                                        <p:tav tm="0" fmla="#ppt_w*sin(2.5*pi*$)">
                                          <p:val>
                                            <p:fltVal val="0"/>
                                          </p:val>
                                        </p:tav>
                                        <p:tav tm="100000">
                                          <p:val>
                                            <p:fltVal val="1"/>
                                          </p:val>
                                        </p:tav>
                                      </p:tavLst>
                                    </p:anim>
                                    <p:anim calcmode="lin" valueType="num">
                                      <p:cBhvr>
                                        <p:cTn id="8" dur="5000" fill="hold"/>
                                        <p:tgtEl>
                                          <p:spTgt spid="95539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955395"/>
                                        </p:tgtEl>
                                        <p:attrNameLst>
                                          <p:attrName>style.visibility</p:attrName>
                                        </p:attrNameLst>
                                      </p:cBhvr>
                                      <p:to>
                                        <p:strVal val="visible"/>
                                      </p:to>
                                    </p:set>
                                    <p:anim calcmode="lin" valueType="num">
                                      <p:cBhvr>
                                        <p:cTn id="13" dur="500" fill="hold"/>
                                        <p:tgtEl>
                                          <p:spTgt spid="955395"/>
                                        </p:tgtEl>
                                        <p:attrNameLst>
                                          <p:attrName>ppt_w</p:attrName>
                                        </p:attrNameLst>
                                      </p:cBhvr>
                                      <p:tavLst>
                                        <p:tav tm="0">
                                          <p:val>
                                            <p:fltVal val="0"/>
                                          </p:val>
                                        </p:tav>
                                        <p:tav tm="100000">
                                          <p:val>
                                            <p:strVal val="#ppt_w"/>
                                          </p:val>
                                        </p:tav>
                                      </p:tavLst>
                                    </p:anim>
                                    <p:anim calcmode="lin" valueType="num">
                                      <p:cBhvr>
                                        <p:cTn id="14" dur="500" fill="hold"/>
                                        <p:tgtEl>
                                          <p:spTgt spid="9553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394" grpId="0" animBg="1"/>
      <p:bldP spid="955395"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09800" y="76200"/>
            <a:ext cx="7772400" cy="990600"/>
          </a:xfrm>
        </p:spPr>
        <p:txBody>
          <a:bodyPr/>
          <a:lstStyle/>
          <a:p>
            <a:r>
              <a:rPr lang="en-US" sz="4000">
                <a:latin typeface="Tahoma" pitchFamily="34" charset="0"/>
              </a:rPr>
              <a:t>The Church During The Civil War</a:t>
            </a:r>
          </a:p>
        </p:txBody>
      </p:sp>
      <p:sp>
        <p:nvSpPr>
          <p:cNvPr id="11267" name="Rectangle 3"/>
          <p:cNvSpPr>
            <a:spLocks noGrp="1" noChangeArrowheads="1"/>
          </p:cNvSpPr>
          <p:nvPr>
            <p:ph type="body" idx="1"/>
          </p:nvPr>
        </p:nvSpPr>
        <p:spPr>
          <a:xfrm>
            <a:off x="1828800" y="990600"/>
            <a:ext cx="8610600" cy="5562600"/>
          </a:xfrm>
        </p:spPr>
        <p:txBody>
          <a:bodyPr/>
          <a:lstStyle/>
          <a:p>
            <a:pPr lvl="1"/>
            <a:r>
              <a:rPr lang="en-US" sz="1800" dirty="0">
                <a:solidFill>
                  <a:srgbClr val="C00000"/>
                </a:solidFill>
                <a:latin typeface="Tahoma" pitchFamily="34" charset="0"/>
              </a:rPr>
              <a:t>250 Boys From Hiram College Joined The Union Forces</a:t>
            </a:r>
          </a:p>
          <a:p>
            <a:pPr lvl="1"/>
            <a:r>
              <a:rPr lang="en-US" sz="1800" dirty="0">
                <a:solidFill>
                  <a:srgbClr val="C00000"/>
                </a:solidFill>
                <a:latin typeface="Tahoma" pitchFamily="34" charset="0"/>
              </a:rPr>
              <a:t>James A Garfield Was A Union Officer Acquiring Rank Of Brigadier-General</a:t>
            </a:r>
          </a:p>
          <a:p>
            <a:pPr lvl="1"/>
            <a:r>
              <a:rPr lang="en-US" sz="1800" dirty="0">
                <a:solidFill>
                  <a:srgbClr val="C00000"/>
                </a:solidFill>
                <a:latin typeface="Tahoma" pitchFamily="34" charset="0"/>
              </a:rPr>
              <a:t>T.B. Larimore Served With The Southern Forces</a:t>
            </a:r>
          </a:p>
          <a:p>
            <a:pPr lvl="1"/>
            <a:r>
              <a:rPr lang="en-US" sz="1800" dirty="0">
                <a:solidFill>
                  <a:srgbClr val="C00000"/>
                </a:solidFill>
                <a:latin typeface="Tahoma" pitchFamily="34" charset="0"/>
              </a:rPr>
              <a:t>B.F. Hall Was Chaplain With The Texas Rangers</a:t>
            </a:r>
          </a:p>
          <a:p>
            <a:r>
              <a:rPr lang="en-US" sz="2000" dirty="0">
                <a:solidFill>
                  <a:srgbClr val="C00000"/>
                </a:solidFill>
                <a:latin typeface="Tahoma" pitchFamily="34" charset="0"/>
              </a:rPr>
              <a:t>Colleges &amp; Publications Sought To Ignore The War Refusing Anti-War Articles To Be Printed</a:t>
            </a:r>
          </a:p>
          <a:p>
            <a:pPr lvl="1"/>
            <a:r>
              <a:rPr lang="en-US" sz="1800" dirty="0">
                <a:solidFill>
                  <a:srgbClr val="C00000"/>
                </a:solidFill>
                <a:latin typeface="Tahoma" pitchFamily="34" charset="0"/>
              </a:rPr>
              <a:t>W.D. Carnes Sought To Keep It Out Of Franklin College, But When War Was Began The Entire Student Body Left, Joining The South</a:t>
            </a:r>
          </a:p>
          <a:p>
            <a:pPr lvl="1"/>
            <a:r>
              <a:rPr lang="en-US" sz="1800" dirty="0">
                <a:solidFill>
                  <a:srgbClr val="C00000"/>
                </a:solidFill>
                <a:latin typeface="Tahoma" pitchFamily="34" charset="0"/>
              </a:rPr>
              <a:t>1860, Fall Arkansas College Began At Fayetteville, William Baxter President, Battles At Pea Ridge And Prairie Grove Was Fought Nearby. School Burned</a:t>
            </a:r>
          </a:p>
          <a:p>
            <a:r>
              <a:rPr lang="en-US" sz="2000" dirty="0">
                <a:solidFill>
                  <a:srgbClr val="C00000"/>
                </a:solidFill>
                <a:latin typeface="Tahoma" pitchFamily="34" charset="0"/>
              </a:rPr>
              <a:t>Preachers Avoided It In Their Preaching</a:t>
            </a:r>
          </a:p>
          <a:p>
            <a:r>
              <a:rPr lang="en-US" sz="2000" dirty="0">
                <a:solidFill>
                  <a:srgbClr val="C00000"/>
                </a:solidFill>
                <a:latin typeface="Tahoma" pitchFamily="34" charset="0"/>
              </a:rPr>
              <a:t>Many Journals Ceased Publication For Economic Reasons</a:t>
            </a:r>
          </a:p>
          <a:p>
            <a:r>
              <a:rPr lang="en-US" sz="2000" dirty="0">
                <a:solidFill>
                  <a:srgbClr val="C00000"/>
                </a:solidFill>
                <a:latin typeface="Tahoma" pitchFamily="34" charset="0"/>
              </a:rPr>
              <a:t>Biggest Wedge Was When The Missionary Society Condemned The South, Southern Brethren Were Appalled, 1862</a:t>
            </a:r>
          </a:p>
          <a:p>
            <a:r>
              <a:rPr lang="en-US" sz="2000" dirty="0">
                <a:solidFill>
                  <a:srgbClr val="C00000"/>
                </a:solidFill>
                <a:latin typeface="Tahoma" pitchFamily="34" charset="0"/>
              </a:rPr>
              <a:t>Officially The Churches Of Christ Was The Only Church In The US Not To Split During The Civil War</a:t>
            </a:r>
          </a:p>
        </p:txBody>
      </p:sp>
    </p:spTree>
    <p:extLst>
      <p:ext uri="{BB962C8B-B14F-4D97-AF65-F5344CB8AC3E}">
        <p14:creationId xmlns:p14="http://schemas.microsoft.com/office/powerpoint/2010/main" val="337853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0-#ppt_w/2"/>
                                          </p:val>
                                        </p:tav>
                                        <p:tav tm="100000">
                                          <p:val>
                                            <p:strVal val="#ppt_x"/>
                                          </p:val>
                                        </p:tav>
                                      </p:tavLst>
                                    </p:anim>
                                    <p:anim calcmode="lin" valueType="num">
                                      <p:cBhvr additive="base">
                                        <p:cTn id="8" dur="500" fill="hold"/>
                                        <p:tgtEl>
                                          <p:spTgt spid="1126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67">
                                            <p:txEl>
                                              <p:pRg st="0" end="0"/>
                                            </p:txEl>
                                          </p:spTgt>
                                        </p:tgtEl>
                                        <p:attrNameLst>
                                          <p:attrName>style.visibility</p:attrName>
                                        </p:attrNameLst>
                                      </p:cBhvr>
                                      <p:to>
                                        <p:strVal val="visible"/>
                                      </p:to>
                                    </p:set>
                                    <p:anim calcmode="lin" valueType="num">
                                      <p:cBhvr additive="base">
                                        <p:cTn id="13" dur="500" fill="hold"/>
                                        <p:tgtEl>
                                          <p:spTgt spid="1126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anim calcmode="lin" valueType="num">
                                      <p:cBhvr additive="base">
                                        <p:cTn id="19" dur="500" fill="hold"/>
                                        <p:tgtEl>
                                          <p:spTgt spid="1126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267">
                                            <p:txEl>
                                              <p:pRg st="2" end="2"/>
                                            </p:txEl>
                                          </p:spTgt>
                                        </p:tgtEl>
                                        <p:attrNameLst>
                                          <p:attrName>style.visibility</p:attrName>
                                        </p:attrNameLst>
                                      </p:cBhvr>
                                      <p:to>
                                        <p:strVal val="visible"/>
                                      </p:to>
                                    </p:set>
                                    <p:anim calcmode="lin" valueType="num">
                                      <p:cBhvr additive="base">
                                        <p:cTn id="25" dur="500" fill="hold"/>
                                        <p:tgtEl>
                                          <p:spTgt spid="112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267">
                                            <p:txEl>
                                              <p:pRg st="3" end="3"/>
                                            </p:txEl>
                                          </p:spTgt>
                                        </p:tgtEl>
                                        <p:attrNameLst>
                                          <p:attrName>style.visibility</p:attrName>
                                        </p:attrNameLst>
                                      </p:cBhvr>
                                      <p:to>
                                        <p:strVal val="visible"/>
                                      </p:to>
                                    </p:set>
                                    <p:anim calcmode="lin" valueType="num">
                                      <p:cBhvr additive="base">
                                        <p:cTn id="31" dur="500" fill="hold"/>
                                        <p:tgtEl>
                                          <p:spTgt spid="1126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2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267">
                                            <p:txEl>
                                              <p:pRg st="4" end="4"/>
                                            </p:txEl>
                                          </p:spTgt>
                                        </p:tgtEl>
                                        <p:attrNameLst>
                                          <p:attrName>style.visibility</p:attrName>
                                        </p:attrNameLst>
                                      </p:cBhvr>
                                      <p:to>
                                        <p:strVal val="visible"/>
                                      </p:to>
                                    </p:set>
                                    <p:anim calcmode="lin" valueType="num">
                                      <p:cBhvr additive="base">
                                        <p:cTn id="37" dur="500" fill="hold"/>
                                        <p:tgtEl>
                                          <p:spTgt spid="1126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2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267">
                                            <p:txEl>
                                              <p:pRg st="5" end="5"/>
                                            </p:txEl>
                                          </p:spTgt>
                                        </p:tgtEl>
                                        <p:attrNameLst>
                                          <p:attrName>style.visibility</p:attrName>
                                        </p:attrNameLst>
                                      </p:cBhvr>
                                      <p:to>
                                        <p:strVal val="visible"/>
                                      </p:to>
                                    </p:set>
                                    <p:anim calcmode="lin" valueType="num">
                                      <p:cBhvr additive="base">
                                        <p:cTn id="43" dur="500" fill="hold"/>
                                        <p:tgtEl>
                                          <p:spTgt spid="1126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26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267">
                                            <p:txEl>
                                              <p:pRg st="6" end="6"/>
                                            </p:txEl>
                                          </p:spTgt>
                                        </p:tgtEl>
                                        <p:attrNameLst>
                                          <p:attrName>style.visibility</p:attrName>
                                        </p:attrNameLst>
                                      </p:cBhvr>
                                      <p:to>
                                        <p:strVal val="visible"/>
                                      </p:to>
                                    </p:set>
                                    <p:anim calcmode="lin" valueType="num">
                                      <p:cBhvr additive="base">
                                        <p:cTn id="49" dur="500" fill="hold"/>
                                        <p:tgtEl>
                                          <p:spTgt spid="1126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126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267">
                                            <p:txEl>
                                              <p:pRg st="7" end="7"/>
                                            </p:txEl>
                                          </p:spTgt>
                                        </p:tgtEl>
                                        <p:attrNameLst>
                                          <p:attrName>style.visibility</p:attrName>
                                        </p:attrNameLst>
                                      </p:cBhvr>
                                      <p:to>
                                        <p:strVal val="visible"/>
                                      </p:to>
                                    </p:set>
                                    <p:anim calcmode="lin" valueType="num">
                                      <p:cBhvr additive="base">
                                        <p:cTn id="55" dur="500" fill="hold"/>
                                        <p:tgtEl>
                                          <p:spTgt spid="11267">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126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1267">
                                            <p:txEl>
                                              <p:pRg st="8" end="8"/>
                                            </p:txEl>
                                          </p:spTgt>
                                        </p:tgtEl>
                                        <p:attrNameLst>
                                          <p:attrName>style.visibility</p:attrName>
                                        </p:attrNameLst>
                                      </p:cBhvr>
                                      <p:to>
                                        <p:strVal val="visible"/>
                                      </p:to>
                                    </p:set>
                                    <p:anim calcmode="lin" valueType="num">
                                      <p:cBhvr additive="base">
                                        <p:cTn id="61" dur="500" fill="hold"/>
                                        <p:tgtEl>
                                          <p:spTgt spid="11267">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126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1267">
                                            <p:txEl>
                                              <p:pRg st="9" end="9"/>
                                            </p:txEl>
                                          </p:spTgt>
                                        </p:tgtEl>
                                        <p:attrNameLst>
                                          <p:attrName>style.visibility</p:attrName>
                                        </p:attrNameLst>
                                      </p:cBhvr>
                                      <p:to>
                                        <p:strVal val="visible"/>
                                      </p:to>
                                    </p:set>
                                    <p:anim calcmode="lin" valueType="num">
                                      <p:cBhvr additive="base">
                                        <p:cTn id="67" dur="500" fill="hold"/>
                                        <p:tgtEl>
                                          <p:spTgt spid="11267">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126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1267">
                                            <p:txEl>
                                              <p:pRg st="10" end="10"/>
                                            </p:txEl>
                                          </p:spTgt>
                                        </p:tgtEl>
                                        <p:attrNameLst>
                                          <p:attrName>style.visibility</p:attrName>
                                        </p:attrNameLst>
                                      </p:cBhvr>
                                      <p:to>
                                        <p:strVal val="visible"/>
                                      </p:to>
                                    </p:set>
                                    <p:anim calcmode="lin" valueType="num">
                                      <p:cBhvr additive="base">
                                        <p:cTn id="73" dur="500" fill="hold"/>
                                        <p:tgtEl>
                                          <p:spTgt spid="11267">
                                            <p:txEl>
                                              <p:pRg st="10" end="10"/>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11267">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utoUpdateAnimBg="0"/>
      <p:bldP spid="11267" grpId="0" build="p" bldLvl="5"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84100" name="WordArt 4"/>
          <p:cNvSpPr>
            <a:spLocks noChangeArrowheads="1" noChangeShapeType="1" noTextEdit="1"/>
          </p:cNvSpPr>
          <p:nvPr/>
        </p:nvSpPr>
        <p:spPr bwMode="auto">
          <a:xfrm>
            <a:off x="4038600" y="457200"/>
            <a:ext cx="3733800" cy="1752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DDDDDD"/>
                  </a:solidFill>
                  <a:round/>
                  <a:headEnd/>
                  <a:tailEnd/>
                </a:ln>
                <a:solidFill>
                  <a:srgbClr val="CC99FF"/>
                </a:solidFill>
                <a:effectLst>
                  <a:outerShdw dist="563972" dir="14049741" sx="125000" sy="125000" algn="tl" rotWithShape="0">
                    <a:srgbClr val="C7DFD3"/>
                  </a:outerShdw>
                </a:effectLst>
                <a:uLnTx/>
                <a:uFillTx/>
                <a:latin typeface="Times New Roman"/>
                <a:ea typeface="+mn-ea"/>
                <a:cs typeface="Times New Roman"/>
              </a:rPr>
              <a:t>Southern Military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DDDDDD"/>
                  </a:solidFill>
                  <a:round/>
                  <a:headEnd/>
                  <a:tailEnd/>
                </a:ln>
                <a:solidFill>
                  <a:srgbClr val="CC99FF"/>
                </a:solidFill>
                <a:effectLst>
                  <a:outerShdw dist="563972" dir="14049741" sx="125000" sy="125000" algn="tl" rotWithShape="0">
                    <a:srgbClr val="C7DFD3"/>
                  </a:outerShdw>
                </a:effectLst>
                <a:uLnTx/>
                <a:uFillTx/>
                <a:latin typeface="Times New Roman"/>
                <a:ea typeface="+mn-ea"/>
                <a:cs typeface="Times New Roman"/>
              </a:rPr>
              <a:t>Religious Revival</a:t>
            </a:r>
          </a:p>
        </p:txBody>
      </p:sp>
      <p:sp>
        <p:nvSpPr>
          <p:cNvPr id="4484101" name="WordArt 5"/>
          <p:cNvSpPr>
            <a:spLocks noChangeArrowheads="1" noChangeShapeType="1" noTextEdit="1"/>
          </p:cNvSpPr>
          <p:nvPr/>
        </p:nvSpPr>
        <p:spPr bwMode="auto">
          <a:xfrm>
            <a:off x="4038600" y="6248400"/>
            <a:ext cx="4419600" cy="6096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8488C4"/>
                    </a:gs>
                    <a:gs pos="26500">
                      <a:srgbClr val="D4DEFF"/>
                    </a:gs>
                    <a:gs pos="41500">
                      <a:srgbClr val="D4DEFF"/>
                    </a:gs>
                    <a:gs pos="50000">
                      <a:srgbClr val="96AB94"/>
                    </a:gs>
                    <a:gs pos="58500">
                      <a:srgbClr val="D4DEFF"/>
                    </a:gs>
                    <a:gs pos="73500">
                      <a:srgbClr val="D4DEFF"/>
                    </a:gs>
                    <a:gs pos="100000">
                      <a:srgbClr val="8488C4"/>
                    </a:gs>
                  </a:gsLst>
                  <a:lin ang="5400000" scaled="1"/>
                </a:gradFill>
                <a:effectLst/>
                <a:uLnTx/>
                <a:uFillTx/>
                <a:latin typeface="Arial Black"/>
                <a:ea typeface="+mn-ea"/>
                <a:cs typeface="+mn-cs"/>
              </a:rPr>
              <a:t>Cannot Offset Negative Impact</a:t>
            </a:r>
          </a:p>
        </p:txBody>
      </p:sp>
    </p:spTree>
    <p:extLst>
      <p:ext uri="{BB962C8B-B14F-4D97-AF65-F5344CB8AC3E}">
        <p14:creationId xmlns:p14="http://schemas.microsoft.com/office/powerpoint/2010/main" val="204210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84100"/>
                                        </p:tgtEl>
                                        <p:attrNameLst>
                                          <p:attrName>style.visibility</p:attrName>
                                        </p:attrNameLst>
                                      </p:cBhvr>
                                      <p:to>
                                        <p:strVal val="visible"/>
                                      </p:to>
                                    </p:set>
                                    <p:anim calcmode="lin" valueType="num">
                                      <p:cBhvr>
                                        <p:cTn id="7" dur="500" fill="hold"/>
                                        <p:tgtEl>
                                          <p:spTgt spid="4484100"/>
                                        </p:tgtEl>
                                        <p:attrNameLst>
                                          <p:attrName>ppt_w</p:attrName>
                                        </p:attrNameLst>
                                      </p:cBhvr>
                                      <p:tavLst>
                                        <p:tav tm="0">
                                          <p:val>
                                            <p:fltVal val="0"/>
                                          </p:val>
                                        </p:tav>
                                        <p:tav tm="100000">
                                          <p:val>
                                            <p:strVal val="#ppt_w"/>
                                          </p:val>
                                        </p:tav>
                                      </p:tavLst>
                                    </p:anim>
                                    <p:anim calcmode="lin" valueType="num">
                                      <p:cBhvr>
                                        <p:cTn id="8" dur="500" fill="hold"/>
                                        <p:tgtEl>
                                          <p:spTgt spid="4484100"/>
                                        </p:tgtEl>
                                        <p:attrNameLst>
                                          <p:attrName>ppt_h</p:attrName>
                                        </p:attrNameLst>
                                      </p:cBhvr>
                                      <p:tavLst>
                                        <p:tav tm="0">
                                          <p:val>
                                            <p:fltVal val="0"/>
                                          </p:val>
                                        </p:tav>
                                        <p:tav tm="100000">
                                          <p:val>
                                            <p:strVal val="#ppt_h"/>
                                          </p:val>
                                        </p:tav>
                                      </p:tavLst>
                                    </p:anim>
                                    <p:anim calcmode="lin" valueType="num">
                                      <p:cBhvr>
                                        <p:cTn id="9" dur="500" fill="hold"/>
                                        <p:tgtEl>
                                          <p:spTgt spid="4484100"/>
                                        </p:tgtEl>
                                        <p:attrNameLst>
                                          <p:attrName>ppt_x</p:attrName>
                                        </p:attrNameLst>
                                      </p:cBhvr>
                                      <p:tavLst>
                                        <p:tav tm="0">
                                          <p:val>
                                            <p:fltVal val="0.5"/>
                                          </p:val>
                                        </p:tav>
                                        <p:tav tm="100000">
                                          <p:val>
                                            <p:strVal val="#ppt_x"/>
                                          </p:val>
                                        </p:tav>
                                      </p:tavLst>
                                    </p:anim>
                                    <p:anim calcmode="lin" valueType="num">
                                      <p:cBhvr>
                                        <p:cTn id="10" dur="500" fill="hold"/>
                                        <p:tgtEl>
                                          <p:spTgt spid="4484100"/>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7" presetClass="entr" presetSubtype="4" fill="hold" grpId="0" nodeType="clickEffect">
                                  <p:stCondLst>
                                    <p:cond delay="0"/>
                                  </p:stCondLst>
                                  <p:childTnLst>
                                    <p:set>
                                      <p:cBhvr>
                                        <p:cTn id="14" dur="1" fill="hold">
                                          <p:stCondLst>
                                            <p:cond delay="0"/>
                                          </p:stCondLst>
                                        </p:cTn>
                                        <p:tgtEl>
                                          <p:spTgt spid="4484101"/>
                                        </p:tgtEl>
                                        <p:attrNameLst>
                                          <p:attrName>style.visibility</p:attrName>
                                        </p:attrNameLst>
                                      </p:cBhvr>
                                      <p:to>
                                        <p:strVal val="visible"/>
                                      </p:to>
                                    </p:set>
                                    <p:anim calcmode="lin" valueType="num">
                                      <p:cBhvr additive="base">
                                        <p:cTn id="15" dur="5000" fill="hold"/>
                                        <p:tgtEl>
                                          <p:spTgt spid="4484101"/>
                                        </p:tgtEl>
                                        <p:attrNameLst>
                                          <p:attrName>ppt_x</p:attrName>
                                        </p:attrNameLst>
                                      </p:cBhvr>
                                      <p:tavLst>
                                        <p:tav tm="0">
                                          <p:val>
                                            <p:strVal val="#ppt_x"/>
                                          </p:val>
                                        </p:tav>
                                        <p:tav tm="100000">
                                          <p:val>
                                            <p:strVal val="#ppt_x"/>
                                          </p:val>
                                        </p:tav>
                                      </p:tavLst>
                                    </p:anim>
                                    <p:anim calcmode="lin" valueType="num">
                                      <p:cBhvr additive="base">
                                        <p:cTn id="16" dur="5000" fill="hold"/>
                                        <p:tgtEl>
                                          <p:spTgt spid="448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4100" grpId="0" animBg="1"/>
      <p:bldP spid="448410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a:solidFill>
            <a:srgbClr val="000000"/>
          </a:solidFill>
        </p:spPr>
        <p:txBody>
          <a:bodyPr/>
          <a:lstStyle/>
          <a:p>
            <a:r>
              <a:rPr lang="en-US" sz="5400" dirty="0">
                <a:solidFill>
                  <a:srgbClr val="FF0000"/>
                </a:solidFill>
              </a:rPr>
              <a:t>THE REBEL YELL</a:t>
            </a:r>
          </a:p>
        </p:txBody>
      </p:sp>
      <p:pic>
        <p:nvPicPr>
          <p:cNvPr id="4" name="Picture 3" descr="Rebel_Yell-1.jpg"/>
          <p:cNvPicPr>
            <a:picLocks noChangeAspect="1"/>
          </p:cNvPicPr>
          <p:nvPr/>
        </p:nvPicPr>
        <p:blipFill>
          <a:blip r:embed="rId2" cstate="print"/>
          <a:stretch>
            <a:fillRect/>
          </a:stretch>
        </p:blipFill>
        <p:spPr>
          <a:xfrm>
            <a:off x="3048000" y="1447800"/>
            <a:ext cx="6096000" cy="3124200"/>
          </a:xfrm>
          <a:prstGeom prst="rect">
            <a:avLst/>
          </a:prstGeom>
        </p:spPr>
      </p:pic>
      <p:sp>
        <p:nvSpPr>
          <p:cNvPr id="5" name="TextBox 4"/>
          <p:cNvSpPr txBox="1"/>
          <p:nvPr/>
        </p:nvSpPr>
        <p:spPr>
          <a:xfrm>
            <a:off x="1838848" y="5104563"/>
            <a:ext cx="8448151" cy="1508105"/>
          </a:xfrm>
          <a:prstGeom prst="rect">
            <a:avLst/>
          </a:prstGeom>
          <a:solidFill>
            <a:srgbClr val="990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Southerners attacking with a full cry appeared to their enemies to be demons.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One Billy Yank recalled with dismay ‘that terrible scream &amp; barbarous howl.’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Another union soldier confessed that hearing the rebel yell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 - “made the hair stand up on my head.”</a:t>
            </a:r>
          </a:p>
        </p:txBody>
      </p:sp>
      <p:pic>
        <p:nvPicPr>
          <p:cNvPr id="6" name="Picture 5" descr="6407l_o_rp.png">
            <a:extLst>
              <a:ext uri="{FF2B5EF4-FFF2-40B4-BE49-F238E27FC236}">
                <a16:creationId xmlns:a16="http://schemas.microsoft.com/office/drawing/2014/main" id="{CEE1E435-124F-4B9D-BDFB-AC912074D921}"/>
              </a:ext>
            </a:extLst>
          </p:cNvPr>
          <p:cNvPicPr>
            <a:picLocks noChangeAspect="1"/>
          </p:cNvPicPr>
          <p:nvPr/>
        </p:nvPicPr>
        <p:blipFill>
          <a:blip r:embed="rId3" cstate="print"/>
          <a:stretch>
            <a:fillRect/>
          </a:stretch>
        </p:blipFill>
        <p:spPr>
          <a:xfrm>
            <a:off x="2454442" y="1337912"/>
            <a:ext cx="7382577" cy="5520088"/>
          </a:xfrm>
          <a:prstGeom prst="rect">
            <a:avLst/>
          </a:prstGeom>
        </p:spPr>
      </p:pic>
    </p:spTree>
    <p:extLst>
      <p:ext uri="{BB962C8B-B14F-4D97-AF65-F5344CB8AC3E}">
        <p14:creationId xmlns:p14="http://schemas.microsoft.com/office/powerpoint/2010/main" val="222036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2000" tmFilter="0, 0; .2, .5; .8, .5; 1, 0"/>
                                        <p:tgtEl>
                                          <p:spTgt spid="2"/>
                                        </p:tgtEl>
                                      </p:cBhvr>
                                    </p:animEffect>
                                    <p:animScale>
                                      <p:cBhvr>
                                        <p:cTn id="7" dur="100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209800" y="228600"/>
            <a:ext cx="7772400" cy="1371600"/>
          </a:xfrm>
        </p:spPr>
        <p:txBody>
          <a:bodyPr/>
          <a:lstStyle/>
          <a:p>
            <a:r>
              <a:rPr lang="en-US" sz="4000" dirty="0">
                <a:latin typeface="Andy" pitchFamily="66" charset="0"/>
              </a:rPr>
              <a:t>Civil War</a:t>
            </a:r>
            <a:r>
              <a:rPr lang="en-US" sz="4000" dirty="0"/>
              <a:t>: </a:t>
            </a:r>
            <a:r>
              <a:rPr lang="en-US" sz="4000" dirty="0">
                <a:solidFill>
                  <a:schemeClr val="accent2"/>
                </a:solidFill>
              </a:rPr>
              <a:t>Brother</a:t>
            </a:r>
            <a:r>
              <a:rPr lang="en-US" sz="4000" dirty="0"/>
              <a:t> </a:t>
            </a:r>
            <a:r>
              <a:rPr lang="en-US" sz="4000" dirty="0">
                <a:solidFill>
                  <a:srgbClr val="CC3300"/>
                </a:solidFill>
              </a:rPr>
              <a:t>Faces</a:t>
            </a:r>
            <a:r>
              <a:rPr lang="en-US" sz="4000" dirty="0"/>
              <a:t> </a:t>
            </a:r>
            <a:r>
              <a:rPr lang="en-US" sz="4000" dirty="0">
                <a:solidFill>
                  <a:schemeClr val="bg2"/>
                </a:solidFill>
              </a:rPr>
              <a:t>Brother</a:t>
            </a:r>
            <a:r>
              <a:rPr lang="en-US" sz="4000" dirty="0"/>
              <a:t> </a:t>
            </a:r>
            <a:br>
              <a:rPr lang="en-US" dirty="0"/>
            </a:br>
            <a:r>
              <a:rPr lang="en-US" dirty="0"/>
              <a:t>From Flaws &amp; Fissures To Faults</a:t>
            </a:r>
          </a:p>
        </p:txBody>
      </p:sp>
      <p:sp>
        <p:nvSpPr>
          <p:cNvPr id="64515" name="Rectangle 3"/>
          <p:cNvSpPr>
            <a:spLocks noGrp="1" noChangeArrowheads="1"/>
          </p:cNvSpPr>
          <p:nvPr>
            <p:ph sz="quarter" idx="1"/>
          </p:nvPr>
        </p:nvSpPr>
        <p:spPr>
          <a:xfrm>
            <a:off x="2209800" y="1676400"/>
            <a:ext cx="3962400" cy="2286000"/>
          </a:xfrm>
        </p:spPr>
        <p:txBody>
          <a:bodyPr/>
          <a:lstStyle/>
          <a:p>
            <a:r>
              <a:rPr lang="en-US" sz="2400"/>
              <a:t>J. W.  McGarvey --       “We will not take up arms against, fight and kill the brethren we have labored for twenty years to bring into the kingdom of God.”</a:t>
            </a:r>
          </a:p>
        </p:txBody>
      </p:sp>
      <p:sp>
        <p:nvSpPr>
          <p:cNvPr id="64516" name="Rectangle 4"/>
          <p:cNvSpPr>
            <a:spLocks noGrp="1" noChangeArrowheads="1"/>
          </p:cNvSpPr>
          <p:nvPr>
            <p:ph sz="quarter" idx="2"/>
          </p:nvPr>
        </p:nvSpPr>
        <p:spPr>
          <a:xfrm>
            <a:off x="6172200" y="1676400"/>
            <a:ext cx="3810000" cy="2286000"/>
          </a:xfrm>
        </p:spPr>
        <p:txBody>
          <a:bodyPr/>
          <a:lstStyle/>
          <a:p>
            <a:pPr>
              <a:buFontTx/>
              <a:buNone/>
            </a:pPr>
            <a:r>
              <a:rPr lang="en-US" sz="2000"/>
              <a:t>     “</a:t>
            </a:r>
            <a:r>
              <a:rPr lang="en-US" sz="1800"/>
              <a:t>The Texas chaplain told of his friend, Alf Johnson, who when he saw wounded federal soldiers beg      for medical help, instead ruthlessly shoot them…   Graham asked Hall how he could feel this way toward his brethren in the North, and Hall replied that they were all infidels.”</a:t>
            </a:r>
            <a:r>
              <a:rPr lang="en-US" sz="2000"/>
              <a:t>     </a:t>
            </a:r>
          </a:p>
        </p:txBody>
      </p:sp>
      <p:sp>
        <p:nvSpPr>
          <p:cNvPr id="64517" name="Rectangle 5"/>
          <p:cNvSpPr>
            <a:spLocks noGrp="1" noChangeArrowheads="1"/>
          </p:cNvSpPr>
          <p:nvPr>
            <p:ph type="body" sz="half" idx="3"/>
          </p:nvPr>
        </p:nvSpPr>
        <p:spPr>
          <a:xfrm>
            <a:off x="2209800" y="3733800"/>
            <a:ext cx="7772400" cy="2667000"/>
          </a:xfrm>
        </p:spPr>
        <p:txBody>
          <a:bodyPr/>
          <a:lstStyle/>
          <a:p>
            <a:pPr>
              <a:lnSpc>
                <a:spcPct val="90000"/>
              </a:lnSpc>
              <a:buFontTx/>
              <a:buNone/>
            </a:pPr>
            <a:endParaRPr lang="en-US" sz="2400"/>
          </a:p>
          <a:p>
            <a:pPr>
              <a:lnSpc>
                <a:spcPct val="90000"/>
              </a:lnSpc>
            </a:pPr>
            <a:r>
              <a:rPr lang="en-US" sz="1800" b="1"/>
              <a:t>The Hollywood Epic Length “Gods &amp; Generals” Was Limited Still</a:t>
            </a:r>
          </a:p>
          <a:p>
            <a:pPr>
              <a:lnSpc>
                <a:spcPct val="90000"/>
              </a:lnSpc>
            </a:pPr>
            <a:r>
              <a:rPr lang="en-US" sz="1800" b="1"/>
              <a:t>Independence Declaration Ideals Constitutionally Compromised</a:t>
            </a:r>
          </a:p>
          <a:p>
            <a:pPr>
              <a:lnSpc>
                <a:spcPct val="90000"/>
              </a:lnSpc>
            </a:pPr>
            <a:r>
              <a:rPr lang="en-US" sz="1800" b="1"/>
              <a:t>Plus 100 Years: Concept Of National Sin Causes Regional Conflict</a:t>
            </a:r>
          </a:p>
          <a:p>
            <a:pPr>
              <a:lnSpc>
                <a:spcPct val="90000"/>
              </a:lnSpc>
            </a:pPr>
            <a:r>
              <a:rPr lang="en-US" sz="1800" b="1"/>
              <a:t>Causes Church Loss Of Moral Authority &amp; Divisions North-South</a:t>
            </a:r>
          </a:p>
          <a:p>
            <a:pPr>
              <a:lnSpc>
                <a:spcPct val="90000"/>
              </a:lnSpc>
            </a:pPr>
            <a:r>
              <a:rPr lang="en-US" sz="1800" b="1"/>
              <a:t>Both Campbell’s &amp; Barton Stone’s Sons Wore Confederate Grey        {Campbell Family Slaveholders &amp; After War Stand Stayed Same}</a:t>
            </a:r>
          </a:p>
          <a:p>
            <a:pPr>
              <a:lnSpc>
                <a:spcPct val="90000"/>
              </a:lnSpc>
            </a:pPr>
            <a:r>
              <a:rPr lang="en-US" sz="1800" u="sng"/>
              <a:t>War &amp; Conscience by Allen Isbell on page 189:                                                        </a:t>
            </a:r>
            <a:r>
              <a:rPr lang="en-US" sz="1800" b="1"/>
              <a:t>“…(Future U. S. President) Garfield delivered recruiting speeches on     the steps of  many churches(of Christ)  through the Western Reserve.”</a:t>
            </a:r>
            <a:r>
              <a:rPr lang="en-US" sz="1800" u="sng"/>
              <a:t> </a:t>
            </a:r>
          </a:p>
        </p:txBody>
      </p:sp>
      <p:sp>
        <p:nvSpPr>
          <p:cNvPr id="64520" name="Comment 8"/>
          <p:cNvSpPr>
            <a:spLocks noChangeArrowheads="1"/>
          </p:cNvSpPr>
          <p:nvPr/>
        </p:nvSpPr>
        <p:spPr bwMode="auto">
          <a:xfrm>
            <a:off x="1539876" y="-2590800"/>
            <a:ext cx="9128125" cy="23018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Definition:  Presentism  -  “Present-day standards of behavior are used to evaluate people who lived in the distant past – when such standards would have been unthinkable.”;   James A. Garfield  -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“If there is one thing on this earth that mankind love and admire better than another,  it is a brave man;  It is the man who dares to look the devil in the face and tell him he is a devil.”;  On The Evil Of Slavery Was “Inclined To Believe That The Sin Of Slavery Is One Of Which It May Be Said That Without The Shedding Of Blood There Is No Remission.”  </a:t>
            </a:r>
          </a:p>
        </p:txBody>
      </p:sp>
    </p:spTree>
    <p:extLst>
      <p:ext uri="{BB962C8B-B14F-4D97-AF65-F5344CB8AC3E}">
        <p14:creationId xmlns:p14="http://schemas.microsoft.com/office/powerpoint/2010/main" val="23325928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2a.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1405288" y="847023"/>
            <a:ext cx="9230628" cy="452431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t>“The south is not just a place,  it is,  as they proudly tell you,  a state of mind,”  said Republican consultant Alex </a:t>
            </a:r>
            <a:r>
              <a:rPr kumimoji="0" lang="en-US" sz="3600" b="1" i="0" u="none" strike="noStrike" kern="1200" cap="none" spc="0" normalizeH="0" baseline="0" noProof="0" dirty="0" err="1">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t>Castellanos</a:t>
            </a: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t> “The North is defined by reason,  the South embraces romance and the heart.  The North  is relativist,  the South lives by absolutes.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t>  When the South is right, it is absolutely right. When wrong, it is absolutely, tragically wrong.”</a:t>
            </a:r>
          </a:p>
        </p:txBody>
      </p:sp>
    </p:spTree>
    <p:extLst>
      <p:ext uri="{BB962C8B-B14F-4D97-AF65-F5344CB8AC3E}">
        <p14:creationId xmlns:p14="http://schemas.microsoft.com/office/powerpoint/2010/main" val="243936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20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2000"/>
                                        <p:tgtEl>
                                          <p:spTgt spid="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1.jpg"/>
          <p:cNvPicPr>
            <a:picLocks noChangeAspect="1"/>
          </p:cNvPicPr>
          <p:nvPr/>
        </p:nvPicPr>
        <p:blipFill>
          <a:blip r:embed="rId2" cstate="print"/>
          <a:stretch>
            <a:fillRect/>
          </a:stretch>
        </p:blipFill>
        <p:spPr>
          <a:xfrm>
            <a:off x="0" y="0"/>
            <a:ext cx="12191999" cy="6858000"/>
          </a:xfrm>
          <a:prstGeom prst="rect">
            <a:avLst/>
          </a:prstGeom>
        </p:spPr>
      </p:pic>
      <p:sp>
        <p:nvSpPr>
          <p:cNvPr id="4" name="Rectangle 3"/>
          <p:cNvSpPr/>
          <p:nvPr/>
        </p:nvSpPr>
        <p:spPr>
          <a:xfrm>
            <a:off x="3474132" y="3809999"/>
            <a:ext cx="5243744" cy="1754326"/>
          </a:xfrm>
          <a:prstGeom prst="rect">
            <a:avLst/>
          </a:prstGeom>
          <a:noFill/>
          <a:ln>
            <a:noFill/>
          </a:ln>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“Death Had A Carnival!”</a:t>
            </a:r>
          </a:p>
        </p:txBody>
      </p:sp>
    </p:spTree>
    <p:extLst>
      <p:ext uri="{BB962C8B-B14F-4D97-AF65-F5344CB8AC3E}">
        <p14:creationId xmlns:p14="http://schemas.microsoft.com/office/powerpoint/2010/main" val="86138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86-warp-speed_143102.gif"/>
          <p:cNvPicPr>
            <a:picLocks noChangeAspect="1"/>
          </p:cNvPicPr>
          <p:nvPr/>
        </p:nvPicPr>
        <p:blipFill>
          <a:blip r:embed="rId2" cstate="print"/>
          <a:stretch>
            <a:fillRect/>
          </a:stretch>
        </p:blipFill>
        <p:spPr>
          <a:xfrm>
            <a:off x="1524000" y="0"/>
            <a:ext cx="9144000" cy="6858000"/>
          </a:xfrm>
          <a:prstGeom prst="rect">
            <a:avLst/>
          </a:prstGeom>
        </p:spPr>
      </p:pic>
      <p:pic>
        <p:nvPicPr>
          <p:cNvPr id="4" name="Picture 3" descr="hatersgonnahateheather_fullpic.gif"/>
          <p:cNvPicPr>
            <a:picLocks noChangeAspect="1"/>
          </p:cNvPicPr>
          <p:nvPr/>
        </p:nvPicPr>
        <p:blipFill>
          <a:blip r:embed="rId3"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350025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2466" name="Rectangle 2">
            <a:extLst>
              <a:ext uri="{FF2B5EF4-FFF2-40B4-BE49-F238E27FC236}">
                <a16:creationId xmlns:a16="http://schemas.microsoft.com/office/drawing/2014/main" id="{1E490F9F-91DC-411B-96BF-8DB538688D71}"/>
              </a:ext>
            </a:extLst>
          </p:cNvPr>
          <p:cNvSpPr>
            <a:spLocks noGrp="1" noChangeArrowheads="1"/>
          </p:cNvSpPr>
          <p:nvPr>
            <p:ph type="title"/>
          </p:nvPr>
        </p:nvSpPr>
        <p:spPr>
          <a:xfrm>
            <a:off x="609600" y="137356"/>
            <a:ext cx="10972800" cy="911980"/>
          </a:xfrm>
          <a:solidFill>
            <a:srgbClr val="CC0000"/>
          </a:solidFill>
        </p:spPr>
        <p:txBody>
          <a:bodyPr/>
          <a:lstStyle/>
          <a:p>
            <a:pPr eaLnBrk="1" hangingPunct="1"/>
            <a:r>
              <a:rPr lang="en-US" altLang="en-US" sz="4800" dirty="0">
                <a:solidFill>
                  <a:schemeClr val="accent1"/>
                </a:solidFill>
                <a:latin typeface="Broadway" panose="04040905080B02020502" pitchFamily="82" charset="0"/>
              </a:rPr>
              <a:t>LINCOLN’S DISCIPLE’S BAPTISM?  </a:t>
            </a:r>
          </a:p>
        </p:txBody>
      </p:sp>
      <p:sp>
        <p:nvSpPr>
          <p:cNvPr id="702467" name="Text Box 7">
            <a:extLst>
              <a:ext uri="{FF2B5EF4-FFF2-40B4-BE49-F238E27FC236}">
                <a16:creationId xmlns:a16="http://schemas.microsoft.com/office/drawing/2014/main" id="{EB29E712-E2B2-4CE1-80F1-2D5F2DAA877D}"/>
              </a:ext>
            </a:extLst>
          </p:cNvPr>
          <p:cNvSpPr txBox="1">
            <a:spLocks noChangeArrowheads="1"/>
          </p:cNvSpPr>
          <p:nvPr/>
        </p:nvSpPr>
        <p:spPr bwMode="auto">
          <a:xfrm>
            <a:off x="2362200" y="3657601"/>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68" name="Text Box 9">
            <a:extLst>
              <a:ext uri="{FF2B5EF4-FFF2-40B4-BE49-F238E27FC236}">
                <a16:creationId xmlns:a16="http://schemas.microsoft.com/office/drawing/2014/main" id="{84B488FA-8867-4FA6-A7A0-7030C3900789}"/>
              </a:ext>
            </a:extLst>
          </p:cNvPr>
          <p:cNvSpPr txBox="1">
            <a:spLocks noChangeArrowheads="1"/>
          </p:cNvSpPr>
          <p:nvPr/>
        </p:nvSpPr>
        <p:spPr bwMode="auto">
          <a:xfrm rot="2485926">
            <a:off x="2728913" y="453072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69" name="Text Box 12">
            <a:extLst>
              <a:ext uri="{FF2B5EF4-FFF2-40B4-BE49-F238E27FC236}">
                <a16:creationId xmlns:a16="http://schemas.microsoft.com/office/drawing/2014/main" id="{4F68B416-3FF8-4D4E-BF81-D73D7D7CDC73}"/>
              </a:ext>
            </a:extLst>
          </p:cNvPr>
          <p:cNvSpPr txBox="1">
            <a:spLocks noChangeArrowheads="1"/>
          </p:cNvSpPr>
          <p:nvPr/>
        </p:nvSpPr>
        <p:spPr bwMode="auto">
          <a:xfrm>
            <a:off x="3581400" y="38100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70" name="Text Box 13">
            <a:extLst>
              <a:ext uri="{FF2B5EF4-FFF2-40B4-BE49-F238E27FC236}">
                <a16:creationId xmlns:a16="http://schemas.microsoft.com/office/drawing/2014/main" id="{22A982BB-FC3D-49C9-AB3F-E0A32F3728D0}"/>
              </a:ext>
            </a:extLst>
          </p:cNvPr>
          <p:cNvSpPr txBox="1">
            <a:spLocks noChangeArrowheads="1"/>
          </p:cNvSpPr>
          <p:nvPr/>
        </p:nvSpPr>
        <p:spPr bwMode="auto">
          <a:xfrm>
            <a:off x="1905000" y="514191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71" name="Text Box 15">
            <a:extLst>
              <a:ext uri="{FF2B5EF4-FFF2-40B4-BE49-F238E27FC236}">
                <a16:creationId xmlns:a16="http://schemas.microsoft.com/office/drawing/2014/main" id="{F1E22B94-C308-4FC8-AEF8-E9882E51029C}"/>
              </a:ext>
            </a:extLst>
          </p:cNvPr>
          <p:cNvSpPr txBox="1">
            <a:spLocks noChangeArrowheads="1"/>
          </p:cNvSpPr>
          <p:nvPr/>
        </p:nvSpPr>
        <p:spPr bwMode="auto">
          <a:xfrm>
            <a:off x="2286000" y="3694113"/>
            <a:ext cx="502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76" name="Text Box 21">
            <a:extLst>
              <a:ext uri="{FF2B5EF4-FFF2-40B4-BE49-F238E27FC236}">
                <a16:creationId xmlns:a16="http://schemas.microsoft.com/office/drawing/2014/main" id="{A9B4F21A-F3C8-4B57-BBE2-64B1460D5619}"/>
              </a:ext>
            </a:extLst>
          </p:cNvPr>
          <p:cNvSpPr txBox="1">
            <a:spLocks noChangeArrowheads="1"/>
          </p:cNvSpPr>
          <p:nvPr/>
        </p:nvSpPr>
        <p:spPr bwMode="auto">
          <a:xfrm>
            <a:off x="3657600" y="5943601"/>
            <a:ext cx="487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79" name="Text Box 26">
            <a:extLst>
              <a:ext uri="{FF2B5EF4-FFF2-40B4-BE49-F238E27FC236}">
                <a16:creationId xmlns:a16="http://schemas.microsoft.com/office/drawing/2014/main" id="{D8B8CC66-1F61-4A5E-98BB-4A6F5DB6B392}"/>
              </a:ext>
            </a:extLst>
          </p:cNvPr>
          <p:cNvSpPr txBox="1">
            <a:spLocks noChangeArrowheads="1"/>
          </p:cNvSpPr>
          <p:nvPr/>
        </p:nvSpPr>
        <p:spPr bwMode="auto">
          <a:xfrm>
            <a:off x="8289926" y="3541713"/>
            <a:ext cx="168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716" name="Comment 36">
            <a:extLst>
              <a:ext uri="{FF2B5EF4-FFF2-40B4-BE49-F238E27FC236}">
                <a16:creationId xmlns:a16="http://schemas.microsoft.com/office/drawing/2014/main" id="{AE7F27FC-C0A2-4710-81CD-F2A05CCE4FA5}"/>
              </a:ext>
            </a:extLst>
          </p:cNvPr>
          <p:cNvSpPr>
            <a:spLocks noChangeArrowheads="1"/>
          </p:cNvSpPr>
          <p:nvPr/>
        </p:nvSpPr>
        <p:spPr bwMode="auto">
          <a:xfrm>
            <a:off x="1539876" y="-1905000"/>
            <a:ext cx="7908925"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Our Universe – Perfectly Intelligent &amp; Positively Purposed</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Study Of Providence – Critique Of Irreducible Complexity</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Providential Polemics – Degree Of Determinism Or Structure  Vs. Choice Or Chance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Opposed Schools – Realism &amp; Circumstance Vs. Happenstance &amp; Phenomenalism  </a:t>
            </a:r>
          </a:p>
        </p:txBody>
      </p:sp>
      <p:sp>
        <p:nvSpPr>
          <p:cNvPr id="12" name="Content Placeholder 11">
            <a:extLst>
              <a:ext uri="{FF2B5EF4-FFF2-40B4-BE49-F238E27FC236}">
                <a16:creationId xmlns:a16="http://schemas.microsoft.com/office/drawing/2014/main" id="{D2BCABEA-E096-41CC-99C5-08A3A8EAE396}"/>
              </a:ext>
            </a:extLst>
          </p:cNvPr>
          <p:cNvSpPr>
            <a:spLocks noGrp="1"/>
          </p:cNvSpPr>
          <p:nvPr>
            <p:ph idx="1"/>
          </p:nvPr>
        </p:nvSpPr>
        <p:spPr>
          <a:xfrm>
            <a:off x="609600" y="1049336"/>
            <a:ext cx="10972800" cy="5841599"/>
          </a:xfrm>
          <a:prstGeom prst="rect">
            <a:avLst/>
          </a:prstGeom>
          <a:solidFill>
            <a:srgbClr val="00B0F0"/>
          </a:solidFill>
        </p:spPr>
        <p:txBody>
          <a:bodyPr wrap="square">
            <a:spAutoFit/>
          </a:bodyPr>
          <a:lstStyle/>
          <a:p>
            <a:r>
              <a:rPr lang="en-US" sz="3600" b="1" dirty="0">
                <a:solidFill>
                  <a:srgbClr val="FF0000"/>
                </a:solidFill>
                <a:latin typeface="ff0"/>
              </a:rPr>
              <a:t>Historicity of Lincoln’s Late in Life Believer’s Baptism:</a:t>
            </a:r>
          </a:p>
          <a:p>
            <a:r>
              <a:rPr lang="en-US" sz="1600" b="1" dirty="0">
                <a:solidFill>
                  <a:srgbClr val="FF0000"/>
                </a:solidFill>
                <a:latin typeface="ff0"/>
              </a:rPr>
              <a:t>Churches of Christ had a presence (1832) in Illinois in the region where Lincoln’s parents lived(1830)and where he owned property on the Sangamon River (1836). Lincoln’s parents, Thomas and Sarah, became members of the Church of Christ(1830’s)in Coles County, Illinois. Lincoln himself denied  religious affiliation in a paper (1846) written15 years before his inauguration as President. Lincoln’s close friend E.D. Baker was a preacher for the Church of Christ and introduced Lincoln at his inauguration in 1861. The following year (1862), Lincoln and his cabinet with a number of union soldiers attended a meeting in Arlington Heights, Virginia, led by W.H. Morris, preacher for the Church of Christ. During a visit with G. M. Weimer in Eureka, Illinois (1866-78) while attending one of the regional meetings of the churches of Christ, the baptism of Lincoln in the Sangamon River was reported by John </a:t>
            </a:r>
            <a:r>
              <a:rPr lang="en-US" sz="1600" b="1" dirty="0" err="1">
                <a:solidFill>
                  <a:srgbClr val="FF0000"/>
                </a:solidFill>
                <a:latin typeface="ff0"/>
              </a:rPr>
              <a:t>O’Kane</a:t>
            </a:r>
            <a:r>
              <a:rPr lang="en-US" sz="1600" b="1" dirty="0">
                <a:solidFill>
                  <a:srgbClr val="FF0000"/>
                </a:solidFill>
                <a:latin typeface="ff0"/>
              </a:rPr>
              <a:t> (well-known preacher for the Church of Christ) who baptized him. The above details support the plausibility that Abraham Lincoln was baptized to become a Christian only sometime after the Morris meeting in 1862. </a:t>
            </a:r>
          </a:p>
          <a:p>
            <a:r>
              <a:rPr lang="en-US" sz="3600" b="1" dirty="0">
                <a:solidFill>
                  <a:srgbClr val="FF0000"/>
                </a:solidFill>
                <a:latin typeface="ff0"/>
              </a:rPr>
              <a:t>Critique 0f  Abe Lincoln Church Membership Claim:</a:t>
            </a:r>
          </a:p>
          <a:p>
            <a:r>
              <a:rPr lang="en-US" sz="1600" b="1" dirty="0">
                <a:solidFill>
                  <a:srgbClr val="FF0000"/>
                </a:solidFill>
                <a:latin typeface="ff0"/>
              </a:rPr>
              <a:t>A book by Edward Steers (University Press of Kentucky, 2009) gives three different accounts of the baptism of Lincoln by several Baptists, German Brethren, and the Church of Christ. The latter two groups hold the same view of baptism for the forgiveness of sins, and all three groups practice total immersion. The German Brethren are pacifists and are unlikely to have baptized Lincoln especially on short notice. </a:t>
            </a:r>
            <a:r>
              <a:rPr lang="en-US" sz="1600" b="1" i="1" dirty="0">
                <a:solidFill>
                  <a:srgbClr val="FF0000"/>
                </a:solidFill>
                <a:latin typeface="ff0"/>
              </a:rPr>
              <a:t>Since Lincoln’s parents previously became members of the Church of Christ in Illinois</a:t>
            </a:r>
            <a:r>
              <a:rPr lang="en-US" sz="1600" b="1" dirty="0">
                <a:solidFill>
                  <a:srgbClr val="FF0000"/>
                </a:solidFill>
                <a:latin typeface="ff0"/>
              </a:rPr>
              <a:t>, it is most likely he was baptized by the preacher of that group on short notice, as is their custom, in the Sangamon River as all three accounts claim.  All three accounts describe the event as a secret baptism at night because of the objections of Lincoln’s wife.  Another important reason  to keep the event secret  was to protect support for the impending vote for the Emancipation amendment.</a:t>
            </a:r>
          </a:p>
        </p:txBody>
      </p:sp>
    </p:spTree>
    <p:extLst>
      <p:ext uri="{BB962C8B-B14F-4D97-AF65-F5344CB8AC3E}">
        <p14:creationId xmlns:p14="http://schemas.microsoft.com/office/powerpoint/2010/main" val="99942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702466"/>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anim calcmode="lin" valueType="num">
                                      <p:cBhvr>
                                        <p:cTn id="12" dur="2000" fill="hold"/>
                                        <p:tgtEl>
                                          <p:spTgt spid="12"/>
                                        </p:tgtEl>
                                        <p:attrNameLst>
                                          <p:attrName>ppt_w</p:attrName>
                                        </p:attrNameLst>
                                      </p:cBhvr>
                                      <p:tavLst>
                                        <p:tav tm="0" fmla="#ppt_w*sin(2.5*pi*$)">
                                          <p:val>
                                            <p:fltVal val="0"/>
                                          </p:val>
                                        </p:tav>
                                        <p:tav tm="100000">
                                          <p:val>
                                            <p:fltVal val="1"/>
                                          </p:val>
                                        </p:tav>
                                      </p:tavLst>
                                    </p:anim>
                                    <p:anim calcmode="lin" valueType="num">
                                      <p:cBhvr>
                                        <p:cTn id="13"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mph" presetSubtype="0" fill="hold" grpId="1" nodeType="clickEffect">
                                  <p:stCondLst>
                                    <p:cond delay="0"/>
                                  </p:stCondLst>
                                  <p:childTnLst>
                                    <p:animClr clrSpc="hsl" dir="cw">
                                      <p:cBhvr override="childStyle">
                                        <p:cTn id="17" dur="500" fill="hold"/>
                                        <p:tgtEl>
                                          <p:spTgt spid="12"/>
                                        </p:tgtEl>
                                        <p:attrNameLst>
                                          <p:attrName>style.color</p:attrName>
                                        </p:attrNameLst>
                                      </p:cBhvr>
                                      <p:by>
                                        <p:hsl h="7200000" s="0" l="0"/>
                                      </p:by>
                                    </p:animClr>
                                    <p:animClr clrSpc="hsl" dir="cw">
                                      <p:cBhvr>
                                        <p:cTn id="18" dur="500" fill="hold"/>
                                        <p:tgtEl>
                                          <p:spTgt spid="12"/>
                                        </p:tgtEl>
                                        <p:attrNameLst>
                                          <p:attrName>fillcolor</p:attrName>
                                        </p:attrNameLst>
                                      </p:cBhvr>
                                      <p:by>
                                        <p:hsl h="7200000" s="0" l="0"/>
                                      </p:by>
                                    </p:animClr>
                                    <p:animClr clrSpc="hsl" dir="cw">
                                      <p:cBhvr>
                                        <p:cTn id="19" dur="500" fill="hold"/>
                                        <p:tgtEl>
                                          <p:spTgt spid="12"/>
                                        </p:tgtEl>
                                        <p:attrNameLst>
                                          <p:attrName>stroke.color</p:attrName>
                                        </p:attrNameLst>
                                      </p:cBhvr>
                                      <p:by>
                                        <p:hsl h="7200000" s="0" l="0"/>
                                      </p:by>
                                    </p:animClr>
                                    <p:set>
                                      <p:cBhvr>
                                        <p:cTn id="20"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6" grpId="0" animBg="1"/>
      <p:bldP spid="12" grpId="0" animBg="1"/>
      <p:bldP spid="12"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Here_at_the_Center_by_hibbary.jpg"/>
          <p:cNvPicPr>
            <a:picLocks noChangeAspect="1"/>
          </p:cNvPicPr>
          <p:nvPr/>
        </p:nvPicPr>
        <p:blipFill>
          <a:blip r:embed="rId3" cstate="print"/>
          <a:stretch>
            <a:fillRect/>
          </a:stretch>
        </p:blipFill>
        <p:spPr>
          <a:xfrm>
            <a:off x="0" y="-1"/>
            <a:ext cx="12192000" cy="7998490"/>
          </a:xfrm>
          <a:prstGeom prst="rect">
            <a:avLst/>
          </a:prstGeom>
        </p:spPr>
      </p:pic>
      <p:sp>
        <p:nvSpPr>
          <p:cNvPr id="4" name="Rectangle 3"/>
          <p:cNvSpPr/>
          <p:nvPr/>
        </p:nvSpPr>
        <p:spPr>
          <a:xfrm>
            <a:off x="844062" y="5436159"/>
            <a:ext cx="10550769" cy="150810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Lincoln Proved Not To Be The Antichrist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2700">
                  <a:solidFill>
                    <a:srgbClr val="000000">
                      <a:satMod val="155000"/>
                    </a:srgbClr>
                  </a:solidFill>
                  <a:prstDash val="solid"/>
                </a:ln>
                <a:solidFill>
                  <a:srgbClr val="FFC000"/>
                </a:solidFill>
                <a:effectLst>
                  <a:outerShdw blurRad="41275" dist="20320" dir="1800000" algn="tl" rotWithShape="0">
                    <a:srgbClr val="000000">
                      <a:alpha val="40000"/>
                    </a:srgbClr>
                  </a:outerShdw>
                </a:effectLst>
                <a:uLnTx/>
                <a:uFillTx/>
                <a:latin typeface="Calligrapher" pitchFamily="2" charset="0"/>
                <a:ea typeface="+mn-ea"/>
                <a:cs typeface="+mn-cs"/>
              </a:rPr>
              <a:t> But Was The Regional Conflict Providential?</a:t>
            </a:r>
          </a:p>
        </p:txBody>
      </p:sp>
    </p:spTree>
    <p:extLst>
      <p:ext uri="{BB962C8B-B14F-4D97-AF65-F5344CB8AC3E}">
        <p14:creationId xmlns:p14="http://schemas.microsoft.com/office/powerpoint/2010/main" val="92016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nodeType="clickEffect">
                                  <p:stCondLst>
                                    <p:cond delay="0"/>
                                  </p:stCondLst>
                                  <p:iterate type="lt">
                                    <p:tmPct val="4000"/>
                                  </p:iterate>
                                  <p:childTnLst>
                                    <p:set>
                                      <p:cBhvr override="childStyle">
                                        <p:cTn id="11" dur="500" fill="hold"/>
                                        <p:tgtEl>
                                          <p:spTgt spid="4">
                                            <p:txEl>
                                              <p:pRg st="0" end="0"/>
                                            </p:txEl>
                                          </p:spTgt>
                                        </p:tgtEl>
                                        <p:attrNameLst>
                                          <p:attrName>style.textDecorationUnderline</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4">
                                            <p:txEl>
                                              <p:pRg st="1" end="1"/>
                                            </p:txEl>
                                          </p:spTgt>
                                        </p:tgtEl>
                                      </p:cBhvr>
                                    </p:animEffect>
                                    <p:animScale>
                                      <p:cBhvr>
                                        <p:cTn id="16" dur="250" autoRev="1" fill="hold"/>
                                        <p:tgtEl>
                                          <p:spTgt spid="4">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2466" name="Rectangle 2">
            <a:extLst>
              <a:ext uri="{FF2B5EF4-FFF2-40B4-BE49-F238E27FC236}">
                <a16:creationId xmlns:a16="http://schemas.microsoft.com/office/drawing/2014/main" id="{1E490F9F-91DC-411B-96BF-8DB538688D71}"/>
              </a:ext>
            </a:extLst>
          </p:cNvPr>
          <p:cNvSpPr>
            <a:spLocks noGrp="1" noChangeArrowheads="1"/>
          </p:cNvSpPr>
          <p:nvPr>
            <p:ph type="title"/>
          </p:nvPr>
        </p:nvSpPr>
        <p:spPr>
          <a:xfrm>
            <a:off x="609600" y="137356"/>
            <a:ext cx="10972800" cy="1426334"/>
          </a:xfrm>
          <a:solidFill>
            <a:srgbClr val="CC0000"/>
          </a:solidFill>
        </p:spPr>
        <p:txBody>
          <a:bodyPr/>
          <a:lstStyle/>
          <a:p>
            <a:pPr eaLnBrk="1" hangingPunct="1"/>
            <a:r>
              <a:rPr lang="en-US" altLang="en-US" sz="4800" dirty="0">
                <a:solidFill>
                  <a:schemeClr val="accent1"/>
                </a:solidFill>
                <a:latin typeface="Broadway" panose="04040905080B02020502" pitchFamily="82" charset="0"/>
              </a:rPr>
              <a:t>LINCOLN’S WAR THEODICY: YIELDED TO THE MYSTERY  </a:t>
            </a:r>
          </a:p>
        </p:txBody>
      </p:sp>
      <p:sp>
        <p:nvSpPr>
          <p:cNvPr id="2" name="Content Placeholder 1">
            <a:extLst>
              <a:ext uri="{FF2B5EF4-FFF2-40B4-BE49-F238E27FC236}">
                <a16:creationId xmlns:a16="http://schemas.microsoft.com/office/drawing/2014/main" id="{C2005C8B-7E06-474E-B490-A6D1676165E9}"/>
              </a:ext>
            </a:extLst>
          </p:cNvPr>
          <p:cNvSpPr>
            <a:spLocks noGrp="1"/>
          </p:cNvSpPr>
          <p:nvPr>
            <p:ph idx="1"/>
          </p:nvPr>
        </p:nvSpPr>
        <p:spPr>
          <a:xfrm>
            <a:off x="522514" y="1600201"/>
            <a:ext cx="11133574" cy="4525963"/>
          </a:xfrm>
        </p:spPr>
        <p:txBody>
          <a:bodyPr/>
          <a:lstStyle/>
          <a:p>
            <a:pPr>
              <a:buFont typeface="Wingdings" panose="05000000000000000000" pitchFamily="2" charset="2"/>
              <a:buChar char="v"/>
            </a:pPr>
            <a:r>
              <a:rPr lang="en-US" sz="2000" b="1" i="1" dirty="0">
                <a:solidFill>
                  <a:srgbClr val="C00000"/>
                </a:solidFill>
                <a:effectLst>
                  <a:outerShdw blurRad="38100" dist="38100" dir="2700000" algn="tl">
                    <a:srgbClr val="000000">
                      <a:alpha val="43137"/>
                    </a:srgbClr>
                  </a:outerShdw>
                </a:effectLst>
              </a:rPr>
              <a:t>Theodicy</a:t>
            </a:r>
            <a:r>
              <a:rPr lang="en-US" sz="2000" b="1" dirty="0">
                <a:solidFill>
                  <a:srgbClr val="C00000"/>
                </a:solidFill>
                <a:effectLst>
                  <a:outerShdw blurRad="38100" dist="38100" dir="2700000" algn="tl">
                    <a:srgbClr val="000000">
                      <a:alpha val="43137"/>
                    </a:srgbClr>
                  </a:outerShdw>
                </a:effectLst>
              </a:rPr>
              <a:t> is an attempt to answer the question of why a good(omni-benevolent) all powerful(omni-potent) God permits the manifestation of evil.</a:t>
            </a:r>
          </a:p>
          <a:p>
            <a:pPr>
              <a:buFont typeface="Wingdings" panose="05000000000000000000" pitchFamily="2" charset="2"/>
              <a:buChar char="v"/>
            </a:pPr>
            <a:r>
              <a:rPr lang="en-US" sz="2000" b="1" i="1" dirty="0">
                <a:solidFill>
                  <a:srgbClr val="C00000"/>
                </a:solidFill>
                <a:effectLst>
                  <a:outerShdw blurRad="38100" dist="38100" dir="2700000" algn="tl">
                    <a:srgbClr val="000000">
                      <a:alpha val="43137"/>
                    </a:srgbClr>
                  </a:outerShdw>
                </a:effectLst>
              </a:rPr>
              <a:t>April 1864 </a:t>
            </a:r>
            <a:r>
              <a:rPr lang="en-US" sz="2000" b="1" dirty="0">
                <a:solidFill>
                  <a:srgbClr val="C00000"/>
                </a:solidFill>
                <a:effectLst>
                  <a:outerShdw blurRad="38100" dist="38100" dir="2700000" algn="tl">
                    <a:srgbClr val="000000">
                      <a:alpha val="43137"/>
                    </a:srgbClr>
                  </a:outerShdw>
                </a:effectLst>
              </a:rPr>
              <a:t>Abraham Lincoln Said: “When war began neither party, nor any man, anticipated that domestic slavery would be much affected – but much affected it has. </a:t>
            </a:r>
            <a:r>
              <a:rPr lang="en-US" sz="2000" b="1" i="1" dirty="0">
                <a:solidFill>
                  <a:srgbClr val="C00000"/>
                </a:solidFill>
                <a:effectLst>
                  <a:outerShdw blurRad="38100" dist="38100" dir="2700000" algn="tl">
                    <a:srgbClr val="000000">
                      <a:alpha val="43137"/>
                    </a:srgbClr>
                  </a:outerShdw>
                </a:effectLst>
              </a:rPr>
              <a:t>So True is That Man Proposes &amp; God Disposes!”</a:t>
            </a:r>
          </a:p>
          <a:p>
            <a:pPr>
              <a:buFont typeface="Wingdings" panose="05000000000000000000" pitchFamily="2" charset="2"/>
              <a:buChar char="v"/>
            </a:pPr>
            <a:r>
              <a:rPr lang="en-US" sz="2000" b="1" i="1" dirty="0">
                <a:solidFill>
                  <a:srgbClr val="C00000"/>
                </a:solidFill>
                <a:effectLst>
                  <a:outerShdw blurRad="38100" dist="38100" dir="2700000" algn="tl">
                    <a:srgbClr val="000000">
                      <a:alpha val="43137"/>
                    </a:srgbClr>
                  </a:outerShdw>
                </a:effectLst>
              </a:rPr>
              <a:t>September 1864 </a:t>
            </a:r>
            <a:r>
              <a:rPr lang="en-US" sz="2000" b="1" dirty="0">
                <a:solidFill>
                  <a:srgbClr val="C00000"/>
                </a:solidFill>
                <a:effectLst>
                  <a:outerShdw blurRad="38100" dist="38100" dir="2700000" algn="tl">
                    <a:srgbClr val="000000">
                      <a:alpha val="43137"/>
                    </a:srgbClr>
                  </a:outerShdw>
                </a:effectLst>
              </a:rPr>
              <a:t>Abe Lincoln Wrote: “The purposes of the Almighty are perfect and must prevail, though erring mortals may fail to accurately perceive them in advance – we must acknowledge His wisdom and our own error.  Meanwhile, we must work earnestly in the best light He gives us.  Surely, He intends some great good to follow this mighty convulsion, which no mortal could make and no mortal could stay.” </a:t>
            </a:r>
          </a:p>
          <a:p>
            <a:pPr>
              <a:buFont typeface="Wingdings" panose="05000000000000000000" pitchFamily="2" charset="2"/>
              <a:buChar char="v"/>
            </a:pPr>
            <a:r>
              <a:rPr lang="en-US" sz="2000" b="1" i="1" dirty="0">
                <a:solidFill>
                  <a:srgbClr val="C00000"/>
                </a:solidFill>
                <a:effectLst>
                  <a:outerShdw blurRad="38100" dist="38100" dir="2700000" algn="tl">
                    <a:srgbClr val="000000">
                      <a:alpha val="43137"/>
                    </a:srgbClr>
                  </a:outerShdw>
                </a:effectLst>
              </a:rPr>
              <a:t>March 1865 </a:t>
            </a:r>
            <a:r>
              <a:rPr lang="en-US" sz="2000" b="1" dirty="0">
                <a:solidFill>
                  <a:srgbClr val="C00000"/>
                </a:solidFill>
                <a:effectLst>
                  <a:outerShdw blurRad="38100" dist="38100" dir="2700000" algn="tl">
                    <a:srgbClr val="000000">
                      <a:alpha val="43137"/>
                    </a:srgbClr>
                  </a:outerShdw>
                </a:effectLst>
              </a:rPr>
              <a:t>@Second Inauguration Speech Building on Recent Gettysburg Address:</a:t>
            </a:r>
          </a:p>
          <a:p>
            <a:pPr>
              <a:buFont typeface="Wingdings" panose="05000000000000000000" pitchFamily="2" charset="2"/>
              <a:buChar char="v"/>
            </a:pPr>
            <a:r>
              <a:rPr lang="en-US" sz="2400" b="1" dirty="0">
                <a:solidFill>
                  <a:srgbClr val="C00000"/>
                </a:solidFill>
                <a:effectLst>
                  <a:outerShdw blurRad="38100" dist="38100" dir="2700000" algn="tl">
                    <a:srgbClr val="000000">
                      <a:alpha val="43137"/>
                    </a:srgbClr>
                  </a:outerShdw>
                </a:effectLst>
              </a:rPr>
              <a:t>God’s Hand - “The prayers of both could not be answered; that neither has been answered fully… I claim not to have controlled events, but confess plainly that events have controlled me…  Impartial history will find therein new cause to attest &amp; revere the justice &amp; goodness of God!”</a:t>
            </a:r>
          </a:p>
        </p:txBody>
      </p:sp>
      <p:sp>
        <p:nvSpPr>
          <p:cNvPr id="702467" name="Text Box 7">
            <a:extLst>
              <a:ext uri="{FF2B5EF4-FFF2-40B4-BE49-F238E27FC236}">
                <a16:creationId xmlns:a16="http://schemas.microsoft.com/office/drawing/2014/main" id="{EB29E712-E2B2-4CE1-80F1-2D5F2DAA877D}"/>
              </a:ext>
            </a:extLst>
          </p:cNvPr>
          <p:cNvSpPr txBox="1">
            <a:spLocks noChangeArrowheads="1"/>
          </p:cNvSpPr>
          <p:nvPr/>
        </p:nvSpPr>
        <p:spPr bwMode="auto">
          <a:xfrm>
            <a:off x="2362200" y="3657601"/>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68" name="Text Box 9">
            <a:extLst>
              <a:ext uri="{FF2B5EF4-FFF2-40B4-BE49-F238E27FC236}">
                <a16:creationId xmlns:a16="http://schemas.microsoft.com/office/drawing/2014/main" id="{84B488FA-8867-4FA6-A7A0-7030C3900789}"/>
              </a:ext>
            </a:extLst>
          </p:cNvPr>
          <p:cNvSpPr txBox="1">
            <a:spLocks noChangeArrowheads="1"/>
          </p:cNvSpPr>
          <p:nvPr/>
        </p:nvSpPr>
        <p:spPr bwMode="auto">
          <a:xfrm rot="2485926">
            <a:off x="2728913" y="453072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69" name="Text Box 12">
            <a:extLst>
              <a:ext uri="{FF2B5EF4-FFF2-40B4-BE49-F238E27FC236}">
                <a16:creationId xmlns:a16="http://schemas.microsoft.com/office/drawing/2014/main" id="{4F68B416-3FF8-4D4E-BF81-D73D7D7CDC73}"/>
              </a:ext>
            </a:extLst>
          </p:cNvPr>
          <p:cNvSpPr txBox="1">
            <a:spLocks noChangeArrowheads="1"/>
          </p:cNvSpPr>
          <p:nvPr/>
        </p:nvSpPr>
        <p:spPr bwMode="auto">
          <a:xfrm>
            <a:off x="3581400" y="38100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70" name="Text Box 13">
            <a:extLst>
              <a:ext uri="{FF2B5EF4-FFF2-40B4-BE49-F238E27FC236}">
                <a16:creationId xmlns:a16="http://schemas.microsoft.com/office/drawing/2014/main" id="{22A982BB-FC3D-49C9-AB3F-E0A32F3728D0}"/>
              </a:ext>
            </a:extLst>
          </p:cNvPr>
          <p:cNvSpPr txBox="1">
            <a:spLocks noChangeArrowheads="1"/>
          </p:cNvSpPr>
          <p:nvPr/>
        </p:nvSpPr>
        <p:spPr bwMode="auto">
          <a:xfrm>
            <a:off x="1905000" y="514191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71" name="Text Box 15">
            <a:extLst>
              <a:ext uri="{FF2B5EF4-FFF2-40B4-BE49-F238E27FC236}">
                <a16:creationId xmlns:a16="http://schemas.microsoft.com/office/drawing/2014/main" id="{F1E22B94-C308-4FC8-AEF8-E9882E51029C}"/>
              </a:ext>
            </a:extLst>
          </p:cNvPr>
          <p:cNvSpPr txBox="1">
            <a:spLocks noChangeArrowheads="1"/>
          </p:cNvSpPr>
          <p:nvPr/>
        </p:nvSpPr>
        <p:spPr bwMode="auto">
          <a:xfrm>
            <a:off x="2286000" y="3694113"/>
            <a:ext cx="502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76" name="Text Box 21">
            <a:extLst>
              <a:ext uri="{FF2B5EF4-FFF2-40B4-BE49-F238E27FC236}">
                <a16:creationId xmlns:a16="http://schemas.microsoft.com/office/drawing/2014/main" id="{A9B4F21A-F3C8-4B57-BBE2-64B1460D5619}"/>
              </a:ext>
            </a:extLst>
          </p:cNvPr>
          <p:cNvSpPr txBox="1">
            <a:spLocks noChangeArrowheads="1"/>
          </p:cNvSpPr>
          <p:nvPr/>
        </p:nvSpPr>
        <p:spPr bwMode="auto">
          <a:xfrm>
            <a:off x="3657600" y="5943601"/>
            <a:ext cx="487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2479" name="Text Box 26">
            <a:extLst>
              <a:ext uri="{FF2B5EF4-FFF2-40B4-BE49-F238E27FC236}">
                <a16:creationId xmlns:a16="http://schemas.microsoft.com/office/drawing/2014/main" id="{D8B8CC66-1F61-4A5E-98BB-4A6F5DB6B392}"/>
              </a:ext>
            </a:extLst>
          </p:cNvPr>
          <p:cNvSpPr txBox="1">
            <a:spLocks noChangeArrowheads="1"/>
          </p:cNvSpPr>
          <p:nvPr/>
        </p:nvSpPr>
        <p:spPr bwMode="auto">
          <a:xfrm>
            <a:off x="8289926" y="3541713"/>
            <a:ext cx="168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716" name="Comment 36">
            <a:extLst>
              <a:ext uri="{FF2B5EF4-FFF2-40B4-BE49-F238E27FC236}">
                <a16:creationId xmlns:a16="http://schemas.microsoft.com/office/drawing/2014/main" id="{AE7F27FC-C0A2-4710-81CD-F2A05CCE4FA5}"/>
              </a:ext>
            </a:extLst>
          </p:cNvPr>
          <p:cNvSpPr>
            <a:spLocks noChangeArrowheads="1"/>
          </p:cNvSpPr>
          <p:nvPr/>
        </p:nvSpPr>
        <p:spPr bwMode="auto">
          <a:xfrm>
            <a:off x="1539876" y="-1905000"/>
            <a:ext cx="7908925"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Our Universe – Perfectly Intelligent &amp; Positively Purposed</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Study Of Providence – Critique Of Irreducible Complexity</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Providential Polemics – Degree Of Determinism Or Structure  Vs. Choice Or Chance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Opposed Schools – Realism &amp; Circumstance Vs. Happenstance &amp; Phenomenalism  </a:t>
            </a:r>
          </a:p>
        </p:txBody>
      </p:sp>
    </p:spTree>
    <p:extLst>
      <p:ext uri="{BB962C8B-B14F-4D97-AF65-F5344CB8AC3E}">
        <p14:creationId xmlns:p14="http://schemas.microsoft.com/office/powerpoint/2010/main" val="60386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702466"/>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2">
                                            <p:txEl>
                                              <p:pRg st="0" end="0"/>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2">
                                            <p:txEl>
                                              <p:pRg st="1" end="1"/>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2">
                                            <p:txEl>
                                              <p:pRg st="2" end="2"/>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2">
                                            <p:txEl>
                                              <p:pRg st="3" end="3"/>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2">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TXSS_SETTINGS" val="0,15,15,150,50,3,False,True"/>
  <p:tag name="PPTXSS_ORIGINAL" val="17412,Picture 4,270,Slide15"/>
</p:tagLst>
</file>

<file path=ppt/tags/tag2.xml><?xml version="1.0" encoding="utf-8"?>
<p:tagLst xmlns:a="http://schemas.openxmlformats.org/drawingml/2006/main" xmlns:r="http://schemas.openxmlformats.org/officeDocument/2006/relationships" xmlns:p="http://schemas.openxmlformats.org/presentationml/2006/main">
  <p:tag name="PPTXSS_SETTINGS" val="0,15,15,150,50,3,False,True"/>
  <p:tag name="PTXSS_ISORIGINAL" val="17414,Picture 6"/>
</p:tagLst>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Feathered">
  <a:themeElements>
    <a:clrScheme name="Feathered">
      <a:dk1>
        <a:sysClr val="windowText" lastClr="000000"/>
      </a:dk1>
      <a:lt1>
        <a:sysClr val="window" lastClr="FFFFFF"/>
      </a:lt1>
      <a:dk2>
        <a:srgbClr val="1C181C"/>
      </a:dk2>
      <a:lt2>
        <a:srgbClr val="FEFCF7"/>
      </a:lt2>
      <a:accent1>
        <a:srgbClr val="72626E"/>
      </a:accent1>
      <a:accent2>
        <a:srgbClr val="AD8082"/>
      </a:accent2>
      <a:accent3>
        <a:srgbClr val="E9B29A"/>
      </a:accent3>
      <a:accent4>
        <a:srgbClr val="72A59F"/>
      </a:accent4>
      <a:accent5>
        <a:srgbClr val="798375"/>
      </a:accent5>
      <a:accent6>
        <a:srgbClr val="336971"/>
      </a:accent6>
      <a:hlink>
        <a:srgbClr val="72A59F"/>
      </a:hlink>
      <a:folHlink>
        <a:srgbClr val="72626E"/>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0DE630C6-BBA0-46FD-9C6B-084D4C5F4F3C}"/>
    </a:ext>
  </a:extLst>
</a:theme>
</file>

<file path=ppt/theme/theme10.xml><?xml version="1.0" encoding="utf-8"?>
<a:theme xmlns:a="http://schemas.openxmlformats.org/drawingml/2006/main" name="6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15.xml><?xml version="1.0" encoding="utf-8"?>
<a:theme xmlns:a="http://schemas.openxmlformats.org/drawingml/2006/main" name="601X AMERICA'S FOUNDERS DOWNLOA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4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M&amp;J3">
  <a:themeElements>
    <a:clrScheme name="M&amp;J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mp;J3">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amp;J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mp;J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mp;J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mp;J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mp;J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mp;J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mp;J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mp;J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mp;J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mp;J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mp;J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mp;J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TM10001104[[fn=Feathered]]</Template>
  <TotalTime>266</TotalTime>
  <Words>10916</Words>
  <Application>Microsoft Office PowerPoint</Application>
  <PresentationFormat>Widescreen</PresentationFormat>
  <Paragraphs>625</Paragraphs>
  <Slides>108</Slides>
  <Notes>63</Notes>
  <HiddenSlides>0</HiddenSlides>
  <MMClips>1</MMClips>
  <ScaleCrop>false</ScaleCrop>
  <HeadingPairs>
    <vt:vector size="8" baseType="variant">
      <vt:variant>
        <vt:lpstr>Fonts Used</vt:lpstr>
      </vt:variant>
      <vt:variant>
        <vt:i4>22</vt:i4>
      </vt:variant>
      <vt:variant>
        <vt:lpstr>Theme</vt:lpstr>
      </vt:variant>
      <vt:variant>
        <vt:i4>24</vt:i4>
      </vt:variant>
      <vt:variant>
        <vt:lpstr>Embedded OLE Servers</vt:lpstr>
      </vt:variant>
      <vt:variant>
        <vt:i4>3</vt:i4>
      </vt:variant>
      <vt:variant>
        <vt:lpstr>Slide Titles</vt:lpstr>
      </vt:variant>
      <vt:variant>
        <vt:i4>108</vt:i4>
      </vt:variant>
    </vt:vector>
  </HeadingPairs>
  <TitlesOfParts>
    <vt:vector size="157" baseType="lpstr">
      <vt:lpstr>Andy</vt:lpstr>
      <vt:lpstr>Arial</vt:lpstr>
      <vt:lpstr>Arial Black</vt:lpstr>
      <vt:lpstr>Broadway</vt:lpstr>
      <vt:lpstr>Calibri</vt:lpstr>
      <vt:lpstr>Calibri Light</vt:lpstr>
      <vt:lpstr>Calligrapher</vt:lpstr>
      <vt:lpstr>Cambria</vt:lpstr>
      <vt:lpstr>Century Schoolbook</vt:lpstr>
      <vt:lpstr>Comic Sans MS</vt:lpstr>
      <vt:lpstr>Corbel</vt:lpstr>
      <vt:lpstr>Courier</vt:lpstr>
      <vt:lpstr>ff0</vt:lpstr>
      <vt:lpstr>Georgia</vt:lpstr>
      <vt:lpstr>Impact</vt:lpstr>
      <vt:lpstr>Magneto</vt:lpstr>
      <vt:lpstr>Rage Italic</vt:lpstr>
      <vt:lpstr>Storybook</vt:lpstr>
      <vt:lpstr>Tahoma</vt:lpstr>
      <vt:lpstr>Times New Roman</vt:lpstr>
      <vt:lpstr>Verdana</vt:lpstr>
      <vt:lpstr>Wingdings</vt:lpstr>
      <vt:lpstr>Feathered</vt:lpstr>
      <vt:lpstr>Office Theme</vt:lpstr>
      <vt:lpstr>1_Powerpoint 1 - CLASSIC PHILOSOPHICAL, HUMAN RELIGIOUS, AND CHURCH</vt:lpstr>
      <vt:lpstr>Fading Grid</vt:lpstr>
      <vt:lpstr>1_Fading Grid</vt:lpstr>
      <vt:lpstr>2_Powerpoint 1 - CLASSIC PHILOSOPHICAL, HUMAN RELIGIOUS, AND CHURCH</vt:lpstr>
      <vt:lpstr>5_Default Design</vt:lpstr>
      <vt:lpstr>5_ppt43EE</vt:lpstr>
      <vt:lpstr>9_Powerpoint 1 - CLASSIC PHILOSOPHICAL, HUMAN RELIGIOUS, AND CHURCH</vt:lpstr>
      <vt:lpstr>6_ppt43EE</vt:lpstr>
      <vt:lpstr>61_Powerpoint 1 - CLASSIC PHILOSOPHICAL, HUMAN RELIGIOUS, AND CHURCH</vt:lpstr>
      <vt:lpstr>ppt43EE</vt:lpstr>
      <vt:lpstr>Balance</vt:lpstr>
      <vt:lpstr>Sketchbook</vt:lpstr>
      <vt:lpstr>601X AMERICA'S FOUNDERS DOWNLOAD</vt:lpstr>
      <vt:lpstr>3_Powerpoint 1 - CLASSIC PHILOSOPHICAL, HUMAN RELIGIOUS, AND CHURCH</vt:lpstr>
      <vt:lpstr>1_Default Design</vt:lpstr>
      <vt:lpstr>2_Default Design</vt:lpstr>
      <vt:lpstr>32_Powerpoint 1 - CLASSIC PHILOSOPHICAL, HUMAN RELIGIOUS, AND CHURCH</vt:lpstr>
      <vt:lpstr>43_Default Design</vt:lpstr>
      <vt:lpstr>Default Design</vt:lpstr>
      <vt:lpstr>M&amp;J3</vt:lpstr>
      <vt:lpstr>91_Powerpoint 1 - CLASSIC PHILOSOPHICAL, HUMAN RELIGIOUS, AND CHURCH</vt:lpstr>
      <vt:lpstr>1_Office Theme</vt:lpstr>
      <vt:lpstr>Image</vt:lpstr>
      <vt:lpstr>Photo Editor Photo</vt:lpstr>
      <vt:lpstr>Slide</vt:lpstr>
      <vt:lpstr>CHURCH HISTORY AS FAMILY HISTORY</vt:lpstr>
      <vt:lpstr>Family History From Family Bibles: Physical Births &amp; Spiritual Rebirths</vt:lpstr>
      <vt:lpstr>EPISODES &amp; EVENTS: ALEXANDER CAMPBELL</vt:lpstr>
      <vt:lpstr>1837 The Campbell- Purcell Debate</vt:lpstr>
      <vt:lpstr>1843 Campbell-Rice Debate, Campbell's Last Public Debate Lasted Sixteen Days  </vt:lpstr>
      <vt:lpstr>Family History From Family Bibles: Physical Births &amp; Spiritual Rebirths</vt:lpstr>
      <vt:lpstr>OVERVIEW: ANCIENT ORDER RESTORE POINT</vt:lpstr>
      <vt:lpstr>Levels of Authority </vt:lpstr>
      <vt:lpstr>PowerPoint Presentation</vt:lpstr>
      <vt:lpstr>“Necessary Inference”  by Hugo McCord:  On the Subject of Inherited Sin </vt:lpstr>
      <vt:lpstr>“Necessary Inference”  by Hugo McCord:  On the Issue of Believer’s Baptism  </vt:lpstr>
      <vt:lpstr>“Necessary Inference”  by Hugo McCord:  On Opinions of Goodness Salvation</vt:lpstr>
      <vt:lpstr>“Necessary Inference”  by Hugo McCord:  On Conviction in Good Conscience </vt:lpstr>
      <vt:lpstr>“Necessary Inference”  by Hugo McCord:  On the Topic of In &amp; Out of Grace  </vt:lpstr>
      <vt:lpstr>OVERVIEW: ANCIENT ORDER RESTORE POINT</vt:lpstr>
      <vt:lpstr>Churches Of Christ  In The United States</vt:lpstr>
      <vt:lpstr>Restoration Movement Principles “OUR POSITION” BY ISAAC ERRETT </vt:lpstr>
      <vt:lpstr>Restoration Movement Principles “OUR POSITION” BY ISAAC ERRETT </vt:lpstr>
      <vt:lpstr>Restoration Movement Principles “OUR POSITION” BY ISAAC ERRETT </vt:lpstr>
      <vt:lpstr>Restoration Movement Principles “OUR POSITION” BY ISAAC ERRETT </vt:lpstr>
      <vt:lpstr>Restoration Movement Principles “OUR POSITION” BY ISAAC ERRETT </vt:lpstr>
      <vt:lpstr>Restoration Movement Principles Negative &amp; Positive </vt:lpstr>
      <vt:lpstr>Family History From Family Bibles: Physical Births &amp; Spiritual Rebirths</vt:lpstr>
      <vt:lpstr>Well Known Dignitaries Stayed In Campbell’s Stranger’s Hall Annex</vt:lpstr>
      <vt:lpstr>Stranger’s Hall</vt:lpstr>
      <vt:lpstr>A Restoration Plea:</vt:lpstr>
      <vt:lpstr>ANTINOMIANISM CHARGES IN CHURCH HISTORY</vt:lpstr>
      <vt:lpstr>PowerPoint Presentation</vt:lpstr>
      <vt:lpstr>OVERVIEW: ANCIENT ORDER RESTORE POINT</vt:lpstr>
      <vt:lpstr>PowerPoint Presentation</vt:lpstr>
      <vt:lpstr>PowerPoint Presentation</vt:lpstr>
      <vt:lpstr>PowerPoint Presentation</vt:lpstr>
      <vt:lpstr>EPISODES &amp; EVENTS: ALEXANDER CAMPBELL</vt:lpstr>
      <vt:lpstr>Alexander Campbell Speech @Congress 1848: </vt:lpstr>
      <vt:lpstr>What One Founding Father Said Of Campbell</vt:lpstr>
      <vt:lpstr>At Washington He Spoke In The Baptist Church Building. President Buchanan And Several Members Of His Cabinet Being Present.</vt:lpstr>
      <vt:lpstr>PowerPoint Presentation</vt:lpstr>
      <vt:lpstr>PowerPoint Presentation</vt:lpstr>
      <vt:lpstr>PowerPoint Presentation</vt:lpstr>
      <vt:lpstr>Family History From Family Bibles:  Annotation of Marriages &amp; Divorces</vt:lpstr>
      <vt:lpstr>                               The Church Across The Ages</vt:lpstr>
      <vt:lpstr>Slave Preachers @Post-Constantine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DISTORTIONS OF ABSOLUTE RIGHT</vt:lpstr>
      <vt:lpstr>PowerPoint Presentation</vt:lpstr>
      <vt:lpstr>Does God Exist?\Oct90\Revolution Or Evolution?\Cecil Hook    </vt:lpstr>
      <vt:lpstr>Does God Exist?\Oct90\Revolution Or Evolution?\Cecil Hook    </vt:lpstr>
      <vt:lpstr>PowerPoint Presentation</vt:lpstr>
      <vt:lpstr>PowerPoint Presentation</vt:lpstr>
      <vt:lpstr>PowerPoint Presentation</vt:lpstr>
      <vt:lpstr>PowerPoint Presentation</vt:lpstr>
      <vt:lpstr>A philosophical question…</vt:lpstr>
      <vt:lpstr>All in the Fine Print..</vt:lpstr>
      <vt:lpstr>PowerPoint Presentation</vt:lpstr>
      <vt:lpstr>PowerPoint Presentation</vt:lpstr>
      <vt:lpstr>PowerPoint Presentation</vt:lpstr>
      <vt:lpstr>Sociology Of Denominationalism                      Social Sources;  H. Richard Niebuhr;  1929</vt:lpstr>
      <vt:lpstr>The Road To Restoration By Bill Humble Three Leaders On Record For The Union                       </vt:lpstr>
      <vt:lpstr>Redeeming America:  Road To War                      American Ways\Curtis D. Johnson\Pg. 147</vt:lpstr>
      <vt:lpstr>PowerPoint Presentation</vt:lpstr>
      <vt:lpstr>Roots:  Ethical Compromise &amp; Slowed Momentum   </vt:lpstr>
      <vt:lpstr>Fruit:  Ethical Compromise &amp; Slowed Momentum   </vt:lpstr>
      <vt:lpstr>Archibald McLean: “Campbell As A Preacher”</vt:lpstr>
      <vt:lpstr>Edward Hallett Carr On the Study of History How Vs. Why ~ Or ~ Function Versus Cause</vt:lpstr>
      <vt:lpstr>PowerPoint Presentation</vt:lpstr>
      <vt:lpstr>PowerPoint Presentation</vt:lpstr>
      <vt:lpstr>PowerPoint Presentation</vt:lpstr>
      <vt:lpstr>PowerPoint Presentation</vt:lpstr>
      <vt:lpstr>Redeeming America:  Road To War                      Curtis D. Johnson, 1993\Pages  164 &amp; 184</vt:lpstr>
      <vt:lpstr>PowerPoint Presentation</vt:lpstr>
      <vt:lpstr>PowerPoint Presentation</vt:lpstr>
      <vt:lpstr>PowerPoint Presentation</vt:lpstr>
      <vt:lpstr>PowerPoint Presentation</vt:lpstr>
      <vt:lpstr>PowerPoint Presentation</vt:lpstr>
      <vt:lpstr>“Whenever I hear anyone arguing for slavery I feel a strong impulse to see it tried on him personally!”   </vt:lpstr>
      <vt:lpstr>PowerPoint Presentation</vt:lpstr>
      <vt:lpstr>PowerPoint Presentation</vt:lpstr>
      <vt:lpstr>PowerPoint Presentation</vt:lpstr>
      <vt:lpstr>Beyond Annotations &amp; Anecdotal Story: Court Records &amp; Wartime Participation </vt:lpstr>
      <vt:lpstr>The Church During The Civil War</vt:lpstr>
      <vt:lpstr>The Church During The Civil War</vt:lpstr>
      <vt:lpstr>PowerPoint Presentation</vt:lpstr>
      <vt:lpstr>THE REBEL YELL</vt:lpstr>
      <vt:lpstr>Civil War: Brother Faces Brother  From Flaws &amp; Fissures To Faults</vt:lpstr>
      <vt:lpstr>PowerPoint Presentation</vt:lpstr>
      <vt:lpstr>PowerPoint Presentation</vt:lpstr>
      <vt:lpstr>PowerPoint Presentation</vt:lpstr>
      <vt:lpstr>LINCOLN’S DISCIPLE’S BAPTISM?  </vt:lpstr>
      <vt:lpstr>PowerPoint Presentation</vt:lpstr>
      <vt:lpstr>LINCOLN’S WAR THEODICY: YIELDED TO THE MYSTERY  </vt:lpstr>
      <vt:lpstr>Historic Formula Hinge Factor: The Theory That World History Shaped As Much By Chance &amp; Error As By Courage &amp; Heroism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CHURCH HISTORY AS FAMILY HISTORY</dc:title>
  <dc:creator>David Burris</dc:creator>
  <cp:lastModifiedBy>David Burris</cp:lastModifiedBy>
  <cp:revision>54</cp:revision>
  <dcterms:created xsi:type="dcterms:W3CDTF">2020-03-25T21:07:53Z</dcterms:created>
  <dcterms:modified xsi:type="dcterms:W3CDTF">2020-05-31T21:18:41Z</dcterms:modified>
</cp:coreProperties>
</file>