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74" r:id="rId3"/>
    <p:sldMasterId id="2147483834" r:id="rId4"/>
    <p:sldMasterId id="2147483846" r:id="rId5"/>
    <p:sldMasterId id="2147483870" r:id="rId6"/>
    <p:sldMasterId id="2147483894" r:id="rId7"/>
    <p:sldMasterId id="2147483918" r:id="rId8"/>
    <p:sldMasterId id="2147483930" r:id="rId9"/>
    <p:sldMasterId id="2147483942" r:id="rId10"/>
    <p:sldMasterId id="2147483954" r:id="rId11"/>
    <p:sldMasterId id="2147483978" r:id="rId12"/>
    <p:sldMasterId id="2147483990" r:id="rId13"/>
    <p:sldMasterId id="2147484026" r:id="rId14"/>
    <p:sldMasterId id="2147484062" r:id="rId15"/>
    <p:sldMasterId id="2147484089" r:id="rId16"/>
    <p:sldMasterId id="2147484137" r:id="rId17"/>
    <p:sldMasterId id="2147484149" r:id="rId18"/>
    <p:sldMasterId id="2147484238" r:id="rId19"/>
    <p:sldMasterId id="2147484263" r:id="rId20"/>
  </p:sldMasterIdLst>
  <p:notesMasterIdLst>
    <p:notesMasterId r:id="rId164"/>
  </p:notesMasterIdLst>
  <p:sldIdLst>
    <p:sldId id="2439" r:id="rId21"/>
    <p:sldId id="298" r:id="rId22"/>
    <p:sldId id="2602" r:id="rId23"/>
    <p:sldId id="299" r:id="rId24"/>
    <p:sldId id="2582" r:id="rId25"/>
    <p:sldId id="2584" r:id="rId26"/>
    <p:sldId id="2585" r:id="rId27"/>
    <p:sldId id="2586" r:id="rId28"/>
    <p:sldId id="2587" r:id="rId29"/>
    <p:sldId id="2605" r:id="rId30"/>
    <p:sldId id="2611" r:id="rId31"/>
    <p:sldId id="259" r:id="rId32"/>
    <p:sldId id="2588" r:id="rId33"/>
    <p:sldId id="2608" r:id="rId34"/>
    <p:sldId id="2583" r:id="rId35"/>
    <p:sldId id="2606" r:id="rId36"/>
    <p:sldId id="2610" r:id="rId37"/>
    <p:sldId id="441" r:id="rId38"/>
    <p:sldId id="2589" r:id="rId39"/>
    <p:sldId id="2434" r:id="rId40"/>
    <p:sldId id="2609" r:id="rId41"/>
    <p:sldId id="2613" r:id="rId42"/>
    <p:sldId id="2616" r:id="rId43"/>
    <p:sldId id="2615" r:id="rId44"/>
    <p:sldId id="2618" r:id="rId45"/>
    <p:sldId id="2617" r:id="rId46"/>
    <p:sldId id="2626" r:id="rId47"/>
    <p:sldId id="2623" r:id="rId48"/>
    <p:sldId id="2621" r:id="rId49"/>
    <p:sldId id="2629" r:id="rId50"/>
    <p:sldId id="2632" r:id="rId51"/>
    <p:sldId id="2633" r:id="rId52"/>
    <p:sldId id="2634" r:id="rId53"/>
    <p:sldId id="2624" r:id="rId54"/>
    <p:sldId id="2630" r:id="rId55"/>
    <p:sldId id="2625" r:id="rId56"/>
    <p:sldId id="2524" r:id="rId57"/>
    <p:sldId id="2612" r:id="rId58"/>
    <p:sldId id="2430" r:id="rId59"/>
    <p:sldId id="2425" r:id="rId60"/>
    <p:sldId id="2598" r:id="rId61"/>
    <p:sldId id="348" r:id="rId62"/>
    <p:sldId id="349" r:id="rId63"/>
    <p:sldId id="2481" r:id="rId64"/>
    <p:sldId id="345" r:id="rId65"/>
    <p:sldId id="352" r:id="rId66"/>
    <p:sldId id="2482" r:id="rId67"/>
    <p:sldId id="355" r:id="rId68"/>
    <p:sldId id="356" r:id="rId69"/>
    <p:sldId id="357" r:id="rId70"/>
    <p:sldId id="358" r:id="rId71"/>
    <p:sldId id="359" r:id="rId72"/>
    <p:sldId id="360" r:id="rId73"/>
    <p:sldId id="361" r:id="rId74"/>
    <p:sldId id="364" r:id="rId75"/>
    <p:sldId id="365" r:id="rId76"/>
    <p:sldId id="366" r:id="rId77"/>
    <p:sldId id="367" r:id="rId78"/>
    <p:sldId id="368" r:id="rId79"/>
    <p:sldId id="369" r:id="rId80"/>
    <p:sldId id="370" r:id="rId81"/>
    <p:sldId id="371" r:id="rId82"/>
    <p:sldId id="2607" r:id="rId83"/>
    <p:sldId id="372" r:id="rId84"/>
    <p:sldId id="373" r:id="rId85"/>
    <p:sldId id="362" r:id="rId86"/>
    <p:sldId id="342" r:id="rId87"/>
    <p:sldId id="346" r:id="rId88"/>
    <p:sldId id="374" r:id="rId89"/>
    <p:sldId id="375" r:id="rId90"/>
    <p:sldId id="376" r:id="rId91"/>
    <p:sldId id="377" r:id="rId92"/>
    <p:sldId id="378" r:id="rId93"/>
    <p:sldId id="379" r:id="rId94"/>
    <p:sldId id="380" r:id="rId95"/>
    <p:sldId id="2483" r:id="rId96"/>
    <p:sldId id="2614" r:id="rId97"/>
    <p:sldId id="2525" r:id="rId98"/>
    <p:sldId id="2526" r:id="rId99"/>
    <p:sldId id="2527" r:id="rId100"/>
    <p:sldId id="385" r:id="rId101"/>
    <p:sldId id="2528" r:id="rId102"/>
    <p:sldId id="262" r:id="rId103"/>
    <p:sldId id="2529" r:id="rId104"/>
    <p:sldId id="265" r:id="rId105"/>
    <p:sldId id="266" r:id="rId106"/>
    <p:sldId id="452" r:id="rId107"/>
    <p:sldId id="2530" r:id="rId108"/>
    <p:sldId id="2531" r:id="rId109"/>
    <p:sldId id="2532" r:id="rId110"/>
    <p:sldId id="2533" r:id="rId111"/>
    <p:sldId id="406" r:id="rId112"/>
    <p:sldId id="407" r:id="rId113"/>
    <p:sldId id="408" r:id="rId114"/>
    <p:sldId id="2534" r:id="rId115"/>
    <p:sldId id="2535" r:id="rId116"/>
    <p:sldId id="2536" r:id="rId117"/>
    <p:sldId id="2537" r:id="rId118"/>
    <p:sldId id="2538" r:id="rId119"/>
    <p:sldId id="2539" r:id="rId120"/>
    <p:sldId id="2540" r:id="rId121"/>
    <p:sldId id="414" r:id="rId122"/>
    <p:sldId id="2541" r:id="rId123"/>
    <p:sldId id="2542" r:id="rId124"/>
    <p:sldId id="2543" r:id="rId125"/>
    <p:sldId id="2544" r:id="rId126"/>
    <p:sldId id="281" r:id="rId127"/>
    <p:sldId id="444" r:id="rId128"/>
    <p:sldId id="2545" r:id="rId129"/>
    <p:sldId id="282" r:id="rId130"/>
    <p:sldId id="445" r:id="rId131"/>
    <p:sldId id="286" r:id="rId132"/>
    <p:sldId id="2546" r:id="rId133"/>
    <p:sldId id="2547" r:id="rId134"/>
    <p:sldId id="2548" r:id="rId135"/>
    <p:sldId id="2549" r:id="rId136"/>
    <p:sldId id="2550" r:id="rId137"/>
    <p:sldId id="2551" r:id="rId138"/>
    <p:sldId id="2552" r:id="rId139"/>
    <p:sldId id="304" r:id="rId140"/>
    <p:sldId id="2553" r:id="rId141"/>
    <p:sldId id="305" r:id="rId142"/>
    <p:sldId id="2554" r:id="rId143"/>
    <p:sldId id="306" r:id="rId144"/>
    <p:sldId id="307" r:id="rId145"/>
    <p:sldId id="2555" r:id="rId146"/>
    <p:sldId id="2556" r:id="rId147"/>
    <p:sldId id="309" r:id="rId148"/>
    <p:sldId id="2557" r:id="rId149"/>
    <p:sldId id="2558" r:id="rId150"/>
    <p:sldId id="2559" r:id="rId151"/>
    <p:sldId id="2560" r:id="rId152"/>
    <p:sldId id="2561" r:id="rId153"/>
    <p:sldId id="2562" r:id="rId154"/>
    <p:sldId id="2563" r:id="rId155"/>
    <p:sldId id="2564" r:id="rId156"/>
    <p:sldId id="2565" r:id="rId157"/>
    <p:sldId id="2566" r:id="rId158"/>
    <p:sldId id="2567" r:id="rId159"/>
    <p:sldId id="2568" r:id="rId160"/>
    <p:sldId id="2569" r:id="rId161"/>
    <p:sldId id="2570" r:id="rId162"/>
    <p:sldId id="2571" r:id="rId1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75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38" Type="http://schemas.openxmlformats.org/officeDocument/2006/relationships/slide" Target="slides/slide118.xml"/><Relationship Id="rId154" Type="http://schemas.openxmlformats.org/officeDocument/2006/relationships/slide" Target="slides/slide134.xml"/><Relationship Id="rId159" Type="http://schemas.openxmlformats.org/officeDocument/2006/relationships/slide" Target="slides/slide139.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144" Type="http://schemas.openxmlformats.org/officeDocument/2006/relationships/slide" Target="slides/slide124.xml"/><Relationship Id="rId149" Type="http://schemas.openxmlformats.org/officeDocument/2006/relationships/slide" Target="slides/slide129.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160" Type="http://schemas.openxmlformats.org/officeDocument/2006/relationships/slide" Target="slides/slide140.xml"/><Relationship Id="rId165" Type="http://schemas.openxmlformats.org/officeDocument/2006/relationships/commentAuthors" Target="commentAuthors.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50" Type="http://schemas.openxmlformats.org/officeDocument/2006/relationships/slide" Target="slides/slide130.xml"/><Relationship Id="rId155" Type="http://schemas.openxmlformats.org/officeDocument/2006/relationships/slide" Target="slides/slide13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61" Type="http://schemas.openxmlformats.org/officeDocument/2006/relationships/slide" Target="slides/slide141.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slide" Target="slides/slide94.xml"/><Relationship Id="rId119" Type="http://schemas.openxmlformats.org/officeDocument/2006/relationships/slide" Target="slides/slide99.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30" Type="http://schemas.openxmlformats.org/officeDocument/2006/relationships/slide" Target="slides/slide110.xml"/><Relationship Id="rId135" Type="http://schemas.openxmlformats.org/officeDocument/2006/relationships/slide" Target="slides/slide115.xml"/><Relationship Id="rId143" Type="http://schemas.openxmlformats.org/officeDocument/2006/relationships/slide" Target="slides/slide123.xml"/><Relationship Id="rId148" Type="http://schemas.openxmlformats.org/officeDocument/2006/relationships/slide" Target="slides/slide128.xml"/><Relationship Id="rId151" Type="http://schemas.openxmlformats.org/officeDocument/2006/relationships/slide" Target="slides/slide131.xml"/><Relationship Id="rId156" Type="http://schemas.openxmlformats.org/officeDocument/2006/relationships/slide" Target="slides/slide136.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slide" Target="slides/slide14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7F5C3-7605-451A-89AC-C20C9F5EF28C}" type="datetimeFigureOut">
              <a:rPr lang="en-US" smtClean="0"/>
              <a:t>8/6/2020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0F656-06FD-4295-BEAB-BADA289AE6AA}" type="slidenum">
              <a:rPr lang="en-US" smtClean="0"/>
              <a:t>‹#›</a:t>
            </a:fld>
            <a:endParaRPr lang="en-US"/>
          </a:p>
        </p:txBody>
      </p:sp>
    </p:spTree>
    <p:extLst>
      <p:ext uri="{BB962C8B-B14F-4D97-AF65-F5344CB8AC3E}">
        <p14:creationId xmlns:p14="http://schemas.microsoft.com/office/powerpoint/2010/main" val="123562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9286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49559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62565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71344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67885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78759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85104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22606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24453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37960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649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30744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63326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78882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75919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58899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70002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87639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56106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66780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5646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5D02E6-612C-4868-A6C8-CCFD621CF50E}"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endParaRPr lang="en-US" sz="1000" b="1" i="1"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91CE4F5A-BA4B-48BC-B0D6-80CA51FD3F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912A1FFA-A2DB-4982-B794-9D09C9DD39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7828" name="Slide Number Placeholder 3">
            <a:extLst>
              <a:ext uri="{FF2B5EF4-FFF2-40B4-BE49-F238E27FC236}">
                <a16:creationId xmlns:a16="http://schemas.microsoft.com/office/drawing/2014/main" id="{1153E190-4867-4E7E-A9DC-03E8B60574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E9DC6F-2DA4-4B91-BB4E-E062D702DCD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03CA356-869E-4306-84FE-1F590B578E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B5F29249-DDA6-4193-93D1-1F0520119D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8852" name="Slide Number Placeholder 3">
            <a:extLst>
              <a:ext uri="{FF2B5EF4-FFF2-40B4-BE49-F238E27FC236}">
                <a16:creationId xmlns:a16="http://schemas.microsoft.com/office/drawing/2014/main" id="{8B57F8A4-F377-4FCF-A9D8-26606AEE17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8054C-08C0-42F4-ADD1-551E9232CA5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B78BEF0A-E743-4CC5-B386-29B3929B1B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E141B5A1-5501-4845-9A99-4AE616F4D2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9876" name="Slide Number Placeholder 3">
            <a:extLst>
              <a:ext uri="{FF2B5EF4-FFF2-40B4-BE49-F238E27FC236}">
                <a16:creationId xmlns:a16="http://schemas.microsoft.com/office/drawing/2014/main" id="{9B6FD166-9413-4869-ACB7-950A3A475A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D59AA9-FA56-44D2-867C-2898DCBED86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395DA14A-7C6C-455C-A7F6-6E4BFE307A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3DF0C0A2-4C01-47C0-A42C-B8C024DBD9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24" name="Slide Number Placeholder 3">
            <a:extLst>
              <a:ext uri="{FF2B5EF4-FFF2-40B4-BE49-F238E27FC236}">
                <a16:creationId xmlns:a16="http://schemas.microsoft.com/office/drawing/2014/main" id="{6D1A312A-DBDB-4A72-85EC-2079D1427B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D6DB68-7D9F-41CD-BA10-92CACC554FE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824B04A4-0E66-4205-B3F2-267840E342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7FA35373-A0C0-474E-822E-76FD320A23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2948" name="Slide Number Placeholder 3">
            <a:extLst>
              <a:ext uri="{FF2B5EF4-FFF2-40B4-BE49-F238E27FC236}">
                <a16:creationId xmlns:a16="http://schemas.microsoft.com/office/drawing/2014/main" id="{55E3877B-7565-46C8-AB9E-3C050BB0C2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F7D96A-9A39-468E-9C1B-BB8072F173F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729B557A-5B21-4CB3-BF37-663137984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70C4290A-AC56-4114-9BF7-81C9880B86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3972" name="Slide Number Placeholder 3">
            <a:extLst>
              <a:ext uri="{FF2B5EF4-FFF2-40B4-BE49-F238E27FC236}">
                <a16:creationId xmlns:a16="http://schemas.microsoft.com/office/drawing/2014/main" id="{29EABC3A-7C62-47D0-854E-EA28FD221C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96A585-5390-4F9C-93C8-64F15E3EC32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D5C22B7B-77E7-421F-9BF9-02BA06AA29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F9D86EC7-7F14-4355-A545-2C5900F34E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4996" name="Slide Number Placeholder 3">
            <a:extLst>
              <a:ext uri="{FF2B5EF4-FFF2-40B4-BE49-F238E27FC236}">
                <a16:creationId xmlns:a16="http://schemas.microsoft.com/office/drawing/2014/main" id="{D0E217F0-D50A-4628-B5AF-83047C6F62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F1DC36-4683-42C0-A587-5649BAD53F3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53885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143674CB-47F2-44A0-88F5-3B86857FAC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2FF802B8-67EB-4252-B06B-16DAA19DA9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6020" name="Slide Number Placeholder 3">
            <a:extLst>
              <a:ext uri="{FF2B5EF4-FFF2-40B4-BE49-F238E27FC236}">
                <a16:creationId xmlns:a16="http://schemas.microsoft.com/office/drawing/2014/main" id="{90CD3BA0-0E6D-4F13-8E8C-5CBBC9AF25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F8EC50-9E9B-4F4A-8971-738C46DE705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63E27C7C-A0D0-44F0-869E-7E961D9251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337E4B77-6D20-4AFE-AE2A-E74B9AD182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7044" name="Slide Number Placeholder 3">
            <a:extLst>
              <a:ext uri="{FF2B5EF4-FFF2-40B4-BE49-F238E27FC236}">
                <a16:creationId xmlns:a16="http://schemas.microsoft.com/office/drawing/2014/main" id="{5929E7A0-81F8-468B-B89B-C963F31BC3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F860C9-CFA4-429F-99DF-EF17EDE9531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02774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87ACFC11-6AE7-4020-B30D-3ED3492D92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CA67BBAE-D14B-401F-BC8B-778EB7006B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Voice of West End, August 5, 1966, Vol. 7, No. 48</a:t>
            </a:r>
          </a:p>
        </p:txBody>
      </p:sp>
      <p:sp>
        <p:nvSpPr>
          <p:cNvPr id="88068" name="Slide Number Placeholder 3">
            <a:extLst>
              <a:ext uri="{FF2B5EF4-FFF2-40B4-BE49-F238E27FC236}">
                <a16:creationId xmlns:a16="http://schemas.microsoft.com/office/drawing/2014/main" id="{E66E52F2-E71C-4739-9800-81123B5070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E47BF5-A0B5-46F8-9460-EFC7A8CA465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5F7AF5A8-E26C-49BD-BD3F-CA10FDF535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C36A9F9B-1E82-48DF-B48E-B2EF89ED55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9092" name="Slide Number Placeholder 3">
            <a:extLst>
              <a:ext uri="{FF2B5EF4-FFF2-40B4-BE49-F238E27FC236}">
                <a16:creationId xmlns:a16="http://schemas.microsoft.com/office/drawing/2014/main" id="{1B8D14C2-016A-4492-836F-BD274649D0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DA361D-238B-45A8-A179-34DE3FF38D3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13BC2C0B-505C-49E1-B6AF-0B50A9AF8A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6D9C8EF6-119A-4FB0-9282-81E4EBC2A3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0116" name="Slide Number Placeholder 3">
            <a:extLst>
              <a:ext uri="{FF2B5EF4-FFF2-40B4-BE49-F238E27FC236}">
                <a16:creationId xmlns:a16="http://schemas.microsoft.com/office/drawing/2014/main" id="{09EE9E4B-8E1E-48B3-AE7A-5EE698D899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CD091-CBC4-45AC-BB20-FB63C0B9F85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F0DE734C-6B4D-473C-B729-85D5BD98E5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DB6E69ED-D142-4EE6-A673-5AA4A452B4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1140" name="Slide Number Placeholder 3">
            <a:extLst>
              <a:ext uri="{FF2B5EF4-FFF2-40B4-BE49-F238E27FC236}">
                <a16:creationId xmlns:a16="http://schemas.microsoft.com/office/drawing/2014/main" id="{80F555EF-76AB-40D4-953C-60B42E45D4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495253-BDEC-49CC-A21A-924030682FF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593A5693-8D1F-4B2C-BB83-0777F12EA8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F6C04710-06E9-4A9F-AEE2-CECC922FCF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2164" name="Slide Number Placeholder 3">
            <a:extLst>
              <a:ext uri="{FF2B5EF4-FFF2-40B4-BE49-F238E27FC236}">
                <a16:creationId xmlns:a16="http://schemas.microsoft.com/office/drawing/2014/main" id="{3002CEC2-EA27-4EB9-A3C7-CD0437F719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0C5C1E-0FD9-473F-8868-404F6BA397F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190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85369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18080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4869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43492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92374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8/6/2020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5759675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764111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903A1C7-689F-4A2D-B3B8-F7F3D23A5254}"/>
              </a:ext>
            </a:extLst>
          </p:cNvPr>
          <p:cNvSpPr>
            <a:spLocks noGrp="1" noChangeArrowheads="1"/>
          </p:cNvSpPr>
          <p:nvPr>
            <p:ph type="dt" sz="half" idx="10"/>
          </p:nvPr>
        </p:nvSpPr>
        <p:spPr>
          <a:ln/>
        </p:spPr>
        <p:txBody>
          <a:bodyPr/>
          <a:lstStyle>
            <a:lvl1pPr>
              <a:defRPr/>
            </a:lvl1pPr>
          </a:lstStyle>
          <a:p>
            <a:pPr>
              <a:defRPr/>
            </a:pPr>
            <a:fld id="{55F7AFB4-9007-487F-88DB-E172E11F6774}" type="datetimeFigureOut">
              <a:rPr lang="en-US"/>
              <a:pPr>
                <a:defRPr/>
              </a:pPr>
              <a:t>8/6/2020</a:t>
            </a:fld>
            <a:endParaRPr lang="en-US" dirty="0"/>
          </a:p>
        </p:txBody>
      </p:sp>
      <p:sp>
        <p:nvSpPr>
          <p:cNvPr id="5" name="Rectangle 5">
            <a:extLst>
              <a:ext uri="{FF2B5EF4-FFF2-40B4-BE49-F238E27FC236}">
                <a16:creationId xmlns:a16="http://schemas.microsoft.com/office/drawing/2014/main" id="{DA1C5139-0573-4779-9A6F-3E2A66635A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E6E5B3-1F14-4083-BC62-8B0ADE8495EB}"/>
              </a:ext>
            </a:extLst>
          </p:cNvPr>
          <p:cNvSpPr>
            <a:spLocks noGrp="1" noChangeArrowheads="1"/>
          </p:cNvSpPr>
          <p:nvPr>
            <p:ph type="sldNum" sz="quarter" idx="12"/>
          </p:nvPr>
        </p:nvSpPr>
        <p:spPr>
          <a:ln/>
        </p:spPr>
        <p:txBody>
          <a:bodyPr/>
          <a:lstStyle>
            <a:lvl1pPr>
              <a:defRPr/>
            </a:lvl1pPr>
          </a:lstStyle>
          <a:p>
            <a:fld id="{980A8D85-3B42-48C4-ACA3-557865860E7B}" type="slidenum">
              <a:rPr lang="en-US" altLang="en-US"/>
              <a:pPr/>
              <a:t>‹#›</a:t>
            </a:fld>
            <a:endParaRPr lang="en-US" altLang="en-US"/>
          </a:p>
        </p:txBody>
      </p:sp>
    </p:spTree>
    <p:extLst>
      <p:ext uri="{BB962C8B-B14F-4D97-AF65-F5344CB8AC3E}">
        <p14:creationId xmlns:p14="http://schemas.microsoft.com/office/powerpoint/2010/main" val="1706927555"/>
      </p:ext>
    </p:extLst>
  </p:cSld>
  <p:clrMapOvr>
    <a:masterClrMapping/>
  </p:clrMapOvr>
  <p:transition spd="slow">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1C58F6-FCDD-4F66-92D8-0CD176338098}"/>
              </a:ext>
            </a:extLst>
          </p:cNvPr>
          <p:cNvSpPr>
            <a:spLocks noGrp="1" noChangeArrowheads="1"/>
          </p:cNvSpPr>
          <p:nvPr>
            <p:ph type="dt" sz="half" idx="10"/>
          </p:nvPr>
        </p:nvSpPr>
        <p:spPr>
          <a:ln/>
        </p:spPr>
        <p:txBody>
          <a:bodyPr/>
          <a:lstStyle>
            <a:lvl1pPr>
              <a:defRPr/>
            </a:lvl1pPr>
          </a:lstStyle>
          <a:p>
            <a:pPr>
              <a:defRPr/>
            </a:pPr>
            <a:fld id="{AE5D8915-A5B5-4ABE-AE65-9960902843BC}" type="datetimeFigureOut">
              <a:rPr lang="en-US"/>
              <a:pPr>
                <a:defRPr/>
              </a:pPr>
              <a:t>8/6/2020</a:t>
            </a:fld>
            <a:endParaRPr lang="en-US" dirty="0"/>
          </a:p>
        </p:txBody>
      </p:sp>
      <p:sp>
        <p:nvSpPr>
          <p:cNvPr id="6" name="Rectangle 5">
            <a:extLst>
              <a:ext uri="{FF2B5EF4-FFF2-40B4-BE49-F238E27FC236}">
                <a16:creationId xmlns:a16="http://schemas.microsoft.com/office/drawing/2014/main" id="{EA5D34CE-4A0F-436A-9DFD-3021F83603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50F995-807B-4D7D-8DBA-0671F19354B2}"/>
              </a:ext>
            </a:extLst>
          </p:cNvPr>
          <p:cNvSpPr>
            <a:spLocks noGrp="1" noChangeArrowheads="1"/>
          </p:cNvSpPr>
          <p:nvPr>
            <p:ph type="sldNum" sz="quarter" idx="12"/>
          </p:nvPr>
        </p:nvSpPr>
        <p:spPr>
          <a:ln/>
        </p:spPr>
        <p:txBody>
          <a:bodyPr/>
          <a:lstStyle>
            <a:lvl1pPr>
              <a:defRPr/>
            </a:lvl1pPr>
          </a:lstStyle>
          <a:p>
            <a:fld id="{39542FC6-192C-4D28-B9BC-DBF339C91476}" type="slidenum">
              <a:rPr lang="en-US" altLang="en-US"/>
              <a:pPr/>
              <a:t>‹#›</a:t>
            </a:fld>
            <a:endParaRPr lang="en-US" altLang="en-US"/>
          </a:p>
        </p:txBody>
      </p:sp>
    </p:spTree>
    <p:extLst>
      <p:ext uri="{BB962C8B-B14F-4D97-AF65-F5344CB8AC3E}">
        <p14:creationId xmlns:p14="http://schemas.microsoft.com/office/powerpoint/2010/main" val="1037727249"/>
      </p:ext>
    </p:extLst>
  </p:cSld>
  <p:clrMapOvr>
    <a:masterClrMapping/>
  </p:clrMapOvr>
  <p:transition spd="slow">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D4DD0B-4810-4810-AE97-8823DDF50841}"/>
              </a:ext>
            </a:extLst>
          </p:cNvPr>
          <p:cNvSpPr>
            <a:spLocks noGrp="1" noChangeArrowheads="1"/>
          </p:cNvSpPr>
          <p:nvPr>
            <p:ph type="dt" sz="half" idx="10"/>
          </p:nvPr>
        </p:nvSpPr>
        <p:spPr>
          <a:ln/>
        </p:spPr>
        <p:txBody>
          <a:bodyPr/>
          <a:lstStyle>
            <a:lvl1pPr>
              <a:defRPr/>
            </a:lvl1pPr>
          </a:lstStyle>
          <a:p>
            <a:pPr>
              <a:defRPr/>
            </a:pPr>
            <a:fld id="{DD244E6A-839A-4398-8A34-920283B44B45}" type="datetimeFigureOut">
              <a:rPr lang="en-US"/>
              <a:pPr>
                <a:defRPr/>
              </a:pPr>
              <a:t>8/6/2020</a:t>
            </a:fld>
            <a:endParaRPr lang="en-US" dirty="0"/>
          </a:p>
        </p:txBody>
      </p:sp>
      <p:sp>
        <p:nvSpPr>
          <p:cNvPr id="8" name="Rectangle 5">
            <a:extLst>
              <a:ext uri="{FF2B5EF4-FFF2-40B4-BE49-F238E27FC236}">
                <a16:creationId xmlns:a16="http://schemas.microsoft.com/office/drawing/2014/main" id="{BA393B53-8977-4505-B1F2-BF9F51DCD0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418C2D-03D2-4028-9931-AC0320998CC5}"/>
              </a:ext>
            </a:extLst>
          </p:cNvPr>
          <p:cNvSpPr>
            <a:spLocks noGrp="1" noChangeArrowheads="1"/>
          </p:cNvSpPr>
          <p:nvPr>
            <p:ph type="sldNum" sz="quarter" idx="12"/>
          </p:nvPr>
        </p:nvSpPr>
        <p:spPr>
          <a:ln/>
        </p:spPr>
        <p:txBody>
          <a:bodyPr/>
          <a:lstStyle>
            <a:lvl1pPr>
              <a:defRPr/>
            </a:lvl1pPr>
          </a:lstStyle>
          <a:p>
            <a:fld id="{58669914-0B0D-4D61-8603-482E1C2218B6}" type="slidenum">
              <a:rPr lang="en-US" altLang="en-US"/>
              <a:pPr/>
              <a:t>‹#›</a:t>
            </a:fld>
            <a:endParaRPr lang="en-US" altLang="en-US"/>
          </a:p>
        </p:txBody>
      </p:sp>
    </p:spTree>
    <p:extLst>
      <p:ext uri="{BB962C8B-B14F-4D97-AF65-F5344CB8AC3E}">
        <p14:creationId xmlns:p14="http://schemas.microsoft.com/office/powerpoint/2010/main" val="1444839920"/>
      </p:ext>
    </p:extLst>
  </p:cSld>
  <p:clrMapOvr>
    <a:masterClrMapping/>
  </p:clrMapOvr>
  <p:transition spd="slow">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89F165B-1349-4E04-BF40-5E32A57C94BF}"/>
              </a:ext>
            </a:extLst>
          </p:cNvPr>
          <p:cNvSpPr>
            <a:spLocks noGrp="1" noChangeArrowheads="1"/>
          </p:cNvSpPr>
          <p:nvPr>
            <p:ph type="dt" sz="half" idx="10"/>
          </p:nvPr>
        </p:nvSpPr>
        <p:spPr>
          <a:ln/>
        </p:spPr>
        <p:txBody>
          <a:bodyPr/>
          <a:lstStyle>
            <a:lvl1pPr>
              <a:defRPr/>
            </a:lvl1pPr>
          </a:lstStyle>
          <a:p>
            <a:pPr>
              <a:defRPr/>
            </a:pPr>
            <a:fld id="{0C953EF2-2571-44D6-8BA5-FF1BA170D87A}" type="datetimeFigureOut">
              <a:rPr lang="en-US"/>
              <a:pPr>
                <a:defRPr/>
              </a:pPr>
              <a:t>8/6/2020</a:t>
            </a:fld>
            <a:endParaRPr lang="en-US" dirty="0"/>
          </a:p>
        </p:txBody>
      </p:sp>
      <p:sp>
        <p:nvSpPr>
          <p:cNvPr id="4" name="Rectangle 5">
            <a:extLst>
              <a:ext uri="{FF2B5EF4-FFF2-40B4-BE49-F238E27FC236}">
                <a16:creationId xmlns:a16="http://schemas.microsoft.com/office/drawing/2014/main" id="{A4F3E4FD-55D0-4C5F-8D88-D9D75B67F9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9524248-E367-4C8C-929D-4978D99F8F2B}"/>
              </a:ext>
            </a:extLst>
          </p:cNvPr>
          <p:cNvSpPr>
            <a:spLocks noGrp="1" noChangeArrowheads="1"/>
          </p:cNvSpPr>
          <p:nvPr>
            <p:ph type="sldNum" sz="quarter" idx="12"/>
          </p:nvPr>
        </p:nvSpPr>
        <p:spPr>
          <a:ln/>
        </p:spPr>
        <p:txBody>
          <a:bodyPr/>
          <a:lstStyle>
            <a:lvl1pPr>
              <a:defRPr/>
            </a:lvl1pPr>
          </a:lstStyle>
          <a:p>
            <a:fld id="{4C9EC9BD-32C7-4A54-9CCF-F4A6772BB0E8}" type="slidenum">
              <a:rPr lang="en-US" altLang="en-US"/>
              <a:pPr/>
              <a:t>‹#›</a:t>
            </a:fld>
            <a:endParaRPr lang="en-US" altLang="en-US"/>
          </a:p>
        </p:txBody>
      </p:sp>
    </p:spTree>
    <p:extLst>
      <p:ext uri="{BB962C8B-B14F-4D97-AF65-F5344CB8AC3E}">
        <p14:creationId xmlns:p14="http://schemas.microsoft.com/office/powerpoint/2010/main" val="3938075880"/>
      </p:ext>
    </p:extLst>
  </p:cSld>
  <p:clrMapOvr>
    <a:masterClrMapping/>
  </p:clrMapOvr>
  <p:transition spd="slow">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8198C0-929B-4717-B095-7F1951CFF398}"/>
              </a:ext>
            </a:extLst>
          </p:cNvPr>
          <p:cNvSpPr>
            <a:spLocks noGrp="1" noChangeArrowheads="1"/>
          </p:cNvSpPr>
          <p:nvPr>
            <p:ph type="dt" sz="half" idx="10"/>
          </p:nvPr>
        </p:nvSpPr>
        <p:spPr>
          <a:ln/>
        </p:spPr>
        <p:txBody>
          <a:bodyPr/>
          <a:lstStyle>
            <a:lvl1pPr>
              <a:defRPr/>
            </a:lvl1pPr>
          </a:lstStyle>
          <a:p>
            <a:pPr>
              <a:defRPr/>
            </a:pPr>
            <a:fld id="{0DBEA316-2F74-4C99-9DA4-B9D0B6FC5152}" type="datetimeFigureOut">
              <a:rPr lang="en-US"/>
              <a:pPr>
                <a:defRPr/>
              </a:pPr>
              <a:t>8/6/2020</a:t>
            </a:fld>
            <a:endParaRPr lang="en-US" dirty="0"/>
          </a:p>
        </p:txBody>
      </p:sp>
      <p:sp>
        <p:nvSpPr>
          <p:cNvPr id="3" name="Rectangle 5">
            <a:extLst>
              <a:ext uri="{FF2B5EF4-FFF2-40B4-BE49-F238E27FC236}">
                <a16:creationId xmlns:a16="http://schemas.microsoft.com/office/drawing/2014/main" id="{0F9193A1-DFA4-4E52-8E67-4EFCB06CF7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9329A8B-4B92-4749-975D-1A08E4C69D64}"/>
              </a:ext>
            </a:extLst>
          </p:cNvPr>
          <p:cNvSpPr>
            <a:spLocks noGrp="1" noChangeArrowheads="1"/>
          </p:cNvSpPr>
          <p:nvPr>
            <p:ph type="sldNum" sz="quarter" idx="12"/>
          </p:nvPr>
        </p:nvSpPr>
        <p:spPr>
          <a:ln/>
        </p:spPr>
        <p:txBody>
          <a:bodyPr/>
          <a:lstStyle>
            <a:lvl1pPr>
              <a:defRPr/>
            </a:lvl1pPr>
          </a:lstStyle>
          <a:p>
            <a:fld id="{C2AFBF42-2769-45C4-BA9E-7CDE6F3E5DDC}" type="slidenum">
              <a:rPr lang="en-US" altLang="en-US"/>
              <a:pPr/>
              <a:t>‹#›</a:t>
            </a:fld>
            <a:endParaRPr lang="en-US" altLang="en-US"/>
          </a:p>
        </p:txBody>
      </p:sp>
    </p:spTree>
    <p:extLst>
      <p:ext uri="{BB962C8B-B14F-4D97-AF65-F5344CB8AC3E}">
        <p14:creationId xmlns:p14="http://schemas.microsoft.com/office/powerpoint/2010/main" val="2012087537"/>
      </p:ext>
    </p:extLst>
  </p:cSld>
  <p:clrMapOvr>
    <a:masterClrMapping/>
  </p:clrMapOvr>
  <p:transition spd="slow">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D7E364D-E7CA-45A0-B92B-A624951A58B4}"/>
              </a:ext>
            </a:extLst>
          </p:cNvPr>
          <p:cNvSpPr>
            <a:spLocks noGrp="1" noChangeArrowheads="1"/>
          </p:cNvSpPr>
          <p:nvPr>
            <p:ph type="dt" sz="half" idx="10"/>
          </p:nvPr>
        </p:nvSpPr>
        <p:spPr>
          <a:ln/>
        </p:spPr>
        <p:txBody>
          <a:bodyPr/>
          <a:lstStyle>
            <a:lvl1pPr>
              <a:defRPr/>
            </a:lvl1pPr>
          </a:lstStyle>
          <a:p>
            <a:pPr>
              <a:defRPr/>
            </a:pPr>
            <a:fld id="{D64D5B5F-B8D5-4AC9-BDFC-5D0C062347D8}" type="datetimeFigureOut">
              <a:rPr lang="en-US"/>
              <a:pPr>
                <a:defRPr/>
              </a:pPr>
              <a:t>8/6/2020</a:t>
            </a:fld>
            <a:endParaRPr lang="en-US" dirty="0"/>
          </a:p>
        </p:txBody>
      </p:sp>
      <p:sp>
        <p:nvSpPr>
          <p:cNvPr id="6" name="Rectangle 5">
            <a:extLst>
              <a:ext uri="{FF2B5EF4-FFF2-40B4-BE49-F238E27FC236}">
                <a16:creationId xmlns:a16="http://schemas.microsoft.com/office/drawing/2014/main" id="{2E514069-CF79-4473-90D4-60A706A905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5C04E0-3D12-468F-B0E0-D3874342A43D}"/>
              </a:ext>
            </a:extLst>
          </p:cNvPr>
          <p:cNvSpPr>
            <a:spLocks noGrp="1" noChangeArrowheads="1"/>
          </p:cNvSpPr>
          <p:nvPr>
            <p:ph type="sldNum" sz="quarter" idx="12"/>
          </p:nvPr>
        </p:nvSpPr>
        <p:spPr>
          <a:ln/>
        </p:spPr>
        <p:txBody>
          <a:bodyPr/>
          <a:lstStyle>
            <a:lvl1pPr>
              <a:defRPr/>
            </a:lvl1pPr>
          </a:lstStyle>
          <a:p>
            <a:fld id="{E773C92D-B34F-4E0A-AC2C-A24524ACAA76}" type="slidenum">
              <a:rPr lang="en-US" altLang="en-US"/>
              <a:pPr/>
              <a:t>‹#›</a:t>
            </a:fld>
            <a:endParaRPr lang="en-US" altLang="en-US"/>
          </a:p>
        </p:txBody>
      </p:sp>
    </p:spTree>
    <p:extLst>
      <p:ext uri="{BB962C8B-B14F-4D97-AF65-F5344CB8AC3E}">
        <p14:creationId xmlns:p14="http://schemas.microsoft.com/office/powerpoint/2010/main" val="1571978684"/>
      </p:ext>
    </p:extLst>
  </p:cSld>
  <p:clrMapOvr>
    <a:masterClrMapping/>
  </p:clrMapOvr>
  <p:transition spd="slow">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E743DE-2F89-4AC1-9A6F-96C30FF33E2E}"/>
              </a:ext>
            </a:extLst>
          </p:cNvPr>
          <p:cNvSpPr>
            <a:spLocks noGrp="1" noChangeArrowheads="1"/>
          </p:cNvSpPr>
          <p:nvPr>
            <p:ph type="dt" sz="half" idx="10"/>
          </p:nvPr>
        </p:nvSpPr>
        <p:spPr>
          <a:ln/>
        </p:spPr>
        <p:txBody>
          <a:bodyPr/>
          <a:lstStyle>
            <a:lvl1pPr>
              <a:defRPr/>
            </a:lvl1pPr>
          </a:lstStyle>
          <a:p>
            <a:pPr>
              <a:defRPr/>
            </a:pPr>
            <a:fld id="{85547588-5294-4BB2-B132-962F51F33E75}" type="datetimeFigureOut">
              <a:rPr lang="en-US"/>
              <a:pPr>
                <a:defRPr/>
              </a:pPr>
              <a:t>8/6/2020</a:t>
            </a:fld>
            <a:endParaRPr lang="en-US" dirty="0"/>
          </a:p>
        </p:txBody>
      </p:sp>
      <p:sp>
        <p:nvSpPr>
          <p:cNvPr id="6" name="Rectangle 5">
            <a:extLst>
              <a:ext uri="{FF2B5EF4-FFF2-40B4-BE49-F238E27FC236}">
                <a16:creationId xmlns:a16="http://schemas.microsoft.com/office/drawing/2014/main" id="{87198C35-C7A9-4C54-97D9-08C45D91A0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F3FEB8-59D2-47BB-B8CC-BF8C836FD4C2}"/>
              </a:ext>
            </a:extLst>
          </p:cNvPr>
          <p:cNvSpPr>
            <a:spLocks noGrp="1" noChangeArrowheads="1"/>
          </p:cNvSpPr>
          <p:nvPr>
            <p:ph type="sldNum" sz="quarter" idx="12"/>
          </p:nvPr>
        </p:nvSpPr>
        <p:spPr>
          <a:ln/>
        </p:spPr>
        <p:txBody>
          <a:bodyPr/>
          <a:lstStyle>
            <a:lvl1pPr>
              <a:defRPr/>
            </a:lvl1pPr>
          </a:lstStyle>
          <a:p>
            <a:fld id="{33EEE02E-2F35-46B4-8CE0-346DBD347CF5}" type="slidenum">
              <a:rPr lang="en-US" altLang="en-US"/>
              <a:pPr/>
              <a:t>‹#›</a:t>
            </a:fld>
            <a:endParaRPr lang="en-US" altLang="en-US"/>
          </a:p>
        </p:txBody>
      </p:sp>
    </p:spTree>
    <p:extLst>
      <p:ext uri="{BB962C8B-B14F-4D97-AF65-F5344CB8AC3E}">
        <p14:creationId xmlns:p14="http://schemas.microsoft.com/office/powerpoint/2010/main" val="231533185"/>
      </p:ext>
    </p:extLst>
  </p:cSld>
  <p:clrMapOvr>
    <a:masterClrMapping/>
  </p:clrMapOvr>
  <p:transition spd="slow">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4F1F38-BFCE-4DD9-8A4D-C872BB449AF7}"/>
              </a:ext>
            </a:extLst>
          </p:cNvPr>
          <p:cNvSpPr>
            <a:spLocks noGrp="1" noChangeArrowheads="1"/>
          </p:cNvSpPr>
          <p:nvPr>
            <p:ph type="dt" sz="half" idx="10"/>
          </p:nvPr>
        </p:nvSpPr>
        <p:spPr>
          <a:ln/>
        </p:spPr>
        <p:txBody>
          <a:bodyPr/>
          <a:lstStyle>
            <a:lvl1pPr>
              <a:defRPr/>
            </a:lvl1pPr>
          </a:lstStyle>
          <a:p>
            <a:pPr>
              <a:defRPr/>
            </a:pPr>
            <a:fld id="{AB440139-D41B-47BA-9BF3-F11AC27B94D8}" type="datetimeFigureOut">
              <a:rPr lang="en-US"/>
              <a:pPr>
                <a:defRPr/>
              </a:pPr>
              <a:t>8/6/2020</a:t>
            </a:fld>
            <a:endParaRPr lang="en-US" dirty="0"/>
          </a:p>
        </p:txBody>
      </p:sp>
      <p:sp>
        <p:nvSpPr>
          <p:cNvPr id="5" name="Rectangle 5">
            <a:extLst>
              <a:ext uri="{FF2B5EF4-FFF2-40B4-BE49-F238E27FC236}">
                <a16:creationId xmlns:a16="http://schemas.microsoft.com/office/drawing/2014/main" id="{47297EF9-F40F-4039-BFFF-4E53E74D44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BB750E-D3F9-46B9-B96A-946EB99C6D0A}"/>
              </a:ext>
            </a:extLst>
          </p:cNvPr>
          <p:cNvSpPr>
            <a:spLocks noGrp="1" noChangeArrowheads="1"/>
          </p:cNvSpPr>
          <p:nvPr>
            <p:ph type="sldNum" sz="quarter" idx="12"/>
          </p:nvPr>
        </p:nvSpPr>
        <p:spPr>
          <a:ln/>
        </p:spPr>
        <p:txBody>
          <a:bodyPr/>
          <a:lstStyle>
            <a:lvl1pPr>
              <a:defRPr/>
            </a:lvl1pPr>
          </a:lstStyle>
          <a:p>
            <a:fld id="{A5C60ABE-0F5D-470C-B487-469828C6BDF5}" type="slidenum">
              <a:rPr lang="en-US" altLang="en-US"/>
              <a:pPr/>
              <a:t>‹#›</a:t>
            </a:fld>
            <a:endParaRPr lang="en-US" altLang="en-US"/>
          </a:p>
        </p:txBody>
      </p:sp>
    </p:spTree>
    <p:extLst>
      <p:ext uri="{BB962C8B-B14F-4D97-AF65-F5344CB8AC3E}">
        <p14:creationId xmlns:p14="http://schemas.microsoft.com/office/powerpoint/2010/main" val="2599557152"/>
      </p:ext>
    </p:extLst>
  </p:cSld>
  <p:clrMapOvr>
    <a:masterClrMapping/>
  </p:clrMapOvr>
  <p:transition spd="slow">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88227E-CFCA-4928-8C36-C0BE20F7FA74}"/>
              </a:ext>
            </a:extLst>
          </p:cNvPr>
          <p:cNvSpPr>
            <a:spLocks noGrp="1" noChangeArrowheads="1"/>
          </p:cNvSpPr>
          <p:nvPr>
            <p:ph type="dt" sz="half" idx="10"/>
          </p:nvPr>
        </p:nvSpPr>
        <p:spPr>
          <a:ln/>
        </p:spPr>
        <p:txBody>
          <a:bodyPr/>
          <a:lstStyle>
            <a:lvl1pPr>
              <a:defRPr/>
            </a:lvl1pPr>
          </a:lstStyle>
          <a:p>
            <a:pPr>
              <a:defRPr/>
            </a:pPr>
            <a:fld id="{CADC3D7A-2919-4058-AE0A-B18A22519B9C}" type="datetimeFigureOut">
              <a:rPr lang="en-US"/>
              <a:pPr>
                <a:defRPr/>
              </a:pPr>
              <a:t>8/6/2020</a:t>
            </a:fld>
            <a:endParaRPr lang="en-US" dirty="0"/>
          </a:p>
        </p:txBody>
      </p:sp>
      <p:sp>
        <p:nvSpPr>
          <p:cNvPr id="5" name="Rectangle 5">
            <a:extLst>
              <a:ext uri="{FF2B5EF4-FFF2-40B4-BE49-F238E27FC236}">
                <a16:creationId xmlns:a16="http://schemas.microsoft.com/office/drawing/2014/main" id="{481CC350-2BAF-44B5-9E55-DA01635B82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A9584B-7B48-46AD-947D-6502DB441D6D}"/>
              </a:ext>
            </a:extLst>
          </p:cNvPr>
          <p:cNvSpPr>
            <a:spLocks noGrp="1" noChangeArrowheads="1"/>
          </p:cNvSpPr>
          <p:nvPr>
            <p:ph type="sldNum" sz="quarter" idx="12"/>
          </p:nvPr>
        </p:nvSpPr>
        <p:spPr>
          <a:ln/>
        </p:spPr>
        <p:txBody>
          <a:bodyPr/>
          <a:lstStyle>
            <a:lvl1pPr>
              <a:defRPr/>
            </a:lvl1pPr>
          </a:lstStyle>
          <a:p>
            <a:fld id="{1663EF32-3727-476C-9F49-AE8D28715FB0}" type="slidenum">
              <a:rPr lang="en-US" altLang="en-US"/>
              <a:pPr/>
              <a:t>‹#›</a:t>
            </a:fld>
            <a:endParaRPr lang="en-US" altLang="en-US"/>
          </a:p>
        </p:txBody>
      </p:sp>
    </p:spTree>
    <p:extLst>
      <p:ext uri="{BB962C8B-B14F-4D97-AF65-F5344CB8AC3E}">
        <p14:creationId xmlns:p14="http://schemas.microsoft.com/office/powerpoint/2010/main" val="4003913864"/>
      </p:ext>
    </p:extLst>
  </p:cSld>
  <p:clrMapOvr>
    <a:masterClrMapping/>
  </p:clrMapOvr>
  <p:transition spd="slow">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7ADB3A09-8B33-40A9-921D-DACAB0A918FD}"/>
              </a:ext>
            </a:extLst>
          </p:cNvPr>
          <p:cNvSpPr>
            <a:spLocks noGrp="1" noChangeArrowheads="1"/>
          </p:cNvSpPr>
          <p:nvPr>
            <p:ph type="dt" sz="half" idx="10"/>
          </p:nvPr>
        </p:nvSpPr>
        <p:spPr>
          <a:xfrm>
            <a:off x="304800" y="6248400"/>
            <a:ext cx="2540000" cy="457200"/>
          </a:xfrm>
        </p:spPr>
        <p:txBody>
          <a:bodyPr/>
          <a:lstStyle>
            <a:lvl1pPr>
              <a:defRPr smtClean="0"/>
            </a:lvl1pPr>
          </a:lstStyle>
          <a:p>
            <a:pPr>
              <a:defRPr/>
            </a:pPr>
            <a:fld id="{32F0D2A1-3FA8-4B90-B5DC-3140453B0E85}" type="datetimeFigureOut">
              <a:rPr lang="en-US"/>
              <a:pPr>
                <a:defRPr/>
              </a:pPr>
              <a:t>8/6/2020</a:t>
            </a:fld>
            <a:endParaRPr lang="en-US" dirty="0"/>
          </a:p>
        </p:txBody>
      </p:sp>
      <p:sp>
        <p:nvSpPr>
          <p:cNvPr id="5" name="Rectangle 5">
            <a:extLst>
              <a:ext uri="{FF2B5EF4-FFF2-40B4-BE49-F238E27FC236}">
                <a16:creationId xmlns:a16="http://schemas.microsoft.com/office/drawing/2014/main" id="{3E0E5871-9906-4428-9FCF-0D41F645E06E}"/>
              </a:ext>
            </a:extLst>
          </p:cNvPr>
          <p:cNvSpPr>
            <a:spLocks noGrp="1" noChangeArrowheads="1"/>
          </p:cNvSpPr>
          <p:nvPr>
            <p:ph type="ftr" sz="quarter" idx="11"/>
          </p:nvPr>
        </p:nvSpPr>
        <p:spPr>
          <a:xfrm>
            <a:off x="3149600" y="6248400"/>
            <a:ext cx="5791200" cy="457200"/>
          </a:xfrm>
        </p:spPr>
        <p:txBody>
          <a:bodyPr/>
          <a:lstStyle>
            <a:lvl1pPr>
              <a:defRPr dirty="0"/>
            </a:lvl1pPr>
          </a:lstStyle>
          <a:p>
            <a:pPr>
              <a:defRPr/>
            </a:pPr>
            <a:endParaRPr lang="en-US"/>
          </a:p>
        </p:txBody>
      </p:sp>
      <p:sp>
        <p:nvSpPr>
          <p:cNvPr id="6" name="Rectangle 6">
            <a:extLst>
              <a:ext uri="{FF2B5EF4-FFF2-40B4-BE49-F238E27FC236}">
                <a16:creationId xmlns:a16="http://schemas.microsoft.com/office/drawing/2014/main" id="{9933DE25-7D07-438A-98D6-18603F8E661F}"/>
              </a:ext>
            </a:extLst>
          </p:cNvPr>
          <p:cNvSpPr>
            <a:spLocks noGrp="1" noChangeArrowheads="1"/>
          </p:cNvSpPr>
          <p:nvPr>
            <p:ph type="sldNum" sz="quarter" idx="12"/>
          </p:nvPr>
        </p:nvSpPr>
        <p:spPr>
          <a:xfrm>
            <a:off x="9347200" y="6248400"/>
            <a:ext cx="2540000" cy="457200"/>
          </a:xfrm>
        </p:spPr>
        <p:txBody>
          <a:bodyPr/>
          <a:lstStyle>
            <a:lvl1pPr>
              <a:defRPr/>
            </a:lvl1pPr>
          </a:lstStyle>
          <a:p>
            <a:fld id="{444DF278-D778-471E-B324-C5C999EC61DA}" type="slidenum">
              <a:rPr lang="en-US" altLang="en-US"/>
              <a:pPr/>
              <a:t>‹#›</a:t>
            </a:fld>
            <a:endParaRPr lang="en-US" altLang="en-US"/>
          </a:p>
        </p:txBody>
      </p:sp>
    </p:spTree>
    <p:extLst>
      <p:ext uri="{BB962C8B-B14F-4D97-AF65-F5344CB8AC3E}">
        <p14:creationId xmlns:p14="http://schemas.microsoft.com/office/powerpoint/2010/main" val="741636571"/>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741184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0CD1A2-BB80-42EB-B076-27FD90E11FA8}"/>
              </a:ext>
            </a:extLst>
          </p:cNvPr>
          <p:cNvSpPr>
            <a:spLocks noGrp="1" noChangeArrowheads="1"/>
          </p:cNvSpPr>
          <p:nvPr>
            <p:ph type="dt" sz="half" idx="10"/>
          </p:nvPr>
        </p:nvSpPr>
        <p:spPr>
          <a:ln/>
        </p:spPr>
        <p:txBody>
          <a:bodyPr/>
          <a:lstStyle>
            <a:lvl1pPr>
              <a:defRPr/>
            </a:lvl1pPr>
          </a:lstStyle>
          <a:p>
            <a:pPr>
              <a:defRPr/>
            </a:pPr>
            <a:fld id="{340B3A2C-1652-4E68-A392-214285BA523C}" type="datetimeFigureOut">
              <a:rPr lang="en-US"/>
              <a:pPr>
                <a:defRPr/>
              </a:pPr>
              <a:t>8/6/2020</a:t>
            </a:fld>
            <a:endParaRPr lang="en-US" dirty="0"/>
          </a:p>
        </p:txBody>
      </p:sp>
      <p:sp>
        <p:nvSpPr>
          <p:cNvPr id="5" name="Rectangle 5">
            <a:extLst>
              <a:ext uri="{FF2B5EF4-FFF2-40B4-BE49-F238E27FC236}">
                <a16:creationId xmlns:a16="http://schemas.microsoft.com/office/drawing/2014/main" id="{577C28FD-4A3C-455B-998D-3B38C855D0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66099E-529D-4972-8850-B024906C22BE}"/>
              </a:ext>
            </a:extLst>
          </p:cNvPr>
          <p:cNvSpPr>
            <a:spLocks noGrp="1" noChangeArrowheads="1"/>
          </p:cNvSpPr>
          <p:nvPr>
            <p:ph type="sldNum" sz="quarter" idx="12"/>
          </p:nvPr>
        </p:nvSpPr>
        <p:spPr>
          <a:ln/>
        </p:spPr>
        <p:txBody>
          <a:bodyPr/>
          <a:lstStyle>
            <a:lvl1pPr>
              <a:defRPr/>
            </a:lvl1pPr>
          </a:lstStyle>
          <a:p>
            <a:fld id="{1D2EFDE9-FCB0-470F-B39F-330EE2789FA1}" type="slidenum">
              <a:rPr lang="en-US" altLang="en-US"/>
              <a:pPr/>
              <a:t>‹#›</a:t>
            </a:fld>
            <a:endParaRPr lang="en-US" altLang="en-US"/>
          </a:p>
        </p:txBody>
      </p:sp>
    </p:spTree>
    <p:extLst>
      <p:ext uri="{BB962C8B-B14F-4D97-AF65-F5344CB8AC3E}">
        <p14:creationId xmlns:p14="http://schemas.microsoft.com/office/powerpoint/2010/main" val="1517832046"/>
      </p:ext>
    </p:extLst>
  </p:cSld>
  <p:clrMapOvr>
    <a:masterClrMapping/>
  </p:clrMapOvr>
  <p:transition spd="slow">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F748C09-B846-4216-8F5E-20FEE664D6C0}"/>
              </a:ext>
            </a:extLst>
          </p:cNvPr>
          <p:cNvSpPr>
            <a:spLocks noGrp="1" noChangeArrowheads="1"/>
          </p:cNvSpPr>
          <p:nvPr>
            <p:ph type="dt" sz="half" idx="10"/>
          </p:nvPr>
        </p:nvSpPr>
        <p:spPr>
          <a:ln/>
        </p:spPr>
        <p:txBody>
          <a:bodyPr/>
          <a:lstStyle>
            <a:lvl1pPr>
              <a:defRPr/>
            </a:lvl1pPr>
          </a:lstStyle>
          <a:p>
            <a:pPr>
              <a:defRPr/>
            </a:pPr>
            <a:fld id="{3A08CA40-0A29-4E7D-A8D4-291C5FC5EF97}" type="datetimeFigureOut">
              <a:rPr lang="en-US"/>
              <a:pPr>
                <a:defRPr/>
              </a:pPr>
              <a:t>8/6/2020</a:t>
            </a:fld>
            <a:endParaRPr lang="en-US" dirty="0"/>
          </a:p>
        </p:txBody>
      </p:sp>
      <p:sp>
        <p:nvSpPr>
          <p:cNvPr id="5" name="Rectangle 5">
            <a:extLst>
              <a:ext uri="{FF2B5EF4-FFF2-40B4-BE49-F238E27FC236}">
                <a16:creationId xmlns:a16="http://schemas.microsoft.com/office/drawing/2014/main" id="{34C824D7-7BC9-4B5D-9DD4-765A9B52A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18CED7-BBFE-487D-BAD5-6B94DF791A6E}"/>
              </a:ext>
            </a:extLst>
          </p:cNvPr>
          <p:cNvSpPr>
            <a:spLocks noGrp="1" noChangeArrowheads="1"/>
          </p:cNvSpPr>
          <p:nvPr>
            <p:ph type="sldNum" sz="quarter" idx="12"/>
          </p:nvPr>
        </p:nvSpPr>
        <p:spPr>
          <a:ln/>
        </p:spPr>
        <p:txBody>
          <a:bodyPr/>
          <a:lstStyle>
            <a:lvl1pPr>
              <a:defRPr/>
            </a:lvl1pPr>
          </a:lstStyle>
          <a:p>
            <a:fld id="{BE03C6A6-471C-4491-8B71-57AD4F775C2A}" type="slidenum">
              <a:rPr lang="en-US" altLang="en-US"/>
              <a:pPr/>
              <a:t>‹#›</a:t>
            </a:fld>
            <a:endParaRPr lang="en-US" altLang="en-US"/>
          </a:p>
        </p:txBody>
      </p:sp>
    </p:spTree>
    <p:extLst>
      <p:ext uri="{BB962C8B-B14F-4D97-AF65-F5344CB8AC3E}">
        <p14:creationId xmlns:p14="http://schemas.microsoft.com/office/powerpoint/2010/main" val="1893275373"/>
      </p:ext>
    </p:extLst>
  </p:cSld>
  <p:clrMapOvr>
    <a:masterClrMapping/>
  </p:clrMapOvr>
  <p:transition spd="slow">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1D33A5A-C373-47AA-B7AE-3F4530571062}"/>
              </a:ext>
            </a:extLst>
          </p:cNvPr>
          <p:cNvSpPr>
            <a:spLocks noGrp="1" noChangeArrowheads="1"/>
          </p:cNvSpPr>
          <p:nvPr>
            <p:ph type="dt" sz="half" idx="10"/>
          </p:nvPr>
        </p:nvSpPr>
        <p:spPr>
          <a:ln/>
        </p:spPr>
        <p:txBody>
          <a:bodyPr/>
          <a:lstStyle>
            <a:lvl1pPr>
              <a:defRPr/>
            </a:lvl1pPr>
          </a:lstStyle>
          <a:p>
            <a:pPr>
              <a:defRPr/>
            </a:pPr>
            <a:fld id="{09BDC1CA-B390-46BE-A4C3-D6865D0530FC}" type="datetimeFigureOut">
              <a:rPr lang="en-US"/>
              <a:pPr>
                <a:defRPr/>
              </a:pPr>
              <a:t>8/6/2020</a:t>
            </a:fld>
            <a:endParaRPr lang="en-US" dirty="0"/>
          </a:p>
        </p:txBody>
      </p:sp>
      <p:sp>
        <p:nvSpPr>
          <p:cNvPr id="6" name="Rectangle 5">
            <a:extLst>
              <a:ext uri="{FF2B5EF4-FFF2-40B4-BE49-F238E27FC236}">
                <a16:creationId xmlns:a16="http://schemas.microsoft.com/office/drawing/2014/main" id="{DCF10D2A-B6EE-4B96-B0B7-BCBD5ACD4D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F30AC1-D659-4E17-8604-1DC2DEAE6025}"/>
              </a:ext>
            </a:extLst>
          </p:cNvPr>
          <p:cNvSpPr>
            <a:spLocks noGrp="1" noChangeArrowheads="1"/>
          </p:cNvSpPr>
          <p:nvPr>
            <p:ph type="sldNum" sz="quarter" idx="12"/>
          </p:nvPr>
        </p:nvSpPr>
        <p:spPr>
          <a:ln/>
        </p:spPr>
        <p:txBody>
          <a:bodyPr/>
          <a:lstStyle>
            <a:lvl1pPr>
              <a:defRPr/>
            </a:lvl1pPr>
          </a:lstStyle>
          <a:p>
            <a:fld id="{DC96AEB5-09B3-4BFD-AA5D-CAD026560324}" type="slidenum">
              <a:rPr lang="en-US" altLang="en-US"/>
              <a:pPr/>
              <a:t>‹#›</a:t>
            </a:fld>
            <a:endParaRPr lang="en-US" altLang="en-US"/>
          </a:p>
        </p:txBody>
      </p:sp>
    </p:spTree>
    <p:extLst>
      <p:ext uri="{BB962C8B-B14F-4D97-AF65-F5344CB8AC3E}">
        <p14:creationId xmlns:p14="http://schemas.microsoft.com/office/powerpoint/2010/main" val="3313323187"/>
      </p:ext>
    </p:extLst>
  </p:cSld>
  <p:clrMapOvr>
    <a:masterClrMapping/>
  </p:clrMapOvr>
  <p:transition spd="slow">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05E4CC-6B84-424A-8739-89BDA72C49F2}"/>
              </a:ext>
            </a:extLst>
          </p:cNvPr>
          <p:cNvSpPr>
            <a:spLocks noGrp="1" noChangeArrowheads="1"/>
          </p:cNvSpPr>
          <p:nvPr>
            <p:ph type="dt" sz="half" idx="10"/>
          </p:nvPr>
        </p:nvSpPr>
        <p:spPr>
          <a:ln/>
        </p:spPr>
        <p:txBody>
          <a:bodyPr/>
          <a:lstStyle>
            <a:lvl1pPr>
              <a:defRPr/>
            </a:lvl1pPr>
          </a:lstStyle>
          <a:p>
            <a:pPr>
              <a:defRPr/>
            </a:pPr>
            <a:fld id="{952C01DF-DDFF-4B24-98FE-AB7CE01C8A07}" type="datetimeFigureOut">
              <a:rPr lang="en-US"/>
              <a:pPr>
                <a:defRPr/>
              </a:pPr>
              <a:t>8/6/2020</a:t>
            </a:fld>
            <a:endParaRPr lang="en-US" dirty="0"/>
          </a:p>
        </p:txBody>
      </p:sp>
      <p:sp>
        <p:nvSpPr>
          <p:cNvPr id="8" name="Rectangle 5">
            <a:extLst>
              <a:ext uri="{FF2B5EF4-FFF2-40B4-BE49-F238E27FC236}">
                <a16:creationId xmlns:a16="http://schemas.microsoft.com/office/drawing/2014/main" id="{0A46DFC5-19FD-488C-A102-C8D6A0B177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12CDD84-D0E9-4AC1-97B4-E3C343B286D2}"/>
              </a:ext>
            </a:extLst>
          </p:cNvPr>
          <p:cNvSpPr>
            <a:spLocks noGrp="1" noChangeArrowheads="1"/>
          </p:cNvSpPr>
          <p:nvPr>
            <p:ph type="sldNum" sz="quarter" idx="12"/>
          </p:nvPr>
        </p:nvSpPr>
        <p:spPr>
          <a:ln/>
        </p:spPr>
        <p:txBody>
          <a:bodyPr/>
          <a:lstStyle>
            <a:lvl1pPr>
              <a:defRPr/>
            </a:lvl1pPr>
          </a:lstStyle>
          <a:p>
            <a:fld id="{96574E6B-0712-4EC8-B931-516B7FF76792}" type="slidenum">
              <a:rPr lang="en-US" altLang="en-US"/>
              <a:pPr/>
              <a:t>‹#›</a:t>
            </a:fld>
            <a:endParaRPr lang="en-US" altLang="en-US"/>
          </a:p>
        </p:txBody>
      </p:sp>
    </p:spTree>
    <p:extLst>
      <p:ext uri="{BB962C8B-B14F-4D97-AF65-F5344CB8AC3E}">
        <p14:creationId xmlns:p14="http://schemas.microsoft.com/office/powerpoint/2010/main" val="27158158"/>
      </p:ext>
    </p:extLst>
  </p:cSld>
  <p:clrMapOvr>
    <a:masterClrMapping/>
  </p:clrMapOvr>
  <p:transition spd="slow">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BB36E9-95E5-4EBD-85CA-73090B41D56F}"/>
              </a:ext>
            </a:extLst>
          </p:cNvPr>
          <p:cNvSpPr>
            <a:spLocks noGrp="1" noChangeArrowheads="1"/>
          </p:cNvSpPr>
          <p:nvPr>
            <p:ph type="dt" sz="half" idx="10"/>
          </p:nvPr>
        </p:nvSpPr>
        <p:spPr>
          <a:ln/>
        </p:spPr>
        <p:txBody>
          <a:bodyPr/>
          <a:lstStyle>
            <a:lvl1pPr>
              <a:defRPr/>
            </a:lvl1pPr>
          </a:lstStyle>
          <a:p>
            <a:pPr>
              <a:defRPr/>
            </a:pPr>
            <a:fld id="{ECF9404A-2D55-42CF-A74E-B2DDDBEC419E}" type="datetimeFigureOut">
              <a:rPr lang="en-US"/>
              <a:pPr>
                <a:defRPr/>
              </a:pPr>
              <a:t>8/6/2020</a:t>
            </a:fld>
            <a:endParaRPr lang="en-US" dirty="0"/>
          </a:p>
        </p:txBody>
      </p:sp>
      <p:sp>
        <p:nvSpPr>
          <p:cNvPr id="4" name="Rectangle 5">
            <a:extLst>
              <a:ext uri="{FF2B5EF4-FFF2-40B4-BE49-F238E27FC236}">
                <a16:creationId xmlns:a16="http://schemas.microsoft.com/office/drawing/2014/main" id="{E5A7EAAA-5685-43B7-A69B-F186D26392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294D1E-5BE4-4464-A409-6818548046EE}"/>
              </a:ext>
            </a:extLst>
          </p:cNvPr>
          <p:cNvSpPr>
            <a:spLocks noGrp="1" noChangeArrowheads="1"/>
          </p:cNvSpPr>
          <p:nvPr>
            <p:ph type="sldNum" sz="quarter" idx="12"/>
          </p:nvPr>
        </p:nvSpPr>
        <p:spPr>
          <a:ln/>
        </p:spPr>
        <p:txBody>
          <a:bodyPr/>
          <a:lstStyle>
            <a:lvl1pPr>
              <a:defRPr/>
            </a:lvl1pPr>
          </a:lstStyle>
          <a:p>
            <a:fld id="{6CCCDAE4-C660-4AC8-A30D-4A7C7AF48999}" type="slidenum">
              <a:rPr lang="en-US" altLang="en-US"/>
              <a:pPr/>
              <a:t>‹#›</a:t>
            </a:fld>
            <a:endParaRPr lang="en-US" altLang="en-US"/>
          </a:p>
        </p:txBody>
      </p:sp>
    </p:spTree>
    <p:extLst>
      <p:ext uri="{BB962C8B-B14F-4D97-AF65-F5344CB8AC3E}">
        <p14:creationId xmlns:p14="http://schemas.microsoft.com/office/powerpoint/2010/main" val="3879199510"/>
      </p:ext>
    </p:extLst>
  </p:cSld>
  <p:clrMapOvr>
    <a:masterClrMapping/>
  </p:clrMapOvr>
  <p:transition spd="slow">
    <p:wipe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03EC59-5E67-47A5-842B-444B8B68B02D}"/>
              </a:ext>
            </a:extLst>
          </p:cNvPr>
          <p:cNvSpPr>
            <a:spLocks noGrp="1" noChangeArrowheads="1"/>
          </p:cNvSpPr>
          <p:nvPr>
            <p:ph type="dt" sz="half" idx="10"/>
          </p:nvPr>
        </p:nvSpPr>
        <p:spPr>
          <a:ln/>
        </p:spPr>
        <p:txBody>
          <a:bodyPr/>
          <a:lstStyle>
            <a:lvl1pPr>
              <a:defRPr/>
            </a:lvl1pPr>
          </a:lstStyle>
          <a:p>
            <a:pPr>
              <a:defRPr/>
            </a:pPr>
            <a:fld id="{2D9E3FCF-4CD1-4D61-9611-D28E279C8311}" type="datetimeFigureOut">
              <a:rPr lang="en-US"/>
              <a:pPr>
                <a:defRPr/>
              </a:pPr>
              <a:t>8/6/2020</a:t>
            </a:fld>
            <a:endParaRPr lang="en-US" dirty="0"/>
          </a:p>
        </p:txBody>
      </p:sp>
      <p:sp>
        <p:nvSpPr>
          <p:cNvPr id="3" name="Rectangle 5">
            <a:extLst>
              <a:ext uri="{FF2B5EF4-FFF2-40B4-BE49-F238E27FC236}">
                <a16:creationId xmlns:a16="http://schemas.microsoft.com/office/drawing/2014/main" id="{947216F8-0818-40D3-B3F2-C7F8CB7C86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5BF6886-3AC1-4244-842F-209CA6F1C0A7}"/>
              </a:ext>
            </a:extLst>
          </p:cNvPr>
          <p:cNvSpPr>
            <a:spLocks noGrp="1" noChangeArrowheads="1"/>
          </p:cNvSpPr>
          <p:nvPr>
            <p:ph type="sldNum" sz="quarter" idx="12"/>
          </p:nvPr>
        </p:nvSpPr>
        <p:spPr>
          <a:ln/>
        </p:spPr>
        <p:txBody>
          <a:bodyPr/>
          <a:lstStyle>
            <a:lvl1pPr>
              <a:defRPr/>
            </a:lvl1pPr>
          </a:lstStyle>
          <a:p>
            <a:fld id="{13ECFF64-B234-4114-9533-D8EA61509896}" type="slidenum">
              <a:rPr lang="en-US" altLang="en-US"/>
              <a:pPr/>
              <a:t>‹#›</a:t>
            </a:fld>
            <a:endParaRPr lang="en-US" altLang="en-US"/>
          </a:p>
        </p:txBody>
      </p:sp>
    </p:spTree>
    <p:extLst>
      <p:ext uri="{BB962C8B-B14F-4D97-AF65-F5344CB8AC3E}">
        <p14:creationId xmlns:p14="http://schemas.microsoft.com/office/powerpoint/2010/main" val="3488752566"/>
      </p:ext>
    </p:extLst>
  </p:cSld>
  <p:clrMapOvr>
    <a:masterClrMapping/>
  </p:clrMapOvr>
  <p:transition spd="slow">
    <p:wipe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9BFA96-68DE-4DFF-9853-FA89A67920A9}"/>
              </a:ext>
            </a:extLst>
          </p:cNvPr>
          <p:cNvSpPr>
            <a:spLocks noGrp="1" noChangeArrowheads="1"/>
          </p:cNvSpPr>
          <p:nvPr>
            <p:ph type="dt" sz="half" idx="10"/>
          </p:nvPr>
        </p:nvSpPr>
        <p:spPr>
          <a:ln/>
        </p:spPr>
        <p:txBody>
          <a:bodyPr/>
          <a:lstStyle>
            <a:lvl1pPr>
              <a:defRPr/>
            </a:lvl1pPr>
          </a:lstStyle>
          <a:p>
            <a:pPr>
              <a:defRPr/>
            </a:pPr>
            <a:fld id="{1A43A254-C958-4590-B639-9FC42F0D321E}" type="datetimeFigureOut">
              <a:rPr lang="en-US"/>
              <a:pPr>
                <a:defRPr/>
              </a:pPr>
              <a:t>8/6/2020</a:t>
            </a:fld>
            <a:endParaRPr lang="en-US" dirty="0"/>
          </a:p>
        </p:txBody>
      </p:sp>
      <p:sp>
        <p:nvSpPr>
          <p:cNvPr id="6" name="Rectangle 5">
            <a:extLst>
              <a:ext uri="{FF2B5EF4-FFF2-40B4-BE49-F238E27FC236}">
                <a16:creationId xmlns:a16="http://schemas.microsoft.com/office/drawing/2014/main" id="{CDBB1AFF-5A19-48E1-81A7-A661EAE383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A7C17D-3741-4FF3-8D5F-392B749A5A6A}"/>
              </a:ext>
            </a:extLst>
          </p:cNvPr>
          <p:cNvSpPr>
            <a:spLocks noGrp="1" noChangeArrowheads="1"/>
          </p:cNvSpPr>
          <p:nvPr>
            <p:ph type="sldNum" sz="quarter" idx="12"/>
          </p:nvPr>
        </p:nvSpPr>
        <p:spPr>
          <a:ln/>
        </p:spPr>
        <p:txBody>
          <a:bodyPr/>
          <a:lstStyle>
            <a:lvl1pPr>
              <a:defRPr/>
            </a:lvl1pPr>
          </a:lstStyle>
          <a:p>
            <a:fld id="{A698EEF0-2B91-4FD2-A2F2-EFD12133292D}" type="slidenum">
              <a:rPr lang="en-US" altLang="en-US"/>
              <a:pPr/>
              <a:t>‹#›</a:t>
            </a:fld>
            <a:endParaRPr lang="en-US" altLang="en-US"/>
          </a:p>
        </p:txBody>
      </p:sp>
    </p:spTree>
    <p:extLst>
      <p:ext uri="{BB962C8B-B14F-4D97-AF65-F5344CB8AC3E}">
        <p14:creationId xmlns:p14="http://schemas.microsoft.com/office/powerpoint/2010/main" val="1377450756"/>
      </p:ext>
    </p:extLst>
  </p:cSld>
  <p:clrMapOvr>
    <a:masterClrMapping/>
  </p:clrMapOvr>
  <p:transition spd="slow">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89EBBFA-C96D-451A-9569-8FCE213597B6}"/>
              </a:ext>
            </a:extLst>
          </p:cNvPr>
          <p:cNvSpPr>
            <a:spLocks noGrp="1" noChangeArrowheads="1"/>
          </p:cNvSpPr>
          <p:nvPr>
            <p:ph type="dt" sz="half" idx="10"/>
          </p:nvPr>
        </p:nvSpPr>
        <p:spPr>
          <a:ln/>
        </p:spPr>
        <p:txBody>
          <a:bodyPr/>
          <a:lstStyle>
            <a:lvl1pPr>
              <a:defRPr/>
            </a:lvl1pPr>
          </a:lstStyle>
          <a:p>
            <a:pPr>
              <a:defRPr/>
            </a:pPr>
            <a:fld id="{B3B14738-80CE-4BD6-A13C-B2B943632FBC}" type="datetimeFigureOut">
              <a:rPr lang="en-US"/>
              <a:pPr>
                <a:defRPr/>
              </a:pPr>
              <a:t>8/6/2020</a:t>
            </a:fld>
            <a:endParaRPr lang="en-US" dirty="0"/>
          </a:p>
        </p:txBody>
      </p:sp>
      <p:sp>
        <p:nvSpPr>
          <p:cNvPr id="6" name="Rectangle 5">
            <a:extLst>
              <a:ext uri="{FF2B5EF4-FFF2-40B4-BE49-F238E27FC236}">
                <a16:creationId xmlns:a16="http://schemas.microsoft.com/office/drawing/2014/main" id="{AD10E229-5C2B-4EBA-B289-1E6C59FE95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2D740A-48DA-486C-AF11-D0BCB29950D3}"/>
              </a:ext>
            </a:extLst>
          </p:cNvPr>
          <p:cNvSpPr>
            <a:spLocks noGrp="1" noChangeArrowheads="1"/>
          </p:cNvSpPr>
          <p:nvPr>
            <p:ph type="sldNum" sz="quarter" idx="12"/>
          </p:nvPr>
        </p:nvSpPr>
        <p:spPr>
          <a:ln/>
        </p:spPr>
        <p:txBody>
          <a:bodyPr/>
          <a:lstStyle>
            <a:lvl1pPr>
              <a:defRPr/>
            </a:lvl1pPr>
          </a:lstStyle>
          <a:p>
            <a:fld id="{0487A995-809F-487E-BC43-CB86927CD76A}" type="slidenum">
              <a:rPr lang="en-US" altLang="en-US"/>
              <a:pPr/>
              <a:t>‹#›</a:t>
            </a:fld>
            <a:endParaRPr lang="en-US" altLang="en-US"/>
          </a:p>
        </p:txBody>
      </p:sp>
    </p:spTree>
    <p:extLst>
      <p:ext uri="{BB962C8B-B14F-4D97-AF65-F5344CB8AC3E}">
        <p14:creationId xmlns:p14="http://schemas.microsoft.com/office/powerpoint/2010/main" val="2188909514"/>
      </p:ext>
    </p:extLst>
  </p:cSld>
  <p:clrMapOvr>
    <a:masterClrMapping/>
  </p:clrMapOvr>
  <p:transition spd="slow">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157134-D986-489E-81FB-C1A0A4372F1B}"/>
              </a:ext>
            </a:extLst>
          </p:cNvPr>
          <p:cNvSpPr>
            <a:spLocks noGrp="1" noChangeArrowheads="1"/>
          </p:cNvSpPr>
          <p:nvPr>
            <p:ph type="dt" sz="half" idx="10"/>
          </p:nvPr>
        </p:nvSpPr>
        <p:spPr>
          <a:ln/>
        </p:spPr>
        <p:txBody>
          <a:bodyPr/>
          <a:lstStyle>
            <a:lvl1pPr>
              <a:defRPr/>
            </a:lvl1pPr>
          </a:lstStyle>
          <a:p>
            <a:pPr>
              <a:defRPr/>
            </a:pPr>
            <a:fld id="{E2B55F98-1B8D-43A2-A6E9-86F0C13C9930}" type="datetimeFigureOut">
              <a:rPr lang="en-US"/>
              <a:pPr>
                <a:defRPr/>
              </a:pPr>
              <a:t>8/6/2020</a:t>
            </a:fld>
            <a:endParaRPr lang="en-US" dirty="0"/>
          </a:p>
        </p:txBody>
      </p:sp>
      <p:sp>
        <p:nvSpPr>
          <p:cNvPr id="5" name="Rectangle 5">
            <a:extLst>
              <a:ext uri="{FF2B5EF4-FFF2-40B4-BE49-F238E27FC236}">
                <a16:creationId xmlns:a16="http://schemas.microsoft.com/office/drawing/2014/main" id="{4BDFD998-BB36-4911-9472-DB3AA83ED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B50288-AC8F-4DCA-8C71-1BF9A02E046A}"/>
              </a:ext>
            </a:extLst>
          </p:cNvPr>
          <p:cNvSpPr>
            <a:spLocks noGrp="1" noChangeArrowheads="1"/>
          </p:cNvSpPr>
          <p:nvPr>
            <p:ph type="sldNum" sz="quarter" idx="12"/>
          </p:nvPr>
        </p:nvSpPr>
        <p:spPr>
          <a:ln/>
        </p:spPr>
        <p:txBody>
          <a:bodyPr/>
          <a:lstStyle>
            <a:lvl1pPr>
              <a:defRPr/>
            </a:lvl1pPr>
          </a:lstStyle>
          <a:p>
            <a:fld id="{81B7B30E-8ABC-442A-8D19-14CA0F1EDF1A}" type="slidenum">
              <a:rPr lang="en-US" altLang="en-US"/>
              <a:pPr/>
              <a:t>‹#›</a:t>
            </a:fld>
            <a:endParaRPr lang="en-US" altLang="en-US"/>
          </a:p>
        </p:txBody>
      </p:sp>
    </p:spTree>
    <p:extLst>
      <p:ext uri="{BB962C8B-B14F-4D97-AF65-F5344CB8AC3E}">
        <p14:creationId xmlns:p14="http://schemas.microsoft.com/office/powerpoint/2010/main" val="1564915359"/>
      </p:ext>
    </p:extLst>
  </p:cSld>
  <p:clrMapOvr>
    <a:masterClrMapping/>
  </p:clrMapOvr>
  <p:transition spd="slow">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148E92-62AA-4F58-93FC-552987EC6CE9}"/>
              </a:ext>
            </a:extLst>
          </p:cNvPr>
          <p:cNvSpPr>
            <a:spLocks noGrp="1" noChangeArrowheads="1"/>
          </p:cNvSpPr>
          <p:nvPr>
            <p:ph type="dt" sz="half" idx="10"/>
          </p:nvPr>
        </p:nvSpPr>
        <p:spPr>
          <a:ln/>
        </p:spPr>
        <p:txBody>
          <a:bodyPr/>
          <a:lstStyle>
            <a:lvl1pPr>
              <a:defRPr/>
            </a:lvl1pPr>
          </a:lstStyle>
          <a:p>
            <a:pPr>
              <a:defRPr/>
            </a:pPr>
            <a:fld id="{0442EDC2-34DE-429B-8157-30147C75225E}" type="datetimeFigureOut">
              <a:rPr lang="en-US"/>
              <a:pPr>
                <a:defRPr/>
              </a:pPr>
              <a:t>8/6/2020</a:t>
            </a:fld>
            <a:endParaRPr lang="en-US" dirty="0"/>
          </a:p>
        </p:txBody>
      </p:sp>
      <p:sp>
        <p:nvSpPr>
          <p:cNvPr id="5" name="Rectangle 5">
            <a:extLst>
              <a:ext uri="{FF2B5EF4-FFF2-40B4-BE49-F238E27FC236}">
                <a16:creationId xmlns:a16="http://schemas.microsoft.com/office/drawing/2014/main" id="{2BBD6814-019B-4F64-933D-323146DC9B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DE933F-9113-4C59-839E-7E9BC9C9BE67}"/>
              </a:ext>
            </a:extLst>
          </p:cNvPr>
          <p:cNvSpPr>
            <a:spLocks noGrp="1" noChangeArrowheads="1"/>
          </p:cNvSpPr>
          <p:nvPr>
            <p:ph type="sldNum" sz="quarter" idx="12"/>
          </p:nvPr>
        </p:nvSpPr>
        <p:spPr>
          <a:ln/>
        </p:spPr>
        <p:txBody>
          <a:bodyPr/>
          <a:lstStyle>
            <a:lvl1pPr>
              <a:defRPr/>
            </a:lvl1pPr>
          </a:lstStyle>
          <a:p>
            <a:fld id="{DEF372EF-7DD3-4FDA-ADA0-C6B657A87497}" type="slidenum">
              <a:rPr lang="en-US" altLang="en-US"/>
              <a:pPr/>
              <a:t>‹#›</a:t>
            </a:fld>
            <a:endParaRPr lang="en-US" altLang="en-US"/>
          </a:p>
        </p:txBody>
      </p:sp>
    </p:spTree>
    <p:extLst>
      <p:ext uri="{BB962C8B-B14F-4D97-AF65-F5344CB8AC3E}">
        <p14:creationId xmlns:p14="http://schemas.microsoft.com/office/powerpoint/2010/main" val="2978279667"/>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8/6/2020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43004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4374FD54-DBB2-4E8F-A902-F82369990A2A}"/>
              </a:ext>
            </a:extLst>
          </p:cNvPr>
          <p:cNvSpPr>
            <a:spLocks noGrp="1" noChangeArrowheads="1"/>
          </p:cNvSpPr>
          <p:nvPr>
            <p:ph type="dt" sz="half" idx="10"/>
          </p:nvPr>
        </p:nvSpPr>
        <p:spPr>
          <a:xfrm>
            <a:off x="304800" y="6248400"/>
            <a:ext cx="2540000" cy="457200"/>
          </a:xfrm>
        </p:spPr>
        <p:txBody>
          <a:bodyPr/>
          <a:lstStyle>
            <a:lvl1pPr>
              <a:defRPr smtClean="0"/>
            </a:lvl1pPr>
          </a:lstStyle>
          <a:p>
            <a:pPr>
              <a:defRPr/>
            </a:pPr>
            <a:fld id="{6F5B9E58-38D8-4AC9-99AA-75D40B6E6EE4}" type="datetimeFigureOut">
              <a:rPr lang="en-US"/>
              <a:pPr>
                <a:defRPr/>
              </a:pPr>
              <a:t>8/6/2020</a:t>
            </a:fld>
            <a:endParaRPr lang="en-US" dirty="0"/>
          </a:p>
        </p:txBody>
      </p:sp>
      <p:sp>
        <p:nvSpPr>
          <p:cNvPr id="5" name="Rectangle 5">
            <a:extLst>
              <a:ext uri="{FF2B5EF4-FFF2-40B4-BE49-F238E27FC236}">
                <a16:creationId xmlns:a16="http://schemas.microsoft.com/office/drawing/2014/main" id="{8059BC93-103D-49A6-9114-A73B98FDC627}"/>
              </a:ext>
            </a:extLst>
          </p:cNvPr>
          <p:cNvSpPr>
            <a:spLocks noGrp="1" noChangeArrowheads="1"/>
          </p:cNvSpPr>
          <p:nvPr>
            <p:ph type="ftr" sz="quarter" idx="11"/>
          </p:nvPr>
        </p:nvSpPr>
        <p:spPr>
          <a:xfrm>
            <a:off x="3149600" y="6248400"/>
            <a:ext cx="5791200" cy="457200"/>
          </a:xfrm>
        </p:spPr>
        <p:txBody>
          <a:bodyPr/>
          <a:lstStyle>
            <a:lvl1pPr>
              <a:defRPr dirty="0"/>
            </a:lvl1pPr>
          </a:lstStyle>
          <a:p>
            <a:pPr>
              <a:defRPr/>
            </a:pPr>
            <a:endParaRPr lang="en-US"/>
          </a:p>
        </p:txBody>
      </p:sp>
      <p:sp>
        <p:nvSpPr>
          <p:cNvPr id="6" name="Rectangle 6">
            <a:extLst>
              <a:ext uri="{FF2B5EF4-FFF2-40B4-BE49-F238E27FC236}">
                <a16:creationId xmlns:a16="http://schemas.microsoft.com/office/drawing/2014/main" id="{F7F33163-C240-4E1B-8058-AD06A4B2845A}"/>
              </a:ext>
            </a:extLst>
          </p:cNvPr>
          <p:cNvSpPr>
            <a:spLocks noGrp="1" noChangeArrowheads="1"/>
          </p:cNvSpPr>
          <p:nvPr>
            <p:ph type="sldNum" sz="quarter" idx="12"/>
          </p:nvPr>
        </p:nvSpPr>
        <p:spPr>
          <a:xfrm>
            <a:off x="9347200" y="6248400"/>
            <a:ext cx="2540000" cy="457200"/>
          </a:xfrm>
        </p:spPr>
        <p:txBody>
          <a:bodyPr/>
          <a:lstStyle>
            <a:lvl1pPr>
              <a:defRPr/>
            </a:lvl1pPr>
          </a:lstStyle>
          <a:p>
            <a:fld id="{383A46F7-27B7-438D-AF24-23F1DA65B17D}" type="slidenum">
              <a:rPr lang="en-US" altLang="en-US"/>
              <a:pPr/>
              <a:t>‹#›</a:t>
            </a:fld>
            <a:endParaRPr lang="en-US" altLang="en-US"/>
          </a:p>
        </p:txBody>
      </p:sp>
    </p:spTree>
    <p:extLst>
      <p:ext uri="{BB962C8B-B14F-4D97-AF65-F5344CB8AC3E}">
        <p14:creationId xmlns:p14="http://schemas.microsoft.com/office/powerpoint/2010/main" val="2563765800"/>
      </p:ext>
    </p:extLst>
  </p:cSld>
  <p:clrMapOvr>
    <a:masterClrMapping/>
  </p:clrMapOvr>
  <p:transition spd="slow">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B8F150-D0AE-47F5-A7C6-150A69901262}"/>
              </a:ext>
            </a:extLst>
          </p:cNvPr>
          <p:cNvSpPr>
            <a:spLocks noGrp="1" noChangeArrowheads="1"/>
          </p:cNvSpPr>
          <p:nvPr>
            <p:ph type="dt" sz="half" idx="10"/>
          </p:nvPr>
        </p:nvSpPr>
        <p:spPr>
          <a:ln/>
        </p:spPr>
        <p:txBody>
          <a:bodyPr/>
          <a:lstStyle>
            <a:lvl1pPr>
              <a:defRPr/>
            </a:lvl1pPr>
          </a:lstStyle>
          <a:p>
            <a:pPr>
              <a:defRPr/>
            </a:pPr>
            <a:fld id="{F7ED27FE-B9FF-4601-82DF-86A6357CA57A}" type="datetimeFigureOut">
              <a:rPr lang="en-US"/>
              <a:pPr>
                <a:defRPr/>
              </a:pPr>
              <a:t>8/6/2020</a:t>
            </a:fld>
            <a:endParaRPr lang="en-US" dirty="0"/>
          </a:p>
        </p:txBody>
      </p:sp>
      <p:sp>
        <p:nvSpPr>
          <p:cNvPr id="5" name="Rectangle 5">
            <a:extLst>
              <a:ext uri="{FF2B5EF4-FFF2-40B4-BE49-F238E27FC236}">
                <a16:creationId xmlns:a16="http://schemas.microsoft.com/office/drawing/2014/main" id="{263398F7-61BF-47D9-B656-297E3E25DE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5F0EA3-6B14-47F3-9540-F630E044D0BC}"/>
              </a:ext>
            </a:extLst>
          </p:cNvPr>
          <p:cNvSpPr>
            <a:spLocks noGrp="1" noChangeArrowheads="1"/>
          </p:cNvSpPr>
          <p:nvPr>
            <p:ph type="sldNum" sz="quarter" idx="12"/>
          </p:nvPr>
        </p:nvSpPr>
        <p:spPr>
          <a:ln/>
        </p:spPr>
        <p:txBody>
          <a:bodyPr/>
          <a:lstStyle>
            <a:lvl1pPr>
              <a:defRPr/>
            </a:lvl1pPr>
          </a:lstStyle>
          <a:p>
            <a:fld id="{204C332A-D79D-4500-82EA-B8FE9588C167}" type="slidenum">
              <a:rPr lang="en-US" altLang="en-US"/>
              <a:pPr/>
              <a:t>‹#›</a:t>
            </a:fld>
            <a:endParaRPr lang="en-US" altLang="en-US"/>
          </a:p>
        </p:txBody>
      </p:sp>
    </p:spTree>
    <p:extLst>
      <p:ext uri="{BB962C8B-B14F-4D97-AF65-F5344CB8AC3E}">
        <p14:creationId xmlns:p14="http://schemas.microsoft.com/office/powerpoint/2010/main" val="394020958"/>
      </p:ext>
    </p:extLst>
  </p:cSld>
  <p:clrMapOvr>
    <a:masterClrMapping/>
  </p:clrMapOvr>
  <p:transition spd="slow">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71800C4-0664-40B4-9792-F122BE1E73FF}"/>
              </a:ext>
            </a:extLst>
          </p:cNvPr>
          <p:cNvSpPr>
            <a:spLocks noGrp="1" noChangeArrowheads="1"/>
          </p:cNvSpPr>
          <p:nvPr>
            <p:ph type="dt" sz="half" idx="10"/>
          </p:nvPr>
        </p:nvSpPr>
        <p:spPr>
          <a:ln/>
        </p:spPr>
        <p:txBody>
          <a:bodyPr/>
          <a:lstStyle>
            <a:lvl1pPr>
              <a:defRPr/>
            </a:lvl1pPr>
          </a:lstStyle>
          <a:p>
            <a:pPr>
              <a:defRPr/>
            </a:pPr>
            <a:fld id="{71341CB7-6779-429A-8718-9DDF5B595287}" type="datetimeFigureOut">
              <a:rPr lang="en-US"/>
              <a:pPr>
                <a:defRPr/>
              </a:pPr>
              <a:t>8/6/2020</a:t>
            </a:fld>
            <a:endParaRPr lang="en-US" dirty="0"/>
          </a:p>
        </p:txBody>
      </p:sp>
      <p:sp>
        <p:nvSpPr>
          <p:cNvPr id="5" name="Rectangle 5">
            <a:extLst>
              <a:ext uri="{FF2B5EF4-FFF2-40B4-BE49-F238E27FC236}">
                <a16:creationId xmlns:a16="http://schemas.microsoft.com/office/drawing/2014/main" id="{9962DE2B-C67D-4B36-849A-844D00D077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659AC7-A5C3-4C85-B6CF-47084A6805D8}"/>
              </a:ext>
            </a:extLst>
          </p:cNvPr>
          <p:cNvSpPr>
            <a:spLocks noGrp="1" noChangeArrowheads="1"/>
          </p:cNvSpPr>
          <p:nvPr>
            <p:ph type="sldNum" sz="quarter" idx="12"/>
          </p:nvPr>
        </p:nvSpPr>
        <p:spPr>
          <a:ln/>
        </p:spPr>
        <p:txBody>
          <a:bodyPr/>
          <a:lstStyle>
            <a:lvl1pPr>
              <a:defRPr/>
            </a:lvl1pPr>
          </a:lstStyle>
          <a:p>
            <a:fld id="{D2C684EB-4F23-4983-B616-32613D76ED9D}" type="slidenum">
              <a:rPr lang="en-US" altLang="en-US"/>
              <a:pPr/>
              <a:t>‹#›</a:t>
            </a:fld>
            <a:endParaRPr lang="en-US" altLang="en-US"/>
          </a:p>
        </p:txBody>
      </p:sp>
    </p:spTree>
    <p:extLst>
      <p:ext uri="{BB962C8B-B14F-4D97-AF65-F5344CB8AC3E}">
        <p14:creationId xmlns:p14="http://schemas.microsoft.com/office/powerpoint/2010/main" val="2386136926"/>
      </p:ext>
    </p:extLst>
  </p:cSld>
  <p:clrMapOvr>
    <a:masterClrMapping/>
  </p:clrMapOvr>
  <p:transition spd="slow">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CDDA985-AE65-433D-99FF-92CE9953B02E}"/>
              </a:ext>
            </a:extLst>
          </p:cNvPr>
          <p:cNvSpPr>
            <a:spLocks noGrp="1" noChangeArrowheads="1"/>
          </p:cNvSpPr>
          <p:nvPr>
            <p:ph type="dt" sz="half" idx="10"/>
          </p:nvPr>
        </p:nvSpPr>
        <p:spPr>
          <a:ln/>
        </p:spPr>
        <p:txBody>
          <a:bodyPr/>
          <a:lstStyle>
            <a:lvl1pPr>
              <a:defRPr/>
            </a:lvl1pPr>
          </a:lstStyle>
          <a:p>
            <a:pPr>
              <a:defRPr/>
            </a:pPr>
            <a:fld id="{AE145179-534D-449A-A3A8-DA822A2452D4}" type="datetimeFigureOut">
              <a:rPr lang="en-US"/>
              <a:pPr>
                <a:defRPr/>
              </a:pPr>
              <a:t>8/6/2020</a:t>
            </a:fld>
            <a:endParaRPr lang="en-US" dirty="0"/>
          </a:p>
        </p:txBody>
      </p:sp>
      <p:sp>
        <p:nvSpPr>
          <p:cNvPr id="6" name="Rectangle 5">
            <a:extLst>
              <a:ext uri="{FF2B5EF4-FFF2-40B4-BE49-F238E27FC236}">
                <a16:creationId xmlns:a16="http://schemas.microsoft.com/office/drawing/2014/main" id="{5D196977-D6BE-4D9F-AD21-48D3C2D88B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2F28EE-175B-4852-B071-D3DD8C2E7B5C}"/>
              </a:ext>
            </a:extLst>
          </p:cNvPr>
          <p:cNvSpPr>
            <a:spLocks noGrp="1" noChangeArrowheads="1"/>
          </p:cNvSpPr>
          <p:nvPr>
            <p:ph type="sldNum" sz="quarter" idx="12"/>
          </p:nvPr>
        </p:nvSpPr>
        <p:spPr>
          <a:ln/>
        </p:spPr>
        <p:txBody>
          <a:bodyPr/>
          <a:lstStyle>
            <a:lvl1pPr>
              <a:defRPr/>
            </a:lvl1pPr>
          </a:lstStyle>
          <a:p>
            <a:fld id="{46A70D2C-1E9D-4102-A8C2-432EC86E71AF}" type="slidenum">
              <a:rPr lang="en-US" altLang="en-US"/>
              <a:pPr/>
              <a:t>‹#›</a:t>
            </a:fld>
            <a:endParaRPr lang="en-US" altLang="en-US"/>
          </a:p>
        </p:txBody>
      </p:sp>
    </p:spTree>
    <p:extLst>
      <p:ext uri="{BB962C8B-B14F-4D97-AF65-F5344CB8AC3E}">
        <p14:creationId xmlns:p14="http://schemas.microsoft.com/office/powerpoint/2010/main" val="2175473388"/>
      </p:ext>
    </p:extLst>
  </p:cSld>
  <p:clrMapOvr>
    <a:masterClrMapping/>
  </p:clrMapOvr>
  <p:transition spd="slow">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08914EB-D279-4E4C-929E-A63411F8A2C2}"/>
              </a:ext>
            </a:extLst>
          </p:cNvPr>
          <p:cNvSpPr>
            <a:spLocks noGrp="1" noChangeArrowheads="1"/>
          </p:cNvSpPr>
          <p:nvPr>
            <p:ph type="dt" sz="half" idx="10"/>
          </p:nvPr>
        </p:nvSpPr>
        <p:spPr>
          <a:ln/>
        </p:spPr>
        <p:txBody>
          <a:bodyPr/>
          <a:lstStyle>
            <a:lvl1pPr>
              <a:defRPr/>
            </a:lvl1pPr>
          </a:lstStyle>
          <a:p>
            <a:pPr>
              <a:defRPr/>
            </a:pPr>
            <a:fld id="{1D19BE1E-D266-478A-BA32-C7C06C6F522F}" type="datetimeFigureOut">
              <a:rPr lang="en-US"/>
              <a:pPr>
                <a:defRPr/>
              </a:pPr>
              <a:t>8/6/2020</a:t>
            </a:fld>
            <a:endParaRPr lang="en-US" dirty="0"/>
          </a:p>
        </p:txBody>
      </p:sp>
      <p:sp>
        <p:nvSpPr>
          <p:cNvPr id="8" name="Rectangle 5">
            <a:extLst>
              <a:ext uri="{FF2B5EF4-FFF2-40B4-BE49-F238E27FC236}">
                <a16:creationId xmlns:a16="http://schemas.microsoft.com/office/drawing/2014/main" id="{616A4870-2EBA-458D-BC53-7E4C1A5761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BADC0B-3448-4DB2-9987-EEDC28F814AD}"/>
              </a:ext>
            </a:extLst>
          </p:cNvPr>
          <p:cNvSpPr>
            <a:spLocks noGrp="1" noChangeArrowheads="1"/>
          </p:cNvSpPr>
          <p:nvPr>
            <p:ph type="sldNum" sz="quarter" idx="12"/>
          </p:nvPr>
        </p:nvSpPr>
        <p:spPr>
          <a:ln/>
        </p:spPr>
        <p:txBody>
          <a:bodyPr/>
          <a:lstStyle>
            <a:lvl1pPr>
              <a:defRPr/>
            </a:lvl1pPr>
          </a:lstStyle>
          <a:p>
            <a:fld id="{EC2B3581-E832-4E69-B767-8763DA50959C}" type="slidenum">
              <a:rPr lang="en-US" altLang="en-US"/>
              <a:pPr/>
              <a:t>‹#›</a:t>
            </a:fld>
            <a:endParaRPr lang="en-US" altLang="en-US"/>
          </a:p>
        </p:txBody>
      </p:sp>
    </p:spTree>
    <p:extLst>
      <p:ext uri="{BB962C8B-B14F-4D97-AF65-F5344CB8AC3E}">
        <p14:creationId xmlns:p14="http://schemas.microsoft.com/office/powerpoint/2010/main" val="3463704732"/>
      </p:ext>
    </p:extLst>
  </p:cSld>
  <p:clrMapOvr>
    <a:masterClrMapping/>
  </p:clrMapOvr>
  <p:transition spd="slow">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2ED181-E08D-411F-943C-94F1F7F6BF87}"/>
              </a:ext>
            </a:extLst>
          </p:cNvPr>
          <p:cNvSpPr>
            <a:spLocks noGrp="1" noChangeArrowheads="1"/>
          </p:cNvSpPr>
          <p:nvPr>
            <p:ph type="dt" sz="half" idx="10"/>
          </p:nvPr>
        </p:nvSpPr>
        <p:spPr>
          <a:ln/>
        </p:spPr>
        <p:txBody>
          <a:bodyPr/>
          <a:lstStyle>
            <a:lvl1pPr>
              <a:defRPr/>
            </a:lvl1pPr>
          </a:lstStyle>
          <a:p>
            <a:pPr>
              <a:defRPr/>
            </a:pPr>
            <a:fld id="{CF9EB239-BBBC-4C9C-8536-EBF14B0F2051}" type="datetimeFigureOut">
              <a:rPr lang="en-US"/>
              <a:pPr>
                <a:defRPr/>
              </a:pPr>
              <a:t>8/6/2020</a:t>
            </a:fld>
            <a:endParaRPr lang="en-US" dirty="0"/>
          </a:p>
        </p:txBody>
      </p:sp>
      <p:sp>
        <p:nvSpPr>
          <p:cNvPr id="4" name="Rectangle 5">
            <a:extLst>
              <a:ext uri="{FF2B5EF4-FFF2-40B4-BE49-F238E27FC236}">
                <a16:creationId xmlns:a16="http://schemas.microsoft.com/office/drawing/2014/main" id="{97E7B062-0D0C-4EED-A382-E5D8F8DB49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62BAE64-6DF7-4D3F-B04D-FCB23F022E98}"/>
              </a:ext>
            </a:extLst>
          </p:cNvPr>
          <p:cNvSpPr>
            <a:spLocks noGrp="1" noChangeArrowheads="1"/>
          </p:cNvSpPr>
          <p:nvPr>
            <p:ph type="sldNum" sz="quarter" idx="12"/>
          </p:nvPr>
        </p:nvSpPr>
        <p:spPr>
          <a:ln/>
        </p:spPr>
        <p:txBody>
          <a:bodyPr/>
          <a:lstStyle>
            <a:lvl1pPr>
              <a:defRPr/>
            </a:lvl1pPr>
          </a:lstStyle>
          <a:p>
            <a:fld id="{A6D7A0E4-9C69-4546-B829-1E771AD32F21}" type="slidenum">
              <a:rPr lang="en-US" altLang="en-US"/>
              <a:pPr/>
              <a:t>‹#›</a:t>
            </a:fld>
            <a:endParaRPr lang="en-US" altLang="en-US"/>
          </a:p>
        </p:txBody>
      </p:sp>
    </p:spTree>
    <p:extLst>
      <p:ext uri="{BB962C8B-B14F-4D97-AF65-F5344CB8AC3E}">
        <p14:creationId xmlns:p14="http://schemas.microsoft.com/office/powerpoint/2010/main" val="3206935089"/>
      </p:ext>
    </p:extLst>
  </p:cSld>
  <p:clrMapOvr>
    <a:masterClrMapping/>
  </p:clrMapOvr>
  <p:transition spd="slow">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49E540-BEE0-4FA7-9373-EB4FB1E57473}"/>
              </a:ext>
            </a:extLst>
          </p:cNvPr>
          <p:cNvSpPr>
            <a:spLocks noGrp="1" noChangeArrowheads="1"/>
          </p:cNvSpPr>
          <p:nvPr>
            <p:ph type="dt" sz="half" idx="10"/>
          </p:nvPr>
        </p:nvSpPr>
        <p:spPr>
          <a:ln/>
        </p:spPr>
        <p:txBody>
          <a:bodyPr/>
          <a:lstStyle>
            <a:lvl1pPr>
              <a:defRPr/>
            </a:lvl1pPr>
          </a:lstStyle>
          <a:p>
            <a:pPr>
              <a:defRPr/>
            </a:pPr>
            <a:fld id="{C304CF05-723F-4E40-A809-FAB890D31F53}" type="datetimeFigureOut">
              <a:rPr lang="en-US"/>
              <a:pPr>
                <a:defRPr/>
              </a:pPr>
              <a:t>8/6/2020</a:t>
            </a:fld>
            <a:endParaRPr lang="en-US" dirty="0"/>
          </a:p>
        </p:txBody>
      </p:sp>
      <p:sp>
        <p:nvSpPr>
          <p:cNvPr id="3" name="Rectangle 5">
            <a:extLst>
              <a:ext uri="{FF2B5EF4-FFF2-40B4-BE49-F238E27FC236}">
                <a16:creationId xmlns:a16="http://schemas.microsoft.com/office/drawing/2014/main" id="{8E699FFD-40CE-4445-97C4-4DA7255AF3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1F6CA81-9CEC-4FE0-8E42-2761F48363CA}"/>
              </a:ext>
            </a:extLst>
          </p:cNvPr>
          <p:cNvSpPr>
            <a:spLocks noGrp="1" noChangeArrowheads="1"/>
          </p:cNvSpPr>
          <p:nvPr>
            <p:ph type="sldNum" sz="quarter" idx="12"/>
          </p:nvPr>
        </p:nvSpPr>
        <p:spPr>
          <a:ln/>
        </p:spPr>
        <p:txBody>
          <a:bodyPr/>
          <a:lstStyle>
            <a:lvl1pPr>
              <a:defRPr/>
            </a:lvl1pPr>
          </a:lstStyle>
          <a:p>
            <a:fld id="{6AE66F5A-1789-46F7-A4CE-DB0D9F781CD0}" type="slidenum">
              <a:rPr lang="en-US" altLang="en-US"/>
              <a:pPr/>
              <a:t>‹#›</a:t>
            </a:fld>
            <a:endParaRPr lang="en-US" altLang="en-US"/>
          </a:p>
        </p:txBody>
      </p:sp>
    </p:spTree>
    <p:extLst>
      <p:ext uri="{BB962C8B-B14F-4D97-AF65-F5344CB8AC3E}">
        <p14:creationId xmlns:p14="http://schemas.microsoft.com/office/powerpoint/2010/main" val="3770540465"/>
      </p:ext>
    </p:extLst>
  </p:cSld>
  <p:clrMapOvr>
    <a:masterClrMapping/>
  </p:clrMapOvr>
  <p:transition spd="slow">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E5D6904-ADFF-480A-8863-F56551197185}"/>
              </a:ext>
            </a:extLst>
          </p:cNvPr>
          <p:cNvSpPr>
            <a:spLocks noGrp="1" noChangeArrowheads="1"/>
          </p:cNvSpPr>
          <p:nvPr>
            <p:ph type="dt" sz="half" idx="10"/>
          </p:nvPr>
        </p:nvSpPr>
        <p:spPr>
          <a:ln/>
        </p:spPr>
        <p:txBody>
          <a:bodyPr/>
          <a:lstStyle>
            <a:lvl1pPr>
              <a:defRPr/>
            </a:lvl1pPr>
          </a:lstStyle>
          <a:p>
            <a:pPr>
              <a:defRPr/>
            </a:pPr>
            <a:fld id="{E11FD5C7-0388-4D15-BF68-333A6371E930}" type="datetimeFigureOut">
              <a:rPr lang="en-US"/>
              <a:pPr>
                <a:defRPr/>
              </a:pPr>
              <a:t>8/6/2020</a:t>
            </a:fld>
            <a:endParaRPr lang="en-US" dirty="0"/>
          </a:p>
        </p:txBody>
      </p:sp>
      <p:sp>
        <p:nvSpPr>
          <p:cNvPr id="6" name="Rectangle 5">
            <a:extLst>
              <a:ext uri="{FF2B5EF4-FFF2-40B4-BE49-F238E27FC236}">
                <a16:creationId xmlns:a16="http://schemas.microsoft.com/office/drawing/2014/main" id="{31027351-5971-4831-9E84-B5F734B4DC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331A4A2-C535-4A7A-8385-65CEBE994FBD}"/>
              </a:ext>
            </a:extLst>
          </p:cNvPr>
          <p:cNvSpPr>
            <a:spLocks noGrp="1" noChangeArrowheads="1"/>
          </p:cNvSpPr>
          <p:nvPr>
            <p:ph type="sldNum" sz="quarter" idx="12"/>
          </p:nvPr>
        </p:nvSpPr>
        <p:spPr>
          <a:ln/>
        </p:spPr>
        <p:txBody>
          <a:bodyPr/>
          <a:lstStyle>
            <a:lvl1pPr>
              <a:defRPr/>
            </a:lvl1pPr>
          </a:lstStyle>
          <a:p>
            <a:fld id="{8DB47757-4E3C-432D-A4AD-53E356994857}" type="slidenum">
              <a:rPr lang="en-US" altLang="en-US"/>
              <a:pPr/>
              <a:t>‹#›</a:t>
            </a:fld>
            <a:endParaRPr lang="en-US" altLang="en-US"/>
          </a:p>
        </p:txBody>
      </p:sp>
    </p:spTree>
    <p:extLst>
      <p:ext uri="{BB962C8B-B14F-4D97-AF65-F5344CB8AC3E}">
        <p14:creationId xmlns:p14="http://schemas.microsoft.com/office/powerpoint/2010/main" val="3976684648"/>
      </p:ext>
    </p:extLst>
  </p:cSld>
  <p:clrMapOvr>
    <a:masterClrMapping/>
  </p:clrMapOvr>
  <p:transition spd="slow">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A05E17-0213-4B1D-A174-138FB4516648}"/>
              </a:ext>
            </a:extLst>
          </p:cNvPr>
          <p:cNvSpPr>
            <a:spLocks noGrp="1" noChangeArrowheads="1"/>
          </p:cNvSpPr>
          <p:nvPr>
            <p:ph type="dt" sz="half" idx="10"/>
          </p:nvPr>
        </p:nvSpPr>
        <p:spPr>
          <a:ln/>
        </p:spPr>
        <p:txBody>
          <a:bodyPr/>
          <a:lstStyle>
            <a:lvl1pPr>
              <a:defRPr/>
            </a:lvl1pPr>
          </a:lstStyle>
          <a:p>
            <a:pPr>
              <a:defRPr/>
            </a:pPr>
            <a:fld id="{05C42BA7-EDF8-4392-8A9E-3768A65F1257}" type="datetimeFigureOut">
              <a:rPr lang="en-US"/>
              <a:pPr>
                <a:defRPr/>
              </a:pPr>
              <a:t>8/6/2020</a:t>
            </a:fld>
            <a:endParaRPr lang="en-US" dirty="0"/>
          </a:p>
        </p:txBody>
      </p:sp>
      <p:sp>
        <p:nvSpPr>
          <p:cNvPr id="6" name="Rectangle 5">
            <a:extLst>
              <a:ext uri="{FF2B5EF4-FFF2-40B4-BE49-F238E27FC236}">
                <a16:creationId xmlns:a16="http://schemas.microsoft.com/office/drawing/2014/main" id="{E8A8A040-BFDC-49A2-B473-D8F5968E83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1B1E58-70F5-4B14-95DF-AE50B3CAF76D}"/>
              </a:ext>
            </a:extLst>
          </p:cNvPr>
          <p:cNvSpPr>
            <a:spLocks noGrp="1" noChangeArrowheads="1"/>
          </p:cNvSpPr>
          <p:nvPr>
            <p:ph type="sldNum" sz="quarter" idx="12"/>
          </p:nvPr>
        </p:nvSpPr>
        <p:spPr>
          <a:ln/>
        </p:spPr>
        <p:txBody>
          <a:bodyPr/>
          <a:lstStyle>
            <a:lvl1pPr>
              <a:defRPr/>
            </a:lvl1pPr>
          </a:lstStyle>
          <a:p>
            <a:fld id="{A47CC549-DB46-4C66-8E7A-1A5BD138DFD9}" type="slidenum">
              <a:rPr lang="en-US" altLang="en-US"/>
              <a:pPr/>
              <a:t>‹#›</a:t>
            </a:fld>
            <a:endParaRPr lang="en-US" altLang="en-US"/>
          </a:p>
        </p:txBody>
      </p:sp>
    </p:spTree>
    <p:extLst>
      <p:ext uri="{BB962C8B-B14F-4D97-AF65-F5344CB8AC3E}">
        <p14:creationId xmlns:p14="http://schemas.microsoft.com/office/powerpoint/2010/main" val="1562369653"/>
      </p:ext>
    </p:extLst>
  </p:cSld>
  <p:clrMapOvr>
    <a:masterClrMapping/>
  </p:clrMapOvr>
  <p:transition spd="slow">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9D217B-A977-48F2-9980-74BD929CAAB9}"/>
              </a:ext>
            </a:extLst>
          </p:cNvPr>
          <p:cNvSpPr>
            <a:spLocks noGrp="1" noChangeArrowheads="1"/>
          </p:cNvSpPr>
          <p:nvPr>
            <p:ph type="dt" sz="half" idx="10"/>
          </p:nvPr>
        </p:nvSpPr>
        <p:spPr>
          <a:ln/>
        </p:spPr>
        <p:txBody>
          <a:bodyPr/>
          <a:lstStyle>
            <a:lvl1pPr>
              <a:defRPr/>
            </a:lvl1pPr>
          </a:lstStyle>
          <a:p>
            <a:pPr>
              <a:defRPr/>
            </a:pPr>
            <a:fld id="{94A196BD-A78B-4827-AF45-EF67785908F3}" type="datetimeFigureOut">
              <a:rPr lang="en-US"/>
              <a:pPr>
                <a:defRPr/>
              </a:pPr>
              <a:t>8/6/2020</a:t>
            </a:fld>
            <a:endParaRPr lang="en-US" dirty="0"/>
          </a:p>
        </p:txBody>
      </p:sp>
      <p:sp>
        <p:nvSpPr>
          <p:cNvPr id="5" name="Rectangle 5">
            <a:extLst>
              <a:ext uri="{FF2B5EF4-FFF2-40B4-BE49-F238E27FC236}">
                <a16:creationId xmlns:a16="http://schemas.microsoft.com/office/drawing/2014/main" id="{A186191A-E49D-4A17-B401-C7631C4249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3DCC71-6C39-47B4-A708-C981D4097137}"/>
              </a:ext>
            </a:extLst>
          </p:cNvPr>
          <p:cNvSpPr>
            <a:spLocks noGrp="1" noChangeArrowheads="1"/>
          </p:cNvSpPr>
          <p:nvPr>
            <p:ph type="sldNum" sz="quarter" idx="12"/>
          </p:nvPr>
        </p:nvSpPr>
        <p:spPr>
          <a:ln/>
        </p:spPr>
        <p:txBody>
          <a:bodyPr/>
          <a:lstStyle>
            <a:lvl1pPr>
              <a:defRPr/>
            </a:lvl1pPr>
          </a:lstStyle>
          <a:p>
            <a:fld id="{A19BC10F-432D-4AC9-96B0-8C2F5F2A34D4}" type="slidenum">
              <a:rPr lang="en-US" altLang="en-US"/>
              <a:pPr/>
              <a:t>‹#›</a:t>
            </a:fld>
            <a:endParaRPr lang="en-US" altLang="en-US"/>
          </a:p>
        </p:txBody>
      </p:sp>
    </p:spTree>
    <p:extLst>
      <p:ext uri="{BB962C8B-B14F-4D97-AF65-F5344CB8AC3E}">
        <p14:creationId xmlns:p14="http://schemas.microsoft.com/office/powerpoint/2010/main" val="4093758363"/>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8/6/2020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18325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CCEDD1-59B0-4E14-8301-A82942D2C904}"/>
              </a:ext>
            </a:extLst>
          </p:cNvPr>
          <p:cNvSpPr>
            <a:spLocks noGrp="1" noChangeArrowheads="1"/>
          </p:cNvSpPr>
          <p:nvPr>
            <p:ph type="dt" sz="half" idx="10"/>
          </p:nvPr>
        </p:nvSpPr>
        <p:spPr>
          <a:ln/>
        </p:spPr>
        <p:txBody>
          <a:bodyPr/>
          <a:lstStyle>
            <a:lvl1pPr>
              <a:defRPr/>
            </a:lvl1pPr>
          </a:lstStyle>
          <a:p>
            <a:pPr>
              <a:defRPr/>
            </a:pPr>
            <a:fld id="{AD829092-E5A0-4847-85B9-6C52A1D63ED3}" type="datetimeFigureOut">
              <a:rPr lang="en-US"/>
              <a:pPr>
                <a:defRPr/>
              </a:pPr>
              <a:t>8/6/2020</a:t>
            </a:fld>
            <a:endParaRPr lang="en-US" dirty="0"/>
          </a:p>
        </p:txBody>
      </p:sp>
      <p:sp>
        <p:nvSpPr>
          <p:cNvPr id="5" name="Rectangle 5">
            <a:extLst>
              <a:ext uri="{FF2B5EF4-FFF2-40B4-BE49-F238E27FC236}">
                <a16:creationId xmlns:a16="http://schemas.microsoft.com/office/drawing/2014/main" id="{C29723F1-7E6B-4506-9897-B3CD0D9061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2EFB83-4DE6-455B-A906-7F4D67BAEB33}"/>
              </a:ext>
            </a:extLst>
          </p:cNvPr>
          <p:cNvSpPr>
            <a:spLocks noGrp="1" noChangeArrowheads="1"/>
          </p:cNvSpPr>
          <p:nvPr>
            <p:ph type="sldNum" sz="quarter" idx="12"/>
          </p:nvPr>
        </p:nvSpPr>
        <p:spPr>
          <a:ln/>
        </p:spPr>
        <p:txBody>
          <a:bodyPr/>
          <a:lstStyle>
            <a:lvl1pPr>
              <a:defRPr/>
            </a:lvl1pPr>
          </a:lstStyle>
          <a:p>
            <a:fld id="{BBDB73A1-07D9-4959-A4C3-905C3A3A01E3}" type="slidenum">
              <a:rPr lang="en-US" altLang="en-US"/>
              <a:pPr/>
              <a:t>‹#›</a:t>
            </a:fld>
            <a:endParaRPr lang="en-US" altLang="en-US"/>
          </a:p>
        </p:txBody>
      </p:sp>
    </p:spTree>
    <p:extLst>
      <p:ext uri="{BB962C8B-B14F-4D97-AF65-F5344CB8AC3E}">
        <p14:creationId xmlns:p14="http://schemas.microsoft.com/office/powerpoint/2010/main" val="1041098430"/>
      </p:ext>
    </p:extLst>
  </p:cSld>
  <p:clrMapOvr>
    <a:masterClrMapping/>
  </p:clrMapOvr>
  <p:transition spd="slow">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71740EA5-7284-4A4B-8271-95BABD7A8283}"/>
              </a:ext>
            </a:extLst>
          </p:cNvPr>
          <p:cNvSpPr>
            <a:spLocks noGrp="1" noChangeArrowheads="1"/>
          </p:cNvSpPr>
          <p:nvPr>
            <p:ph type="dt" sz="half" idx="10"/>
          </p:nvPr>
        </p:nvSpPr>
        <p:spPr>
          <a:xfrm>
            <a:off x="304800" y="6248400"/>
            <a:ext cx="2540000" cy="457200"/>
          </a:xfrm>
        </p:spPr>
        <p:txBody>
          <a:bodyPr/>
          <a:lstStyle>
            <a:lvl1pPr>
              <a:defRPr/>
            </a:lvl1pPr>
          </a:lstStyle>
          <a:p>
            <a:pPr>
              <a:defRPr/>
            </a:pPr>
            <a:fld id="{C60AF0E3-6783-4D92-B6EE-EB9296225CB9}" type="datetimeFigureOut">
              <a:rPr lang="en-US"/>
              <a:pPr>
                <a:defRPr/>
              </a:pPr>
              <a:t>8/6/2020</a:t>
            </a:fld>
            <a:endParaRPr lang="en-US" dirty="0"/>
          </a:p>
        </p:txBody>
      </p:sp>
      <p:sp>
        <p:nvSpPr>
          <p:cNvPr id="5" name="Rectangle 5">
            <a:extLst>
              <a:ext uri="{FF2B5EF4-FFF2-40B4-BE49-F238E27FC236}">
                <a16:creationId xmlns:a16="http://schemas.microsoft.com/office/drawing/2014/main" id="{20BC9011-3211-42A9-81F0-5977FB8CDFBF}"/>
              </a:ext>
            </a:extLst>
          </p:cNvPr>
          <p:cNvSpPr>
            <a:spLocks noGrp="1" noChangeArrowheads="1"/>
          </p:cNvSpPr>
          <p:nvPr>
            <p:ph type="ftr" sz="quarter" idx="11"/>
          </p:nvPr>
        </p:nvSpPr>
        <p:spPr>
          <a:xfrm>
            <a:off x="3149600" y="6248400"/>
            <a:ext cx="57912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65A79C-AFF8-4C5C-9F5C-978140799AB2}"/>
              </a:ext>
            </a:extLst>
          </p:cNvPr>
          <p:cNvSpPr>
            <a:spLocks noGrp="1" noChangeArrowheads="1"/>
          </p:cNvSpPr>
          <p:nvPr>
            <p:ph type="sldNum" sz="quarter" idx="12"/>
          </p:nvPr>
        </p:nvSpPr>
        <p:spPr>
          <a:xfrm>
            <a:off x="9347200" y="6248400"/>
            <a:ext cx="2540000" cy="457200"/>
          </a:xfrm>
        </p:spPr>
        <p:txBody>
          <a:bodyPr/>
          <a:lstStyle>
            <a:lvl1pPr>
              <a:defRPr/>
            </a:lvl1pPr>
          </a:lstStyle>
          <a:p>
            <a:fld id="{01DC10F0-633C-4025-A5FA-77A525A76E37}" type="slidenum">
              <a:rPr lang="en-US" altLang="en-US"/>
              <a:pPr/>
              <a:t>‹#›</a:t>
            </a:fld>
            <a:endParaRPr lang="en-US" altLang="en-US"/>
          </a:p>
        </p:txBody>
      </p:sp>
    </p:spTree>
    <p:extLst>
      <p:ext uri="{BB962C8B-B14F-4D97-AF65-F5344CB8AC3E}">
        <p14:creationId xmlns:p14="http://schemas.microsoft.com/office/powerpoint/2010/main" val="2344536865"/>
      </p:ext>
    </p:extLst>
  </p:cSld>
  <p:clrMapOvr>
    <a:masterClrMapping/>
  </p:clrMapOvr>
  <p:transition spd="slow">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442FA8-44D9-4CDF-9425-D5EA658B77F0}"/>
              </a:ext>
            </a:extLst>
          </p:cNvPr>
          <p:cNvSpPr>
            <a:spLocks noGrp="1" noChangeArrowheads="1"/>
          </p:cNvSpPr>
          <p:nvPr>
            <p:ph type="dt" sz="half" idx="10"/>
          </p:nvPr>
        </p:nvSpPr>
        <p:spPr>
          <a:ln/>
        </p:spPr>
        <p:txBody>
          <a:bodyPr/>
          <a:lstStyle>
            <a:lvl1pPr>
              <a:defRPr/>
            </a:lvl1pPr>
          </a:lstStyle>
          <a:p>
            <a:pPr>
              <a:defRPr/>
            </a:pPr>
            <a:fld id="{F520F477-DBF9-4816-821E-04F283696CAB}" type="datetimeFigureOut">
              <a:rPr lang="en-US"/>
              <a:pPr>
                <a:defRPr/>
              </a:pPr>
              <a:t>8/6/2020</a:t>
            </a:fld>
            <a:endParaRPr lang="en-US" dirty="0"/>
          </a:p>
        </p:txBody>
      </p:sp>
      <p:sp>
        <p:nvSpPr>
          <p:cNvPr id="5" name="Rectangle 5">
            <a:extLst>
              <a:ext uri="{FF2B5EF4-FFF2-40B4-BE49-F238E27FC236}">
                <a16:creationId xmlns:a16="http://schemas.microsoft.com/office/drawing/2014/main" id="{56FC8FD6-C84B-4490-9DB0-44D7D65D46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D6A8BC-8D7E-4D2B-8E96-D9071A2AFA03}"/>
              </a:ext>
            </a:extLst>
          </p:cNvPr>
          <p:cNvSpPr>
            <a:spLocks noGrp="1" noChangeArrowheads="1"/>
          </p:cNvSpPr>
          <p:nvPr>
            <p:ph type="sldNum" sz="quarter" idx="12"/>
          </p:nvPr>
        </p:nvSpPr>
        <p:spPr>
          <a:ln/>
        </p:spPr>
        <p:txBody>
          <a:bodyPr/>
          <a:lstStyle>
            <a:lvl1pPr>
              <a:defRPr/>
            </a:lvl1pPr>
          </a:lstStyle>
          <a:p>
            <a:fld id="{31F67A9D-A3D3-4F35-8F10-9FE2C65FCECD}" type="slidenum">
              <a:rPr lang="en-US" altLang="en-US"/>
              <a:pPr/>
              <a:t>‹#›</a:t>
            </a:fld>
            <a:endParaRPr lang="en-US" altLang="en-US"/>
          </a:p>
        </p:txBody>
      </p:sp>
    </p:spTree>
    <p:extLst>
      <p:ext uri="{BB962C8B-B14F-4D97-AF65-F5344CB8AC3E}">
        <p14:creationId xmlns:p14="http://schemas.microsoft.com/office/powerpoint/2010/main" val="842334959"/>
      </p:ext>
    </p:extLst>
  </p:cSld>
  <p:clrMapOvr>
    <a:masterClrMapping/>
  </p:clrMapOvr>
  <p:transition spd="slow">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D581132-1EA4-4134-8B57-8BC0B4C78DAA}"/>
              </a:ext>
            </a:extLst>
          </p:cNvPr>
          <p:cNvSpPr>
            <a:spLocks noGrp="1" noChangeArrowheads="1"/>
          </p:cNvSpPr>
          <p:nvPr>
            <p:ph type="dt" sz="half" idx="10"/>
          </p:nvPr>
        </p:nvSpPr>
        <p:spPr>
          <a:ln/>
        </p:spPr>
        <p:txBody>
          <a:bodyPr/>
          <a:lstStyle>
            <a:lvl1pPr>
              <a:defRPr/>
            </a:lvl1pPr>
          </a:lstStyle>
          <a:p>
            <a:pPr>
              <a:defRPr/>
            </a:pPr>
            <a:fld id="{4CEC185F-3F19-4B0B-B023-8BE9485E0CB2}" type="datetimeFigureOut">
              <a:rPr lang="en-US"/>
              <a:pPr>
                <a:defRPr/>
              </a:pPr>
              <a:t>8/6/2020</a:t>
            </a:fld>
            <a:endParaRPr lang="en-US" dirty="0"/>
          </a:p>
        </p:txBody>
      </p:sp>
      <p:sp>
        <p:nvSpPr>
          <p:cNvPr id="5" name="Rectangle 5">
            <a:extLst>
              <a:ext uri="{FF2B5EF4-FFF2-40B4-BE49-F238E27FC236}">
                <a16:creationId xmlns:a16="http://schemas.microsoft.com/office/drawing/2014/main" id="{D67F71F6-4EE0-4A02-BA3F-873259FFBC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3AA0BF-F2C4-4F9D-8343-393EECFDB558}"/>
              </a:ext>
            </a:extLst>
          </p:cNvPr>
          <p:cNvSpPr>
            <a:spLocks noGrp="1" noChangeArrowheads="1"/>
          </p:cNvSpPr>
          <p:nvPr>
            <p:ph type="sldNum" sz="quarter" idx="12"/>
          </p:nvPr>
        </p:nvSpPr>
        <p:spPr>
          <a:ln/>
        </p:spPr>
        <p:txBody>
          <a:bodyPr/>
          <a:lstStyle>
            <a:lvl1pPr>
              <a:defRPr/>
            </a:lvl1pPr>
          </a:lstStyle>
          <a:p>
            <a:fld id="{C0E9493C-0CEB-49FF-8032-E9F9FB80F7A1}" type="slidenum">
              <a:rPr lang="en-US" altLang="en-US"/>
              <a:pPr/>
              <a:t>‹#›</a:t>
            </a:fld>
            <a:endParaRPr lang="en-US" altLang="en-US"/>
          </a:p>
        </p:txBody>
      </p:sp>
    </p:spTree>
    <p:extLst>
      <p:ext uri="{BB962C8B-B14F-4D97-AF65-F5344CB8AC3E}">
        <p14:creationId xmlns:p14="http://schemas.microsoft.com/office/powerpoint/2010/main" val="918357402"/>
      </p:ext>
    </p:extLst>
  </p:cSld>
  <p:clrMapOvr>
    <a:masterClrMapping/>
  </p:clrMapOvr>
  <p:transition spd="slow">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A83B63-9376-405D-A56D-9E0F38BC5F99}"/>
              </a:ext>
            </a:extLst>
          </p:cNvPr>
          <p:cNvSpPr>
            <a:spLocks noGrp="1" noChangeArrowheads="1"/>
          </p:cNvSpPr>
          <p:nvPr>
            <p:ph type="dt" sz="half" idx="10"/>
          </p:nvPr>
        </p:nvSpPr>
        <p:spPr>
          <a:ln/>
        </p:spPr>
        <p:txBody>
          <a:bodyPr/>
          <a:lstStyle>
            <a:lvl1pPr>
              <a:defRPr/>
            </a:lvl1pPr>
          </a:lstStyle>
          <a:p>
            <a:pPr>
              <a:defRPr/>
            </a:pPr>
            <a:fld id="{98658B08-7F76-4929-85CB-FA21EF287F02}" type="datetimeFigureOut">
              <a:rPr lang="en-US"/>
              <a:pPr>
                <a:defRPr/>
              </a:pPr>
              <a:t>8/6/2020</a:t>
            </a:fld>
            <a:endParaRPr lang="en-US" dirty="0"/>
          </a:p>
        </p:txBody>
      </p:sp>
      <p:sp>
        <p:nvSpPr>
          <p:cNvPr id="6" name="Rectangle 5">
            <a:extLst>
              <a:ext uri="{FF2B5EF4-FFF2-40B4-BE49-F238E27FC236}">
                <a16:creationId xmlns:a16="http://schemas.microsoft.com/office/drawing/2014/main" id="{B86B7D2A-FB54-43DD-A0D7-F21067C6FE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B4CD94-FAB9-40A4-B929-25F45D222560}"/>
              </a:ext>
            </a:extLst>
          </p:cNvPr>
          <p:cNvSpPr>
            <a:spLocks noGrp="1" noChangeArrowheads="1"/>
          </p:cNvSpPr>
          <p:nvPr>
            <p:ph type="sldNum" sz="quarter" idx="12"/>
          </p:nvPr>
        </p:nvSpPr>
        <p:spPr>
          <a:ln/>
        </p:spPr>
        <p:txBody>
          <a:bodyPr/>
          <a:lstStyle>
            <a:lvl1pPr>
              <a:defRPr/>
            </a:lvl1pPr>
          </a:lstStyle>
          <a:p>
            <a:fld id="{F6F37B98-36AD-4BFA-9B34-3C01C761D710}" type="slidenum">
              <a:rPr lang="en-US" altLang="en-US"/>
              <a:pPr/>
              <a:t>‹#›</a:t>
            </a:fld>
            <a:endParaRPr lang="en-US" altLang="en-US"/>
          </a:p>
        </p:txBody>
      </p:sp>
    </p:spTree>
    <p:extLst>
      <p:ext uri="{BB962C8B-B14F-4D97-AF65-F5344CB8AC3E}">
        <p14:creationId xmlns:p14="http://schemas.microsoft.com/office/powerpoint/2010/main" val="4178897732"/>
      </p:ext>
    </p:extLst>
  </p:cSld>
  <p:clrMapOvr>
    <a:masterClrMapping/>
  </p:clrMapOvr>
  <p:transition spd="slow">
    <p:wipe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745B7F-76F4-4880-B80C-988DBCC2B5B6}"/>
              </a:ext>
            </a:extLst>
          </p:cNvPr>
          <p:cNvSpPr>
            <a:spLocks noGrp="1" noChangeArrowheads="1"/>
          </p:cNvSpPr>
          <p:nvPr>
            <p:ph type="dt" sz="half" idx="10"/>
          </p:nvPr>
        </p:nvSpPr>
        <p:spPr>
          <a:ln/>
        </p:spPr>
        <p:txBody>
          <a:bodyPr/>
          <a:lstStyle>
            <a:lvl1pPr>
              <a:defRPr/>
            </a:lvl1pPr>
          </a:lstStyle>
          <a:p>
            <a:pPr>
              <a:defRPr/>
            </a:pPr>
            <a:fld id="{ACB98ED6-EF6F-445D-BA25-42C1969C0273}" type="datetimeFigureOut">
              <a:rPr lang="en-US"/>
              <a:pPr>
                <a:defRPr/>
              </a:pPr>
              <a:t>8/6/2020</a:t>
            </a:fld>
            <a:endParaRPr lang="en-US" dirty="0"/>
          </a:p>
        </p:txBody>
      </p:sp>
      <p:sp>
        <p:nvSpPr>
          <p:cNvPr id="8" name="Rectangle 5">
            <a:extLst>
              <a:ext uri="{FF2B5EF4-FFF2-40B4-BE49-F238E27FC236}">
                <a16:creationId xmlns:a16="http://schemas.microsoft.com/office/drawing/2014/main" id="{FA982B7D-C989-4A12-B4B6-4CDFD77652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200434D-6C28-49FF-A95F-B70214532008}"/>
              </a:ext>
            </a:extLst>
          </p:cNvPr>
          <p:cNvSpPr>
            <a:spLocks noGrp="1" noChangeArrowheads="1"/>
          </p:cNvSpPr>
          <p:nvPr>
            <p:ph type="sldNum" sz="quarter" idx="12"/>
          </p:nvPr>
        </p:nvSpPr>
        <p:spPr>
          <a:ln/>
        </p:spPr>
        <p:txBody>
          <a:bodyPr/>
          <a:lstStyle>
            <a:lvl1pPr>
              <a:defRPr/>
            </a:lvl1pPr>
          </a:lstStyle>
          <a:p>
            <a:fld id="{88CBCF26-64E9-40DE-9CD5-BBFB2F0A3703}" type="slidenum">
              <a:rPr lang="en-US" altLang="en-US"/>
              <a:pPr/>
              <a:t>‹#›</a:t>
            </a:fld>
            <a:endParaRPr lang="en-US" altLang="en-US"/>
          </a:p>
        </p:txBody>
      </p:sp>
    </p:spTree>
    <p:extLst>
      <p:ext uri="{BB962C8B-B14F-4D97-AF65-F5344CB8AC3E}">
        <p14:creationId xmlns:p14="http://schemas.microsoft.com/office/powerpoint/2010/main" val="463263757"/>
      </p:ext>
    </p:extLst>
  </p:cSld>
  <p:clrMapOvr>
    <a:masterClrMapping/>
  </p:clrMapOvr>
  <p:transition spd="slow">
    <p:wipe dir="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45B851-2F85-4A8F-9E07-EFF6A56B17DF}"/>
              </a:ext>
            </a:extLst>
          </p:cNvPr>
          <p:cNvSpPr>
            <a:spLocks noGrp="1" noChangeArrowheads="1"/>
          </p:cNvSpPr>
          <p:nvPr>
            <p:ph type="dt" sz="half" idx="10"/>
          </p:nvPr>
        </p:nvSpPr>
        <p:spPr>
          <a:ln/>
        </p:spPr>
        <p:txBody>
          <a:bodyPr/>
          <a:lstStyle>
            <a:lvl1pPr>
              <a:defRPr/>
            </a:lvl1pPr>
          </a:lstStyle>
          <a:p>
            <a:pPr>
              <a:defRPr/>
            </a:pPr>
            <a:fld id="{032D81EF-5428-4E28-BE77-B75E6E6E0D52}" type="datetimeFigureOut">
              <a:rPr lang="en-US"/>
              <a:pPr>
                <a:defRPr/>
              </a:pPr>
              <a:t>8/6/2020</a:t>
            </a:fld>
            <a:endParaRPr lang="en-US" dirty="0"/>
          </a:p>
        </p:txBody>
      </p:sp>
      <p:sp>
        <p:nvSpPr>
          <p:cNvPr id="4" name="Rectangle 5">
            <a:extLst>
              <a:ext uri="{FF2B5EF4-FFF2-40B4-BE49-F238E27FC236}">
                <a16:creationId xmlns:a16="http://schemas.microsoft.com/office/drawing/2014/main" id="{4A34F859-F1FC-4531-8DCF-2B4CF16857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45399C-A9A8-48C6-BA3F-800736471953}"/>
              </a:ext>
            </a:extLst>
          </p:cNvPr>
          <p:cNvSpPr>
            <a:spLocks noGrp="1" noChangeArrowheads="1"/>
          </p:cNvSpPr>
          <p:nvPr>
            <p:ph type="sldNum" sz="quarter" idx="12"/>
          </p:nvPr>
        </p:nvSpPr>
        <p:spPr>
          <a:ln/>
        </p:spPr>
        <p:txBody>
          <a:bodyPr/>
          <a:lstStyle>
            <a:lvl1pPr>
              <a:defRPr/>
            </a:lvl1pPr>
          </a:lstStyle>
          <a:p>
            <a:fld id="{74144667-94FA-42D7-A7CB-69812A8DF5DD}" type="slidenum">
              <a:rPr lang="en-US" altLang="en-US"/>
              <a:pPr/>
              <a:t>‹#›</a:t>
            </a:fld>
            <a:endParaRPr lang="en-US" altLang="en-US"/>
          </a:p>
        </p:txBody>
      </p:sp>
    </p:spTree>
    <p:extLst>
      <p:ext uri="{BB962C8B-B14F-4D97-AF65-F5344CB8AC3E}">
        <p14:creationId xmlns:p14="http://schemas.microsoft.com/office/powerpoint/2010/main" val="3703800483"/>
      </p:ext>
    </p:extLst>
  </p:cSld>
  <p:clrMapOvr>
    <a:masterClrMapping/>
  </p:clrMapOvr>
  <p:transition spd="slow">
    <p:wipe dir="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B0F0B-6910-4E97-B4AC-FB5E187C1087}"/>
              </a:ext>
            </a:extLst>
          </p:cNvPr>
          <p:cNvSpPr>
            <a:spLocks noGrp="1" noChangeArrowheads="1"/>
          </p:cNvSpPr>
          <p:nvPr>
            <p:ph type="dt" sz="half" idx="10"/>
          </p:nvPr>
        </p:nvSpPr>
        <p:spPr>
          <a:ln/>
        </p:spPr>
        <p:txBody>
          <a:bodyPr/>
          <a:lstStyle>
            <a:lvl1pPr>
              <a:defRPr/>
            </a:lvl1pPr>
          </a:lstStyle>
          <a:p>
            <a:pPr>
              <a:defRPr/>
            </a:pPr>
            <a:fld id="{FD7B4E86-AD86-4091-996D-433E63AA79D0}" type="datetimeFigureOut">
              <a:rPr lang="en-US"/>
              <a:pPr>
                <a:defRPr/>
              </a:pPr>
              <a:t>8/6/2020</a:t>
            </a:fld>
            <a:endParaRPr lang="en-US" dirty="0"/>
          </a:p>
        </p:txBody>
      </p:sp>
      <p:sp>
        <p:nvSpPr>
          <p:cNvPr id="3" name="Rectangle 5">
            <a:extLst>
              <a:ext uri="{FF2B5EF4-FFF2-40B4-BE49-F238E27FC236}">
                <a16:creationId xmlns:a16="http://schemas.microsoft.com/office/drawing/2014/main" id="{5FFB59C7-D68E-4E92-B966-AF1AFA3BF3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B393935-FED7-442D-BA01-EBE6DF286E4B}"/>
              </a:ext>
            </a:extLst>
          </p:cNvPr>
          <p:cNvSpPr>
            <a:spLocks noGrp="1" noChangeArrowheads="1"/>
          </p:cNvSpPr>
          <p:nvPr>
            <p:ph type="sldNum" sz="quarter" idx="12"/>
          </p:nvPr>
        </p:nvSpPr>
        <p:spPr>
          <a:ln/>
        </p:spPr>
        <p:txBody>
          <a:bodyPr/>
          <a:lstStyle>
            <a:lvl1pPr>
              <a:defRPr/>
            </a:lvl1pPr>
          </a:lstStyle>
          <a:p>
            <a:fld id="{F1B75E93-9551-4D58-8A98-0B419F645CD7}" type="slidenum">
              <a:rPr lang="en-US" altLang="en-US"/>
              <a:pPr/>
              <a:t>‹#›</a:t>
            </a:fld>
            <a:endParaRPr lang="en-US" altLang="en-US"/>
          </a:p>
        </p:txBody>
      </p:sp>
    </p:spTree>
    <p:extLst>
      <p:ext uri="{BB962C8B-B14F-4D97-AF65-F5344CB8AC3E}">
        <p14:creationId xmlns:p14="http://schemas.microsoft.com/office/powerpoint/2010/main" val="179876934"/>
      </p:ext>
    </p:extLst>
  </p:cSld>
  <p:clrMapOvr>
    <a:masterClrMapping/>
  </p:clrMapOvr>
  <p:transition spd="slow">
    <p:wipe dir="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DDC8D3F-4607-4FD1-B9FB-20EEA9B800B7}"/>
              </a:ext>
            </a:extLst>
          </p:cNvPr>
          <p:cNvSpPr>
            <a:spLocks noGrp="1" noChangeArrowheads="1"/>
          </p:cNvSpPr>
          <p:nvPr>
            <p:ph type="dt" sz="half" idx="10"/>
          </p:nvPr>
        </p:nvSpPr>
        <p:spPr>
          <a:ln/>
        </p:spPr>
        <p:txBody>
          <a:bodyPr/>
          <a:lstStyle>
            <a:lvl1pPr>
              <a:defRPr/>
            </a:lvl1pPr>
          </a:lstStyle>
          <a:p>
            <a:pPr>
              <a:defRPr/>
            </a:pPr>
            <a:fld id="{E56D8936-3E8A-46AC-BCFA-698086FE52F4}" type="datetimeFigureOut">
              <a:rPr lang="en-US"/>
              <a:pPr>
                <a:defRPr/>
              </a:pPr>
              <a:t>8/6/2020</a:t>
            </a:fld>
            <a:endParaRPr lang="en-US" dirty="0"/>
          </a:p>
        </p:txBody>
      </p:sp>
      <p:sp>
        <p:nvSpPr>
          <p:cNvPr id="6" name="Rectangle 5">
            <a:extLst>
              <a:ext uri="{FF2B5EF4-FFF2-40B4-BE49-F238E27FC236}">
                <a16:creationId xmlns:a16="http://schemas.microsoft.com/office/drawing/2014/main" id="{BBC014BB-61CF-43B1-8CD8-908390D7C8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218C17-AF22-4E21-909E-C0A2E0E4F422}"/>
              </a:ext>
            </a:extLst>
          </p:cNvPr>
          <p:cNvSpPr>
            <a:spLocks noGrp="1" noChangeArrowheads="1"/>
          </p:cNvSpPr>
          <p:nvPr>
            <p:ph type="sldNum" sz="quarter" idx="12"/>
          </p:nvPr>
        </p:nvSpPr>
        <p:spPr>
          <a:ln/>
        </p:spPr>
        <p:txBody>
          <a:bodyPr/>
          <a:lstStyle>
            <a:lvl1pPr>
              <a:defRPr/>
            </a:lvl1pPr>
          </a:lstStyle>
          <a:p>
            <a:fld id="{0E8AFC8F-080E-493D-B03F-A497A4844F17}" type="slidenum">
              <a:rPr lang="en-US" altLang="en-US"/>
              <a:pPr/>
              <a:t>‹#›</a:t>
            </a:fld>
            <a:endParaRPr lang="en-US" altLang="en-US"/>
          </a:p>
        </p:txBody>
      </p:sp>
    </p:spTree>
    <p:extLst>
      <p:ext uri="{BB962C8B-B14F-4D97-AF65-F5344CB8AC3E}">
        <p14:creationId xmlns:p14="http://schemas.microsoft.com/office/powerpoint/2010/main" val="555736914"/>
      </p:ext>
    </p:extLst>
  </p:cSld>
  <p:clrMapOvr>
    <a:masterClrMapping/>
  </p:clrMapOvr>
  <p:transition spd="slow">
    <p:wipe dir="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C1ADB6-2CB6-4B5B-8906-A59E43DC626A}"/>
              </a:ext>
            </a:extLst>
          </p:cNvPr>
          <p:cNvSpPr>
            <a:spLocks noGrp="1" noChangeArrowheads="1"/>
          </p:cNvSpPr>
          <p:nvPr>
            <p:ph type="dt" sz="half" idx="10"/>
          </p:nvPr>
        </p:nvSpPr>
        <p:spPr>
          <a:ln/>
        </p:spPr>
        <p:txBody>
          <a:bodyPr/>
          <a:lstStyle>
            <a:lvl1pPr>
              <a:defRPr/>
            </a:lvl1pPr>
          </a:lstStyle>
          <a:p>
            <a:pPr>
              <a:defRPr/>
            </a:pPr>
            <a:fld id="{25F46E50-6DEB-4CB1-9382-B1BBDD983353}" type="datetimeFigureOut">
              <a:rPr lang="en-US"/>
              <a:pPr>
                <a:defRPr/>
              </a:pPr>
              <a:t>8/6/2020</a:t>
            </a:fld>
            <a:endParaRPr lang="en-US" dirty="0"/>
          </a:p>
        </p:txBody>
      </p:sp>
      <p:sp>
        <p:nvSpPr>
          <p:cNvPr id="6" name="Rectangle 5">
            <a:extLst>
              <a:ext uri="{FF2B5EF4-FFF2-40B4-BE49-F238E27FC236}">
                <a16:creationId xmlns:a16="http://schemas.microsoft.com/office/drawing/2014/main" id="{DC0C5AE8-DC82-4D32-A07E-2374CB3C36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88CACDF-6046-46E8-92FE-107F086D55DB}"/>
              </a:ext>
            </a:extLst>
          </p:cNvPr>
          <p:cNvSpPr>
            <a:spLocks noGrp="1" noChangeArrowheads="1"/>
          </p:cNvSpPr>
          <p:nvPr>
            <p:ph type="sldNum" sz="quarter" idx="12"/>
          </p:nvPr>
        </p:nvSpPr>
        <p:spPr>
          <a:ln/>
        </p:spPr>
        <p:txBody>
          <a:bodyPr/>
          <a:lstStyle>
            <a:lvl1pPr>
              <a:defRPr/>
            </a:lvl1pPr>
          </a:lstStyle>
          <a:p>
            <a:fld id="{0507E4F3-EA3A-4229-8C76-ABCAECFD6266}" type="slidenum">
              <a:rPr lang="en-US" altLang="en-US"/>
              <a:pPr/>
              <a:t>‹#›</a:t>
            </a:fld>
            <a:endParaRPr lang="en-US" altLang="en-US"/>
          </a:p>
        </p:txBody>
      </p:sp>
    </p:spTree>
    <p:extLst>
      <p:ext uri="{BB962C8B-B14F-4D97-AF65-F5344CB8AC3E}">
        <p14:creationId xmlns:p14="http://schemas.microsoft.com/office/powerpoint/2010/main" val="1807205498"/>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8/6/2020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159096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C1D2E6-B006-4812-AED1-7FD81007D3E4}"/>
              </a:ext>
            </a:extLst>
          </p:cNvPr>
          <p:cNvSpPr>
            <a:spLocks noGrp="1" noChangeArrowheads="1"/>
          </p:cNvSpPr>
          <p:nvPr>
            <p:ph type="dt" sz="half" idx="10"/>
          </p:nvPr>
        </p:nvSpPr>
        <p:spPr>
          <a:ln/>
        </p:spPr>
        <p:txBody>
          <a:bodyPr/>
          <a:lstStyle>
            <a:lvl1pPr>
              <a:defRPr/>
            </a:lvl1pPr>
          </a:lstStyle>
          <a:p>
            <a:pPr>
              <a:defRPr/>
            </a:pPr>
            <a:fld id="{6E49DD7E-3164-40AA-AD34-830E580D6765}" type="datetimeFigureOut">
              <a:rPr lang="en-US"/>
              <a:pPr>
                <a:defRPr/>
              </a:pPr>
              <a:t>8/6/2020</a:t>
            </a:fld>
            <a:endParaRPr lang="en-US" dirty="0"/>
          </a:p>
        </p:txBody>
      </p:sp>
      <p:sp>
        <p:nvSpPr>
          <p:cNvPr id="5" name="Rectangle 5">
            <a:extLst>
              <a:ext uri="{FF2B5EF4-FFF2-40B4-BE49-F238E27FC236}">
                <a16:creationId xmlns:a16="http://schemas.microsoft.com/office/drawing/2014/main" id="{A1572786-7CC0-4B89-9DDB-D26C11AC4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AE9A5B-A073-46F5-A19F-B9ABF3975912}"/>
              </a:ext>
            </a:extLst>
          </p:cNvPr>
          <p:cNvSpPr>
            <a:spLocks noGrp="1" noChangeArrowheads="1"/>
          </p:cNvSpPr>
          <p:nvPr>
            <p:ph type="sldNum" sz="quarter" idx="12"/>
          </p:nvPr>
        </p:nvSpPr>
        <p:spPr>
          <a:ln/>
        </p:spPr>
        <p:txBody>
          <a:bodyPr/>
          <a:lstStyle>
            <a:lvl1pPr>
              <a:defRPr/>
            </a:lvl1pPr>
          </a:lstStyle>
          <a:p>
            <a:fld id="{F3B4E52C-D479-4558-9673-2CF617D70889}" type="slidenum">
              <a:rPr lang="en-US" altLang="en-US"/>
              <a:pPr/>
              <a:t>‹#›</a:t>
            </a:fld>
            <a:endParaRPr lang="en-US" altLang="en-US"/>
          </a:p>
        </p:txBody>
      </p:sp>
    </p:spTree>
    <p:extLst>
      <p:ext uri="{BB962C8B-B14F-4D97-AF65-F5344CB8AC3E}">
        <p14:creationId xmlns:p14="http://schemas.microsoft.com/office/powerpoint/2010/main" val="1787490316"/>
      </p:ext>
    </p:extLst>
  </p:cSld>
  <p:clrMapOvr>
    <a:masterClrMapping/>
  </p:clrMapOvr>
  <p:transition spd="slow">
    <p:wipe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33C66F-8DEF-4A4A-A651-B2876BCDD108}"/>
              </a:ext>
            </a:extLst>
          </p:cNvPr>
          <p:cNvSpPr>
            <a:spLocks noGrp="1" noChangeArrowheads="1"/>
          </p:cNvSpPr>
          <p:nvPr>
            <p:ph type="dt" sz="half" idx="10"/>
          </p:nvPr>
        </p:nvSpPr>
        <p:spPr>
          <a:ln/>
        </p:spPr>
        <p:txBody>
          <a:bodyPr/>
          <a:lstStyle>
            <a:lvl1pPr>
              <a:defRPr/>
            </a:lvl1pPr>
          </a:lstStyle>
          <a:p>
            <a:pPr>
              <a:defRPr/>
            </a:pPr>
            <a:fld id="{1D386946-3946-4338-92AB-9203F557ACC7}" type="datetimeFigureOut">
              <a:rPr lang="en-US"/>
              <a:pPr>
                <a:defRPr/>
              </a:pPr>
              <a:t>8/6/2020</a:t>
            </a:fld>
            <a:endParaRPr lang="en-US" dirty="0"/>
          </a:p>
        </p:txBody>
      </p:sp>
      <p:sp>
        <p:nvSpPr>
          <p:cNvPr id="5" name="Rectangle 5">
            <a:extLst>
              <a:ext uri="{FF2B5EF4-FFF2-40B4-BE49-F238E27FC236}">
                <a16:creationId xmlns:a16="http://schemas.microsoft.com/office/drawing/2014/main" id="{B7E46324-9319-421A-9CCA-F6D85B89B8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C7B595-C6B9-4920-B09C-67C3F84BBA08}"/>
              </a:ext>
            </a:extLst>
          </p:cNvPr>
          <p:cNvSpPr>
            <a:spLocks noGrp="1" noChangeArrowheads="1"/>
          </p:cNvSpPr>
          <p:nvPr>
            <p:ph type="sldNum" sz="quarter" idx="12"/>
          </p:nvPr>
        </p:nvSpPr>
        <p:spPr>
          <a:ln/>
        </p:spPr>
        <p:txBody>
          <a:bodyPr/>
          <a:lstStyle>
            <a:lvl1pPr>
              <a:defRPr/>
            </a:lvl1pPr>
          </a:lstStyle>
          <a:p>
            <a:fld id="{A84E4992-2642-4253-AF8B-019137C3A305}" type="slidenum">
              <a:rPr lang="en-US" altLang="en-US"/>
              <a:pPr/>
              <a:t>‹#›</a:t>
            </a:fld>
            <a:endParaRPr lang="en-US" altLang="en-US"/>
          </a:p>
        </p:txBody>
      </p:sp>
    </p:spTree>
    <p:extLst>
      <p:ext uri="{BB962C8B-B14F-4D97-AF65-F5344CB8AC3E}">
        <p14:creationId xmlns:p14="http://schemas.microsoft.com/office/powerpoint/2010/main" val="806448699"/>
      </p:ext>
    </p:extLst>
  </p:cSld>
  <p:clrMapOvr>
    <a:masterClrMapping/>
  </p:clrMapOvr>
  <p:transition spd="slow">
    <p:wipe dir="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FF083300-5A15-4181-B3D1-EA495A241F09}"/>
              </a:ext>
            </a:extLst>
          </p:cNvPr>
          <p:cNvSpPr>
            <a:spLocks noGrp="1" noChangeArrowheads="1"/>
          </p:cNvSpPr>
          <p:nvPr>
            <p:ph type="dt" sz="half" idx="10"/>
          </p:nvPr>
        </p:nvSpPr>
        <p:spPr>
          <a:xfrm>
            <a:off x="304800" y="6248400"/>
            <a:ext cx="2540000" cy="457200"/>
          </a:xfrm>
        </p:spPr>
        <p:txBody>
          <a:bodyPr/>
          <a:lstStyle>
            <a:lvl1pPr>
              <a:defRPr/>
            </a:lvl1pPr>
          </a:lstStyle>
          <a:p>
            <a:pPr>
              <a:defRPr/>
            </a:pPr>
            <a:fld id="{4AC4F89B-EAC4-4039-B4F0-CC823CFCE763}" type="datetimeFigureOut">
              <a:rPr lang="en-US"/>
              <a:pPr>
                <a:defRPr/>
              </a:pPr>
              <a:t>8/6/2020</a:t>
            </a:fld>
            <a:endParaRPr lang="en-US" dirty="0"/>
          </a:p>
        </p:txBody>
      </p:sp>
      <p:sp>
        <p:nvSpPr>
          <p:cNvPr id="5" name="Rectangle 5">
            <a:extLst>
              <a:ext uri="{FF2B5EF4-FFF2-40B4-BE49-F238E27FC236}">
                <a16:creationId xmlns:a16="http://schemas.microsoft.com/office/drawing/2014/main" id="{3D579E57-A0E5-4B5F-AE20-E3F1396DF6E8}"/>
              </a:ext>
            </a:extLst>
          </p:cNvPr>
          <p:cNvSpPr>
            <a:spLocks noGrp="1" noChangeArrowheads="1"/>
          </p:cNvSpPr>
          <p:nvPr>
            <p:ph type="ftr" sz="quarter" idx="11"/>
          </p:nvPr>
        </p:nvSpPr>
        <p:spPr>
          <a:xfrm>
            <a:off x="3149600" y="6248400"/>
            <a:ext cx="57912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8CF5D9-4D8F-4F8C-9093-C9A259EC6DEC}"/>
              </a:ext>
            </a:extLst>
          </p:cNvPr>
          <p:cNvSpPr>
            <a:spLocks noGrp="1" noChangeArrowheads="1"/>
          </p:cNvSpPr>
          <p:nvPr>
            <p:ph type="sldNum" sz="quarter" idx="12"/>
          </p:nvPr>
        </p:nvSpPr>
        <p:spPr>
          <a:xfrm>
            <a:off x="9347200" y="6248400"/>
            <a:ext cx="2540000" cy="457200"/>
          </a:xfrm>
        </p:spPr>
        <p:txBody>
          <a:bodyPr/>
          <a:lstStyle>
            <a:lvl1pPr>
              <a:defRPr/>
            </a:lvl1pPr>
          </a:lstStyle>
          <a:p>
            <a:fld id="{8D8B3D8A-F5ED-4FBC-95C5-3E5B291E746E}" type="slidenum">
              <a:rPr lang="en-US" altLang="en-US"/>
              <a:pPr/>
              <a:t>‹#›</a:t>
            </a:fld>
            <a:endParaRPr lang="en-US" altLang="en-US"/>
          </a:p>
        </p:txBody>
      </p:sp>
    </p:spTree>
    <p:extLst>
      <p:ext uri="{BB962C8B-B14F-4D97-AF65-F5344CB8AC3E}">
        <p14:creationId xmlns:p14="http://schemas.microsoft.com/office/powerpoint/2010/main" val="55323417"/>
      </p:ext>
    </p:extLst>
  </p:cSld>
  <p:clrMapOvr>
    <a:masterClrMapping/>
  </p:clrMapOvr>
  <p:transition spd="slow">
    <p:wipe dir="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34467C-9A57-4A2A-BACB-BF5AFD7C1798}"/>
              </a:ext>
            </a:extLst>
          </p:cNvPr>
          <p:cNvSpPr>
            <a:spLocks noGrp="1" noChangeArrowheads="1"/>
          </p:cNvSpPr>
          <p:nvPr>
            <p:ph type="dt" sz="half" idx="10"/>
          </p:nvPr>
        </p:nvSpPr>
        <p:spPr>
          <a:ln/>
        </p:spPr>
        <p:txBody>
          <a:bodyPr/>
          <a:lstStyle>
            <a:lvl1pPr>
              <a:defRPr/>
            </a:lvl1pPr>
          </a:lstStyle>
          <a:p>
            <a:pPr>
              <a:defRPr/>
            </a:pPr>
            <a:fld id="{60335702-A68D-474A-8CFB-7BBBD6929F9A}" type="datetimeFigureOut">
              <a:rPr lang="en-US"/>
              <a:pPr>
                <a:defRPr/>
              </a:pPr>
              <a:t>8/6/2020</a:t>
            </a:fld>
            <a:endParaRPr lang="en-US" dirty="0"/>
          </a:p>
        </p:txBody>
      </p:sp>
      <p:sp>
        <p:nvSpPr>
          <p:cNvPr id="5" name="Rectangle 5">
            <a:extLst>
              <a:ext uri="{FF2B5EF4-FFF2-40B4-BE49-F238E27FC236}">
                <a16:creationId xmlns:a16="http://schemas.microsoft.com/office/drawing/2014/main" id="{05424A96-368F-468A-8B4C-E41BD7066C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DD2A7D-ED74-4AF3-BDFB-01C7FDEAB4C1}"/>
              </a:ext>
            </a:extLst>
          </p:cNvPr>
          <p:cNvSpPr>
            <a:spLocks noGrp="1" noChangeArrowheads="1"/>
          </p:cNvSpPr>
          <p:nvPr>
            <p:ph type="sldNum" sz="quarter" idx="12"/>
          </p:nvPr>
        </p:nvSpPr>
        <p:spPr>
          <a:ln/>
        </p:spPr>
        <p:txBody>
          <a:bodyPr/>
          <a:lstStyle>
            <a:lvl1pPr>
              <a:defRPr/>
            </a:lvl1pPr>
          </a:lstStyle>
          <a:p>
            <a:fld id="{87F24C9C-4935-4B92-AA60-792CF40968B4}" type="slidenum">
              <a:rPr lang="en-US" altLang="en-US"/>
              <a:pPr/>
              <a:t>‹#›</a:t>
            </a:fld>
            <a:endParaRPr lang="en-US" altLang="en-US"/>
          </a:p>
        </p:txBody>
      </p:sp>
    </p:spTree>
    <p:extLst>
      <p:ext uri="{BB962C8B-B14F-4D97-AF65-F5344CB8AC3E}">
        <p14:creationId xmlns:p14="http://schemas.microsoft.com/office/powerpoint/2010/main" val="3177151195"/>
      </p:ext>
    </p:extLst>
  </p:cSld>
  <p:clrMapOvr>
    <a:masterClrMapping/>
  </p:clrMapOvr>
  <p:transition spd="slow">
    <p:wipe dir="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8EA24AB-1A88-4AFF-BD5A-DBF2230D71BB}"/>
              </a:ext>
            </a:extLst>
          </p:cNvPr>
          <p:cNvSpPr>
            <a:spLocks noGrp="1" noChangeArrowheads="1"/>
          </p:cNvSpPr>
          <p:nvPr>
            <p:ph type="dt" sz="half" idx="10"/>
          </p:nvPr>
        </p:nvSpPr>
        <p:spPr>
          <a:ln/>
        </p:spPr>
        <p:txBody>
          <a:bodyPr/>
          <a:lstStyle>
            <a:lvl1pPr>
              <a:defRPr/>
            </a:lvl1pPr>
          </a:lstStyle>
          <a:p>
            <a:pPr>
              <a:defRPr/>
            </a:pPr>
            <a:fld id="{EE984CAC-5B1F-468F-8FC5-CBC966B7A2C9}" type="datetimeFigureOut">
              <a:rPr lang="en-US"/>
              <a:pPr>
                <a:defRPr/>
              </a:pPr>
              <a:t>8/6/2020</a:t>
            </a:fld>
            <a:endParaRPr lang="en-US" dirty="0"/>
          </a:p>
        </p:txBody>
      </p:sp>
      <p:sp>
        <p:nvSpPr>
          <p:cNvPr id="5" name="Rectangle 5">
            <a:extLst>
              <a:ext uri="{FF2B5EF4-FFF2-40B4-BE49-F238E27FC236}">
                <a16:creationId xmlns:a16="http://schemas.microsoft.com/office/drawing/2014/main" id="{13195EFF-D9BA-4986-B58C-405F11E84C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1B03AA-A4EC-4D40-8E06-8E1540F83EA1}"/>
              </a:ext>
            </a:extLst>
          </p:cNvPr>
          <p:cNvSpPr>
            <a:spLocks noGrp="1" noChangeArrowheads="1"/>
          </p:cNvSpPr>
          <p:nvPr>
            <p:ph type="sldNum" sz="quarter" idx="12"/>
          </p:nvPr>
        </p:nvSpPr>
        <p:spPr>
          <a:ln/>
        </p:spPr>
        <p:txBody>
          <a:bodyPr/>
          <a:lstStyle>
            <a:lvl1pPr>
              <a:defRPr/>
            </a:lvl1pPr>
          </a:lstStyle>
          <a:p>
            <a:fld id="{36BAD245-D5D1-4560-A8AB-2099BC536009}" type="slidenum">
              <a:rPr lang="en-US" altLang="en-US"/>
              <a:pPr/>
              <a:t>‹#›</a:t>
            </a:fld>
            <a:endParaRPr lang="en-US" altLang="en-US"/>
          </a:p>
        </p:txBody>
      </p:sp>
    </p:spTree>
    <p:extLst>
      <p:ext uri="{BB962C8B-B14F-4D97-AF65-F5344CB8AC3E}">
        <p14:creationId xmlns:p14="http://schemas.microsoft.com/office/powerpoint/2010/main" val="456932034"/>
      </p:ext>
    </p:extLst>
  </p:cSld>
  <p:clrMapOvr>
    <a:masterClrMapping/>
  </p:clrMapOvr>
  <p:transition spd="slow">
    <p:wipe dir="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8EE35F4-BFB8-459C-A155-8859831B1635}"/>
              </a:ext>
            </a:extLst>
          </p:cNvPr>
          <p:cNvSpPr>
            <a:spLocks noGrp="1" noChangeArrowheads="1"/>
          </p:cNvSpPr>
          <p:nvPr>
            <p:ph type="dt" sz="half" idx="10"/>
          </p:nvPr>
        </p:nvSpPr>
        <p:spPr>
          <a:ln/>
        </p:spPr>
        <p:txBody>
          <a:bodyPr/>
          <a:lstStyle>
            <a:lvl1pPr>
              <a:defRPr/>
            </a:lvl1pPr>
          </a:lstStyle>
          <a:p>
            <a:pPr>
              <a:defRPr/>
            </a:pPr>
            <a:fld id="{75B2382B-144F-42FA-80BA-6762D64B8868}" type="datetimeFigureOut">
              <a:rPr lang="en-US"/>
              <a:pPr>
                <a:defRPr/>
              </a:pPr>
              <a:t>8/6/2020</a:t>
            </a:fld>
            <a:endParaRPr lang="en-US" dirty="0"/>
          </a:p>
        </p:txBody>
      </p:sp>
      <p:sp>
        <p:nvSpPr>
          <p:cNvPr id="6" name="Rectangle 5">
            <a:extLst>
              <a:ext uri="{FF2B5EF4-FFF2-40B4-BE49-F238E27FC236}">
                <a16:creationId xmlns:a16="http://schemas.microsoft.com/office/drawing/2014/main" id="{A71F8BCE-5FCD-4CF5-A974-4F83C56568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C05677A-335D-4F06-92FD-F69C29B0ADE2}"/>
              </a:ext>
            </a:extLst>
          </p:cNvPr>
          <p:cNvSpPr>
            <a:spLocks noGrp="1" noChangeArrowheads="1"/>
          </p:cNvSpPr>
          <p:nvPr>
            <p:ph type="sldNum" sz="quarter" idx="12"/>
          </p:nvPr>
        </p:nvSpPr>
        <p:spPr>
          <a:ln/>
        </p:spPr>
        <p:txBody>
          <a:bodyPr/>
          <a:lstStyle>
            <a:lvl1pPr>
              <a:defRPr/>
            </a:lvl1pPr>
          </a:lstStyle>
          <a:p>
            <a:fld id="{58B49909-8349-4431-A27B-AABAB1DA2BDD}" type="slidenum">
              <a:rPr lang="en-US" altLang="en-US"/>
              <a:pPr/>
              <a:t>‹#›</a:t>
            </a:fld>
            <a:endParaRPr lang="en-US" altLang="en-US"/>
          </a:p>
        </p:txBody>
      </p:sp>
    </p:spTree>
    <p:extLst>
      <p:ext uri="{BB962C8B-B14F-4D97-AF65-F5344CB8AC3E}">
        <p14:creationId xmlns:p14="http://schemas.microsoft.com/office/powerpoint/2010/main" val="3008920612"/>
      </p:ext>
    </p:extLst>
  </p:cSld>
  <p:clrMapOvr>
    <a:masterClrMapping/>
  </p:clrMapOvr>
  <p:transition spd="slow">
    <p:wipe dir="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A73616-951E-42D1-8096-8C8F281AE1B4}"/>
              </a:ext>
            </a:extLst>
          </p:cNvPr>
          <p:cNvSpPr>
            <a:spLocks noGrp="1" noChangeArrowheads="1"/>
          </p:cNvSpPr>
          <p:nvPr>
            <p:ph type="dt" sz="half" idx="10"/>
          </p:nvPr>
        </p:nvSpPr>
        <p:spPr>
          <a:ln/>
        </p:spPr>
        <p:txBody>
          <a:bodyPr/>
          <a:lstStyle>
            <a:lvl1pPr>
              <a:defRPr/>
            </a:lvl1pPr>
          </a:lstStyle>
          <a:p>
            <a:pPr>
              <a:defRPr/>
            </a:pPr>
            <a:fld id="{8361F395-C1A5-41A4-8BFA-A270A1B8CBF3}" type="datetimeFigureOut">
              <a:rPr lang="en-US"/>
              <a:pPr>
                <a:defRPr/>
              </a:pPr>
              <a:t>8/6/2020</a:t>
            </a:fld>
            <a:endParaRPr lang="en-US" dirty="0"/>
          </a:p>
        </p:txBody>
      </p:sp>
      <p:sp>
        <p:nvSpPr>
          <p:cNvPr id="8" name="Rectangle 5">
            <a:extLst>
              <a:ext uri="{FF2B5EF4-FFF2-40B4-BE49-F238E27FC236}">
                <a16:creationId xmlns:a16="http://schemas.microsoft.com/office/drawing/2014/main" id="{F9F1ED72-7D02-4C20-8484-F332EE31FA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2447AD7-41F6-490F-B6CF-F127C9CCAE47}"/>
              </a:ext>
            </a:extLst>
          </p:cNvPr>
          <p:cNvSpPr>
            <a:spLocks noGrp="1" noChangeArrowheads="1"/>
          </p:cNvSpPr>
          <p:nvPr>
            <p:ph type="sldNum" sz="quarter" idx="12"/>
          </p:nvPr>
        </p:nvSpPr>
        <p:spPr>
          <a:ln/>
        </p:spPr>
        <p:txBody>
          <a:bodyPr/>
          <a:lstStyle>
            <a:lvl1pPr>
              <a:defRPr/>
            </a:lvl1pPr>
          </a:lstStyle>
          <a:p>
            <a:fld id="{1055E17C-440F-41AC-8FC0-92631EEB3FD0}" type="slidenum">
              <a:rPr lang="en-US" altLang="en-US"/>
              <a:pPr/>
              <a:t>‹#›</a:t>
            </a:fld>
            <a:endParaRPr lang="en-US" altLang="en-US"/>
          </a:p>
        </p:txBody>
      </p:sp>
    </p:spTree>
    <p:extLst>
      <p:ext uri="{BB962C8B-B14F-4D97-AF65-F5344CB8AC3E}">
        <p14:creationId xmlns:p14="http://schemas.microsoft.com/office/powerpoint/2010/main" val="3787473119"/>
      </p:ext>
    </p:extLst>
  </p:cSld>
  <p:clrMapOvr>
    <a:masterClrMapping/>
  </p:clrMapOvr>
  <p:transition spd="slow">
    <p:wipe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E24B0AE-823C-47CE-AD76-38813563B295}"/>
              </a:ext>
            </a:extLst>
          </p:cNvPr>
          <p:cNvSpPr>
            <a:spLocks noGrp="1" noChangeArrowheads="1"/>
          </p:cNvSpPr>
          <p:nvPr>
            <p:ph type="dt" sz="half" idx="10"/>
          </p:nvPr>
        </p:nvSpPr>
        <p:spPr>
          <a:ln/>
        </p:spPr>
        <p:txBody>
          <a:bodyPr/>
          <a:lstStyle>
            <a:lvl1pPr>
              <a:defRPr/>
            </a:lvl1pPr>
          </a:lstStyle>
          <a:p>
            <a:pPr>
              <a:defRPr/>
            </a:pPr>
            <a:fld id="{559C90F3-0150-456F-98F9-F8BF0DBACFF5}" type="datetimeFigureOut">
              <a:rPr lang="en-US"/>
              <a:pPr>
                <a:defRPr/>
              </a:pPr>
              <a:t>8/6/2020</a:t>
            </a:fld>
            <a:endParaRPr lang="en-US" dirty="0"/>
          </a:p>
        </p:txBody>
      </p:sp>
      <p:sp>
        <p:nvSpPr>
          <p:cNvPr id="4" name="Rectangle 5">
            <a:extLst>
              <a:ext uri="{FF2B5EF4-FFF2-40B4-BE49-F238E27FC236}">
                <a16:creationId xmlns:a16="http://schemas.microsoft.com/office/drawing/2014/main" id="{15B899F3-33D4-4508-BD02-BCD821BDEC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5FDAF3-B962-476B-9EC7-D0B6459A1BDC}"/>
              </a:ext>
            </a:extLst>
          </p:cNvPr>
          <p:cNvSpPr>
            <a:spLocks noGrp="1" noChangeArrowheads="1"/>
          </p:cNvSpPr>
          <p:nvPr>
            <p:ph type="sldNum" sz="quarter" idx="12"/>
          </p:nvPr>
        </p:nvSpPr>
        <p:spPr>
          <a:ln/>
        </p:spPr>
        <p:txBody>
          <a:bodyPr/>
          <a:lstStyle>
            <a:lvl1pPr>
              <a:defRPr/>
            </a:lvl1pPr>
          </a:lstStyle>
          <a:p>
            <a:fld id="{2A355C68-788C-44E5-AF2A-78FBB9D64C4D}" type="slidenum">
              <a:rPr lang="en-US" altLang="en-US"/>
              <a:pPr/>
              <a:t>‹#›</a:t>
            </a:fld>
            <a:endParaRPr lang="en-US" altLang="en-US"/>
          </a:p>
        </p:txBody>
      </p:sp>
    </p:spTree>
    <p:extLst>
      <p:ext uri="{BB962C8B-B14F-4D97-AF65-F5344CB8AC3E}">
        <p14:creationId xmlns:p14="http://schemas.microsoft.com/office/powerpoint/2010/main" val="700873610"/>
      </p:ext>
    </p:extLst>
  </p:cSld>
  <p:clrMapOvr>
    <a:masterClrMapping/>
  </p:clrMapOvr>
  <p:transition spd="slow">
    <p:wipe dir="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EC0CCD-C6AD-4B6C-9CDC-1560FCDFE164}"/>
              </a:ext>
            </a:extLst>
          </p:cNvPr>
          <p:cNvSpPr>
            <a:spLocks noGrp="1" noChangeArrowheads="1"/>
          </p:cNvSpPr>
          <p:nvPr>
            <p:ph type="dt" sz="half" idx="10"/>
          </p:nvPr>
        </p:nvSpPr>
        <p:spPr>
          <a:ln/>
        </p:spPr>
        <p:txBody>
          <a:bodyPr/>
          <a:lstStyle>
            <a:lvl1pPr>
              <a:defRPr/>
            </a:lvl1pPr>
          </a:lstStyle>
          <a:p>
            <a:pPr>
              <a:defRPr/>
            </a:pPr>
            <a:fld id="{B6062A2B-63B0-4907-B4F8-B681F3FF8F71}" type="datetimeFigureOut">
              <a:rPr lang="en-US"/>
              <a:pPr>
                <a:defRPr/>
              </a:pPr>
              <a:t>8/6/2020</a:t>
            </a:fld>
            <a:endParaRPr lang="en-US" dirty="0"/>
          </a:p>
        </p:txBody>
      </p:sp>
      <p:sp>
        <p:nvSpPr>
          <p:cNvPr id="3" name="Rectangle 5">
            <a:extLst>
              <a:ext uri="{FF2B5EF4-FFF2-40B4-BE49-F238E27FC236}">
                <a16:creationId xmlns:a16="http://schemas.microsoft.com/office/drawing/2014/main" id="{61261E74-C2B8-4E46-9299-0A714D9436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29EEBB-9FA6-40E5-99BD-C004F4F3A2D1}"/>
              </a:ext>
            </a:extLst>
          </p:cNvPr>
          <p:cNvSpPr>
            <a:spLocks noGrp="1" noChangeArrowheads="1"/>
          </p:cNvSpPr>
          <p:nvPr>
            <p:ph type="sldNum" sz="quarter" idx="12"/>
          </p:nvPr>
        </p:nvSpPr>
        <p:spPr>
          <a:ln/>
        </p:spPr>
        <p:txBody>
          <a:bodyPr/>
          <a:lstStyle>
            <a:lvl1pPr>
              <a:defRPr/>
            </a:lvl1pPr>
          </a:lstStyle>
          <a:p>
            <a:fld id="{E90962DE-A445-4FBF-86D1-838C2E3E2450}" type="slidenum">
              <a:rPr lang="en-US" altLang="en-US"/>
              <a:pPr/>
              <a:t>‹#›</a:t>
            </a:fld>
            <a:endParaRPr lang="en-US" altLang="en-US"/>
          </a:p>
        </p:txBody>
      </p:sp>
    </p:spTree>
    <p:extLst>
      <p:ext uri="{BB962C8B-B14F-4D97-AF65-F5344CB8AC3E}">
        <p14:creationId xmlns:p14="http://schemas.microsoft.com/office/powerpoint/2010/main" val="3235049804"/>
      </p:ext>
    </p:extLst>
  </p:cSld>
  <p:clrMapOvr>
    <a:masterClrMapping/>
  </p:clrMapOvr>
  <p:transition spd="slow">
    <p:wipe dir="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70C93D5-B2F4-4023-91E4-92946ED9436F}"/>
              </a:ext>
            </a:extLst>
          </p:cNvPr>
          <p:cNvSpPr>
            <a:spLocks noGrp="1" noChangeArrowheads="1"/>
          </p:cNvSpPr>
          <p:nvPr>
            <p:ph type="dt" sz="half" idx="10"/>
          </p:nvPr>
        </p:nvSpPr>
        <p:spPr>
          <a:ln/>
        </p:spPr>
        <p:txBody>
          <a:bodyPr/>
          <a:lstStyle>
            <a:lvl1pPr>
              <a:defRPr/>
            </a:lvl1pPr>
          </a:lstStyle>
          <a:p>
            <a:pPr>
              <a:defRPr/>
            </a:pPr>
            <a:fld id="{5452D0E0-2AC3-4E5F-9C27-29116FA19F93}" type="datetimeFigureOut">
              <a:rPr lang="en-US"/>
              <a:pPr>
                <a:defRPr/>
              </a:pPr>
              <a:t>8/6/2020</a:t>
            </a:fld>
            <a:endParaRPr lang="en-US" dirty="0"/>
          </a:p>
        </p:txBody>
      </p:sp>
      <p:sp>
        <p:nvSpPr>
          <p:cNvPr id="6" name="Rectangle 5">
            <a:extLst>
              <a:ext uri="{FF2B5EF4-FFF2-40B4-BE49-F238E27FC236}">
                <a16:creationId xmlns:a16="http://schemas.microsoft.com/office/drawing/2014/main" id="{779AB9B9-A3AB-413A-8E35-B7ACF74040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671E95-DD9E-4B39-A76A-14C871DF7233}"/>
              </a:ext>
            </a:extLst>
          </p:cNvPr>
          <p:cNvSpPr>
            <a:spLocks noGrp="1" noChangeArrowheads="1"/>
          </p:cNvSpPr>
          <p:nvPr>
            <p:ph type="sldNum" sz="quarter" idx="12"/>
          </p:nvPr>
        </p:nvSpPr>
        <p:spPr>
          <a:ln/>
        </p:spPr>
        <p:txBody>
          <a:bodyPr/>
          <a:lstStyle>
            <a:lvl1pPr>
              <a:defRPr/>
            </a:lvl1pPr>
          </a:lstStyle>
          <a:p>
            <a:fld id="{4BAB5463-E682-45BA-97CF-8D5061C51944}" type="slidenum">
              <a:rPr lang="en-US" altLang="en-US"/>
              <a:pPr/>
              <a:t>‹#›</a:t>
            </a:fld>
            <a:endParaRPr lang="en-US" altLang="en-US"/>
          </a:p>
        </p:txBody>
      </p:sp>
    </p:spTree>
    <p:extLst>
      <p:ext uri="{BB962C8B-B14F-4D97-AF65-F5344CB8AC3E}">
        <p14:creationId xmlns:p14="http://schemas.microsoft.com/office/powerpoint/2010/main" val="1213909857"/>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353068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A36BBC-66D0-4F42-B7B6-831FEEFE2E9A}"/>
              </a:ext>
            </a:extLst>
          </p:cNvPr>
          <p:cNvSpPr>
            <a:spLocks noGrp="1" noChangeArrowheads="1"/>
          </p:cNvSpPr>
          <p:nvPr>
            <p:ph type="dt" sz="half" idx="10"/>
          </p:nvPr>
        </p:nvSpPr>
        <p:spPr>
          <a:ln/>
        </p:spPr>
        <p:txBody>
          <a:bodyPr/>
          <a:lstStyle>
            <a:lvl1pPr>
              <a:defRPr/>
            </a:lvl1pPr>
          </a:lstStyle>
          <a:p>
            <a:pPr>
              <a:defRPr/>
            </a:pPr>
            <a:fld id="{062C8515-5CFF-48EA-AD13-2BB42992A719}" type="datetimeFigureOut">
              <a:rPr lang="en-US"/>
              <a:pPr>
                <a:defRPr/>
              </a:pPr>
              <a:t>8/6/2020</a:t>
            </a:fld>
            <a:endParaRPr lang="en-US" dirty="0"/>
          </a:p>
        </p:txBody>
      </p:sp>
      <p:sp>
        <p:nvSpPr>
          <p:cNvPr id="6" name="Rectangle 5">
            <a:extLst>
              <a:ext uri="{FF2B5EF4-FFF2-40B4-BE49-F238E27FC236}">
                <a16:creationId xmlns:a16="http://schemas.microsoft.com/office/drawing/2014/main" id="{9BBE1083-D3AD-404E-9C7C-17E6D78D80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7AE231-DB50-4945-AB6F-120DC13A658B}"/>
              </a:ext>
            </a:extLst>
          </p:cNvPr>
          <p:cNvSpPr>
            <a:spLocks noGrp="1" noChangeArrowheads="1"/>
          </p:cNvSpPr>
          <p:nvPr>
            <p:ph type="sldNum" sz="quarter" idx="12"/>
          </p:nvPr>
        </p:nvSpPr>
        <p:spPr>
          <a:ln/>
        </p:spPr>
        <p:txBody>
          <a:bodyPr/>
          <a:lstStyle>
            <a:lvl1pPr>
              <a:defRPr/>
            </a:lvl1pPr>
          </a:lstStyle>
          <a:p>
            <a:fld id="{C1C2B959-50BE-4489-A65C-1E6A554B68AA}" type="slidenum">
              <a:rPr lang="en-US" altLang="en-US"/>
              <a:pPr/>
              <a:t>‹#›</a:t>
            </a:fld>
            <a:endParaRPr lang="en-US" altLang="en-US"/>
          </a:p>
        </p:txBody>
      </p:sp>
    </p:spTree>
    <p:extLst>
      <p:ext uri="{BB962C8B-B14F-4D97-AF65-F5344CB8AC3E}">
        <p14:creationId xmlns:p14="http://schemas.microsoft.com/office/powerpoint/2010/main" val="2033703580"/>
      </p:ext>
    </p:extLst>
  </p:cSld>
  <p:clrMapOvr>
    <a:masterClrMapping/>
  </p:clrMapOvr>
  <p:transition spd="slow">
    <p:wipe dir="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8AE7E8-D0F1-4896-9C3B-80075DBC24E2}"/>
              </a:ext>
            </a:extLst>
          </p:cNvPr>
          <p:cNvSpPr>
            <a:spLocks noGrp="1" noChangeArrowheads="1"/>
          </p:cNvSpPr>
          <p:nvPr>
            <p:ph type="dt" sz="half" idx="10"/>
          </p:nvPr>
        </p:nvSpPr>
        <p:spPr>
          <a:ln/>
        </p:spPr>
        <p:txBody>
          <a:bodyPr/>
          <a:lstStyle>
            <a:lvl1pPr>
              <a:defRPr/>
            </a:lvl1pPr>
          </a:lstStyle>
          <a:p>
            <a:pPr>
              <a:defRPr/>
            </a:pPr>
            <a:fld id="{F8B1FE25-DA19-4874-9115-4C573255C63B}" type="datetimeFigureOut">
              <a:rPr lang="en-US"/>
              <a:pPr>
                <a:defRPr/>
              </a:pPr>
              <a:t>8/6/2020</a:t>
            </a:fld>
            <a:endParaRPr lang="en-US" dirty="0"/>
          </a:p>
        </p:txBody>
      </p:sp>
      <p:sp>
        <p:nvSpPr>
          <p:cNvPr id="5" name="Rectangle 5">
            <a:extLst>
              <a:ext uri="{FF2B5EF4-FFF2-40B4-BE49-F238E27FC236}">
                <a16:creationId xmlns:a16="http://schemas.microsoft.com/office/drawing/2014/main" id="{8F6F644C-C23E-4C23-941B-F7E467AD49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566C27-4B92-4096-AFB6-CFE9BCD7BA50}"/>
              </a:ext>
            </a:extLst>
          </p:cNvPr>
          <p:cNvSpPr>
            <a:spLocks noGrp="1" noChangeArrowheads="1"/>
          </p:cNvSpPr>
          <p:nvPr>
            <p:ph type="sldNum" sz="quarter" idx="12"/>
          </p:nvPr>
        </p:nvSpPr>
        <p:spPr>
          <a:ln/>
        </p:spPr>
        <p:txBody>
          <a:bodyPr/>
          <a:lstStyle>
            <a:lvl1pPr>
              <a:defRPr/>
            </a:lvl1pPr>
          </a:lstStyle>
          <a:p>
            <a:fld id="{D538D8A4-F684-41EF-88FF-E6F03867C2D2}" type="slidenum">
              <a:rPr lang="en-US" altLang="en-US"/>
              <a:pPr/>
              <a:t>‹#›</a:t>
            </a:fld>
            <a:endParaRPr lang="en-US" altLang="en-US"/>
          </a:p>
        </p:txBody>
      </p:sp>
    </p:spTree>
    <p:extLst>
      <p:ext uri="{BB962C8B-B14F-4D97-AF65-F5344CB8AC3E}">
        <p14:creationId xmlns:p14="http://schemas.microsoft.com/office/powerpoint/2010/main" val="3999654405"/>
      </p:ext>
    </p:extLst>
  </p:cSld>
  <p:clrMapOvr>
    <a:masterClrMapping/>
  </p:clrMapOvr>
  <p:transition spd="slow">
    <p:wipe dir="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D3338E-F67F-46BB-A420-86D1CFED0267}"/>
              </a:ext>
            </a:extLst>
          </p:cNvPr>
          <p:cNvSpPr>
            <a:spLocks noGrp="1" noChangeArrowheads="1"/>
          </p:cNvSpPr>
          <p:nvPr>
            <p:ph type="dt" sz="half" idx="10"/>
          </p:nvPr>
        </p:nvSpPr>
        <p:spPr>
          <a:ln/>
        </p:spPr>
        <p:txBody>
          <a:bodyPr/>
          <a:lstStyle>
            <a:lvl1pPr>
              <a:defRPr/>
            </a:lvl1pPr>
          </a:lstStyle>
          <a:p>
            <a:pPr>
              <a:defRPr/>
            </a:pPr>
            <a:fld id="{069F81B5-B5A7-4150-945A-9687163900EE}" type="datetimeFigureOut">
              <a:rPr lang="en-US"/>
              <a:pPr>
                <a:defRPr/>
              </a:pPr>
              <a:t>8/6/2020</a:t>
            </a:fld>
            <a:endParaRPr lang="en-US" dirty="0"/>
          </a:p>
        </p:txBody>
      </p:sp>
      <p:sp>
        <p:nvSpPr>
          <p:cNvPr id="5" name="Rectangle 5">
            <a:extLst>
              <a:ext uri="{FF2B5EF4-FFF2-40B4-BE49-F238E27FC236}">
                <a16:creationId xmlns:a16="http://schemas.microsoft.com/office/drawing/2014/main" id="{BBFFD28B-302A-4ED2-B1A0-C286EF8EAB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3D5D60-EA08-4B80-910D-2245FE546B7F}"/>
              </a:ext>
            </a:extLst>
          </p:cNvPr>
          <p:cNvSpPr>
            <a:spLocks noGrp="1" noChangeArrowheads="1"/>
          </p:cNvSpPr>
          <p:nvPr>
            <p:ph type="sldNum" sz="quarter" idx="12"/>
          </p:nvPr>
        </p:nvSpPr>
        <p:spPr>
          <a:ln/>
        </p:spPr>
        <p:txBody>
          <a:bodyPr/>
          <a:lstStyle>
            <a:lvl1pPr>
              <a:defRPr/>
            </a:lvl1pPr>
          </a:lstStyle>
          <a:p>
            <a:fld id="{04FE101B-C280-4A4D-9CC3-3427498D7BE6}" type="slidenum">
              <a:rPr lang="en-US" altLang="en-US"/>
              <a:pPr/>
              <a:t>‹#›</a:t>
            </a:fld>
            <a:endParaRPr lang="en-US" altLang="en-US"/>
          </a:p>
        </p:txBody>
      </p:sp>
    </p:spTree>
    <p:extLst>
      <p:ext uri="{BB962C8B-B14F-4D97-AF65-F5344CB8AC3E}">
        <p14:creationId xmlns:p14="http://schemas.microsoft.com/office/powerpoint/2010/main" val="683216061"/>
      </p:ext>
    </p:extLst>
  </p:cSld>
  <p:clrMapOvr>
    <a:masterClrMapping/>
  </p:clrMapOvr>
  <p:transition spd="slow">
    <p:wipe dir="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390F1FB-C7B7-4276-AAB1-8623F2B104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4BE4046A-7381-4E02-BE0A-153185FF09F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A970CF9E-7374-41EA-B262-4CB06EEDBDE7}"/>
              </a:ext>
            </a:extLst>
          </p:cNvPr>
          <p:cNvSpPr>
            <a:spLocks noGrp="1" noChangeArrowheads="1"/>
          </p:cNvSpPr>
          <p:nvPr>
            <p:ph type="sldNum" sz="quarter" idx="12"/>
          </p:nvPr>
        </p:nvSpPr>
        <p:spPr/>
        <p:txBody>
          <a:bodyPr/>
          <a:lstStyle>
            <a:lvl1pPr>
              <a:defRPr/>
            </a:lvl1pPr>
          </a:lstStyle>
          <a:p>
            <a:fld id="{0334FF48-7BEF-45B0-8D37-84FDAB5D48E4}" type="slidenum">
              <a:rPr lang="en-US" altLang="en-US"/>
              <a:pPr/>
              <a:t>‹#›</a:t>
            </a:fld>
            <a:endParaRPr lang="en-US" altLang="en-US"/>
          </a:p>
        </p:txBody>
      </p:sp>
    </p:spTree>
    <p:extLst>
      <p:ext uri="{BB962C8B-B14F-4D97-AF65-F5344CB8AC3E}">
        <p14:creationId xmlns:p14="http://schemas.microsoft.com/office/powerpoint/2010/main" val="14428349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0C0"/>
              </a:buClr>
              <a:buSzPct val="80000"/>
              <a:buFont typeface="Wingdings" pitchFamily="2" charset="2"/>
              <a:buChar char="§"/>
              <a:defRPr>
                <a:solidFill>
                  <a:schemeClr val="bg1"/>
                </a:solidFill>
              </a:defRPr>
            </a:lvl1pPr>
            <a:lvl2pPr>
              <a:buClr>
                <a:schemeClr val="accent1">
                  <a:lumMod val="50000"/>
                </a:schemeClr>
              </a:buClr>
              <a:buFont typeface="Arial" pitchFamily="34" charset="0"/>
              <a:buChar char="•"/>
              <a:defRPr>
                <a:solidFill>
                  <a:schemeClr val="bg1"/>
                </a:solidFill>
              </a:defRPr>
            </a:lvl2pPr>
            <a:lvl3pPr>
              <a:buClr>
                <a:srgbClr val="FF0000"/>
              </a:buClr>
              <a:buSzPct val="75000"/>
              <a:buFont typeface="Courier New" pitchFamily="49" charset="0"/>
              <a:buChar char="o"/>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4ED859E-7F02-4E0A-879E-D3E953682F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1B65B613-1C6A-4027-A46D-9202290AD5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182C9631-9D68-4530-9C96-B9AEB61A09E7}"/>
              </a:ext>
            </a:extLst>
          </p:cNvPr>
          <p:cNvSpPr>
            <a:spLocks noGrp="1" noChangeArrowheads="1"/>
          </p:cNvSpPr>
          <p:nvPr>
            <p:ph type="sldNum" sz="quarter" idx="12"/>
          </p:nvPr>
        </p:nvSpPr>
        <p:spPr/>
        <p:txBody>
          <a:bodyPr/>
          <a:lstStyle>
            <a:lvl1pPr>
              <a:defRPr/>
            </a:lvl1pPr>
          </a:lstStyle>
          <a:p>
            <a:fld id="{36D7612C-D179-4154-9B70-34667A07BAAA}" type="slidenum">
              <a:rPr lang="en-US" altLang="en-US"/>
              <a:pPr/>
              <a:t>‹#›</a:t>
            </a:fld>
            <a:endParaRPr lang="en-US" altLang="en-US"/>
          </a:p>
        </p:txBody>
      </p:sp>
    </p:spTree>
    <p:extLst>
      <p:ext uri="{BB962C8B-B14F-4D97-AF65-F5344CB8AC3E}">
        <p14:creationId xmlns:p14="http://schemas.microsoft.com/office/powerpoint/2010/main" val="22803434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7A68621-C159-4D7B-B4FD-9C967B091F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10C161D9-3F4B-47B6-B1F0-03CE5664F5B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473BE3B9-24E4-474C-A1BC-657550684E7D}"/>
              </a:ext>
            </a:extLst>
          </p:cNvPr>
          <p:cNvSpPr>
            <a:spLocks noGrp="1" noChangeArrowheads="1"/>
          </p:cNvSpPr>
          <p:nvPr>
            <p:ph type="sldNum" sz="quarter" idx="12"/>
          </p:nvPr>
        </p:nvSpPr>
        <p:spPr/>
        <p:txBody>
          <a:bodyPr/>
          <a:lstStyle>
            <a:lvl1pPr>
              <a:defRPr/>
            </a:lvl1pPr>
          </a:lstStyle>
          <a:p>
            <a:fld id="{8911AD04-36A6-4572-B051-AB39FA72C6D8}" type="slidenum">
              <a:rPr lang="en-US" altLang="en-US"/>
              <a:pPr/>
              <a:t>‹#›</a:t>
            </a:fld>
            <a:endParaRPr lang="en-US" altLang="en-US"/>
          </a:p>
        </p:txBody>
      </p:sp>
    </p:spTree>
    <p:extLst>
      <p:ext uri="{BB962C8B-B14F-4D97-AF65-F5344CB8AC3E}">
        <p14:creationId xmlns:p14="http://schemas.microsoft.com/office/powerpoint/2010/main" val="17423805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84A25-AED8-4E50-BE89-B3CE5ADDB4A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362AF541-DABC-47AA-AE72-30F00BD7386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6E80BBD4-E042-41AC-A010-FD097CF74F63}"/>
              </a:ext>
            </a:extLst>
          </p:cNvPr>
          <p:cNvSpPr>
            <a:spLocks noGrp="1" noChangeArrowheads="1"/>
          </p:cNvSpPr>
          <p:nvPr>
            <p:ph type="sldNum" sz="quarter" idx="12"/>
          </p:nvPr>
        </p:nvSpPr>
        <p:spPr/>
        <p:txBody>
          <a:bodyPr/>
          <a:lstStyle>
            <a:lvl1pPr>
              <a:defRPr/>
            </a:lvl1pPr>
          </a:lstStyle>
          <a:p>
            <a:fld id="{1FEA75B2-AE0F-4300-AD5B-87F35BC77E73}" type="slidenum">
              <a:rPr lang="en-US" altLang="en-US"/>
              <a:pPr/>
              <a:t>‹#›</a:t>
            </a:fld>
            <a:endParaRPr lang="en-US" altLang="en-US"/>
          </a:p>
        </p:txBody>
      </p:sp>
    </p:spTree>
    <p:extLst>
      <p:ext uri="{BB962C8B-B14F-4D97-AF65-F5344CB8AC3E}">
        <p14:creationId xmlns:p14="http://schemas.microsoft.com/office/powerpoint/2010/main" val="31547017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30E1F3-901B-4A3A-97E8-77289B0793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F491C861-4154-4AA8-BB7D-63DAD726584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83E601C9-FDCC-4441-97B2-88FA2AD03D80}"/>
              </a:ext>
            </a:extLst>
          </p:cNvPr>
          <p:cNvSpPr>
            <a:spLocks noGrp="1" noChangeArrowheads="1"/>
          </p:cNvSpPr>
          <p:nvPr>
            <p:ph type="sldNum" sz="quarter" idx="12"/>
          </p:nvPr>
        </p:nvSpPr>
        <p:spPr/>
        <p:txBody>
          <a:bodyPr/>
          <a:lstStyle>
            <a:lvl1pPr>
              <a:defRPr/>
            </a:lvl1pPr>
          </a:lstStyle>
          <a:p>
            <a:fld id="{3242CFF6-C7E8-468A-9D35-84C41A2A7C10}" type="slidenum">
              <a:rPr lang="en-US" altLang="en-US"/>
              <a:pPr/>
              <a:t>‹#›</a:t>
            </a:fld>
            <a:endParaRPr lang="en-US" altLang="en-US"/>
          </a:p>
        </p:txBody>
      </p:sp>
    </p:spTree>
    <p:extLst>
      <p:ext uri="{BB962C8B-B14F-4D97-AF65-F5344CB8AC3E}">
        <p14:creationId xmlns:p14="http://schemas.microsoft.com/office/powerpoint/2010/main" val="11771118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9CC5A28-121E-4C25-BD54-120D06327E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F5D141AB-F2C5-4DC2-902F-7CB34C454CE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8BD31D70-EDC0-41FA-B1B2-0549DD3F045E}"/>
              </a:ext>
            </a:extLst>
          </p:cNvPr>
          <p:cNvSpPr>
            <a:spLocks noGrp="1" noChangeArrowheads="1"/>
          </p:cNvSpPr>
          <p:nvPr>
            <p:ph type="sldNum" sz="quarter" idx="12"/>
          </p:nvPr>
        </p:nvSpPr>
        <p:spPr/>
        <p:txBody>
          <a:bodyPr/>
          <a:lstStyle>
            <a:lvl1pPr>
              <a:defRPr/>
            </a:lvl1pPr>
          </a:lstStyle>
          <a:p>
            <a:fld id="{2BE83757-EBC3-47F2-9440-D403B9CE0FB1}" type="slidenum">
              <a:rPr lang="en-US" altLang="en-US"/>
              <a:pPr/>
              <a:t>‹#›</a:t>
            </a:fld>
            <a:endParaRPr lang="en-US" altLang="en-US"/>
          </a:p>
        </p:txBody>
      </p:sp>
    </p:spTree>
    <p:extLst>
      <p:ext uri="{BB962C8B-B14F-4D97-AF65-F5344CB8AC3E}">
        <p14:creationId xmlns:p14="http://schemas.microsoft.com/office/powerpoint/2010/main" val="16434591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A837648-26F6-4C09-8884-4AA8B04A86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83621F7C-C2BB-41D2-9792-FA76B68347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EBD3439F-3971-428A-A95C-787C2A781F40}"/>
              </a:ext>
            </a:extLst>
          </p:cNvPr>
          <p:cNvSpPr>
            <a:spLocks noGrp="1" noChangeArrowheads="1"/>
          </p:cNvSpPr>
          <p:nvPr>
            <p:ph type="sldNum" sz="quarter" idx="12"/>
          </p:nvPr>
        </p:nvSpPr>
        <p:spPr/>
        <p:txBody>
          <a:bodyPr/>
          <a:lstStyle>
            <a:lvl1pPr>
              <a:defRPr/>
            </a:lvl1pPr>
          </a:lstStyle>
          <a:p>
            <a:fld id="{7AE1866D-9E9E-402A-B4E7-CD43FE1F127A}" type="slidenum">
              <a:rPr lang="en-US" altLang="en-US"/>
              <a:pPr/>
              <a:t>‹#›</a:t>
            </a:fld>
            <a:endParaRPr lang="en-US" altLang="en-US"/>
          </a:p>
        </p:txBody>
      </p:sp>
    </p:spTree>
    <p:extLst>
      <p:ext uri="{BB962C8B-B14F-4D97-AF65-F5344CB8AC3E}">
        <p14:creationId xmlns:p14="http://schemas.microsoft.com/office/powerpoint/2010/main" val="2834906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68065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DEE1161-C6B9-4ACA-9830-753061939D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4E5CC476-835A-46BB-8541-EC7738594CC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1C720C9E-0613-42A8-8D7C-1824B2D6BA3D}"/>
              </a:ext>
            </a:extLst>
          </p:cNvPr>
          <p:cNvSpPr>
            <a:spLocks noGrp="1" noChangeArrowheads="1"/>
          </p:cNvSpPr>
          <p:nvPr>
            <p:ph type="sldNum" sz="quarter" idx="12"/>
          </p:nvPr>
        </p:nvSpPr>
        <p:spPr/>
        <p:txBody>
          <a:bodyPr/>
          <a:lstStyle>
            <a:lvl1pPr>
              <a:defRPr/>
            </a:lvl1pPr>
          </a:lstStyle>
          <a:p>
            <a:fld id="{C70F551D-184E-443B-A3C5-BFFFBF11002E}" type="slidenum">
              <a:rPr lang="en-US" altLang="en-US"/>
              <a:pPr/>
              <a:t>‹#›</a:t>
            </a:fld>
            <a:endParaRPr lang="en-US" altLang="en-US"/>
          </a:p>
        </p:txBody>
      </p:sp>
    </p:spTree>
    <p:extLst>
      <p:ext uri="{BB962C8B-B14F-4D97-AF65-F5344CB8AC3E}">
        <p14:creationId xmlns:p14="http://schemas.microsoft.com/office/powerpoint/2010/main" val="1724581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397AFFB-515C-494A-9733-FCF6E6314AF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8608E05A-9CBA-46DB-9742-3E0AFB70E65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B7706638-3657-4A56-9738-650C15751CE8}"/>
              </a:ext>
            </a:extLst>
          </p:cNvPr>
          <p:cNvSpPr>
            <a:spLocks noGrp="1" noChangeArrowheads="1"/>
          </p:cNvSpPr>
          <p:nvPr>
            <p:ph type="sldNum" sz="quarter" idx="12"/>
          </p:nvPr>
        </p:nvSpPr>
        <p:spPr/>
        <p:txBody>
          <a:bodyPr/>
          <a:lstStyle>
            <a:lvl1pPr>
              <a:defRPr/>
            </a:lvl1pPr>
          </a:lstStyle>
          <a:p>
            <a:fld id="{B646CC98-E698-43A9-BDE9-E1A1085C23CD}" type="slidenum">
              <a:rPr lang="en-US" altLang="en-US"/>
              <a:pPr/>
              <a:t>‹#›</a:t>
            </a:fld>
            <a:endParaRPr lang="en-US" altLang="en-US"/>
          </a:p>
        </p:txBody>
      </p:sp>
    </p:spTree>
    <p:extLst>
      <p:ext uri="{BB962C8B-B14F-4D97-AF65-F5344CB8AC3E}">
        <p14:creationId xmlns:p14="http://schemas.microsoft.com/office/powerpoint/2010/main" val="34768474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6363C3-0641-4FF3-A431-6BEE3BB78F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E31B6CCF-6CC1-4278-8D3A-B9C20F7939F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27A957B4-D41A-41EB-A6A3-7BC8005579EE}"/>
              </a:ext>
            </a:extLst>
          </p:cNvPr>
          <p:cNvSpPr>
            <a:spLocks noGrp="1" noChangeArrowheads="1"/>
          </p:cNvSpPr>
          <p:nvPr>
            <p:ph type="sldNum" sz="quarter" idx="12"/>
          </p:nvPr>
        </p:nvSpPr>
        <p:spPr/>
        <p:txBody>
          <a:bodyPr/>
          <a:lstStyle>
            <a:lvl1pPr>
              <a:defRPr/>
            </a:lvl1pPr>
          </a:lstStyle>
          <a:p>
            <a:fld id="{1F644B51-DFEB-4581-8C9C-211D385D6568}" type="slidenum">
              <a:rPr lang="en-US" altLang="en-US"/>
              <a:pPr/>
              <a:t>‹#›</a:t>
            </a:fld>
            <a:endParaRPr lang="en-US" altLang="en-US"/>
          </a:p>
        </p:txBody>
      </p:sp>
    </p:spTree>
    <p:extLst>
      <p:ext uri="{BB962C8B-B14F-4D97-AF65-F5344CB8AC3E}">
        <p14:creationId xmlns:p14="http://schemas.microsoft.com/office/powerpoint/2010/main" val="24705191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261592-750F-4D03-953F-990CAC83BA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051C1C41-499C-4076-9A12-3955B6BE424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ACA9427F-793D-40B5-9E2C-CA86A116AC6E}"/>
              </a:ext>
            </a:extLst>
          </p:cNvPr>
          <p:cNvSpPr>
            <a:spLocks noGrp="1" noChangeArrowheads="1"/>
          </p:cNvSpPr>
          <p:nvPr>
            <p:ph type="sldNum" sz="quarter" idx="12"/>
          </p:nvPr>
        </p:nvSpPr>
        <p:spPr/>
        <p:txBody>
          <a:bodyPr/>
          <a:lstStyle>
            <a:lvl1pPr>
              <a:defRPr/>
            </a:lvl1pPr>
          </a:lstStyle>
          <a:p>
            <a:fld id="{BD4617D2-B280-4C49-B7B0-1F499EA6B863}" type="slidenum">
              <a:rPr lang="en-US" altLang="en-US"/>
              <a:pPr/>
              <a:t>‹#›</a:t>
            </a:fld>
            <a:endParaRPr lang="en-US" altLang="en-US"/>
          </a:p>
        </p:txBody>
      </p:sp>
    </p:spTree>
    <p:extLst>
      <p:ext uri="{BB962C8B-B14F-4D97-AF65-F5344CB8AC3E}">
        <p14:creationId xmlns:p14="http://schemas.microsoft.com/office/powerpoint/2010/main" val="30527259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8CDA42EE-A236-44E0-9F60-095F32DA4D8C}"/>
              </a:ext>
            </a:extLst>
          </p:cNvPr>
          <p:cNvSpPr>
            <a:spLocks noGrp="1" noChangeArrowheads="1"/>
          </p:cNvSpPr>
          <p:nvPr>
            <p:ph type="dt" sz="half" idx="10"/>
          </p:nvPr>
        </p:nvSpPr>
        <p:spPr>
          <a:xfrm>
            <a:off x="304800" y="6248400"/>
            <a:ext cx="2540000" cy="457200"/>
          </a:xfrm>
        </p:spPr>
        <p:txBody>
          <a:bodyPr/>
          <a:lstStyle>
            <a:lvl1pPr>
              <a:defRPr/>
            </a:lvl1pPr>
          </a:lstStyle>
          <a:p>
            <a:pPr>
              <a:defRPr/>
            </a:pPr>
            <a:fld id="{E7C24B83-ADC0-4022-B1F2-93F9E39F98C7}" type="datetimeFigureOut">
              <a:rPr lang="en-US"/>
              <a:pPr>
                <a:defRPr/>
              </a:pPr>
              <a:t>8/6/2020</a:t>
            </a:fld>
            <a:endParaRPr lang="en-US" dirty="0"/>
          </a:p>
        </p:txBody>
      </p:sp>
      <p:sp>
        <p:nvSpPr>
          <p:cNvPr id="5" name="Rectangle 5">
            <a:extLst>
              <a:ext uri="{FF2B5EF4-FFF2-40B4-BE49-F238E27FC236}">
                <a16:creationId xmlns:a16="http://schemas.microsoft.com/office/drawing/2014/main" id="{83C6C6E0-1503-4A48-98B3-40879792EB1C}"/>
              </a:ext>
            </a:extLst>
          </p:cNvPr>
          <p:cNvSpPr>
            <a:spLocks noGrp="1" noChangeArrowheads="1"/>
          </p:cNvSpPr>
          <p:nvPr>
            <p:ph type="ftr" sz="quarter" idx="11"/>
          </p:nvPr>
        </p:nvSpPr>
        <p:spPr>
          <a:xfrm>
            <a:off x="3149600" y="6248400"/>
            <a:ext cx="57912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B4B7F3-94A4-4E73-95DA-8DD5E64461CA}"/>
              </a:ext>
            </a:extLst>
          </p:cNvPr>
          <p:cNvSpPr>
            <a:spLocks noGrp="1" noChangeArrowheads="1"/>
          </p:cNvSpPr>
          <p:nvPr>
            <p:ph type="sldNum" sz="quarter" idx="12"/>
          </p:nvPr>
        </p:nvSpPr>
        <p:spPr>
          <a:xfrm>
            <a:off x="9347200" y="6248400"/>
            <a:ext cx="2540000" cy="457200"/>
          </a:xfrm>
        </p:spPr>
        <p:txBody>
          <a:bodyPr/>
          <a:lstStyle>
            <a:lvl1pPr>
              <a:defRPr/>
            </a:lvl1pPr>
          </a:lstStyle>
          <a:p>
            <a:fld id="{B794F2AE-DF03-455D-8C7A-19478CD17B50}" type="slidenum">
              <a:rPr lang="en-US" altLang="en-US"/>
              <a:pPr/>
              <a:t>‹#›</a:t>
            </a:fld>
            <a:endParaRPr lang="en-US" altLang="en-US"/>
          </a:p>
        </p:txBody>
      </p:sp>
    </p:spTree>
    <p:extLst>
      <p:ext uri="{BB962C8B-B14F-4D97-AF65-F5344CB8AC3E}">
        <p14:creationId xmlns:p14="http://schemas.microsoft.com/office/powerpoint/2010/main" val="2046909998"/>
      </p:ext>
    </p:extLst>
  </p:cSld>
  <p:clrMapOvr>
    <a:masterClrMapping/>
  </p:clrMapOvr>
  <p:transition spd="slow">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CBC23F-CE9B-496F-9BD3-469A26760721}"/>
              </a:ext>
            </a:extLst>
          </p:cNvPr>
          <p:cNvSpPr>
            <a:spLocks noGrp="1" noChangeArrowheads="1"/>
          </p:cNvSpPr>
          <p:nvPr>
            <p:ph type="dt" sz="half" idx="10"/>
          </p:nvPr>
        </p:nvSpPr>
        <p:spPr>
          <a:ln/>
        </p:spPr>
        <p:txBody>
          <a:bodyPr/>
          <a:lstStyle>
            <a:lvl1pPr>
              <a:defRPr/>
            </a:lvl1pPr>
          </a:lstStyle>
          <a:p>
            <a:pPr>
              <a:defRPr/>
            </a:pPr>
            <a:fld id="{66D3C10F-4434-403C-8BEB-B77BB8B09F70}" type="datetimeFigureOut">
              <a:rPr lang="en-US"/>
              <a:pPr>
                <a:defRPr/>
              </a:pPr>
              <a:t>8/6/2020</a:t>
            </a:fld>
            <a:endParaRPr lang="en-US" dirty="0"/>
          </a:p>
        </p:txBody>
      </p:sp>
      <p:sp>
        <p:nvSpPr>
          <p:cNvPr id="5" name="Rectangle 5">
            <a:extLst>
              <a:ext uri="{FF2B5EF4-FFF2-40B4-BE49-F238E27FC236}">
                <a16:creationId xmlns:a16="http://schemas.microsoft.com/office/drawing/2014/main" id="{E442C044-0593-463F-99DE-FAF71C669F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D678D5-FF21-4187-BFB7-9C09A538FEF0}"/>
              </a:ext>
            </a:extLst>
          </p:cNvPr>
          <p:cNvSpPr>
            <a:spLocks noGrp="1" noChangeArrowheads="1"/>
          </p:cNvSpPr>
          <p:nvPr>
            <p:ph type="sldNum" sz="quarter" idx="12"/>
          </p:nvPr>
        </p:nvSpPr>
        <p:spPr>
          <a:ln/>
        </p:spPr>
        <p:txBody>
          <a:bodyPr/>
          <a:lstStyle>
            <a:lvl1pPr>
              <a:defRPr/>
            </a:lvl1pPr>
          </a:lstStyle>
          <a:p>
            <a:fld id="{D54F8D5E-13DF-4332-A939-84A896956814}" type="slidenum">
              <a:rPr lang="en-US" altLang="en-US"/>
              <a:pPr/>
              <a:t>‹#›</a:t>
            </a:fld>
            <a:endParaRPr lang="en-US" altLang="en-US"/>
          </a:p>
        </p:txBody>
      </p:sp>
    </p:spTree>
    <p:extLst>
      <p:ext uri="{BB962C8B-B14F-4D97-AF65-F5344CB8AC3E}">
        <p14:creationId xmlns:p14="http://schemas.microsoft.com/office/powerpoint/2010/main" val="2110985128"/>
      </p:ext>
    </p:extLst>
  </p:cSld>
  <p:clrMapOvr>
    <a:masterClrMapping/>
  </p:clrMapOvr>
  <p:transition spd="slow">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22CF2A5-D874-4411-A11F-114F8BD0E7F0}"/>
              </a:ext>
            </a:extLst>
          </p:cNvPr>
          <p:cNvSpPr>
            <a:spLocks noGrp="1" noChangeArrowheads="1"/>
          </p:cNvSpPr>
          <p:nvPr>
            <p:ph type="dt" sz="half" idx="10"/>
          </p:nvPr>
        </p:nvSpPr>
        <p:spPr>
          <a:ln/>
        </p:spPr>
        <p:txBody>
          <a:bodyPr/>
          <a:lstStyle>
            <a:lvl1pPr>
              <a:defRPr/>
            </a:lvl1pPr>
          </a:lstStyle>
          <a:p>
            <a:pPr>
              <a:defRPr/>
            </a:pPr>
            <a:fld id="{45C2A685-9F05-4B40-B9E5-078588F66A53}" type="datetimeFigureOut">
              <a:rPr lang="en-US"/>
              <a:pPr>
                <a:defRPr/>
              </a:pPr>
              <a:t>8/6/2020</a:t>
            </a:fld>
            <a:endParaRPr lang="en-US" dirty="0"/>
          </a:p>
        </p:txBody>
      </p:sp>
      <p:sp>
        <p:nvSpPr>
          <p:cNvPr id="5" name="Rectangle 5">
            <a:extLst>
              <a:ext uri="{FF2B5EF4-FFF2-40B4-BE49-F238E27FC236}">
                <a16:creationId xmlns:a16="http://schemas.microsoft.com/office/drawing/2014/main" id="{24DFED3C-E8E5-465B-BD4A-DF704ACFB2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B9D756-53D0-4729-9DC3-04E387365BB9}"/>
              </a:ext>
            </a:extLst>
          </p:cNvPr>
          <p:cNvSpPr>
            <a:spLocks noGrp="1" noChangeArrowheads="1"/>
          </p:cNvSpPr>
          <p:nvPr>
            <p:ph type="sldNum" sz="quarter" idx="12"/>
          </p:nvPr>
        </p:nvSpPr>
        <p:spPr>
          <a:ln/>
        </p:spPr>
        <p:txBody>
          <a:bodyPr/>
          <a:lstStyle>
            <a:lvl1pPr>
              <a:defRPr/>
            </a:lvl1pPr>
          </a:lstStyle>
          <a:p>
            <a:fld id="{DEE472D4-A129-4792-8515-A185900F56C0}" type="slidenum">
              <a:rPr lang="en-US" altLang="en-US"/>
              <a:pPr/>
              <a:t>‹#›</a:t>
            </a:fld>
            <a:endParaRPr lang="en-US" altLang="en-US"/>
          </a:p>
        </p:txBody>
      </p:sp>
    </p:spTree>
    <p:extLst>
      <p:ext uri="{BB962C8B-B14F-4D97-AF65-F5344CB8AC3E}">
        <p14:creationId xmlns:p14="http://schemas.microsoft.com/office/powerpoint/2010/main" val="1167714475"/>
      </p:ext>
    </p:extLst>
  </p:cSld>
  <p:clrMapOvr>
    <a:masterClrMapping/>
  </p:clrMapOvr>
  <p:transition spd="slow">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F573D3-0B23-4DC2-8347-25876AB33F63}"/>
              </a:ext>
            </a:extLst>
          </p:cNvPr>
          <p:cNvSpPr>
            <a:spLocks noGrp="1" noChangeArrowheads="1"/>
          </p:cNvSpPr>
          <p:nvPr>
            <p:ph type="dt" sz="half" idx="10"/>
          </p:nvPr>
        </p:nvSpPr>
        <p:spPr>
          <a:ln/>
        </p:spPr>
        <p:txBody>
          <a:bodyPr/>
          <a:lstStyle>
            <a:lvl1pPr>
              <a:defRPr/>
            </a:lvl1pPr>
          </a:lstStyle>
          <a:p>
            <a:pPr>
              <a:defRPr/>
            </a:pPr>
            <a:fld id="{D7B7F349-6D7C-4D7B-82A5-BE08BB4B2E54}" type="datetimeFigureOut">
              <a:rPr lang="en-US"/>
              <a:pPr>
                <a:defRPr/>
              </a:pPr>
              <a:t>8/6/2020</a:t>
            </a:fld>
            <a:endParaRPr lang="en-US" dirty="0"/>
          </a:p>
        </p:txBody>
      </p:sp>
      <p:sp>
        <p:nvSpPr>
          <p:cNvPr id="6" name="Rectangle 5">
            <a:extLst>
              <a:ext uri="{FF2B5EF4-FFF2-40B4-BE49-F238E27FC236}">
                <a16:creationId xmlns:a16="http://schemas.microsoft.com/office/drawing/2014/main" id="{9FB10376-3F43-4E29-910A-4BD7FBE1C9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481EED-505D-40E1-8525-B57050C68992}"/>
              </a:ext>
            </a:extLst>
          </p:cNvPr>
          <p:cNvSpPr>
            <a:spLocks noGrp="1" noChangeArrowheads="1"/>
          </p:cNvSpPr>
          <p:nvPr>
            <p:ph type="sldNum" sz="quarter" idx="12"/>
          </p:nvPr>
        </p:nvSpPr>
        <p:spPr>
          <a:ln/>
        </p:spPr>
        <p:txBody>
          <a:bodyPr/>
          <a:lstStyle>
            <a:lvl1pPr>
              <a:defRPr/>
            </a:lvl1pPr>
          </a:lstStyle>
          <a:p>
            <a:fld id="{701CEF51-928F-40D5-9DDD-BE4E0CACD5B3}" type="slidenum">
              <a:rPr lang="en-US" altLang="en-US"/>
              <a:pPr/>
              <a:t>‹#›</a:t>
            </a:fld>
            <a:endParaRPr lang="en-US" altLang="en-US"/>
          </a:p>
        </p:txBody>
      </p:sp>
    </p:spTree>
    <p:extLst>
      <p:ext uri="{BB962C8B-B14F-4D97-AF65-F5344CB8AC3E}">
        <p14:creationId xmlns:p14="http://schemas.microsoft.com/office/powerpoint/2010/main" val="2746881760"/>
      </p:ext>
    </p:extLst>
  </p:cSld>
  <p:clrMapOvr>
    <a:masterClrMapping/>
  </p:clrMapOvr>
  <p:transition spd="slow">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5F7DEB7-2893-48DB-8D19-9E02C100EB7E}"/>
              </a:ext>
            </a:extLst>
          </p:cNvPr>
          <p:cNvSpPr>
            <a:spLocks noGrp="1" noChangeArrowheads="1"/>
          </p:cNvSpPr>
          <p:nvPr>
            <p:ph type="dt" sz="half" idx="10"/>
          </p:nvPr>
        </p:nvSpPr>
        <p:spPr>
          <a:ln/>
        </p:spPr>
        <p:txBody>
          <a:bodyPr/>
          <a:lstStyle>
            <a:lvl1pPr>
              <a:defRPr/>
            </a:lvl1pPr>
          </a:lstStyle>
          <a:p>
            <a:pPr>
              <a:defRPr/>
            </a:pPr>
            <a:fld id="{1848031D-8658-44D8-896A-2C4B28F30AD7}" type="datetimeFigureOut">
              <a:rPr lang="en-US"/>
              <a:pPr>
                <a:defRPr/>
              </a:pPr>
              <a:t>8/6/2020</a:t>
            </a:fld>
            <a:endParaRPr lang="en-US" dirty="0"/>
          </a:p>
        </p:txBody>
      </p:sp>
      <p:sp>
        <p:nvSpPr>
          <p:cNvPr id="8" name="Rectangle 5">
            <a:extLst>
              <a:ext uri="{FF2B5EF4-FFF2-40B4-BE49-F238E27FC236}">
                <a16:creationId xmlns:a16="http://schemas.microsoft.com/office/drawing/2014/main" id="{94FC83C6-24BD-44E0-A018-F006F7B7BE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2B57BC9-5B1D-4BC4-B3D2-B6FE9C8FBF26}"/>
              </a:ext>
            </a:extLst>
          </p:cNvPr>
          <p:cNvSpPr>
            <a:spLocks noGrp="1" noChangeArrowheads="1"/>
          </p:cNvSpPr>
          <p:nvPr>
            <p:ph type="sldNum" sz="quarter" idx="12"/>
          </p:nvPr>
        </p:nvSpPr>
        <p:spPr>
          <a:ln/>
        </p:spPr>
        <p:txBody>
          <a:bodyPr/>
          <a:lstStyle>
            <a:lvl1pPr>
              <a:defRPr/>
            </a:lvl1pPr>
          </a:lstStyle>
          <a:p>
            <a:fld id="{4AB948F3-17EF-40CC-AEA0-48B49CA42400}" type="slidenum">
              <a:rPr lang="en-US" altLang="en-US"/>
              <a:pPr/>
              <a:t>‹#›</a:t>
            </a:fld>
            <a:endParaRPr lang="en-US" altLang="en-US"/>
          </a:p>
        </p:txBody>
      </p:sp>
    </p:spTree>
    <p:extLst>
      <p:ext uri="{BB962C8B-B14F-4D97-AF65-F5344CB8AC3E}">
        <p14:creationId xmlns:p14="http://schemas.microsoft.com/office/powerpoint/2010/main" val="3437179227"/>
      </p:ext>
    </p:extLst>
  </p:cSld>
  <p:clrMapOvr>
    <a:masterClrMapping/>
  </p:clrMapOvr>
  <p:transition spd="slow">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E13F478-BF9B-4874-9FDB-92197347EF8E}"/>
              </a:ext>
            </a:extLst>
          </p:cNvPr>
          <p:cNvSpPr>
            <a:spLocks noGrp="1" noChangeArrowheads="1"/>
          </p:cNvSpPr>
          <p:nvPr>
            <p:ph type="dt" sz="half" idx="10"/>
          </p:nvPr>
        </p:nvSpPr>
        <p:spPr>
          <a:ln/>
        </p:spPr>
        <p:txBody>
          <a:bodyPr/>
          <a:lstStyle>
            <a:lvl1pPr>
              <a:defRPr/>
            </a:lvl1pPr>
          </a:lstStyle>
          <a:p>
            <a:pPr>
              <a:defRPr/>
            </a:pPr>
            <a:fld id="{A682D20D-81E0-432D-9DBB-759A5C771346}" type="datetimeFigureOut">
              <a:rPr lang="en-US"/>
              <a:pPr>
                <a:defRPr/>
              </a:pPr>
              <a:t>8/6/2020</a:t>
            </a:fld>
            <a:endParaRPr lang="en-US" dirty="0"/>
          </a:p>
        </p:txBody>
      </p:sp>
      <p:sp>
        <p:nvSpPr>
          <p:cNvPr id="4" name="Rectangle 5">
            <a:extLst>
              <a:ext uri="{FF2B5EF4-FFF2-40B4-BE49-F238E27FC236}">
                <a16:creationId xmlns:a16="http://schemas.microsoft.com/office/drawing/2014/main" id="{75712EF2-EAEA-44EB-88C3-84B42E1128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9250D44-F1C3-4483-8047-D8AC91F7F113}"/>
              </a:ext>
            </a:extLst>
          </p:cNvPr>
          <p:cNvSpPr>
            <a:spLocks noGrp="1" noChangeArrowheads="1"/>
          </p:cNvSpPr>
          <p:nvPr>
            <p:ph type="sldNum" sz="quarter" idx="12"/>
          </p:nvPr>
        </p:nvSpPr>
        <p:spPr>
          <a:ln/>
        </p:spPr>
        <p:txBody>
          <a:bodyPr/>
          <a:lstStyle>
            <a:lvl1pPr>
              <a:defRPr/>
            </a:lvl1pPr>
          </a:lstStyle>
          <a:p>
            <a:fld id="{636939C5-FD4D-47FC-A712-7082ED4EEFA7}" type="slidenum">
              <a:rPr lang="en-US" altLang="en-US"/>
              <a:pPr/>
              <a:t>‹#›</a:t>
            </a:fld>
            <a:endParaRPr lang="en-US" altLang="en-US"/>
          </a:p>
        </p:txBody>
      </p:sp>
    </p:spTree>
    <p:extLst>
      <p:ext uri="{BB962C8B-B14F-4D97-AF65-F5344CB8AC3E}">
        <p14:creationId xmlns:p14="http://schemas.microsoft.com/office/powerpoint/2010/main" val="1887629186"/>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05479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A45283-F267-484D-A539-0FE6A3FE8507}"/>
              </a:ext>
            </a:extLst>
          </p:cNvPr>
          <p:cNvSpPr>
            <a:spLocks noGrp="1" noChangeArrowheads="1"/>
          </p:cNvSpPr>
          <p:nvPr>
            <p:ph type="dt" sz="half" idx="10"/>
          </p:nvPr>
        </p:nvSpPr>
        <p:spPr>
          <a:ln/>
        </p:spPr>
        <p:txBody>
          <a:bodyPr/>
          <a:lstStyle>
            <a:lvl1pPr>
              <a:defRPr/>
            </a:lvl1pPr>
          </a:lstStyle>
          <a:p>
            <a:pPr>
              <a:defRPr/>
            </a:pPr>
            <a:fld id="{DD7DA7A2-1B38-4B40-BC18-B0DDE02FEA65}" type="datetimeFigureOut">
              <a:rPr lang="en-US"/>
              <a:pPr>
                <a:defRPr/>
              </a:pPr>
              <a:t>8/6/2020</a:t>
            </a:fld>
            <a:endParaRPr lang="en-US" dirty="0"/>
          </a:p>
        </p:txBody>
      </p:sp>
      <p:sp>
        <p:nvSpPr>
          <p:cNvPr id="3" name="Rectangle 5">
            <a:extLst>
              <a:ext uri="{FF2B5EF4-FFF2-40B4-BE49-F238E27FC236}">
                <a16:creationId xmlns:a16="http://schemas.microsoft.com/office/drawing/2014/main" id="{4D5699E1-0B47-4D87-B48D-6094FB5B3C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18A23F4-D134-4D1E-85C7-C3283555D649}"/>
              </a:ext>
            </a:extLst>
          </p:cNvPr>
          <p:cNvSpPr>
            <a:spLocks noGrp="1" noChangeArrowheads="1"/>
          </p:cNvSpPr>
          <p:nvPr>
            <p:ph type="sldNum" sz="quarter" idx="12"/>
          </p:nvPr>
        </p:nvSpPr>
        <p:spPr>
          <a:ln/>
        </p:spPr>
        <p:txBody>
          <a:bodyPr/>
          <a:lstStyle>
            <a:lvl1pPr>
              <a:defRPr/>
            </a:lvl1pPr>
          </a:lstStyle>
          <a:p>
            <a:fld id="{AFD4A17A-DA29-4617-92BD-463C7AC6F371}" type="slidenum">
              <a:rPr lang="en-US" altLang="en-US"/>
              <a:pPr/>
              <a:t>‹#›</a:t>
            </a:fld>
            <a:endParaRPr lang="en-US" altLang="en-US"/>
          </a:p>
        </p:txBody>
      </p:sp>
    </p:spTree>
    <p:extLst>
      <p:ext uri="{BB962C8B-B14F-4D97-AF65-F5344CB8AC3E}">
        <p14:creationId xmlns:p14="http://schemas.microsoft.com/office/powerpoint/2010/main" val="678609406"/>
      </p:ext>
    </p:extLst>
  </p:cSld>
  <p:clrMapOvr>
    <a:masterClrMapping/>
  </p:clrMapOvr>
  <p:transition spd="slow">
    <p:wipe dir="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06310B-0165-4CEB-8D6A-042F12EB77E1}"/>
              </a:ext>
            </a:extLst>
          </p:cNvPr>
          <p:cNvSpPr>
            <a:spLocks noGrp="1" noChangeArrowheads="1"/>
          </p:cNvSpPr>
          <p:nvPr>
            <p:ph type="dt" sz="half" idx="10"/>
          </p:nvPr>
        </p:nvSpPr>
        <p:spPr>
          <a:ln/>
        </p:spPr>
        <p:txBody>
          <a:bodyPr/>
          <a:lstStyle>
            <a:lvl1pPr>
              <a:defRPr/>
            </a:lvl1pPr>
          </a:lstStyle>
          <a:p>
            <a:pPr>
              <a:defRPr/>
            </a:pPr>
            <a:fld id="{CED7E9DC-2A60-4FF6-8C9F-FC3962F1C040}" type="datetimeFigureOut">
              <a:rPr lang="en-US"/>
              <a:pPr>
                <a:defRPr/>
              </a:pPr>
              <a:t>8/6/2020</a:t>
            </a:fld>
            <a:endParaRPr lang="en-US" dirty="0"/>
          </a:p>
        </p:txBody>
      </p:sp>
      <p:sp>
        <p:nvSpPr>
          <p:cNvPr id="6" name="Rectangle 5">
            <a:extLst>
              <a:ext uri="{FF2B5EF4-FFF2-40B4-BE49-F238E27FC236}">
                <a16:creationId xmlns:a16="http://schemas.microsoft.com/office/drawing/2014/main" id="{2FB62171-BAF8-46AF-81A0-34E1E8FC14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EBEE32-0122-4842-B126-F7194FB3BF29}"/>
              </a:ext>
            </a:extLst>
          </p:cNvPr>
          <p:cNvSpPr>
            <a:spLocks noGrp="1" noChangeArrowheads="1"/>
          </p:cNvSpPr>
          <p:nvPr>
            <p:ph type="sldNum" sz="quarter" idx="12"/>
          </p:nvPr>
        </p:nvSpPr>
        <p:spPr>
          <a:ln/>
        </p:spPr>
        <p:txBody>
          <a:bodyPr/>
          <a:lstStyle>
            <a:lvl1pPr>
              <a:defRPr/>
            </a:lvl1pPr>
          </a:lstStyle>
          <a:p>
            <a:fld id="{5018C114-F185-4CDD-BDC5-A0D2FE8519F9}" type="slidenum">
              <a:rPr lang="en-US" altLang="en-US"/>
              <a:pPr/>
              <a:t>‹#›</a:t>
            </a:fld>
            <a:endParaRPr lang="en-US" altLang="en-US"/>
          </a:p>
        </p:txBody>
      </p:sp>
    </p:spTree>
    <p:extLst>
      <p:ext uri="{BB962C8B-B14F-4D97-AF65-F5344CB8AC3E}">
        <p14:creationId xmlns:p14="http://schemas.microsoft.com/office/powerpoint/2010/main" val="515016486"/>
      </p:ext>
    </p:extLst>
  </p:cSld>
  <p:clrMapOvr>
    <a:masterClrMapping/>
  </p:clrMapOvr>
  <p:transition spd="slow">
    <p:wipe dir="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249E11-A97E-4DB2-8CB7-6C42793C8037}"/>
              </a:ext>
            </a:extLst>
          </p:cNvPr>
          <p:cNvSpPr>
            <a:spLocks noGrp="1" noChangeArrowheads="1"/>
          </p:cNvSpPr>
          <p:nvPr>
            <p:ph type="dt" sz="half" idx="10"/>
          </p:nvPr>
        </p:nvSpPr>
        <p:spPr>
          <a:ln/>
        </p:spPr>
        <p:txBody>
          <a:bodyPr/>
          <a:lstStyle>
            <a:lvl1pPr>
              <a:defRPr/>
            </a:lvl1pPr>
          </a:lstStyle>
          <a:p>
            <a:pPr>
              <a:defRPr/>
            </a:pPr>
            <a:fld id="{95606A1C-693F-423E-A88C-5FDBDBA49F59}" type="datetimeFigureOut">
              <a:rPr lang="en-US"/>
              <a:pPr>
                <a:defRPr/>
              </a:pPr>
              <a:t>8/6/2020</a:t>
            </a:fld>
            <a:endParaRPr lang="en-US" dirty="0"/>
          </a:p>
        </p:txBody>
      </p:sp>
      <p:sp>
        <p:nvSpPr>
          <p:cNvPr id="6" name="Rectangle 5">
            <a:extLst>
              <a:ext uri="{FF2B5EF4-FFF2-40B4-BE49-F238E27FC236}">
                <a16:creationId xmlns:a16="http://schemas.microsoft.com/office/drawing/2014/main" id="{6E28A290-FEB6-4B7C-955F-00C5B7C7C9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3228C3-1942-4205-BC7D-C41AD76CAEB8}"/>
              </a:ext>
            </a:extLst>
          </p:cNvPr>
          <p:cNvSpPr>
            <a:spLocks noGrp="1" noChangeArrowheads="1"/>
          </p:cNvSpPr>
          <p:nvPr>
            <p:ph type="sldNum" sz="quarter" idx="12"/>
          </p:nvPr>
        </p:nvSpPr>
        <p:spPr>
          <a:ln/>
        </p:spPr>
        <p:txBody>
          <a:bodyPr/>
          <a:lstStyle>
            <a:lvl1pPr>
              <a:defRPr/>
            </a:lvl1pPr>
          </a:lstStyle>
          <a:p>
            <a:fld id="{DC4B2B3B-A175-40D6-9D7B-FE71A62346CF}" type="slidenum">
              <a:rPr lang="en-US" altLang="en-US"/>
              <a:pPr/>
              <a:t>‹#›</a:t>
            </a:fld>
            <a:endParaRPr lang="en-US" altLang="en-US"/>
          </a:p>
        </p:txBody>
      </p:sp>
    </p:spTree>
    <p:extLst>
      <p:ext uri="{BB962C8B-B14F-4D97-AF65-F5344CB8AC3E}">
        <p14:creationId xmlns:p14="http://schemas.microsoft.com/office/powerpoint/2010/main" val="1545493087"/>
      </p:ext>
    </p:extLst>
  </p:cSld>
  <p:clrMapOvr>
    <a:masterClrMapping/>
  </p:clrMapOvr>
  <p:transition spd="slow">
    <p:wipe dir="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ED97E7-699B-4F79-ABD6-21857AF33CA8}"/>
              </a:ext>
            </a:extLst>
          </p:cNvPr>
          <p:cNvSpPr>
            <a:spLocks noGrp="1" noChangeArrowheads="1"/>
          </p:cNvSpPr>
          <p:nvPr>
            <p:ph type="dt" sz="half" idx="10"/>
          </p:nvPr>
        </p:nvSpPr>
        <p:spPr>
          <a:ln/>
        </p:spPr>
        <p:txBody>
          <a:bodyPr/>
          <a:lstStyle>
            <a:lvl1pPr>
              <a:defRPr/>
            </a:lvl1pPr>
          </a:lstStyle>
          <a:p>
            <a:pPr>
              <a:defRPr/>
            </a:pPr>
            <a:fld id="{0FB76934-8491-437D-AC6C-31BAB044A606}" type="datetimeFigureOut">
              <a:rPr lang="en-US"/>
              <a:pPr>
                <a:defRPr/>
              </a:pPr>
              <a:t>8/6/2020</a:t>
            </a:fld>
            <a:endParaRPr lang="en-US" dirty="0"/>
          </a:p>
        </p:txBody>
      </p:sp>
      <p:sp>
        <p:nvSpPr>
          <p:cNvPr id="5" name="Rectangle 5">
            <a:extLst>
              <a:ext uri="{FF2B5EF4-FFF2-40B4-BE49-F238E27FC236}">
                <a16:creationId xmlns:a16="http://schemas.microsoft.com/office/drawing/2014/main" id="{E3657B94-4508-41DF-B15A-7BDA7A0198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892BC4-2C72-44F3-A585-AF72903CF91A}"/>
              </a:ext>
            </a:extLst>
          </p:cNvPr>
          <p:cNvSpPr>
            <a:spLocks noGrp="1" noChangeArrowheads="1"/>
          </p:cNvSpPr>
          <p:nvPr>
            <p:ph type="sldNum" sz="quarter" idx="12"/>
          </p:nvPr>
        </p:nvSpPr>
        <p:spPr>
          <a:ln/>
        </p:spPr>
        <p:txBody>
          <a:bodyPr/>
          <a:lstStyle>
            <a:lvl1pPr>
              <a:defRPr/>
            </a:lvl1pPr>
          </a:lstStyle>
          <a:p>
            <a:fld id="{6D373E12-783E-4EE8-9E42-D1B6666C375D}" type="slidenum">
              <a:rPr lang="en-US" altLang="en-US"/>
              <a:pPr/>
              <a:t>‹#›</a:t>
            </a:fld>
            <a:endParaRPr lang="en-US" altLang="en-US"/>
          </a:p>
        </p:txBody>
      </p:sp>
    </p:spTree>
    <p:extLst>
      <p:ext uri="{BB962C8B-B14F-4D97-AF65-F5344CB8AC3E}">
        <p14:creationId xmlns:p14="http://schemas.microsoft.com/office/powerpoint/2010/main" val="2806070866"/>
      </p:ext>
    </p:extLst>
  </p:cSld>
  <p:clrMapOvr>
    <a:masterClrMapping/>
  </p:clrMapOvr>
  <p:transition spd="slow">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2C7501-5F19-4F07-B39E-C171EA2DF509}"/>
              </a:ext>
            </a:extLst>
          </p:cNvPr>
          <p:cNvSpPr>
            <a:spLocks noGrp="1" noChangeArrowheads="1"/>
          </p:cNvSpPr>
          <p:nvPr>
            <p:ph type="dt" sz="half" idx="10"/>
          </p:nvPr>
        </p:nvSpPr>
        <p:spPr>
          <a:ln/>
        </p:spPr>
        <p:txBody>
          <a:bodyPr/>
          <a:lstStyle>
            <a:lvl1pPr>
              <a:defRPr/>
            </a:lvl1pPr>
          </a:lstStyle>
          <a:p>
            <a:pPr>
              <a:defRPr/>
            </a:pPr>
            <a:fld id="{69202BFD-76EA-4A78-BDD9-3752BA0A6340}" type="datetimeFigureOut">
              <a:rPr lang="en-US"/>
              <a:pPr>
                <a:defRPr/>
              </a:pPr>
              <a:t>8/6/2020</a:t>
            </a:fld>
            <a:endParaRPr lang="en-US" dirty="0"/>
          </a:p>
        </p:txBody>
      </p:sp>
      <p:sp>
        <p:nvSpPr>
          <p:cNvPr id="5" name="Rectangle 5">
            <a:extLst>
              <a:ext uri="{FF2B5EF4-FFF2-40B4-BE49-F238E27FC236}">
                <a16:creationId xmlns:a16="http://schemas.microsoft.com/office/drawing/2014/main" id="{1424718D-C59F-48E4-826D-014853DAF9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8BFE55-2701-4997-9F3C-1D1C19E73710}"/>
              </a:ext>
            </a:extLst>
          </p:cNvPr>
          <p:cNvSpPr>
            <a:spLocks noGrp="1" noChangeArrowheads="1"/>
          </p:cNvSpPr>
          <p:nvPr>
            <p:ph type="sldNum" sz="quarter" idx="12"/>
          </p:nvPr>
        </p:nvSpPr>
        <p:spPr>
          <a:ln/>
        </p:spPr>
        <p:txBody>
          <a:bodyPr/>
          <a:lstStyle>
            <a:lvl1pPr>
              <a:defRPr/>
            </a:lvl1pPr>
          </a:lstStyle>
          <a:p>
            <a:fld id="{6671FC02-AED4-4C80-B251-8479DAA471F5}" type="slidenum">
              <a:rPr lang="en-US" altLang="en-US"/>
              <a:pPr/>
              <a:t>‹#›</a:t>
            </a:fld>
            <a:endParaRPr lang="en-US" altLang="en-US"/>
          </a:p>
        </p:txBody>
      </p:sp>
    </p:spTree>
    <p:extLst>
      <p:ext uri="{BB962C8B-B14F-4D97-AF65-F5344CB8AC3E}">
        <p14:creationId xmlns:p14="http://schemas.microsoft.com/office/powerpoint/2010/main" val="1114532644"/>
      </p:ext>
    </p:extLst>
  </p:cSld>
  <p:clrMapOvr>
    <a:masterClrMapping/>
  </p:clrMapOvr>
  <p:transition spd="slow">
    <p:wipe dir="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40C25355-39D7-41A8-A964-43FBC0B67A9D}"/>
              </a:ext>
            </a:extLst>
          </p:cNvPr>
          <p:cNvSpPr>
            <a:spLocks noGrp="1" noChangeArrowheads="1"/>
          </p:cNvSpPr>
          <p:nvPr>
            <p:ph type="dt" sz="half" idx="10"/>
          </p:nvPr>
        </p:nvSpPr>
        <p:spPr>
          <a:xfrm>
            <a:off x="304800" y="6248400"/>
            <a:ext cx="2540000" cy="457200"/>
          </a:xfrm>
        </p:spPr>
        <p:txBody>
          <a:bodyPr/>
          <a:lstStyle>
            <a:lvl1pPr>
              <a:defRPr smtClean="0"/>
            </a:lvl1pPr>
          </a:lstStyle>
          <a:p>
            <a:pPr>
              <a:defRPr/>
            </a:pPr>
            <a:fld id="{1D595AA1-F98C-4A5D-81D5-956E5CCA9E49}" type="datetimeFigureOut">
              <a:rPr lang="en-US"/>
              <a:pPr>
                <a:defRPr/>
              </a:pPr>
              <a:t>8/6/2020</a:t>
            </a:fld>
            <a:endParaRPr lang="en-US" dirty="0"/>
          </a:p>
        </p:txBody>
      </p:sp>
      <p:sp>
        <p:nvSpPr>
          <p:cNvPr id="5" name="Rectangle 5">
            <a:extLst>
              <a:ext uri="{FF2B5EF4-FFF2-40B4-BE49-F238E27FC236}">
                <a16:creationId xmlns:a16="http://schemas.microsoft.com/office/drawing/2014/main" id="{785A6C64-BA8B-4A4E-B882-90DFC1CA4D00}"/>
              </a:ext>
            </a:extLst>
          </p:cNvPr>
          <p:cNvSpPr>
            <a:spLocks noGrp="1" noChangeArrowheads="1"/>
          </p:cNvSpPr>
          <p:nvPr>
            <p:ph type="ftr" sz="quarter" idx="11"/>
          </p:nvPr>
        </p:nvSpPr>
        <p:spPr>
          <a:xfrm>
            <a:off x="3149600" y="6248400"/>
            <a:ext cx="5791200" cy="457200"/>
          </a:xfrm>
        </p:spPr>
        <p:txBody>
          <a:bodyPr/>
          <a:lstStyle>
            <a:lvl1pPr>
              <a:defRPr dirty="0"/>
            </a:lvl1pPr>
          </a:lstStyle>
          <a:p>
            <a:pPr>
              <a:defRPr/>
            </a:pPr>
            <a:endParaRPr lang="en-US"/>
          </a:p>
        </p:txBody>
      </p:sp>
      <p:sp>
        <p:nvSpPr>
          <p:cNvPr id="6" name="Rectangle 6">
            <a:extLst>
              <a:ext uri="{FF2B5EF4-FFF2-40B4-BE49-F238E27FC236}">
                <a16:creationId xmlns:a16="http://schemas.microsoft.com/office/drawing/2014/main" id="{54C465A1-A4E7-47CD-BDA4-27DCFC475A84}"/>
              </a:ext>
            </a:extLst>
          </p:cNvPr>
          <p:cNvSpPr>
            <a:spLocks noGrp="1" noChangeArrowheads="1"/>
          </p:cNvSpPr>
          <p:nvPr>
            <p:ph type="sldNum" sz="quarter" idx="12"/>
          </p:nvPr>
        </p:nvSpPr>
        <p:spPr>
          <a:xfrm>
            <a:off x="9347200" y="6248400"/>
            <a:ext cx="2540000" cy="457200"/>
          </a:xfrm>
        </p:spPr>
        <p:txBody>
          <a:bodyPr/>
          <a:lstStyle>
            <a:lvl1pPr>
              <a:defRPr/>
            </a:lvl1pPr>
          </a:lstStyle>
          <a:p>
            <a:fld id="{14DDF7AA-ADAC-4A94-ADD7-0CFD18E25ACF}" type="slidenum">
              <a:rPr lang="en-US" altLang="en-US"/>
              <a:pPr/>
              <a:t>‹#›</a:t>
            </a:fld>
            <a:endParaRPr lang="en-US" altLang="en-US"/>
          </a:p>
        </p:txBody>
      </p:sp>
    </p:spTree>
    <p:extLst>
      <p:ext uri="{BB962C8B-B14F-4D97-AF65-F5344CB8AC3E}">
        <p14:creationId xmlns:p14="http://schemas.microsoft.com/office/powerpoint/2010/main" val="4157101545"/>
      </p:ext>
    </p:extLst>
  </p:cSld>
  <p:clrMapOvr>
    <a:masterClrMapping/>
  </p:clrMapOvr>
  <p:transition spd="slow">
    <p:wipe dir="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0CD89C-AFFF-4AEB-BA50-17E4B610F806}"/>
              </a:ext>
            </a:extLst>
          </p:cNvPr>
          <p:cNvSpPr>
            <a:spLocks noGrp="1" noChangeArrowheads="1"/>
          </p:cNvSpPr>
          <p:nvPr>
            <p:ph type="dt" sz="half" idx="10"/>
          </p:nvPr>
        </p:nvSpPr>
        <p:spPr>
          <a:ln/>
        </p:spPr>
        <p:txBody>
          <a:bodyPr/>
          <a:lstStyle>
            <a:lvl1pPr>
              <a:defRPr/>
            </a:lvl1pPr>
          </a:lstStyle>
          <a:p>
            <a:pPr>
              <a:defRPr/>
            </a:pPr>
            <a:fld id="{02DD2152-0C39-4D86-99A7-A48CF23D1B3F}" type="datetimeFigureOut">
              <a:rPr lang="en-US"/>
              <a:pPr>
                <a:defRPr/>
              </a:pPr>
              <a:t>8/6/2020</a:t>
            </a:fld>
            <a:endParaRPr lang="en-US" dirty="0"/>
          </a:p>
        </p:txBody>
      </p:sp>
      <p:sp>
        <p:nvSpPr>
          <p:cNvPr id="5" name="Rectangle 5">
            <a:extLst>
              <a:ext uri="{FF2B5EF4-FFF2-40B4-BE49-F238E27FC236}">
                <a16:creationId xmlns:a16="http://schemas.microsoft.com/office/drawing/2014/main" id="{4C47C230-EE99-4978-9CB3-431551D63F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1E1291-097F-479C-8B85-843BBD0ACBDA}"/>
              </a:ext>
            </a:extLst>
          </p:cNvPr>
          <p:cNvSpPr>
            <a:spLocks noGrp="1" noChangeArrowheads="1"/>
          </p:cNvSpPr>
          <p:nvPr>
            <p:ph type="sldNum" sz="quarter" idx="12"/>
          </p:nvPr>
        </p:nvSpPr>
        <p:spPr>
          <a:ln/>
        </p:spPr>
        <p:txBody>
          <a:bodyPr/>
          <a:lstStyle>
            <a:lvl1pPr>
              <a:defRPr/>
            </a:lvl1pPr>
          </a:lstStyle>
          <a:p>
            <a:fld id="{98AC75B4-5819-45D8-BDA9-A174299A610F}" type="slidenum">
              <a:rPr lang="en-US" altLang="en-US"/>
              <a:pPr/>
              <a:t>‹#›</a:t>
            </a:fld>
            <a:endParaRPr lang="en-US" altLang="en-US"/>
          </a:p>
        </p:txBody>
      </p:sp>
    </p:spTree>
    <p:extLst>
      <p:ext uri="{BB962C8B-B14F-4D97-AF65-F5344CB8AC3E}">
        <p14:creationId xmlns:p14="http://schemas.microsoft.com/office/powerpoint/2010/main" val="2415029356"/>
      </p:ext>
    </p:extLst>
  </p:cSld>
  <p:clrMapOvr>
    <a:masterClrMapping/>
  </p:clrMapOvr>
  <p:transition spd="slow">
    <p:wipe dir="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E6E6B6-DFE8-481F-9B02-4A40BAB72D27}"/>
              </a:ext>
            </a:extLst>
          </p:cNvPr>
          <p:cNvSpPr>
            <a:spLocks noGrp="1" noChangeArrowheads="1"/>
          </p:cNvSpPr>
          <p:nvPr>
            <p:ph type="dt" sz="half" idx="10"/>
          </p:nvPr>
        </p:nvSpPr>
        <p:spPr>
          <a:ln/>
        </p:spPr>
        <p:txBody>
          <a:bodyPr/>
          <a:lstStyle>
            <a:lvl1pPr>
              <a:defRPr/>
            </a:lvl1pPr>
          </a:lstStyle>
          <a:p>
            <a:pPr>
              <a:defRPr/>
            </a:pPr>
            <a:fld id="{ACB26E6D-7636-43F0-A8B9-88463C849CC2}" type="datetimeFigureOut">
              <a:rPr lang="en-US"/>
              <a:pPr>
                <a:defRPr/>
              </a:pPr>
              <a:t>8/6/2020</a:t>
            </a:fld>
            <a:endParaRPr lang="en-US" dirty="0"/>
          </a:p>
        </p:txBody>
      </p:sp>
      <p:sp>
        <p:nvSpPr>
          <p:cNvPr id="5" name="Rectangle 5">
            <a:extLst>
              <a:ext uri="{FF2B5EF4-FFF2-40B4-BE49-F238E27FC236}">
                <a16:creationId xmlns:a16="http://schemas.microsoft.com/office/drawing/2014/main" id="{6B410757-ACEF-4550-8E94-649778F0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B850F4-6E99-4BA1-9CCE-E95FC7D2C8B0}"/>
              </a:ext>
            </a:extLst>
          </p:cNvPr>
          <p:cNvSpPr>
            <a:spLocks noGrp="1" noChangeArrowheads="1"/>
          </p:cNvSpPr>
          <p:nvPr>
            <p:ph type="sldNum" sz="quarter" idx="12"/>
          </p:nvPr>
        </p:nvSpPr>
        <p:spPr>
          <a:ln/>
        </p:spPr>
        <p:txBody>
          <a:bodyPr/>
          <a:lstStyle>
            <a:lvl1pPr>
              <a:defRPr/>
            </a:lvl1pPr>
          </a:lstStyle>
          <a:p>
            <a:fld id="{17A81407-24CC-43E9-93F4-95EAB46266F9}" type="slidenum">
              <a:rPr lang="en-US" altLang="en-US"/>
              <a:pPr/>
              <a:t>‹#›</a:t>
            </a:fld>
            <a:endParaRPr lang="en-US" altLang="en-US"/>
          </a:p>
        </p:txBody>
      </p:sp>
    </p:spTree>
    <p:extLst>
      <p:ext uri="{BB962C8B-B14F-4D97-AF65-F5344CB8AC3E}">
        <p14:creationId xmlns:p14="http://schemas.microsoft.com/office/powerpoint/2010/main" val="1310405274"/>
      </p:ext>
    </p:extLst>
  </p:cSld>
  <p:clrMapOvr>
    <a:masterClrMapping/>
  </p:clrMapOvr>
  <p:transition spd="slow">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6AE8068-4713-4487-B5AF-5786647C5977}"/>
              </a:ext>
            </a:extLst>
          </p:cNvPr>
          <p:cNvSpPr>
            <a:spLocks noGrp="1" noChangeArrowheads="1"/>
          </p:cNvSpPr>
          <p:nvPr>
            <p:ph type="dt" sz="half" idx="10"/>
          </p:nvPr>
        </p:nvSpPr>
        <p:spPr>
          <a:ln/>
        </p:spPr>
        <p:txBody>
          <a:bodyPr/>
          <a:lstStyle>
            <a:lvl1pPr>
              <a:defRPr/>
            </a:lvl1pPr>
          </a:lstStyle>
          <a:p>
            <a:pPr>
              <a:defRPr/>
            </a:pPr>
            <a:fld id="{EE74BA15-7CA9-476A-B48A-648BCB5EFD80}" type="datetimeFigureOut">
              <a:rPr lang="en-US"/>
              <a:pPr>
                <a:defRPr/>
              </a:pPr>
              <a:t>8/6/2020</a:t>
            </a:fld>
            <a:endParaRPr lang="en-US" dirty="0"/>
          </a:p>
        </p:txBody>
      </p:sp>
      <p:sp>
        <p:nvSpPr>
          <p:cNvPr id="6" name="Rectangle 5">
            <a:extLst>
              <a:ext uri="{FF2B5EF4-FFF2-40B4-BE49-F238E27FC236}">
                <a16:creationId xmlns:a16="http://schemas.microsoft.com/office/drawing/2014/main" id="{B1CB22FF-3974-4719-A4AE-03876BDEC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503E87-70E2-49FE-B285-7643BA0379DE}"/>
              </a:ext>
            </a:extLst>
          </p:cNvPr>
          <p:cNvSpPr>
            <a:spLocks noGrp="1" noChangeArrowheads="1"/>
          </p:cNvSpPr>
          <p:nvPr>
            <p:ph type="sldNum" sz="quarter" idx="12"/>
          </p:nvPr>
        </p:nvSpPr>
        <p:spPr>
          <a:ln/>
        </p:spPr>
        <p:txBody>
          <a:bodyPr/>
          <a:lstStyle>
            <a:lvl1pPr>
              <a:defRPr/>
            </a:lvl1pPr>
          </a:lstStyle>
          <a:p>
            <a:fld id="{E541DF0C-E9E8-45AC-A011-84E1C319AD54}" type="slidenum">
              <a:rPr lang="en-US" altLang="en-US"/>
              <a:pPr/>
              <a:t>‹#›</a:t>
            </a:fld>
            <a:endParaRPr lang="en-US" altLang="en-US"/>
          </a:p>
        </p:txBody>
      </p:sp>
    </p:spTree>
    <p:extLst>
      <p:ext uri="{BB962C8B-B14F-4D97-AF65-F5344CB8AC3E}">
        <p14:creationId xmlns:p14="http://schemas.microsoft.com/office/powerpoint/2010/main" val="3742707560"/>
      </p:ext>
    </p:extLst>
  </p:cSld>
  <p:clrMapOvr>
    <a:masterClrMapping/>
  </p:clrMapOvr>
  <p:transition spd="slow">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FB5DBE4-798A-41C9-9EED-AF1787EC2750}"/>
              </a:ext>
            </a:extLst>
          </p:cNvPr>
          <p:cNvSpPr>
            <a:spLocks noGrp="1" noChangeArrowheads="1"/>
          </p:cNvSpPr>
          <p:nvPr>
            <p:ph type="dt" sz="half" idx="10"/>
          </p:nvPr>
        </p:nvSpPr>
        <p:spPr>
          <a:ln/>
        </p:spPr>
        <p:txBody>
          <a:bodyPr/>
          <a:lstStyle>
            <a:lvl1pPr>
              <a:defRPr/>
            </a:lvl1pPr>
          </a:lstStyle>
          <a:p>
            <a:pPr>
              <a:defRPr/>
            </a:pPr>
            <a:fld id="{0AA0932E-DC0A-4AC6-9621-0472FE8C0806}" type="datetimeFigureOut">
              <a:rPr lang="en-US"/>
              <a:pPr>
                <a:defRPr/>
              </a:pPr>
              <a:t>8/6/2020</a:t>
            </a:fld>
            <a:endParaRPr lang="en-US" dirty="0"/>
          </a:p>
        </p:txBody>
      </p:sp>
      <p:sp>
        <p:nvSpPr>
          <p:cNvPr id="8" name="Rectangle 5">
            <a:extLst>
              <a:ext uri="{FF2B5EF4-FFF2-40B4-BE49-F238E27FC236}">
                <a16:creationId xmlns:a16="http://schemas.microsoft.com/office/drawing/2014/main" id="{A78344DA-C94A-4F79-8F4D-23507BB7F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0CD47A2-29ED-417A-AC46-37C8A3BA2BB7}"/>
              </a:ext>
            </a:extLst>
          </p:cNvPr>
          <p:cNvSpPr>
            <a:spLocks noGrp="1" noChangeArrowheads="1"/>
          </p:cNvSpPr>
          <p:nvPr>
            <p:ph type="sldNum" sz="quarter" idx="12"/>
          </p:nvPr>
        </p:nvSpPr>
        <p:spPr>
          <a:ln/>
        </p:spPr>
        <p:txBody>
          <a:bodyPr/>
          <a:lstStyle>
            <a:lvl1pPr>
              <a:defRPr/>
            </a:lvl1pPr>
          </a:lstStyle>
          <a:p>
            <a:fld id="{35E9FE7F-554B-4C25-B545-26FB2C33362B}" type="slidenum">
              <a:rPr lang="en-US" altLang="en-US"/>
              <a:pPr/>
              <a:t>‹#›</a:t>
            </a:fld>
            <a:endParaRPr lang="en-US" altLang="en-US"/>
          </a:p>
        </p:txBody>
      </p:sp>
    </p:spTree>
    <p:extLst>
      <p:ext uri="{BB962C8B-B14F-4D97-AF65-F5344CB8AC3E}">
        <p14:creationId xmlns:p14="http://schemas.microsoft.com/office/powerpoint/2010/main" val="2180963564"/>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75599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D27767D-6CF6-4301-8FA5-5767C07B8715}"/>
              </a:ext>
            </a:extLst>
          </p:cNvPr>
          <p:cNvSpPr>
            <a:spLocks noGrp="1" noChangeArrowheads="1"/>
          </p:cNvSpPr>
          <p:nvPr>
            <p:ph type="dt" sz="half" idx="10"/>
          </p:nvPr>
        </p:nvSpPr>
        <p:spPr>
          <a:ln/>
        </p:spPr>
        <p:txBody>
          <a:bodyPr/>
          <a:lstStyle>
            <a:lvl1pPr>
              <a:defRPr/>
            </a:lvl1pPr>
          </a:lstStyle>
          <a:p>
            <a:pPr>
              <a:defRPr/>
            </a:pPr>
            <a:fld id="{E2DEF6B5-3B65-49CC-8809-7F8646111EFC}" type="datetimeFigureOut">
              <a:rPr lang="en-US"/>
              <a:pPr>
                <a:defRPr/>
              </a:pPr>
              <a:t>8/6/2020</a:t>
            </a:fld>
            <a:endParaRPr lang="en-US" dirty="0"/>
          </a:p>
        </p:txBody>
      </p:sp>
      <p:sp>
        <p:nvSpPr>
          <p:cNvPr id="4" name="Rectangle 5">
            <a:extLst>
              <a:ext uri="{FF2B5EF4-FFF2-40B4-BE49-F238E27FC236}">
                <a16:creationId xmlns:a16="http://schemas.microsoft.com/office/drawing/2014/main" id="{4882E7B0-69BA-4B7E-871A-766DECB801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EB88B6A-A108-4215-9AC3-7DD46EDCDF8D}"/>
              </a:ext>
            </a:extLst>
          </p:cNvPr>
          <p:cNvSpPr>
            <a:spLocks noGrp="1" noChangeArrowheads="1"/>
          </p:cNvSpPr>
          <p:nvPr>
            <p:ph type="sldNum" sz="quarter" idx="12"/>
          </p:nvPr>
        </p:nvSpPr>
        <p:spPr>
          <a:ln/>
        </p:spPr>
        <p:txBody>
          <a:bodyPr/>
          <a:lstStyle>
            <a:lvl1pPr>
              <a:defRPr/>
            </a:lvl1pPr>
          </a:lstStyle>
          <a:p>
            <a:fld id="{D8A97335-C61F-4C33-B4AC-05B5BE7D92FD}" type="slidenum">
              <a:rPr lang="en-US" altLang="en-US"/>
              <a:pPr/>
              <a:t>‹#›</a:t>
            </a:fld>
            <a:endParaRPr lang="en-US" altLang="en-US"/>
          </a:p>
        </p:txBody>
      </p:sp>
    </p:spTree>
    <p:extLst>
      <p:ext uri="{BB962C8B-B14F-4D97-AF65-F5344CB8AC3E}">
        <p14:creationId xmlns:p14="http://schemas.microsoft.com/office/powerpoint/2010/main" val="3553667862"/>
      </p:ext>
    </p:extLst>
  </p:cSld>
  <p:clrMapOvr>
    <a:masterClrMapping/>
  </p:clrMapOvr>
  <p:transition spd="slow">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8CDE42-A899-4632-899E-0DA340502B1A}"/>
              </a:ext>
            </a:extLst>
          </p:cNvPr>
          <p:cNvSpPr>
            <a:spLocks noGrp="1" noChangeArrowheads="1"/>
          </p:cNvSpPr>
          <p:nvPr>
            <p:ph type="dt" sz="half" idx="10"/>
          </p:nvPr>
        </p:nvSpPr>
        <p:spPr>
          <a:ln/>
        </p:spPr>
        <p:txBody>
          <a:bodyPr/>
          <a:lstStyle>
            <a:lvl1pPr>
              <a:defRPr/>
            </a:lvl1pPr>
          </a:lstStyle>
          <a:p>
            <a:pPr>
              <a:defRPr/>
            </a:pPr>
            <a:fld id="{7D13B07C-1C1B-4CA0-90A2-F897E9ACAE29}" type="datetimeFigureOut">
              <a:rPr lang="en-US"/>
              <a:pPr>
                <a:defRPr/>
              </a:pPr>
              <a:t>8/6/2020</a:t>
            </a:fld>
            <a:endParaRPr lang="en-US" dirty="0"/>
          </a:p>
        </p:txBody>
      </p:sp>
      <p:sp>
        <p:nvSpPr>
          <p:cNvPr id="3" name="Rectangle 5">
            <a:extLst>
              <a:ext uri="{FF2B5EF4-FFF2-40B4-BE49-F238E27FC236}">
                <a16:creationId xmlns:a16="http://schemas.microsoft.com/office/drawing/2014/main" id="{EACD700D-4379-43C6-A5A6-DA0A04180D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C64B9E6-DE00-4F51-B65F-48D5758A6A42}"/>
              </a:ext>
            </a:extLst>
          </p:cNvPr>
          <p:cNvSpPr>
            <a:spLocks noGrp="1" noChangeArrowheads="1"/>
          </p:cNvSpPr>
          <p:nvPr>
            <p:ph type="sldNum" sz="quarter" idx="12"/>
          </p:nvPr>
        </p:nvSpPr>
        <p:spPr>
          <a:ln/>
        </p:spPr>
        <p:txBody>
          <a:bodyPr/>
          <a:lstStyle>
            <a:lvl1pPr>
              <a:defRPr/>
            </a:lvl1pPr>
          </a:lstStyle>
          <a:p>
            <a:fld id="{73456D7D-0651-483E-82EE-4931745F389D}" type="slidenum">
              <a:rPr lang="en-US" altLang="en-US"/>
              <a:pPr/>
              <a:t>‹#›</a:t>
            </a:fld>
            <a:endParaRPr lang="en-US" altLang="en-US"/>
          </a:p>
        </p:txBody>
      </p:sp>
    </p:spTree>
    <p:extLst>
      <p:ext uri="{BB962C8B-B14F-4D97-AF65-F5344CB8AC3E}">
        <p14:creationId xmlns:p14="http://schemas.microsoft.com/office/powerpoint/2010/main" val="3793227385"/>
      </p:ext>
    </p:extLst>
  </p:cSld>
  <p:clrMapOvr>
    <a:masterClrMapping/>
  </p:clrMapOvr>
  <p:transition spd="slow">
    <p:wipe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7AECA7F-B09E-46AC-B04D-DA2139793841}"/>
              </a:ext>
            </a:extLst>
          </p:cNvPr>
          <p:cNvSpPr>
            <a:spLocks noGrp="1" noChangeArrowheads="1"/>
          </p:cNvSpPr>
          <p:nvPr>
            <p:ph type="dt" sz="half" idx="10"/>
          </p:nvPr>
        </p:nvSpPr>
        <p:spPr>
          <a:ln/>
        </p:spPr>
        <p:txBody>
          <a:bodyPr/>
          <a:lstStyle>
            <a:lvl1pPr>
              <a:defRPr/>
            </a:lvl1pPr>
          </a:lstStyle>
          <a:p>
            <a:pPr>
              <a:defRPr/>
            </a:pPr>
            <a:fld id="{DED72324-7F5F-4392-A007-D771CC3F4D56}" type="datetimeFigureOut">
              <a:rPr lang="en-US"/>
              <a:pPr>
                <a:defRPr/>
              </a:pPr>
              <a:t>8/6/2020</a:t>
            </a:fld>
            <a:endParaRPr lang="en-US" dirty="0"/>
          </a:p>
        </p:txBody>
      </p:sp>
      <p:sp>
        <p:nvSpPr>
          <p:cNvPr id="6" name="Rectangle 5">
            <a:extLst>
              <a:ext uri="{FF2B5EF4-FFF2-40B4-BE49-F238E27FC236}">
                <a16:creationId xmlns:a16="http://schemas.microsoft.com/office/drawing/2014/main" id="{9DB28F9D-0A89-4341-9698-7A6BA3D301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533575-B735-48F6-BCE9-ACD4674E9456}"/>
              </a:ext>
            </a:extLst>
          </p:cNvPr>
          <p:cNvSpPr>
            <a:spLocks noGrp="1" noChangeArrowheads="1"/>
          </p:cNvSpPr>
          <p:nvPr>
            <p:ph type="sldNum" sz="quarter" idx="12"/>
          </p:nvPr>
        </p:nvSpPr>
        <p:spPr>
          <a:ln/>
        </p:spPr>
        <p:txBody>
          <a:bodyPr/>
          <a:lstStyle>
            <a:lvl1pPr>
              <a:defRPr/>
            </a:lvl1pPr>
          </a:lstStyle>
          <a:p>
            <a:fld id="{30A9E12B-C28B-4639-AD37-C827C4297244}" type="slidenum">
              <a:rPr lang="en-US" altLang="en-US"/>
              <a:pPr/>
              <a:t>‹#›</a:t>
            </a:fld>
            <a:endParaRPr lang="en-US" altLang="en-US"/>
          </a:p>
        </p:txBody>
      </p:sp>
    </p:spTree>
    <p:extLst>
      <p:ext uri="{BB962C8B-B14F-4D97-AF65-F5344CB8AC3E}">
        <p14:creationId xmlns:p14="http://schemas.microsoft.com/office/powerpoint/2010/main" val="4218118168"/>
      </p:ext>
    </p:extLst>
  </p:cSld>
  <p:clrMapOvr>
    <a:masterClrMapping/>
  </p:clrMapOvr>
  <p:transition spd="slow">
    <p:wipe dir="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A74AB02-AF43-45D7-8A60-4F7AC98651F4}"/>
              </a:ext>
            </a:extLst>
          </p:cNvPr>
          <p:cNvSpPr>
            <a:spLocks noGrp="1" noChangeArrowheads="1"/>
          </p:cNvSpPr>
          <p:nvPr>
            <p:ph type="dt" sz="half" idx="10"/>
          </p:nvPr>
        </p:nvSpPr>
        <p:spPr>
          <a:ln/>
        </p:spPr>
        <p:txBody>
          <a:bodyPr/>
          <a:lstStyle>
            <a:lvl1pPr>
              <a:defRPr/>
            </a:lvl1pPr>
          </a:lstStyle>
          <a:p>
            <a:pPr>
              <a:defRPr/>
            </a:pPr>
            <a:fld id="{499D9CA9-1590-4F13-BFC1-7F014D830738}" type="datetimeFigureOut">
              <a:rPr lang="en-US"/>
              <a:pPr>
                <a:defRPr/>
              </a:pPr>
              <a:t>8/6/2020</a:t>
            </a:fld>
            <a:endParaRPr lang="en-US" dirty="0"/>
          </a:p>
        </p:txBody>
      </p:sp>
      <p:sp>
        <p:nvSpPr>
          <p:cNvPr id="6" name="Rectangle 5">
            <a:extLst>
              <a:ext uri="{FF2B5EF4-FFF2-40B4-BE49-F238E27FC236}">
                <a16:creationId xmlns:a16="http://schemas.microsoft.com/office/drawing/2014/main" id="{9A0D27EB-6E41-4D1E-BF5A-2DADB86CD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E6238A-D186-46A9-94D5-A963CF56BD4B}"/>
              </a:ext>
            </a:extLst>
          </p:cNvPr>
          <p:cNvSpPr>
            <a:spLocks noGrp="1" noChangeArrowheads="1"/>
          </p:cNvSpPr>
          <p:nvPr>
            <p:ph type="sldNum" sz="quarter" idx="12"/>
          </p:nvPr>
        </p:nvSpPr>
        <p:spPr>
          <a:ln/>
        </p:spPr>
        <p:txBody>
          <a:bodyPr/>
          <a:lstStyle>
            <a:lvl1pPr>
              <a:defRPr/>
            </a:lvl1pPr>
          </a:lstStyle>
          <a:p>
            <a:fld id="{4207BFEF-5EBC-4C8E-95FC-01CBDB45C5BD}" type="slidenum">
              <a:rPr lang="en-US" altLang="en-US"/>
              <a:pPr/>
              <a:t>‹#›</a:t>
            </a:fld>
            <a:endParaRPr lang="en-US" altLang="en-US"/>
          </a:p>
        </p:txBody>
      </p:sp>
    </p:spTree>
    <p:extLst>
      <p:ext uri="{BB962C8B-B14F-4D97-AF65-F5344CB8AC3E}">
        <p14:creationId xmlns:p14="http://schemas.microsoft.com/office/powerpoint/2010/main" val="1742305695"/>
      </p:ext>
    </p:extLst>
  </p:cSld>
  <p:clrMapOvr>
    <a:masterClrMapping/>
  </p:clrMapOvr>
  <p:transition spd="slow">
    <p:wipe dir="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BD19C8-E49A-403B-B221-861326B8B758}"/>
              </a:ext>
            </a:extLst>
          </p:cNvPr>
          <p:cNvSpPr>
            <a:spLocks noGrp="1" noChangeArrowheads="1"/>
          </p:cNvSpPr>
          <p:nvPr>
            <p:ph type="dt" sz="half" idx="10"/>
          </p:nvPr>
        </p:nvSpPr>
        <p:spPr>
          <a:ln/>
        </p:spPr>
        <p:txBody>
          <a:bodyPr/>
          <a:lstStyle>
            <a:lvl1pPr>
              <a:defRPr/>
            </a:lvl1pPr>
          </a:lstStyle>
          <a:p>
            <a:pPr>
              <a:defRPr/>
            </a:pPr>
            <a:fld id="{7AE1E470-2C7A-4B67-B4DD-1F5C532FC0D6}" type="datetimeFigureOut">
              <a:rPr lang="en-US"/>
              <a:pPr>
                <a:defRPr/>
              </a:pPr>
              <a:t>8/6/2020</a:t>
            </a:fld>
            <a:endParaRPr lang="en-US" dirty="0"/>
          </a:p>
        </p:txBody>
      </p:sp>
      <p:sp>
        <p:nvSpPr>
          <p:cNvPr id="5" name="Rectangle 5">
            <a:extLst>
              <a:ext uri="{FF2B5EF4-FFF2-40B4-BE49-F238E27FC236}">
                <a16:creationId xmlns:a16="http://schemas.microsoft.com/office/drawing/2014/main" id="{78E6AB50-9E12-49CF-B1C0-D9185640EE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553D76-B1E0-417E-9D17-2B77CF2BAB5E}"/>
              </a:ext>
            </a:extLst>
          </p:cNvPr>
          <p:cNvSpPr>
            <a:spLocks noGrp="1" noChangeArrowheads="1"/>
          </p:cNvSpPr>
          <p:nvPr>
            <p:ph type="sldNum" sz="quarter" idx="12"/>
          </p:nvPr>
        </p:nvSpPr>
        <p:spPr>
          <a:ln/>
        </p:spPr>
        <p:txBody>
          <a:bodyPr/>
          <a:lstStyle>
            <a:lvl1pPr>
              <a:defRPr/>
            </a:lvl1pPr>
          </a:lstStyle>
          <a:p>
            <a:fld id="{187CFEE8-5E86-44B2-AB10-C4480C3E4B26}" type="slidenum">
              <a:rPr lang="en-US" altLang="en-US"/>
              <a:pPr/>
              <a:t>‹#›</a:t>
            </a:fld>
            <a:endParaRPr lang="en-US" altLang="en-US"/>
          </a:p>
        </p:txBody>
      </p:sp>
    </p:spTree>
    <p:extLst>
      <p:ext uri="{BB962C8B-B14F-4D97-AF65-F5344CB8AC3E}">
        <p14:creationId xmlns:p14="http://schemas.microsoft.com/office/powerpoint/2010/main" val="3488627170"/>
      </p:ext>
    </p:extLst>
  </p:cSld>
  <p:clrMapOvr>
    <a:masterClrMapping/>
  </p:clrMapOvr>
  <p:transition spd="slow">
    <p:wipe dir="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E50312-F291-4BFC-A39A-194563AF2D81}"/>
              </a:ext>
            </a:extLst>
          </p:cNvPr>
          <p:cNvSpPr>
            <a:spLocks noGrp="1" noChangeArrowheads="1"/>
          </p:cNvSpPr>
          <p:nvPr>
            <p:ph type="dt" sz="half" idx="10"/>
          </p:nvPr>
        </p:nvSpPr>
        <p:spPr>
          <a:ln/>
        </p:spPr>
        <p:txBody>
          <a:bodyPr/>
          <a:lstStyle>
            <a:lvl1pPr>
              <a:defRPr/>
            </a:lvl1pPr>
          </a:lstStyle>
          <a:p>
            <a:pPr>
              <a:defRPr/>
            </a:pPr>
            <a:fld id="{75A5FEF5-EB26-43B1-8F4C-9024169F02BC}" type="datetimeFigureOut">
              <a:rPr lang="en-US"/>
              <a:pPr>
                <a:defRPr/>
              </a:pPr>
              <a:t>8/6/2020</a:t>
            </a:fld>
            <a:endParaRPr lang="en-US" dirty="0"/>
          </a:p>
        </p:txBody>
      </p:sp>
      <p:sp>
        <p:nvSpPr>
          <p:cNvPr id="5" name="Rectangle 5">
            <a:extLst>
              <a:ext uri="{FF2B5EF4-FFF2-40B4-BE49-F238E27FC236}">
                <a16:creationId xmlns:a16="http://schemas.microsoft.com/office/drawing/2014/main" id="{0AD4FE09-8071-4E72-A44A-E0FD545EA6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1070AF-C520-41E4-AA61-8AC452746305}"/>
              </a:ext>
            </a:extLst>
          </p:cNvPr>
          <p:cNvSpPr>
            <a:spLocks noGrp="1" noChangeArrowheads="1"/>
          </p:cNvSpPr>
          <p:nvPr>
            <p:ph type="sldNum" sz="quarter" idx="12"/>
          </p:nvPr>
        </p:nvSpPr>
        <p:spPr>
          <a:ln/>
        </p:spPr>
        <p:txBody>
          <a:bodyPr/>
          <a:lstStyle>
            <a:lvl1pPr>
              <a:defRPr/>
            </a:lvl1pPr>
          </a:lstStyle>
          <a:p>
            <a:fld id="{2420B053-F3C7-4550-ABCC-4A1FBAFFD259}" type="slidenum">
              <a:rPr lang="en-US" altLang="en-US"/>
              <a:pPr/>
              <a:t>‹#›</a:t>
            </a:fld>
            <a:endParaRPr lang="en-US" altLang="en-US"/>
          </a:p>
        </p:txBody>
      </p:sp>
    </p:spTree>
    <p:extLst>
      <p:ext uri="{BB962C8B-B14F-4D97-AF65-F5344CB8AC3E}">
        <p14:creationId xmlns:p14="http://schemas.microsoft.com/office/powerpoint/2010/main" val="2989443047"/>
      </p:ext>
    </p:extLst>
  </p:cSld>
  <p:clrMapOvr>
    <a:masterClrMapping/>
  </p:clrMapOvr>
  <p:transition spd="slow">
    <p:wipe dir="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EBE55D4-1761-4F0B-88E7-D11ADF01C12C}"/>
              </a:ext>
            </a:extLst>
          </p:cNvPr>
          <p:cNvSpPr>
            <a:spLocks noGrp="1" noChangeArrowheads="1"/>
          </p:cNvSpPr>
          <p:nvPr>
            <p:ph type="dt" sz="half" idx="10"/>
          </p:nvPr>
        </p:nvSpPr>
        <p:spPr>
          <a:xfrm>
            <a:off x="304800" y="6248400"/>
            <a:ext cx="2540000" cy="457200"/>
          </a:xfrm>
        </p:spPr>
        <p:txBody>
          <a:bodyPr/>
          <a:lstStyle>
            <a:lvl1pPr>
              <a:defRPr smtClean="0"/>
            </a:lvl1pPr>
          </a:lstStyle>
          <a:p>
            <a:pPr>
              <a:defRPr/>
            </a:pPr>
            <a:fld id="{A87E70E9-3935-48D0-852C-746D6F181661}" type="datetimeFigureOut">
              <a:rPr lang="en-US"/>
              <a:pPr>
                <a:defRPr/>
              </a:pPr>
              <a:t>8/6/2020</a:t>
            </a:fld>
            <a:endParaRPr lang="en-US" dirty="0"/>
          </a:p>
        </p:txBody>
      </p:sp>
      <p:sp>
        <p:nvSpPr>
          <p:cNvPr id="5" name="Rectangle 5">
            <a:extLst>
              <a:ext uri="{FF2B5EF4-FFF2-40B4-BE49-F238E27FC236}">
                <a16:creationId xmlns:a16="http://schemas.microsoft.com/office/drawing/2014/main" id="{9E1A9AF0-652C-4D07-B745-9BC38DAE4423}"/>
              </a:ext>
            </a:extLst>
          </p:cNvPr>
          <p:cNvSpPr>
            <a:spLocks noGrp="1" noChangeArrowheads="1"/>
          </p:cNvSpPr>
          <p:nvPr>
            <p:ph type="ftr" sz="quarter" idx="11"/>
          </p:nvPr>
        </p:nvSpPr>
        <p:spPr>
          <a:xfrm>
            <a:off x="3149600" y="6248400"/>
            <a:ext cx="5791200" cy="457200"/>
          </a:xfrm>
        </p:spPr>
        <p:txBody>
          <a:bodyPr/>
          <a:lstStyle>
            <a:lvl1pPr>
              <a:defRPr dirty="0"/>
            </a:lvl1pPr>
          </a:lstStyle>
          <a:p>
            <a:pPr>
              <a:defRPr/>
            </a:pPr>
            <a:endParaRPr lang="en-US"/>
          </a:p>
        </p:txBody>
      </p:sp>
      <p:sp>
        <p:nvSpPr>
          <p:cNvPr id="6" name="Rectangle 6">
            <a:extLst>
              <a:ext uri="{FF2B5EF4-FFF2-40B4-BE49-F238E27FC236}">
                <a16:creationId xmlns:a16="http://schemas.microsoft.com/office/drawing/2014/main" id="{47C3AF62-E3AD-4884-A1DB-78756D822450}"/>
              </a:ext>
            </a:extLst>
          </p:cNvPr>
          <p:cNvSpPr>
            <a:spLocks noGrp="1" noChangeArrowheads="1"/>
          </p:cNvSpPr>
          <p:nvPr>
            <p:ph type="sldNum" sz="quarter" idx="12"/>
          </p:nvPr>
        </p:nvSpPr>
        <p:spPr>
          <a:xfrm>
            <a:off x="9347200" y="6248400"/>
            <a:ext cx="2540000" cy="457200"/>
          </a:xfrm>
        </p:spPr>
        <p:txBody>
          <a:bodyPr/>
          <a:lstStyle>
            <a:lvl1pPr>
              <a:defRPr/>
            </a:lvl1pPr>
          </a:lstStyle>
          <a:p>
            <a:fld id="{8499BC31-7BFC-463E-BB36-4B9C458CF006}" type="slidenum">
              <a:rPr lang="en-US" altLang="en-US"/>
              <a:pPr/>
              <a:t>‹#›</a:t>
            </a:fld>
            <a:endParaRPr lang="en-US" altLang="en-US"/>
          </a:p>
        </p:txBody>
      </p:sp>
    </p:spTree>
    <p:extLst>
      <p:ext uri="{BB962C8B-B14F-4D97-AF65-F5344CB8AC3E}">
        <p14:creationId xmlns:p14="http://schemas.microsoft.com/office/powerpoint/2010/main" val="3450894769"/>
      </p:ext>
    </p:extLst>
  </p:cSld>
  <p:clrMapOvr>
    <a:masterClrMapping/>
  </p:clrMapOvr>
  <p:transition spd="slow">
    <p:wipe dir="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C91B8E-8F24-494E-B5EB-C60621EE847B}"/>
              </a:ext>
            </a:extLst>
          </p:cNvPr>
          <p:cNvSpPr>
            <a:spLocks noGrp="1" noChangeArrowheads="1"/>
          </p:cNvSpPr>
          <p:nvPr>
            <p:ph type="dt" sz="half" idx="10"/>
          </p:nvPr>
        </p:nvSpPr>
        <p:spPr>
          <a:ln/>
        </p:spPr>
        <p:txBody>
          <a:bodyPr/>
          <a:lstStyle>
            <a:lvl1pPr>
              <a:defRPr/>
            </a:lvl1pPr>
          </a:lstStyle>
          <a:p>
            <a:pPr>
              <a:defRPr/>
            </a:pPr>
            <a:fld id="{069D1736-74AA-463F-B078-29A84565C7CF}" type="datetimeFigureOut">
              <a:rPr lang="en-US"/>
              <a:pPr>
                <a:defRPr/>
              </a:pPr>
              <a:t>8/6/2020</a:t>
            </a:fld>
            <a:endParaRPr lang="en-US" dirty="0"/>
          </a:p>
        </p:txBody>
      </p:sp>
      <p:sp>
        <p:nvSpPr>
          <p:cNvPr id="5" name="Rectangle 5">
            <a:extLst>
              <a:ext uri="{FF2B5EF4-FFF2-40B4-BE49-F238E27FC236}">
                <a16:creationId xmlns:a16="http://schemas.microsoft.com/office/drawing/2014/main" id="{48C2F9BD-C184-4292-86DA-66CBF3D68F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748029-5534-4EE6-A866-E0D27527916B}"/>
              </a:ext>
            </a:extLst>
          </p:cNvPr>
          <p:cNvSpPr>
            <a:spLocks noGrp="1" noChangeArrowheads="1"/>
          </p:cNvSpPr>
          <p:nvPr>
            <p:ph type="sldNum" sz="quarter" idx="12"/>
          </p:nvPr>
        </p:nvSpPr>
        <p:spPr>
          <a:ln/>
        </p:spPr>
        <p:txBody>
          <a:bodyPr/>
          <a:lstStyle>
            <a:lvl1pPr>
              <a:defRPr/>
            </a:lvl1pPr>
          </a:lstStyle>
          <a:p>
            <a:fld id="{7F011A58-5043-40F8-8625-B2181F02FC2F}" type="slidenum">
              <a:rPr lang="en-US" altLang="en-US"/>
              <a:pPr/>
              <a:t>‹#›</a:t>
            </a:fld>
            <a:endParaRPr lang="en-US" altLang="en-US"/>
          </a:p>
        </p:txBody>
      </p:sp>
    </p:spTree>
    <p:extLst>
      <p:ext uri="{BB962C8B-B14F-4D97-AF65-F5344CB8AC3E}">
        <p14:creationId xmlns:p14="http://schemas.microsoft.com/office/powerpoint/2010/main" val="3365682332"/>
      </p:ext>
    </p:extLst>
  </p:cSld>
  <p:clrMapOvr>
    <a:masterClrMapping/>
  </p:clrMapOvr>
  <p:transition spd="slow">
    <p:wipe dir="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DEDB7DB-8927-40F3-9E11-5F13FB8E5B63}"/>
              </a:ext>
            </a:extLst>
          </p:cNvPr>
          <p:cNvSpPr>
            <a:spLocks noGrp="1" noChangeArrowheads="1"/>
          </p:cNvSpPr>
          <p:nvPr>
            <p:ph type="dt" sz="half" idx="10"/>
          </p:nvPr>
        </p:nvSpPr>
        <p:spPr>
          <a:ln/>
        </p:spPr>
        <p:txBody>
          <a:bodyPr/>
          <a:lstStyle>
            <a:lvl1pPr>
              <a:defRPr/>
            </a:lvl1pPr>
          </a:lstStyle>
          <a:p>
            <a:pPr>
              <a:defRPr/>
            </a:pPr>
            <a:fld id="{DFF12DE8-016F-4511-ABA6-7E6A000C968E}" type="datetimeFigureOut">
              <a:rPr lang="en-US"/>
              <a:pPr>
                <a:defRPr/>
              </a:pPr>
              <a:t>8/6/2020</a:t>
            </a:fld>
            <a:endParaRPr lang="en-US" dirty="0"/>
          </a:p>
        </p:txBody>
      </p:sp>
      <p:sp>
        <p:nvSpPr>
          <p:cNvPr id="5" name="Rectangle 5">
            <a:extLst>
              <a:ext uri="{FF2B5EF4-FFF2-40B4-BE49-F238E27FC236}">
                <a16:creationId xmlns:a16="http://schemas.microsoft.com/office/drawing/2014/main" id="{ACCDB7A3-27D1-40CC-BC88-AEB634B771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9D379D-56D1-4B6F-8928-3017A8D8A4A3}"/>
              </a:ext>
            </a:extLst>
          </p:cNvPr>
          <p:cNvSpPr>
            <a:spLocks noGrp="1" noChangeArrowheads="1"/>
          </p:cNvSpPr>
          <p:nvPr>
            <p:ph type="sldNum" sz="quarter" idx="12"/>
          </p:nvPr>
        </p:nvSpPr>
        <p:spPr>
          <a:ln/>
        </p:spPr>
        <p:txBody>
          <a:bodyPr/>
          <a:lstStyle>
            <a:lvl1pPr>
              <a:defRPr/>
            </a:lvl1pPr>
          </a:lstStyle>
          <a:p>
            <a:fld id="{11010DF2-6920-4D95-A165-A199B5BDC704}" type="slidenum">
              <a:rPr lang="en-US" altLang="en-US"/>
              <a:pPr/>
              <a:t>‹#›</a:t>
            </a:fld>
            <a:endParaRPr lang="en-US" altLang="en-US"/>
          </a:p>
        </p:txBody>
      </p:sp>
    </p:spTree>
    <p:extLst>
      <p:ext uri="{BB962C8B-B14F-4D97-AF65-F5344CB8AC3E}">
        <p14:creationId xmlns:p14="http://schemas.microsoft.com/office/powerpoint/2010/main" val="3532762133"/>
      </p:ext>
    </p:extLst>
  </p:cSld>
  <p:clrMapOvr>
    <a:masterClrMapping/>
  </p:clrMapOvr>
  <p:transition spd="slow">
    <p:wipe dir="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0A0402-F3D2-4F37-A11A-C0DC6E22504F}"/>
              </a:ext>
            </a:extLst>
          </p:cNvPr>
          <p:cNvSpPr>
            <a:spLocks noGrp="1" noChangeArrowheads="1"/>
          </p:cNvSpPr>
          <p:nvPr>
            <p:ph type="dt" sz="half" idx="10"/>
          </p:nvPr>
        </p:nvSpPr>
        <p:spPr>
          <a:ln/>
        </p:spPr>
        <p:txBody>
          <a:bodyPr/>
          <a:lstStyle>
            <a:lvl1pPr>
              <a:defRPr/>
            </a:lvl1pPr>
          </a:lstStyle>
          <a:p>
            <a:pPr>
              <a:defRPr/>
            </a:pPr>
            <a:fld id="{EDC7C3A4-5D1A-4E7F-8900-2C95559968B1}" type="datetimeFigureOut">
              <a:rPr lang="en-US"/>
              <a:pPr>
                <a:defRPr/>
              </a:pPr>
              <a:t>8/6/2020</a:t>
            </a:fld>
            <a:endParaRPr lang="en-US" dirty="0"/>
          </a:p>
        </p:txBody>
      </p:sp>
      <p:sp>
        <p:nvSpPr>
          <p:cNvPr id="6" name="Rectangle 5">
            <a:extLst>
              <a:ext uri="{FF2B5EF4-FFF2-40B4-BE49-F238E27FC236}">
                <a16:creationId xmlns:a16="http://schemas.microsoft.com/office/drawing/2014/main" id="{BAD32467-ABF8-431F-941F-1543AC85D0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FF1176-709D-408B-A200-9972FBC355E9}"/>
              </a:ext>
            </a:extLst>
          </p:cNvPr>
          <p:cNvSpPr>
            <a:spLocks noGrp="1" noChangeArrowheads="1"/>
          </p:cNvSpPr>
          <p:nvPr>
            <p:ph type="sldNum" sz="quarter" idx="12"/>
          </p:nvPr>
        </p:nvSpPr>
        <p:spPr>
          <a:ln/>
        </p:spPr>
        <p:txBody>
          <a:bodyPr/>
          <a:lstStyle>
            <a:lvl1pPr>
              <a:defRPr/>
            </a:lvl1pPr>
          </a:lstStyle>
          <a:p>
            <a:fld id="{E55F7052-B34B-4FEC-95DC-7418D47FC1DA}" type="slidenum">
              <a:rPr lang="en-US" altLang="en-US"/>
              <a:pPr/>
              <a:t>‹#›</a:t>
            </a:fld>
            <a:endParaRPr lang="en-US" altLang="en-US"/>
          </a:p>
        </p:txBody>
      </p:sp>
    </p:spTree>
    <p:extLst>
      <p:ext uri="{BB962C8B-B14F-4D97-AF65-F5344CB8AC3E}">
        <p14:creationId xmlns:p14="http://schemas.microsoft.com/office/powerpoint/2010/main" val="3377385745"/>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8/6/2020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022684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9ADA16-0B88-4152-9C6C-2CB95B88DD50}"/>
              </a:ext>
            </a:extLst>
          </p:cNvPr>
          <p:cNvSpPr>
            <a:spLocks noGrp="1" noChangeArrowheads="1"/>
          </p:cNvSpPr>
          <p:nvPr>
            <p:ph type="dt" sz="half" idx="10"/>
          </p:nvPr>
        </p:nvSpPr>
        <p:spPr>
          <a:ln/>
        </p:spPr>
        <p:txBody>
          <a:bodyPr/>
          <a:lstStyle>
            <a:lvl1pPr>
              <a:defRPr/>
            </a:lvl1pPr>
          </a:lstStyle>
          <a:p>
            <a:pPr>
              <a:defRPr/>
            </a:pPr>
            <a:fld id="{508406DF-6F5A-408C-AC9F-D5DC52F1F973}" type="datetimeFigureOut">
              <a:rPr lang="en-US"/>
              <a:pPr>
                <a:defRPr/>
              </a:pPr>
              <a:t>8/6/2020</a:t>
            </a:fld>
            <a:endParaRPr lang="en-US" dirty="0"/>
          </a:p>
        </p:txBody>
      </p:sp>
      <p:sp>
        <p:nvSpPr>
          <p:cNvPr id="8" name="Rectangle 5">
            <a:extLst>
              <a:ext uri="{FF2B5EF4-FFF2-40B4-BE49-F238E27FC236}">
                <a16:creationId xmlns:a16="http://schemas.microsoft.com/office/drawing/2014/main" id="{466A9042-7983-4780-8CB8-29E4805B07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84084AC-14FB-4C8E-AA29-C2FA83593019}"/>
              </a:ext>
            </a:extLst>
          </p:cNvPr>
          <p:cNvSpPr>
            <a:spLocks noGrp="1" noChangeArrowheads="1"/>
          </p:cNvSpPr>
          <p:nvPr>
            <p:ph type="sldNum" sz="quarter" idx="12"/>
          </p:nvPr>
        </p:nvSpPr>
        <p:spPr>
          <a:ln/>
        </p:spPr>
        <p:txBody>
          <a:bodyPr/>
          <a:lstStyle>
            <a:lvl1pPr>
              <a:defRPr/>
            </a:lvl1pPr>
          </a:lstStyle>
          <a:p>
            <a:fld id="{728D6853-509A-4E2D-9559-C266636120A6}" type="slidenum">
              <a:rPr lang="en-US" altLang="en-US"/>
              <a:pPr/>
              <a:t>‹#›</a:t>
            </a:fld>
            <a:endParaRPr lang="en-US" altLang="en-US"/>
          </a:p>
        </p:txBody>
      </p:sp>
    </p:spTree>
    <p:extLst>
      <p:ext uri="{BB962C8B-B14F-4D97-AF65-F5344CB8AC3E}">
        <p14:creationId xmlns:p14="http://schemas.microsoft.com/office/powerpoint/2010/main" val="1515567664"/>
      </p:ext>
    </p:extLst>
  </p:cSld>
  <p:clrMapOvr>
    <a:masterClrMapping/>
  </p:clrMapOvr>
  <p:transition spd="slow">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C8D445-03C4-454E-9F34-4267F3D321C2}"/>
              </a:ext>
            </a:extLst>
          </p:cNvPr>
          <p:cNvSpPr>
            <a:spLocks noGrp="1" noChangeArrowheads="1"/>
          </p:cNvSpPr>
          <p:nvPr>
            <p:ph type="dt" sz="half" idx="10"/>
          </p:nvPr>
        </p:nvSpPr>
        <p:spPr>
          <a:ln/>
        </p:spPr>
        <p:txBody>
          <a:bodyPr/>
          <a:lstStyle>
            <a:lvl1pPr>
              <a:defRPr/>
            </a:lvl1pPr>
          </a:lstStyle>
          <a:p>
            <a:pPr>
              <a:defRPr/>
            </a:pPr>
            <a:fld id="{69319A11-8123-4501-A628-7FB9FFD19D06}" type="datetimeFigureOut">
              <a:rPr lang="en-US"/>
              <a:pPr>
                <a:defRPr/>
              </a:pPr>
              <a:t>8/6/2020</a:t>
            </a:fld>
            <a:endParaRPr lang="en-US" dirty="0"/>
          </a:p>
        </p:txBody>
      </p:sp>
      <p:sp>
        <p:nvSpPr>
          <p:cNvPr id="4" name="Rectangle 5">
            <a:extLst>
              <a:ext uri="{FF2B5EF4-FFF2-40B4-BE49-F238E27FC236}">
                <a16:creationId xmlns:a16="http://schemas.microsoft.com/office/drawing/2014/main" id="{C880296A-00A4-4903-A96B-3EB5978EB1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C647E56-E12E-4E77-B7BB-F3868A5CC325}"/>
              </a:ext>
            </a:extLst>
          </p:cNvPr>
          <p:cNvSpPr>
            <a:spLocks noGrp="1" noChangeArrowheads="1"/>
          </p:cNvSpPr>
          <p:nvPr>
            <p:ph type="sldNum" sz="quarter" idx="12"/>
          </p:nvPr>
        </p:nvSpPr>
        <p:spPr>
          <a:ln/>
        </p:spPr>
        <p:txBody>
          <a:bodyPr/>
          <a:lstStyle>
            <a:lvl1pPr>
              <a:defRPr/>
            </a:lvl1pPr>
          </a:lstStyle>
          <a:p>
            <a:fld id="{644ABB83-2E63-4ADC-9DCC-A862CFCB5D29}" type="slidenum">
              <a:rPr lang="en-US" altLang="en-US"/>
              <a:pPr/>
              <a:t>‹#›</a:t>
            </a:fld>
            <a:endParaRPr lang="en-US" altLang="en-US"/>
          </a:p>
        </p:txBody>
      </p:sp>
    </p:spTree>
    <p:extLst>
      <p:ext uri="{BB962C8B-B14F-4D97-AF65-F5344CB8AC3E}">
        <p14:creationId xmlns:p14="http://schemas.microsoft.com/office/powerpoint/2010/main" val="3939468941"/>
      </p:ext>
    </p:extLst>
  </p:cSld>
  <p:clrMapOvr>
    <a:masterClrMapping/>
  </p:clrMapOvr>
  <p:transition spd="slow">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3DF91B-9B31-4FDD-8DD8-F8033A71FB73}"/>
              </a:ext>
            </a:extLst>
          </p:cNvPr>
          <p:cNvSpPr>
            <a:spLocks noGrp="1" noChangeArrowheads="1"/>
          </p:cNvSpPr>
          <p:nvPr>
            <p:ph type="dt" sz="half" idx="10"/>
          </p:nvPr>
        </p:nvSpPr>
        <p:spPr>
          <a:ln/>
        </p:spPr>
        <p:txBody>
          <a:bodyPr/>
          <a:lstStyle>
            <a:lvl1pPr>
              <a:defRPr/>
            </a:lvl1pPr>
          </a:lstStyle>
          <a:p>
            <a:pPr>
              <a:defRPr/>
            </a:pPr>
            <a:fld id="{019A248B-DB62-446B-8B94-88117B7D7840}" type="datetimeFigureOut">
              <a:rPr lang="en-US"/>
              <a:pPr>
                <a:defRPr/>
              </a:pPr>
              <a:t>8/6/2020</a:t>
            </a:fld>
            <a:endParaRPr lang="en-US" dirty="0"/>
          </a:p>
        </p:txBody>
      </p:sp>
      <p:sp>
        <p:nvSpPr>
          <p:cNvPr id="3" name="Rectangle 5">
            <a:extLst>
              <a:ext uri="{FF2B5EF4-FFF2-40B4-BE49-F238E27FC236}">
                <a16:creationId xmlns:a16="http://schemas.microsoft.com/office/drawing/2014/main" id="{6649E3A1-3AFB-4835-835F-E130CDCE7D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9A0B5A1-DEE0-458A-9CCD-317645A559B8}"/>
              </a:ext>
            </a:extLst>
          </p:cNvPr>
          <p:cNvSpPr>
            <a:spLocks noGrp="1" noChangeArrowheads="1"/>
          </p:cNvSpPr>
          <p:nvPr>
            <p:ph type="sldNum" sz="quarter" idx="12"/>
          </p:nvPr>
        </p:nvSpPr>
        <p:spPr>
          <a:ln/>
        </p:spPr>
        <p:txBody>
          <a:bodyPr/>
          <a:lstStyle>
            <a:lvl1pPr>
              <a:defRPr/>
            </a:lvl1pPr>
          </a:lstStyle>
          <a:p>
            <a:fld id="{C2DFFDFE-7D09-4FAD-B785-4971889E369F}" type="slidenum">
              <a:rPr lang="en-US" altLang="en-US"/>
              <a:pPr/>
              <a:t>‹#›</a:t>
            </a:fld>
            <a:endParaRPr lang="en-US" altLang="en-US"/>
          </a:p>
        </p:txBody>
      </p:sp>
    </p:spTree>
    <p:extLst>
      <p:ext uri="{BB962C8B-B14F-4D97-AF65-F5344CB8AC3E}">
        <p14:creationId xmlns:p14="http://schemas.microsoft.com/office/powerpoint/2010/main" val="801776692"/>
      </p:ext>
    </p:extLst>
  </p:cSld>
  <p:clrMapOvr>
    <a:masterClrMapping/>
  </p:clrMapOvr>
  <p:transition spd="slow">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2F9FE51-CCB8-46B8-A3D8-426A7BDB81DC}"/>
              </a:ext>
            </a:extLst>
          </p:cNvPr>
          <p:cNvSpPr>
            <a:spLocks noGrp="1" noChangeArrowheads="1"/>
          </p:cNvSpPr>
          <p:nvPr>
            <p:ph type="dt" sz="half" idx="10"/>
          </p:nvPr>
        </p:nvSpPr>
        <p:spPr>
          <a:ln/>
        </p:spPr>
        <p:txBody>
          <a:bodyPr/>
          <a:lstStyle>
            <a:lvl1pPr>
              <a:defRPr/>
            </a:lvl1pPr>
          </a:lstStyle>
          <a:p>
            <a:pPr>
              <a:defRPr/>
            </a:pPr>
            <a:fld id="{B5A36950-2DFE-447B-9584-9FD8810CC860}" type="datetimeFigureOut">
              <a:rPr lang="en-US"/>
              <a:pPr>
                <a:defRPr/>
              </a:pPr>
              <a:t>8/6/2020</a:t>
            </a:fld>
            <a:endParaRPr lang="en-US" dirty="0"/>
          </a:p>
        </p:txBody>
      </p:sp>
      <p:sp>
        <p:nvSpPr>
          <p:cNvPr id="6" name="Rectangle 5">
            <a:extLst>
              <a:ext uri="{FF2B5EF4-FFF2-40B4-BE49-F238E27FC236}">
                <a16:creationId xmlns:a16="http://schemas.microsoft.com/office/drawing/2014/main" id="{521BC459-AA4F-4157-9001-062BFC0F04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28C280-5754-45CF-8692-33F2652AF724}"/>
              </a:ext>
            </a:extLst>
          </p:cNvPr>
          <p:cNvSpPr>
            <a:spLocks noGrp="1" noChangeArrowheads="1"/>
          </p:cNvSpPr>
          <p:nvPr>
            <p:ph type="sldNum" sz="quarter" idx="12"/>
          </p:nvPr>
        </p:nvSpPr>
        <p:spPr>
          <a:ln/>
        </p:spPr>
        <p:txBody>
          <a:bodyPr/>
          <a:lstStyle>
            <a:lvl1pPr>
              <a:defRPr/>
            </a:lvl1pPr>
          </a:lstStyle>
          <a:p>
            <a:fld id="{88797511-EE93-470D-9CFA-EAC86FD2FCC6}" type="slidenum">
              <a:rPr lang="en-US" altLang="en-US"/>
              <a:pPr/>
              <a:t>‹#›</a:t>
            </a:fld>
            <a:endParaRPr lang="en-US" altLang="en-US"/>
          </a:p>
        </p:txBody>
      </p:sp>
    </p:spTree>
    <p:extLst>
      <p:ext uri="{BB962C8B-B14F-4D97-AF65-F5344CB8AC3E}">
        <p14:creationId xmlns:p14="http://schemas.microsoft.com/office/powerpoint/2010/main" val="2679513191"/>
      </p:ext>
    </p:extLst>
  </p:cSld>
  <p:clrMapOvr>
    <a:masterClrMapping/>
  </p:clrMapOvr>
  <p:transition spd="slow">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7A2C10-F7B9-44B4-9292-226B88E7B808}"/>
              </a:ext>
            </a:extLst>
          </p:cNvPr>
          <p:cNvSpPr>
            <a:spLocks noGrp="1" noChangeArrowheads="1"/>
          </p:cNvSpPr>
          <p:nvPr>
            <p:ph type="dt" sz="half" idx="10"/>
          </p:nvPr>
        </p:nvSpPr>
        <p:spPr>
          <a:ln/>
        </p:spPr>
        <p:txBody>
          <a:bodyPr/>
          <a:lstStyle>
            <a:lvl1pPr>
              <a:defRPr/>
            </a:lvl1pPr>
          </a:lstStyle>
          <a:p>
            <a:pPr>
              <a:defRPr/>
            </a:pPr>
            <a:fld id="{BC7FE8F2-2FFA-46A5-B247-895922D8EB0B}" type="datetimeFigureOut">
              <a:rPr lang="en-US"/>
              <a:pPr>
                <a:defRPr/>
              </a:pPr>
              <a:t>8/6/2020</a:t>
            </a:fld>
            <a:endParaRPr lang="en-US" dirty="0"/>
          </a:p>
        </p:txBody>
      </p:sp>
      <p:sp>
        <p:nvSpPr>
          <p:cNvPr id="6" name="Rectangle 5">
            <a:extLst>
              <a:ext uri="{FF2B5EF4-FFF2-40B4-BE49-F238E27FC236}">
                <a16:creationId xmlns:a16="http://schemas.microsoft.com/office/drawing/2014/main" id="{9F99CD74-50D4-449C-B236-2A443387F5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E0FCC0-A330-4FFC-A5DB-BFC5DE26AF6E}"/>
              </a:ext>
            </a:extLst>
          </p:cNvPr>
          <p:cNvSpPr>
            <a:spLocks noGrp="1" noChangeArrowheads="1"/>
          </p:cNvSpPr>
          <p:nvPr>
            <p:ph type="sldNum" sz="quarter" idx="12"/>
          </p:nvPr>
        </p:nvSpPr>
        <p:spPr>
          <a:ln/>
        </p:spPr>
        <p:txBody>
          <a:bodyPr/>
          <a:lstStyle>
            <a:lvl1pPr>
              <a:defRPr/>
            </a:lvl1pPr>
          </a:lstStyle>
          <a:p>
            <a:fld id="{65979163-0F26-4783-847D-35E783260041}" type="slidenum">
              <a:rPr lang="en-US" altLang="en-US"/>
              <a:pPr/>
              <a:t>‹#›</a:t>
            </a:fld>
            <a:endParaRPr lang="en-US" altLang="en-US"/>
          </a:p>
        </p:txBody>
      </p:sp>
    </p:spTree>
    <p:extLst>
      <p:ext uri="{BB962C8B-B14F-4D97-AF65-F5344CB8AC3E}">
        <p14:creationId xmlns:p14="http://schemas.microsoft.com/office/powerpoint/2010/main" val="2609633362"/>
      </p:ext>
    </p:extLst>
  </p:cSld>
  <p:clrMapOvr>
    <a:masterClrMapping/>
  </p:clrMapOvr>
  <p:transition spd="slow">
    <p:wipe dir="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A7C73A-CA2D-4EB6-9FD0-07AFD3C3228F}"/>
              </a:ext>
            </a:extLst>
          </p:cNvPr>
          <p:cNvSpPr>
            <a:spLocks noGrp="1" noChangeArrowheads="1"/>
          </p:cNvSpPr>
          <p:nvPr>
            <p:ph type="dt" sz="half" idx="10"/>
          </p:nvPr>
        </p:nvSpPr>
        <p:spPr>
          <a:ln/>
        </p:spPr>
        <p:txBody>
          <a:bodyPr/>
          <a:lstStyle>
            <a:lvl1pPr>
              <a:defRPr/>
            </a:lvl1pPr>
          </a:lstStyle>
          <a:p>
            <a:pPr>
              <a:defRPr/>
            </a:pPr>
            <a:fld id="{AB0AD2E8-448E-4B21-AE46-8C21A790E936}" type="datetimeFigureOut">
              <a:rPr lang="en-US"/>
              <a:pPr>
                <a:defRPr/>
              </a:pPr>
              <a:t>8/6/2020</a:t>
            </a:fld>
            <a:endParaRPr lang="en-US" dirty="0"/>
          </a:p>
        </p:txBody>
      </p:sp>
      <p:sp>
        <p:nvSpPr>
          <p:cNvPr id="5" name="Rectangle 5">
            <a:extLst>
              <a:ext uri="{FF2B5EF4-FFF2-40B4-BE49-F238E27FC236}">
                <a16:creationId xmlns:a16="http://schemas.microsoft.com/office/drawing/2014/main" id="{0E527123-5E02-40EB-A8C8-45708621B5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6CB9B1-59EB-4349-AAED-3B6AD355FEBF}"/>
              </a:ext>
            </a:extLst>
          </p:cNvPr>
          <p:cNvSpPr>
            <a:spLocks noGrp="1" noChangeArrowheads="1"/>
          </p:cNvSpPr>
          <p:nvPr>
            <p:ph type="sldNum" sz="quarter" idx="12"/>
          </p:nvPr>
        </p:nvSpPr>
        <p:spPr>
          <a:ln/>
        </p:spPr>
        <p:txBody>
          <a:bodyPr/>
          <a:lstStyle>
            <a:lvl1pPr>
              <a:defRPr/>
            </a:lvl1pPr>
          </a:lstStyle>
          <a:p>
            <a:fld id="{498656E2-1994-47A3-B07B-8E699766749A}" type="slidenum">
              <a:rPr lang="en-US" altLang="en-US"/>
              <a:pPr/>
              <a:t>‹#›</a:t>
            </a:fld>
            <a:endParaRPr lang="en-US" altLang="en-US"/>
          </a:p>
        </p:txBody>
      </p:sp>
    </p:spTree>
    <p:extLst>
      <p:ext uri="{BB962C8B-B14F-4D97-AF65-F5344CB8AC3E}">
        <p14:creationId xmlns:p14="http://schemas.microsoft.com/office/powerpoint/2010/main" val="1851924100"/>
      </p:ext>
    </p:extLst>
  </p:cSld>
  <p:clrMapOvr>
    <a:masterClrMapping/>
  </p:clrMapOvr>
  <p:transition spd="slow">
    <p:wipe dir="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347CF1-F4C4-4459-BC6D-792628243F02}"/>
              </a:ext>
            </a:extLst>
          </p:cNvPr>
          <p:cNvSpPr>
            <a:spLocks noGrp="1" noChangeArrowheads="1"/>
          </p:cNvSpPr>
          <p:nvPr>
            <p:ph type="dt" sz="half" idx="10"/>
          </p:nvPr>
        </p:nvSpPr>
        <p:spPr>
          <a:ln/>
        </p:spPr>
        <p:txBody>
          <a:bodyPr/>
          <a:lstStyle>
            <a:lvl1pPr>
              <a:defRPr/>
            </a:lvl1pPr>
          </a:lstStyle>
          <a:p>
            <a:pPr>
              <a:defRPr/>
            </a:pPr>
            <a:fld id="{2E7B01D1-39BC-4822-B0CF-E675069431CB}" type="datetimeFigureOut">
              <a:rPr lang="en-US"/>
              <a:pPr>
                <a:defRPr/>
              </a:pPr>
              <a:t>8/6/2020</a:t>
            </a:fld>
            <a:endParaRPr lang="en-US" dirty="0"/>
          </a:p>
        </p:txBody>
      </p:sp>
      <p:sp>
        <p:nvSpPr>
          <p:cNvPr id="5" name="Rectangle 5">
            <a:extLst>
              <a:ext uri="{FF2B5EF4-FFF2-40B4-BE49-F238E27FC236}">
                <a16:creationId xmlns:a16="http://schemas.microsoft.com/office/drawing/2014/main" id="{29D7C903-E0E1-4FDF-B21C-265267797C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058610-DED0-42B6-ADE6-9826120B7DC8}"/>
              </a:ext>
            </a:extLst>
          </p:cNvPr>
          <p:cNvSpPr>
            <a:spLocks noGrp="1" noChangeArrowheads="1"/>
          </p:cNvSpPr>
          <p:nvPr>
            <p:ph type="sldNum" sz="quarter" idx="12"/>
          </p:nvPr>
        </p:nvSpPr>
        <p:spPr>
          <a:ln/>
        </p:spPr>
        <p:txBody>
          <a:bodyPr/>
          <a:lstStyle>
            <a:lvl1pPr>
              <a:defRPr/>
            </a:lvl1pPr>
          </a:lstStyle>
          <a:p>
            <a:fld id="{7975A02F-CDE0-4994-B16E-E72F5F9561BA}" type="slidenum">
              <a:rPr lang="en-US" altLang="en-US"/>
              <a:pPr/>
              <a:t>‹#›</a:t>
            </a:fld>
            <a:endParaRPr lang="en-US" altLang="en-US"/>
          </a:p>
        </p:txBody>
      </p:sp>
    </p:spTree>
    <p:extLst>
      <p:ext uri="{BB962C8B-B14F-4D97-AF65-F5344CB8AC3E}">
        <p14:creationId xmlns:p14="http://schemas.microsoft.com/office/powerpoint/2010/main" val="1760686660"/>
      </p:ext>
    </p:extLst>
  </p:cSld>
  <p:clrMapOvr>
    <a:masterClrMapping/>
  </p:clrMapOvr>
  <p:transition spd="slow">
    <p:wipe dir="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FF005B-867E-41AE-A5A3-92B198CC906F}" type="slidenum">
              <a:rPr lang="en-US" smtClean="0"/>
              <a:pPr/>
              <a:t>‹#›</a:t>
            </a:fld>
            <a:endParaRPr lang="en-US" dirty="0"/>
          </a:p>
        </p:txBody>
      </p:sp>
    </p:spTree>
    <p:extLst>
      <p:ext uri="{BB962C8B-B14F-4D97-AF65-F5344CB8AC3E}">
        <p14:creationId xmlns:p14="http://schemas.microsoft.com/office/powerpoint/2010/main" val="31181832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AE98AD-97B0-4FCA-9548-B066DF69DD64}" type="slidenum">
              <a:rPr lang="en-US" smtClean="0"/>
              <a:pPr/>
              <a:t>‹#›</a:t>
            </a:fld>
            <a:endParaRPr lang="en-US" dirty="0"/>
          </a:p>
        </p:txBody>
      </p:sp>
    </p:spTree>
    <p:extLst>
      <p:ext uri="{BB962C8B-B14F-4D97-AF65-F5344CB8AC3E}">
        <p14:creationId xmlns:p14="http://schemas.microsoft.com/office/powerpoint/2010/main" val="2086709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B850A9-98EA-4C1A-8197-9197944D1D67}" type="slidenum">
              <a:rPr lang="en-US" smtClean="0"/>
              <a:pPr/>
              <a:t>‹#›</a:t>
            </a:fld>
            <a:endParaRPr lang="en-US" dirty="0"/>
          </a:p>
        </p:txBody>
      </p:sp>
    </p:spTree>
    <p:extLst>
      <p:ext uri="{BB962C8B-B14F-4D97-AF65-F5344CB8AC3E}">
        <p14:creationId xmlns:p14="http://schemas.microsoft.com/office/powerpoint/2010/main" val="2572517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37877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8/6/2020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29362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B27CEF-2318-45FF-9990-448772EFC054}" type="slidenum">
              <a:rPr lang="en-US" smtClean="0"/>
              <a:pPr/>
              <a:t>‹#›</a:t>
            </a:fld>
            <a:endParaRPr lang="en-US" dirty="0"/>
          </a:p>
        </p:txBody>
      </p:sp>
    </p:spTree>
    <p:extLst>
      <p:ext uri="{BB962C8B-B14F-4D97-AF65-F5344CB8AC3E}">
        <p14:creationId xmlns:p14="http://schemas.microsoft.com/office/powerpoint/2010/main" val="30376376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621C13-5986-4B5A-8833-264BA95EB73B}" type="slidenum">
              <a:rPr lang="en-US" smtClean="0"/>
              <a:pPr/>
              <a:t>‹#›</a:t>
            </a:fld>
            <a:endParaRPr lang="en-US" dirty="0"/>
          </a:p>
        </p:txBody>
      </p:sp>
    </p:spTree>
    <p:extLst>
      <p:ext uri="{BB962C8B-B14F-4D97-AF65-F5344CB8AC3E}">
        <p14:creationId xmlns:p14="http://schemas.microsoft.com/office/powerpoint/2010/main" val="13696701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AA2DA2-D0CF-474B-A241-D4FF31A89918}" type="slidenum">
              <a:rPr lang="en-US" smtClean="0"/>
              <a:pPr/>
              <a:t>‹#›</a:t>
            </a:fld>
            <a:endParaRPr lang="en-US" dirty="0"/>
          </a:p>
        </p:txBody>
      </p:sp>
    </p:spTree>
    <p:extLst>
      <p:ext uri="{BB962C8B-B14F-4D97-AF65-F5344CB8AC3E}">
        <p14:creationId xmlns:p14="http://schemas.microsoft.com/office/powerpoint/2010/main" val="31674630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602F651-14AB-4FD8-ACB9-D1C84205EE66}" type="slidenum">
              <a:rPr lang="en-US" smtClean="0"/>
              <a:pPr/>
              <a:t>‹#›</a:t>
            </a:fld>
            <a:endParaRPr lang="en-US" dirty="0"/>
          </a:p>
        </p:txBody>
      </p:sp>
    </p:spTree>
    <p:extLst>
      <p:ext uri="{BB962C8B-B14F-4D97-AF65-F5344CB8AC3E}">
        <p14:creationId xmlns:p14="http://schemas.microsoft.com/office/powerpoint/2010/main" val="25194114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2389B0-CC20-4DE8-A42E-19F9A4B73A3E}" type="slidenum">
              <a:rPr lang="en-US" smtClean="0"/>
              <a:pPr/>
              <a:t>‹#›</a:t>
            </a:fld>
            <a:endParaRPr lang="en-US" dirty="0"/>
          </a:p>
        </p:txBody>
      </p:sp>
    </p:spTree>
    <p:extLst>
      <p:ext uri="{BB962C8B-B14F-4D97-AF65-F5344CB8AC3E}">
        <p14:creationId xmlns:p14="http://schemas.microsoft.com/office/powerpoint/2010/main" val="11771516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3AFAA4-2D8A-4E0B-AEC6-55FB29F2E6DC}" type="slidenum">
              <a:rPr lang="en-US" smtClean="0"/>
              <a:pPr/>
              <a:t>‹#›</a:t>
            </a:fld>
            <a:endParaRPr lang="en-US" dirty="0"/>
          </a:p>
        </p:txBody>
      </p:sp>
    </p:spTree>
    <p:extLst>
      <p:ext uri="{BB962C8B-B14F-4D97-AF65-F5344CB8AC3E}">
        <p14:creationId xmlns:p14="http://schemas.microsoft.com/office/powerpoint/2010/main" val="32945104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EABE38-3DA4-4774-8FDF-F46183A60806}" type="slidenum">
              <a:rPr lang="en-US" smtClean="0"/>
              <a:pPr/>
              <a:t>‹#›</a:t>
            </a:fld>
            <a:endParaRPr lang="en-US" dirty="0"/>
          </a:p>
        </p:txBody>
      </p:sp>
    </p:spTree>
    <p:extLst>
      <p:ext uri="{BB962C8B-B14F-4D97-AF65-F5344CB8AC3E}">
        <p14:creationId xmlns:p14="http://schemas.microsoft.com/office/powerpoint/2010/main" val="39223670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16B38-DC04-4448-8982-1DED0A16025E}" type="slidenum">
              <a:rPr lang="en-US" smtClean="0"/>
              <a:pPr/>
              <a:t>‹#›</a:t>
            </a:fld>
            <a:endParaRPr lang="en-US" dirty="0"/>
          </a:p>
        </p:txBody>
      </p:sp>
    </p:spTree>
    <p:extLst>
      <p:ext uri="{BB962C8B-B14F-4D97-AF65-F5344CB8AC3E}">
        <p14:creationId xmlns:p14="http://schemas.microsoft.com/office/powerpoint/2010/main" val="38060395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928565-393C-493D-804E-DA074129527A}" type="datetimeFigureOut">
              <a:rPr lang="en-US" smtClean="0"/>
              <a:pPr/>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B8A5B-A30A-4AEE-8D27-69FB90174E8B}" type="slidenum">
              <a:rPr lang="en-US" smtClean="0"/>
              <a:pPr/>
              <a:t>‹#›</a:t>
            </a:fld>
            <a:endParaRPr lang="en-US"/>
          </a:p>
        </p:txBody>
      </p:sp>
    </p:spTree>
    <p:extLst>
      <p:ext uri="{BB962C8B-B14F-4D97-AF65-F5344CB8AC3E}">
        <p14:creationId xmlns:p14="http://schemas.microsoft.com/office/powerpoint/2010/main" val="16883233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28565-393C-493D-804E-DA074129527A}" type="datetimeFigureOut">
              <a:rPr lang="en-US" smtClean="0"/>
              <a:pPr/>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B8A5B-A30A-4AEE-8D27-69FB90174E8B}" type="slidenum">
              <a:rPr lang="en-US" smtClean="0"/>
              <a:pPr/>
              <a:t>‹#›</a:t>
            </a:fld>
            <a:endParaRPr lang="en-US"/>
          </a:p>
        </p:txBody>
      </p:sp>
    </p:spTree>
    <p:extLst>
      <p:ext uri="{BB962C8B-B14F-4D97-AF65-F5344CB8AC3E}">
        <p14:creationId xmlns:p14="http://schemas.microsoft.com/office/powerpoint/2010/main" val="4229504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8/6/2020</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993955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28565-393C-493D-804E-DA074129527A}" type="datetimeFigureOut">
              <a:rPr lang="en-US" smtClean="0"/>
              <a:pPr/>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B8A5B-A30A-4AEE-8D27-69FB90174E8B}" type="slidenum">
              <a:rPr lang="en-US" smtClean="0"/>
              <a:pPr/>
              <a:t>‹#›</a:t>
            </a:fld>
            <a:endParaRPr lang="en-US"/>
          </a:p>
        </p:txBody>
      </p:sp>
    </p:spTree>
    <p:extLst>
      <p:ext uri="{BB962C8B-B14F-4D97-AF65-F5344CB8AC3E}">
        <p14:creationId xmlns:p14="http://schemas.microsoft.com/office/powerpoint/2010/main" val="9311415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928565-393C-493D-804E-DA074129527A}" type="datetimeFigureOut">
              <a:rPr lang="en-US" smtClean="0"/>
              <a:pPr/>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B8A5B-A30A-4AEE-8D27-69FB90174E8B}" type="slidenum">
              <a:rPr lang="en-US" smtClean="0"/>
              <a:pPr/>
              <a:t>‹#›</a:t>
            </a:fld>
            <a:endParaRPr lang="en-US"/>
          </a:p>
        </p:txBody>
      </p:sp>
    </p:spTree>
    <p:extLst>
      <p:ext uri="{BB962C8B-B14F-4D97-AF65-F5344CB8AC3E}">
        <p14:creationId xmlns:p14="http://schemas.microsoft.com/office/powerpoint/2010/main" val="10956476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928565-393C-493D-804E-DA074129527A}" type="datetimeFigureOut">
              <a:rPr lang="en-US" smtClean="0"/>
              <a:pPr/>
              <a:t>8/6/2020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B8A5B-A30A-4AEE-8D27-69FB90174E8B}" type="slidenum">
              <a:rPr lang="en-US" smtClean="0"/>
              <a:pPr/>
              <a:t>‹#›</a:t>
            </a:fld>
            <a:endParaRPr lang="en-US"/>
          </a:p>
        </p:txBody>
      </p:sp>
    </p:spTree>
    <p:extLst>
      <p:ext uri="{BB962C8B-B14F-4D97-AF65-F5344CB8AC3E}">
        <p14:creationId xmlns:p14="http://schemas.microsoft.com/office/powerpoint/2010/main" val="27731235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928565-393C-493D-804E-DA074129527A}" type="datetimeFigureOut">
              <a:rPr lang="en-US" smtClean="0"/>
              <a:pPr/>
              <a:t>8/6/2020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B8A5B-A30A-4AEE-8D27-69FB90174E8B}" type="slidenum">
              <a:rPr lang="en-US" smtClean="0"/>
              <a:pPr/>
              <a:t>‹#›</a:t>
            </a:fld>
            <a:endParaRPr lang="en-US"/>
          </a:p>
        </p:txBody>
      </p:sp>
    </p:spTree>
    <p:extLst>
      <p:ext uri="{BB962C8B-B14F-4D97-AF65-F5344CB8AC3E}">
        <p14:creationId xmlns:p14="http://schemas.microsoft.com/office/powerpoint/2010/main" val="17764531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28565-393C-493D-804E-DA074129527A}" type="datetimeFigureOut">
              <a:rPr lang="en-US" smtClean="0"/>
              <a:pPr/>
              <a:t>8/6/2020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B8A5B-A30A-4AEE-8D27-69FB90174E8B}" type="slidenum">
              <a:rPr lang="en-US" smtClean="0"/>
              <a:pPr/>
              <a:t>‹#›</a:t>
            </a:fld>
            <a:endParaRPr lang="en-US"/>
          </a:p>
        </p:txBody>
      </p:sp>
    </p:spTree>
    <p:extLst>
      <p:ext uri="{BB962C8B-B14F-4D97-AF65-F5344CB8AC3E}">
        <p14:creationId xmlns:p14="http://schemas.microsoft.com/office/powerpoint/2010/main" val="34482005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28565-393C-493D-804E-DA074129527A}" type="datetimeFigureOut">
              <a:rPr lang="en-US" smtClean="0"/>
              <a:pPr/>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B8A5B-A30A-4AEE-8D27-69FB90174E8B}" type="slidenum">
              <a:rPr lang="en-US" smtClean="0"/>
              <a:pPr/>
              <a:t>‹#›</a:t>
            </a:fld>
            <a:endParaRPr lang="en-US"/>
          </a:p>
        </p:txBody>
      </p:sp>
    </p:spTree>
    <p:extLst>
      <p:ext uri="{BB962C8B-B14F-4D97-AF65-F5344CB8AC3E}">
        <p14:creationId xmlns:p14="http://schemas.microsoft.com/office/powerpoint/2010/main" val="12749416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28565-393C-493D-804E-DA074129527A}" type="datetimeFigureOut">
              <a:rPr lang="en-US" smtClean="0"/>
              <a:pPr/>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B8A5B-A30A-4AEE-8D27-69FB90174E8B}" type="slidenum">
              <a:rPr lang="en-US" smtClean="0"/>
              <a:pPr/>
              <a:t>‹#›</a:t>
            </a:fld>
            <a:endParaRPr lang="en-US"/>
          </a:p>
        </p:txBody>
      </p:sp>
    </p:spTree>
    <p:extLst>
      <p:ext uri="{BB962C8B-B14F-4D97-AF65-F5344CB8AC3E}">
        <p14:creationId xmlns:p14="http://schemas.microsoft.com/office/powerpoint/2010/main" val="22175186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28565-393C-493D-804E-DA074129527A}" type="datetimeFigureOut">
              <a:rPr lang="en-US" smtClean="0"/>
              <a:pPr/>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B8A5B-A30A-4AEE-8D27-69FB90174E8B}" type="slidenum">
              <a:rPr lang="en-US" smtClean="0"/>
              <a:pPr/>
              <a:t>‹#›</a:t>
            </a:fld>
            <a:endParaRPr lang="en-US"/>
          </a:p>
        </p:txBody>
      </p:sp>
    </p:spTree>
    <p:extLst>
      <p:ext uri="{BB962C8B-B14F-4D97-AF65-F5344CB8AC3E}">
        <p14:creationId xmlns:p14="http://schemas.microsoft.com/office/powerpoint/2010/main" val="15417366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28565-393C-493D-804E-DA074129527A}" type="datetimeFigureOut">
              <a:rPr lang="en-US" smtClean="0"/>
              <a:pPr/>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B8A5B-A30A-4AEE-8D27-69FB90174E8B}" type="slidenum">
              <a:rPr lang="en-US" smtClean="0"/>
              <a:pPr/>
              <a:t>‹#›</a:t>
            </a:fld>
            <a:endParaRPr lang="en-US"/>
          </a:p>
        </p:txBody>
      </p:sp>
    </p:spTree>
    <p:extLst>
      <p:ext uri="{BB962C8B-B14F-4D97-AF65-F5344CB8AC3E}">
        <p14:creationId xmlns:p14="http://schemas.microsoft.com/office/powerpoint/2010/main" val="2209690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7E0B04-B879-447B-A864-DB03C07A697C}" type="slidenum">
              <a:rPr lang="en-US"/>
              <a:pPr>
                <a:defRPr/>
              </a:pPr>
              <a:t>‹#›</a:t>
            </a:fld>
            <a:endParaRPr lang="en-US"/>
          </a:p>
        </p:txBody>
      </p:sp>
    </p:spTree>
    <p:extLst>
      <p:ext uri="{BB962C8B-B14F-4D97-AF65-F5344CB8AC3E}">
        <p14:creationId xmlns:p14="http://schemas.microsoft.com/office/powerpoint/2010/main" val="264666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8/6/2020</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59169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8/6/2020</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2158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8/6/2020</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63644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8/6/2020</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95535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8/6/2020</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56470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8/6/2020</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81086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8/6/2020</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56168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8/6/2020</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20407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8/6/2020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9184415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8/6/2020</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06301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8/6/2020</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90324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5E58219-1997-47C8-9331-3516E357C30A}"/>
              </a:ext>
            </a:extLst>
          </p:cNvPr>
          <p:cNvSpPr>
            <a:spLocks noGrp="1" noChangeArrowheads="1"/>
          </p:cNvSpPr>
          <p:nvPr>
            <p:ph type="dt" sz="half" idx="10"/>
          </p:nvPr>
        </p:nvSpPr>
        <p:spPr>
          <a:xfrm>
            <a:off x="304800" y="6248400"/>
            <a:ext cx="2540000" cy="457200"/>
          </a:xfrm>
        </p:spPr>
        <p:txBody>
          <a:bodyPr/>
          <a:lstStyle>
            <a:lvl1pPr>
              <a:defRPr smtClean="0"/>
            </a:lvl1pPr>
          </a:lstStyle>
          <a:p>
            <a:pPr>
              <a:defRPr/>
            </a:pPr>
            <a:fld id="{EEFD085A-AC0E-4109-9618-6D3DA475C083}" type="datetimeFigureOut">
              <a:rPr lang="en-US"/>
              <a:pPr>
                <a:defRPr/>
              </a:pPr>
              <a:t>8/6/2020</a:t>
            </a:fld>
            <a:endParaRPr lang="en-US" dirty="0"/>
          </a:p>
        </p:txBody>
      </p:sp>
      <p:sp>
        <p:nvSpPr>
          <p:cNvPr id="5" name="Rectangle 5">
            <a:extLst>
              <a:ext uri="{FF2B5EF4-FFF2-40B4-BE49-F238E27FC236}">
                <a16:creationId xmlns:a16="http://schemas.microsoft.com/office/drawing/2014/main" id="{85F65863-BC76-48B6-A3DE-240418598777}"/>
              </a:ext>
            </a:extLst>
          </p:cNvPr>
          <p:cNvSpPr>
            <a:spLocks noGrp="1" noChangeArrowheads="1"/>
          </p:cNvSpPr>
          <p:nvPr>
            <p:ph type="ftr" sz="quarter" idx="11"/>
          </p:nvPr>
        </p:nvSpPr>
        <p:spPr>
          <a:xfrm>
            <a:off x="3149600" y="6248400"/>
            <a:ext cx="5791200" cy="457200"/>
          </a:xfrm>
        </p:spPr>
        <p:txBody>
          <a:bodyPr/>
          <a:lstStyle>
            <a:lvl1pPr>
              <a:defRPr dirty="0"/>
            </a:lvl1pPr>
          </a:lstStyle>
          <a:p>
            <a:pPr>
              <a:defRPr/>
            </a:pPr>
            <a:endParaRPr lang="en-US"/>
          </a:p>
        </p:txBody>
      </p:sp>
      <p:sp>
        <p:nvSpPr>
          <p:cNvPr id="6" name="Rectangle 6">
            <a:extLst>
              <a:ext uri="{FF2B5EF4-FFF2-40B4-BE49-F238E27FC236}">
                <a16:creationId xmlns:a16="http://schemas.microsoft.com/office/drawing/2014/main" id="{B5C6154D-4BA5-4144-AB61-83627F840670}"/>
              </a:ext>
            </a:extLst>
          </p:cNvPr>
          <p:cNvSpPr>
            <a:spLocks noGrp="1" noChangeArrowheads="1"/>
          </p:cNvSpPr>
          <p:nvPr>
            <p:ph type="sldNum" sz="quarter" idx="12"/>
          </p:nvPr>
        </p:nvSpPr>
        <p:spPr>
          <a:xfrm>
            <a:off x="9347200" y="6248400"/>
            <a:ext cx="2540000" cy="457200"/>
          </a:xfrm>
        </p:spPr>
        <p:txBody>
          <a:bodyPr/>
          <a:lstStyle>
            <a:lvl1pPr>
              <a:defRPr/>
            </a:lvl1pPr>
          </a:lstStyle>
          <a:p>
            <a:fld id="{1314F7E6-D88B-4C11-89D1-1D23D1009F67}" type="slidenum">
              <a:rPr lang="en-US" altLang="en-US"/>
              <a:pPr/>
              <a:t>‹#›</a:t>
            </a:fld>
            <a:endParaRPr lang="en-US" altLang="en-US"/>
          </a:p>
        </p:txBody>
      </p:sp>
    </p:spTree>
    <p:extLst>
      <p:ext uri="{BB962C8B-B14F-4D97-AF65-F5344CB8AC3E}">
        <p14:creationId xmlns:p14="http://schemas.microsoft.com/office/powerpoint/2010/main" val="228644025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139689-81D6-4FA1-B29B-5978B7C02474}"/>
              </a:ext>
            </a:extLst>
          </p:cNvPr>
          <p:cNvSpPr>
            <a:spLocks noGrp="1" noChangeArrowheads="1"/>
          </p:cNvSpPr>
          <p:nvPr>
            <p:ph type="dt" sz="half" idx="10"/>
          </p:nvPr>
        </p:nvSpPr>
        <p:spPr>
          <a:ln/>
        </p:spPr>
        <p:txBody>
          <a:bodyPr/>
          <a:lstStyle>
            <a:lvl1pPr>
              <a:defRPr/>
            </a:lvl1pPr>
          </a:lstStyle>
          <a:p>
            <a:pPr>
              <a:defRPr/>
            </a:pPr>
            <a:fld id="{BCC23D9C-F795-407A-BDC5-E05833294AE5}" type="datetimeFigureOut">
              <a:rPr lang="en-US"/>
              <a:pPr>
                <a:defRPr/>
              </a:pPr>
              <a:t>8/6/2020</a:t>
            </a:fld>
            <a:endParaRPr lang="en-US" dirty="0"/>
          </a:p>
        </p:txBody>
      </p:sp>
      <p:sp>
        <p:nvSpPr>
          <p:cNvPr id="5" name="Rectangle 5">
            <a:extLst>
              <a:ext uri="{FF2B5EF4-FFF2-40B4-BE49-F238E27FC236}">
                <a16:creationId xmlns:a16="http://schemas.microsoft.com/office/drawing/2014/main" id="{2D9C161C-9385-4EB0-8327-F3D50CBEE2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3ACEF6-0639-4302-B85F-199E1E7E9008}"/>
              </a:ext>
            </a:extLst>
          </p:cNvPr>
          <p:cNvSpPr>
            <a:spLocks noGrp="1" noChangeArrowheads="1"/>
          </p:cNvSpPr>
          <p:nvPr>
            <p:ph type="sldNum" sz="quarter" idx="12"/>
          </p:nvPr>
        </p:nvSpPr>
        <p:spPr>
          <a:ln/>
        </p:spPr>
        <p:txBody>
          <a:bodyPr/>
          <a:lstStyle>
            <a:lvl1pPr>
              <a:defRPr/>
            </a:lvl1pPr>
          </a:lstStyle>
          <a:p>
            <a:fld id="{96CDBF14-9F85-4C6B-B046-AC64D5A9A4A5}" type="slidenum">
              <a:rPr lang="en-US" altLang="en-US"/>
              <a:pPr/>
              <a:t>‹#›</a:t>
            </a:fld>
            <a:endParaRPr lang="en-US" altLang="en-US"/>
          </a:p>
        </p:txBody>
      </p:sp>
    </p:spTree>
    <p:extLst>
      <p:ext uri="{BB962C8B-B14F-4D97-AF65-F5344CB8AC3E}">
        <p14:creationId xmlns:p14="http://schemas.microsoft.com/office/powerpoint/2010/main" val="2362964935"/>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8E4D33E-D8E2-4A8E-9004-AD49BA1786E8}"/>
              </a:ext>
            </a:extLst>
          </p:cNvPr>
          <p:cNvSpPr>
            <a:spLocks noGrp="1" noChangeArrowheads="1"/>
          </p:cNvSpPr>
          <p:nvPr>
            <p:ph type="dt" sz="half" idx="10"/>
          </p:nvPr>
        </p:nvSpPr>
        <p:spPr>
          <a:ln/>
        </p:spPr>
        <p:txBody>
          <a:bodyPr/>
          <a:lstStyle>
            <a:lvl1pPr>
              <a:defRPr/>
            </a:lvl1pPr>
          </a:lstStyle>
          <a:p>
            <a:pPr>
              <a:defRPr/>
            </a:pPr>
            <a:fld id="{D2AB53B0-0AE2-4C75-B0A8-7BED9C299D89}" type="datetimeFigureOut">
              <a:rPr lang="en-US"/>
              <a:pPr>
                <a:defRPr/>
              </a:pPr>
              <a:t>8/6/2020</a:t>
            </a:fld>
            <a:endParaRPr lang="en-US" dirty="0"/>
          </a:p>
        </p:txBody>
      </p:sp>
      <p:sp>
        <p:nvSpPr>
          <p:cNvPr id="5" name="Rectangle 5">
            <a:extLst>
              <a:ext uri="{FF2B5EF4-FFF2-40B4-BE49-F238E27FC236}">
                <a16:creationId xmlns:a16="http://schemas.microsoft.com/office/drawing/2014/main" id="{DDAF3A1B-6B05-4BA2-B312-95761FE317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AA0D12-13C0-40BE-B278-DDE9A05EB24B}"/>
              </a:ext>
            </a:extLst>
          </p:cNvPr>
          <p:cNvSpPr>
            <a:spLocks noGrp="1" noChangeArrowheads="1"/>
          </p:cNvSpPr>
          <p:nvPr>
            <p:ph type="sldNum" sz="quarter" idx="12"/>
          </p:nvPr>
        </p:nvSpPr>
        <p:spPr>
          <a:ln/>
        </p:spPr>
        <p:txBody>
          <a:bodyPr/>
          <a:lstStyle>
            <a:lvl1pPr>
              <a:defRPr/>
            </a:lvl1pPr>
          </a:lstStyle>
          <a:p>
            <a:fld id="{81564468-4339-4FDD-97A2-0D87E2EF7DA6}" type="slidenum">
              <a:rPr lang="en-US" altLang="en-US"/>
              <a:pPr/>
              <a:t>‹#›</a:t>
            </a:fld>
            <a:endParaRPr lang="en-US" altLang="en-US"/>
          </a:p>
        </p:txBody>
      </p:sp>
    </p:spTree>
    <p:extLst>
      <p:ext uri="{BB962C8B-B14F-4D97-AF65-F5344CB8AC3E}">
        <p14:creationId xmlns:p14="http://schemas.microsoft.com/office/powerpoint/2010/main" val="2467928626"/>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5D2E6A-D82B-4972-B746-385ABE073DDC}"/>
              </a:ext>
            </a:extLst>
          </p:cNvPr>
          <p:cNvSpPr>
            <a:spLocks noGrp="1" noChangeArrowheads="1"/>
          </p:cNvSpPr>
          <p:nvPr>
            <p:ph type="dt" sz="half" idx="10"/>
          </p:nvPr>
        </p:nvSpPr>
        <p:spPr>
          <a:ln/>
        </p:spPr>
        <p:txBody>
          <a:bodyPr/>
          <a:lstStyle>
            <a:lvl1pPr>
              <a:defRPr/>
            </a:lvl1pPr>
          </a:lstStyle>
          <a:p>
            <a:pPr>
              <a:defRPr/>
            </a:pPr>
            <a:fld id="{E535394E-13B1-48B3-9EE8-9C8B61A4611C}" type="datetimeFigureOut">
              <a:rPr lang="en-US"/>
              <a:pPr>
                <a:defRPr/>
              </a:pPr>
              <a:t>8/6/2020</a:t>
            </a:fld>
            <a:endParaRPr lang="en-US" dirty="0"/>
          </a:p>
        </p:txBody>
      </p:sp>
      <p:sp>
        <p:nvSpPr>
          <p:cNvPr id="6" name="Rectangle 5">
            <a:extLst>
              <a:ext uri="{FF2B5EF4-FFF2-40B4-BE49-F238E27FC236}">
                <a16:creationId xmlns:a16="http://schemas.microsoft.com/office/drawing/2014/main" id="{CE7D7D58-AFA0-4E1F-BF2C-2ABD58E15C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E7C2D5-0544-460C-9884-BA57AA4770F3}"/>
              </a:ext>
            </a:extLst>
          </p:cNvPr>
          <p:cNvSpPr>
            <a:spLocks noGrp="1" noChangeArrowheads="1"/>
          </p:cNvSpPr>
          <p:nvPr>
            <p:ph type="sldNum" sz="quarter" idx="12"/>
          </p:nvPr>
        </p:nvSpPr>
        <p:spPr>
          <a:ln/>
        </p:spPr>
        <p:txBody>
          <a:bodyPr/>
          <a:lstStyle>
            <a:lvl1pPr>
              <a:defRPr/>
            </a:lvl1pPr>
          </a:lstStyle>
          <a:p>
            <a:fld id="{F7F5AF8A-5A8C-4DDD-95A0-4746C26CD67B}" type="slidenum">
              <a:rPr lang="en-US" altLang="en-US"/>
              <a:pPr/>
              <a:t>‹#›</a:t>
            </a:fld>
            <a:endParaRPr lang="en-US" altLang="en-US"/>
          </a:p>
        </p:txBody>
      </p:sp>
    </p:spTree>
    <p:extLst>
      <p:ext uri="{BB962C8B-B14F-4D97-AF65-F5344CB8AC3E}">
        <p14:creationId xmlns:p14="http://schemas.microsoft.com/office/powerpoint/2010/main" val="1484993472"/>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59B44BB-C3FD-4202-96A2-2FFADF416696}"/>
              </a:ext>
            </a:extLst>
          </p:cNvPr>
          <p:cNvSpPr>
            <a:spLocks noGrp="1" noChangeArrowheads="1"/>
          </p:cNvSpPr>
          <p:nvPr>
            <p:ph type="dt" sz="half" idx="10"/>
          </p:nvPr>
        </p:nvSpPr>
        <p:spPr>
          <a:ln/>
        </p:spPr>
        <p:txBody>
          <a:bodyPr/>
          <a:lstStyle>
            <a:lvl1pPr>
              <a:defRPr/>
            </a:lvl1pPr>
          </a:lstStyle>
          <a:p>
            <a:pPr>
              <a:defRPr/>
            </a:pPr>
            <a:fld id="{F801CC85-424D-4AD4-96CE-8E8594531DAC}" type="datetimeFigureOut">
              <a:rPr lang="en-US"/>
              <a:pPr>
                <a:defRPr/>
              </a:pPr>
              <a:t>8/6/2020</a:t>
            </a:fld>
            <a:endParaRPr lang="en-US" dirty="0"/>
          </a:p>
        </p:txBody>
      </p:sp>
      <p:sp>
        <p:nvSpPr>
          <p:cNvPr id="8" name="Rectangle 5">
            <a:extLst>
              <a:ext uri="{FF2B5EF4-FFF2-40B4-BE49-F238E27FC236}">
                <a16:creationId xmlns:a16="http://schemas.microsoft.com/office/drawing/2014/main" id="{E664AB34-D2B0-43F4-9449-00365EAEAB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0CC2392-8F31-4930-8844-6ACF6D43DDFD}"/>
              </a:ext>
            </a:extLst>
          </p:cNvPr>
          <p:cNvSpPr>
            <a:spLocks noGrp="1" noChangeArrowheads="1"/>
          </p:cNvSpPr>
          <p:nvPr>
            <p:ph type="sldNum" sz="quarter" idx="12"/>
          </p:nvPr>
        </p:nvSpPr>
        <p:spPr>
          <a:ln/>
        </p:spPr>
        <p:txBody>
          <a:bodyPr/>
          <a:lstStyle>
            <a:lvl1pPr>
              <a:defRPr/>
            </a:lvl1pPr>
          </a:lstStyle>
          <a:p>
            <a:fld id="{DDAB4880-95A9-4ECF-AB79-28D61E9648C0}" type="slidenum">
              <a:rPr lang="en-US" altLang="en-US"/>
              <a:pPr/>
              <a:t>‹#›</a:t>
            </a:fld>
            <a:endParaRPr lang="en-US" altLang="en-US"/>
          </a:p>
        </p:txBody>
      </p:sp>
    </p:spTree>
    <p:extLst>
      <p:ext uri="{BB962C8B-B14F-4D97-AF65-F5344CB8AC3E}">
        <p14:creationId xmlns:p14="http://schemas.microsoft.com/office/powerpoint/2010/main" val="4050490449"/>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29F3651-A7F7-4D74-AB7B-C8E7996F13EA}"/>
              </a:ext>
            </a:extLst>
          </p:cNvPr>
          <p:cNvSpPr>
            <a:spLocks noGrp="1" noChangeArrowheads="1"/>
          </p:cNvSpPr>
          <p:nvPr>
            <p:ph type="dt" sz="half" idx="10"/>
          </p:nvPr>
        </p:nvSpPr>
        <p:spPr>
          <a:ln/>
        </p:spPr>
        <p:txBody>
          <a:bodyPr/>
          <a:lstStyle>
            <a:lvl1pPr>
              <a:defRPr/>
            </a:lvl1pPr>
          </a:lstStyle>
          <a:p>
            <a:pPr>
              <a:defRPr/>
            </a:pPr>
            <a:fld id="{614A40F8-7F4C-4E88-8D58-DA851C3405E9}" type="datetimeFigureOut">
              <a:rPr lang="en-US"/>
              <a:pPr>
                <a:defRPr/>
              </a:pPr>
              <a:t>8/6/2020</a:t>
            </a:fld>
            <a:endParaRPr lang="en-US" dirty="0"/>
          </a:p>
        </p:txBody>
      </p:sp>
      <p:sp>
        <p:nvSpPr>
          <p:cNvPr id="4" name="Rectangle 5">
            <a:extLst>
              <a:ext uri="{FF2B5EF4-FFF2-40B4-BE49-F238E27FC236}">
                <a16:creationId xmlns:a16="http://schemas.microsoft.com/office/drawing/2014/main" id="{41A1228F-A778-488D-ADED-BD40E1A499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B0289FB-3F08-43D9-9FAB-5C442BB6D435}"/>
              </a:ext>
            </a:extLst>
          </p:cNvPr>
          <p:cNvSpPr>
            <a:spLocks noGrp="1" noChangeArrowheads="1"/>
          </p:cNvSpPr>
          <p:nvPr>
            <p:ph type="sldNum" sz="quarter" idx="12"/>
          </p:nvPr>
        </p:nvSpPr>
        <p:spPr>
          <a:ln/>
        </p:spPr>
        <p:txBody>
          <a:bodyPr/>
          <a:lstStyle>
            <a:lvl1pPr>
              <a:defRPr/>
            </a:lvl1pPr>
          </a:lstStyle>
          <a:p>
            <a:fld id="{0AC48AE7-50DF-4355-990F-681F50D83798}" type="slidenum">
              <a:rPr lang="en-US" altLang="en-US"/>
              <a:pPr/>
              <a:t>‹#›</a:t>
            </a:fld>
            <a:endParaRPr lang="en-US" altLang="en-US"/>
          </a:p>
        </p:txBody>
      </p:sp>
    </p:spTree>
    <p:extLst>
      <p:ext uri="{BB962C8B-B14F-4D97-AF65-F5344CB8AC3E}">
        <p14:creationId xmlns:p14="http://schemas.microsoft.com/office/powerpoint/2010/main" val="2228494678"/>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483338-9615-44F9-B01A-1C32BD97446B}"/>
              </a:ext>
            </a:extLst>
          </p:cNvPr>
          <p:cNvSpPr>
            <a:spLocks noGrp="1" noChangeArrowheads="1"/>
          </p:cNvSpPr>
          <p:nvPr>
            <p:ph type="dt" sz="half" idx="10"/>
          </p:nvPr>
        </p:nvSpPr>
        <p:spPr>
          <a:ln/>
        </p:spPr>
        <p:txBody>
          <a:bodyPr/>
          <a:lstStyle>
            <a:lvl1pPr>
              <a:defRPr/>
            </a:lvl1pPr>
          </a:lstStyle>
          <a:p>
            <a:pPr>
              <a:defRPr/>
            </a:pPr>
            <a:fld id="{76BABA1B-630B-4468-8B7A-747031C6D4CF}" type="datetimeFigureOut">
              <a:rPr lang="en-US"/>
              <a:pPr>
                <a:defRPr/>
              </a:pPr>
              <a:t>8/6/2020</a:t>
            </a:fld>
            <a:endParaRPr lang="en-US" dirty="0"/>
          </a:p>
        </p:txBody>
      </p:sp>
      <p:sp>
        <p:nvSpPr>
          <p:cNvPr id="3" name="Rectangle 5">
            <a:extLst>
              <a:ext uri="{FF2B5EF4-FFF2-40B4-BE49-F238E27FC236}">
                <a16:creationId xmlns:a16="http://schemas.microsoft.com/office/drawing/2014/main" id="{9ED0F0B1-AF9F-4690-93AF-04C74F9303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12F5E0F-1789-422D-A0F0-6C5C10205DBB}"/>
              </a:ext>
            </a:extLst>
          </p:cNvPr>
          <p:cNvSpPr>
            <a:spLocks noGrp="1" noChangeArrowheads="1"/>
          </p:cNvSpPr>
          <p:nvPr>
            <p:ph type="sldNum" sz="quarter" idx="12"/>
          </p:nvPr>
        </p:nvSpPr>
        <p:spPr>
          <a:ln/>
        </p:spPr>
        <p:txBody>
          <a:bodyPr/>
          <a:lstStyle>
            <a:lvl1pPr>
              <a:defRPr/>
            </a:lvl1pPr>
          </a:lstStyle>
          <a:p>
            <a:fld id="{4F6F854A-01CA-40BB-AF4F-EDE7309FE5F8}" type="slidenum">
              <a:rPr lang="en-US" altLang="en-US"/>
              <a:pPr/>
              <a:t>‹#›</a:t>
            </a:fld>
            <a:endParaRPr lang="en-US" altLang="en-US"/>
          </a:p>
        </p:txBody>
      </p:sp>
    </p:spTree>
    <p:extLst>
      <p:ext uri="{BB962C8B-B14F-4D97-AF65-F5344CB8AC3E}">
        <p14:creationId xmlns:p14="http://schemas.microsoft.com/office/powerpoint/2010/main" val="1938847511"/>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430C88-4E1F-4AB5-83AB-E13DA40CEAFE}"/>
              </a:ext>
            </a:extLst>
          </p:cNvPr>
          <p:cNvSpPr>
            <a:spLocks noGrp="1" noChangeArrowheads="1"/>
          </p:cNvSpPr>
          <p:nvPr>
            <p:ph type="dt" sz="half" idx="10"/>
          </p:nvPr>
        </p:nvSpPr>
        <p:spPr>
          <a:ln/>
        </p:spPr>
        <p:txBody>
          <a:bodyPr/>
          <a:lstStyle>
            <a:lvl1pPr>
              <a:defRPr/>
            </a:lvl1pPr>
          </a:lstStyle>
          <a:p>
            <a:pPr>
              <a:defRPr/>
            </a:pPr>
            <a:fld id="{134CFFC5-906E-48BA-83AC-F98DCF8F086D}" type="datetimeFigureOut">
              <a:rPr lang="en-US"/>
              <a:pPr>
                <a:defRPr/>
              </a:pPr>
              <a:t>8/6/2020</a:t>
            </a:fld>
            <a:endParaRPr lang="en-US" dirty="0"/>
          </a:p>
        </p:txBody>
      </p:sp>
      <p:sp>
        <p:nvSpPr>
          <p:cNvPr id="6" name="Rectangle 5">
            <a:extLst>
              <a:ext uri="{FF2B5EF4-FFF2-40B4-BE49-F238E27FC236}">
                <a16:creationId xmlns:a16="http://schemas.microsoft.com/office/drawing/2014/main" id="{78264770-0613-4EDD-B23A-BE6D50B6FC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9EF652-489E-41A4-861A-59B0371C4C8E}"/>
              </a:ext>
            </a:extLst>
          </p:cNvPr>
          <p:cNvSpPr>
            <a:spLocks noGrp="1" noChangeArrowheads="1"/>
          </p:cNvSpPr>
          <p:nvPr>
            <p:ph type="sldNum" sz="quarter" idx="12"/>
          </p:nvPr>
        </p:nvSpPr>
        <p:spPr>
          <a:ln/>
        </p:spPr>
        <p:txBody>
          <a:bodyPr/>
          <a:lstStyle>
            <a:lvl1pPr>
              <a:defRPr/>
            </a:lvl1pPr>
          </a:lstStyle>
          <a:p>
            <a:fld id="{0F7D3412-440D-4B9D-8E20-7C35BFA88217}" type="slidenum">
              <a:rPr lang="en-US" altLang="en-US"/>
              <a:pPr/>
              <a:t>‹#›</a:t>
            </a:fld>
            <a:endParaRPr lang="en-US" altLang="en-US"/>
          </a:p>
        </p:txBody>
      </p:sp>
    </p:spTree>
    <p:extLst>
      <p:ext uri="{BB962C8B-B14F-4D97-AF65-F5344CB8AC3E}">
        <p14:creationId xmlns:p14="http://schemas.microsoft.com/office/powerpoint/2010/main" val="123153760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16498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667FF4-3877-471C-B787-8AAA20458DAE}"/>
              </a:ext>
            </a:extLst>
          </p:cNvPr>
          <p:cNvSpPr>
            <a:spLocks noGrp="1" noChangeArrowheads="1"/>
          </p:cNvSpPr>
          <p:nvPr>
            <p:ph type="dt" sz="half" idx="10"/>
          </p:nvPr>
        </p:nvSpPr>
        <p:spPr>
          <a:ln/>
        </p:spPr>
        <p:txBody>
          <a:bodyPr/>
          <a:lstStyle>
            <a:lvl1pPr>
              <a:defRPr/>
            </a:lvl1pPr>
          </a:lstStyle>
          <a:p>
            <a:pPr>
              <a:defRPr/>
            </a:pPr>
            <a:fld id="{45AD1BB8-5EEE-47B5-B1F1-7959830138CF}" type="datetimeFigureOut">
              <a:rPr lang="en-US"/>
              <a:pPr>
                <a:defRPr/>
              </a:pPr>
              <a:t>8/6/2020</a:t>
            </a:fld>
            <a:endParaRPr lang="en-US" dirty="0"/>
          </a:p>
        </p:txBody>
      </p:sp>
      <p:sp>
        <p:nvSpPr>
          <p:cNvPr id="6" name="Rectangle 5">
            <a:extLst>
              <a:ext uri="{FF2B5EF4-FFF2-40B4-BE49-F238E27FC236}">
                <a16:creationId xmlns:a16="http://schemas.microsoft.com/office/drawing/2014/main" id="{916EDB23-201E-46DB-BC26-AFDE4C292D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80FF07-C280-445A-875F-F9655890C230}"/>
              </a:ext>
            </a:extLst>
          </p:cNvPr>
          <p:cNvSpPr>
            <a:spLocks noGrp="1" noChangeArrowheads="1"/>
          </p:cNvSpPr>
          <p:nvPr>
            <p:ph type="sldNum" sz="quarter" idx="12"/>
          </p:nvPr>
        </p:nvSpPr>
        <p:spPr>
          <a:ln/>
        </p:spPr>
        <p:txBody>
          <a:bodyPr/>
          <a:lstStyle>
            <a:lvl1pPr>
              <a:defRPr/>
            </a:lvl1pPr>
          </a:lstStyle>
          <a:p>
            <a:fld id="{CE335D36-35D1-4DC1-837F-3FDE06FD612A}" type="slidenum">
              <a:rPr lang="en-US" altLang="en-US"/>
              <a:pPr/>
              <a:t>‹#›</a:t>
            </a:fld>
            <a:endParaRPr lang="en-US" altLang="en-US"/>
          </a:p>
        </p:txBody>
      </p:sp>
    </p:spTree>
    <p:extLst>
      <p:ext uri="{BB962C8B-B14F-4D97-AF65-F5344CB8AC3E}">
        <p14:creationId xmlns:p14="http://schemas.microsoft.com/office/powerpoint/2010/main" val="1677018911"/>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244FA7-CA63-4DAA-B502-4AB1E0E4E929}"/>
              </a:ext>
            </a:extLst>
          </p:cNvPr>
          <p:cNvSpPr>
            <a:spLocks noGrp="1" noChangeArrowheads="1"/>
          </p:cNvSpPr>
          <p:nvPr>
            <p:ph type="dt" sz="half" idx="10"/>
          </p:nvPr>
        </p:nvSpPr>
        <p:spPr>
          <a:ln/>
        </p:spPr>
        <p:txBody>
          <a:bodyPr/>
          <a:lstStyle>
            <a:lvl1pPr>
              <a:defRPr/>
            </a:lvl1pPr>
          </a:lstStyle>
          <a:p>
            <a:pPr>
              <a:defRPr/>
            </a:pPr>
            <a:fld id="{8C694979-3EE5-4C6F-B953-AEF192394D76}" type="datetimeFigureOut">
              <a:rPr lang="en-US"/>
              <a:pPr>
                <a:defRPr/>
              </a:pPr>
              <a:t>8/6/2020</a:t>
            </a:fld>
            <a:endParaRPr lang="en-US" dirty="0"/>
          </a:p>
        </p:txBody>
      </p:sp>
      <p:sp>
        <p:nvSpPr>
          <p:cNvPr id="5" name="Rectangle 5">
            <a:extLst>
              <a:ext uri="{FF2B5EF4-FFF2-40B4-BE49-F238E27FC236}">
                <a16:creationId xmlns:a16="http://schemas.microsoft.com/office/drawing/2014/main" id="{16FBAF6C-2F51-4B24-B063-2DA20ED44C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481C91-D510-4C59-8289-13B8FBE4736B}"/>
              </a:ext>
            </a:extLst>
          </p:cNvPr>
          <p:cNvSpPr>
            <a:spLocks noGrp="1" noChangeArrowheads="1"/>
          </p:cNvSpPr>
          <p:nvPr>
            <p:ph type="sldNum" sz="quarter" idx="12"/>
          </p:nvPr>
        </p:nvSpPr>
        <p:spPr>
          <a:ln/>
        </p:spPr>
        <p:txBody>
          <a:bodyPr/>
          <a:lstStyle>
            <a:lvl1pPr>
              <a:defRPr/>
            </a:lvl1pPr>
          </a:lstStyle>
          <a:p>
            <a:fld id="{625BE880-30A5-4157-851D-B2303125CCC1}" type="slidenum">
              <a:rPr lang="en-US" altLang="en-US"/>
              <a:pPr/>
              <a:t>‹#›</a:t>
            </a:fld>
            <a:endParaRPr lang="en-US" altLang="en-US"/>
          </a:p>
        </p:txBody>
      </p:sp>
    </p:spTree>
    <p:extLst>
      <p:ext uri="{BB962C8B-B14F-4D97-AF65-F5344CB8AC3E}">
        <p14:creationId xmlns:p14="http://schemas.microsoft.com/office/powerpoint/2010/main" val="4125200515"/>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336093-CEC8-4CA1-AEF6-A82E22E3876F}"/>
              </a:ext>
            </a:extLst>
          </p:cNvPr>
          <p:cNvSpPr>
            <a:spLocks noGrp="1" noChangeArrowheads="1"/>
          </p:cNvSpPr>
          <p:nvPr>
            <p:ph type="dt" sz="half" idx="10"/>
          </p:nvPr>
        </p:nvSpPr>
        <p:spPr>
          <a:ln/>
        </p:spPr>
        <p:txBody>
          <a:bodyPr/>
          <a:lstStyle>
            <a:lvl1pPr>
              <a:defRPr/>
            </a:lvl1pPr>
          </a:lstStyle>
          <a:p>
            <a:pPr>
              <a:defRPr/>
            </a:pPr>
            <a:fld id="{6103BBBD-AAFF-4313-BB89-6C5B8167CB88}" type="datetimeFigureOut">
              <a:rPr lang="en-US"/>
              <a:pPr>
                <a:defRPr/>
              </a:pPr>
              <a:t>8/6/2020</a:t>
            </a:fld>
            <a:endParaRPr lang="en-US" dirty="0"/>
          </a:p>
        </p:txBody>
      </p:sp>
      <p:sp>
        <p:nvSpPr>
          <p:cNvPr id="5" name="Rectangle 5">
            <a:extLst>
              <a:ext uri="{FF2B5EF4-FFF2-40B4-BE49-F238E27FC236}">
                <a16:creationId xmlns:a16="http://schemas.microsoft.com/office/drawing/2014/main" id="{F3F9DA7C-B01B-4861-934E-FD0377A04A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0AB179-ACA9-43C9-97A7-664E33C279BB}"/>
              </a:ext>
            </a:extLst>
          </p:cNvPr>
          <p:cNvSpPr>
            <a:spLocks noGrp="1" noChangeArrowheads="1"/>
          </p:cNvSpPr>
          <p:nvPr>
            <p:ph type="sldNum" sz="quarter" idx="12"/>
          </p:nvPr>
        </p:nvSpPr>
        <p:spPr>
          <a:ln/>
        </p:spPr>
        <p:txBody>
          <a:bodyPr/>
          <a:lstStyle>
            <a:lvl1pPr>
              <a:defRPr/>
            </a:lvl1pPr>
          </a:lstStyle>
          <a:p>
            <a:fld id="{E27D21D9-E627-4893-9B82-44258CC7BE44}" type="slidenum">
              <a:rPr lang="en-US" altLang="en-US"/>
              <a:pPr/>
              <a:t>‹#›</a:t>
            </a:fld>
            <a:endParaRPr lang="en-US" altLang="en-US"/>
          </a:p>
        </p:txBody>
      </p:sp>
    </p:spTree>
    <p:extLst>
      <p:ext uri="{BB962C8B-B14F-4D97-AF65-F5344CB8AC3E}">
        <p14:creationId xmlns:p14="http://schemas.microsoft.com/office/powerpoint/2010/main" val="1467589634"/>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FE6C8E39-C33F-4B0B-86AA-5A877BE91EFC}"/>
              </a:ext>
            </a:extLst>
          </p:cNvPr>
          <p:cNvSpPr>
            <a:spLocks noGrp="1" noChangeArrowheads="1"/>
          </p:cNvSpPr>
          <p:nvPr>
            <p:ph type="dt" sz="half" idx="10"/>
          </p:nvPr>
        </p:nvSpPr>
        <p:spPr>
          <a:xfrm>
            <a:off x="304800" y="6248400"/>
            <a:ext cx="2540000" cy="457200"/>
          </a:xfrm>
        </p:spPr>
        <p:txBody>
          <a:bodyPr/>
          <a:lstStyle>
            <a:lvl1pPr>
              <a:defRPr smtClean="0"/>
            </a:lvl1pPr>
          </a:lstStyle>
          <a:p>
            <a:pPr>
              <a:defRPr/>
            </a:pPr>
            <a:fld id="{D3F7BCC7-EE02-40C3-987D-35022835BD91}" type="datetimeFigureOut">
              <a:rPr lang="en-US"/>
              <a:pPr>
                <a:defRPr/>
              </a:pPr>
              <a:t>8/6/2020</a:t>
            </a:fld>
            <a:endParaRPr lang="en-US" dirty="0"/>
          </a:p>
        </p:txBody>
      </p:sp>
      <p:sp>
        <p:nvSpPr>
          <p:cNvPr id="5" name="Rectangle 5">
            <a:extLst>
              <a:ext uri="{FF2B5EF4-FFF2-40B4-BE49-F238E27FC236}">
                <a16:creationId xmlns:a16="http://schemas.microsoft.com/office/drawing/2014/main" id="{38BCB6F9-C110-4DDB-8FA8-F3DBFF1664B2}"/>
              </a:ext>
            </a:extLst>
          </p:cNvPr>
          <p:cNvSpPr>
            <a:spLocks noGrp="1" noChangeArrowheads="1"/>
          </p:cNvSpPr>
          <p:nvPr>
            <p:ph type="ftr" sz="quarter" idx="11"/>
          </p:nvPr>
        </p:nvSpPr>
        <p:spPr>
          <a:xfrm>
            <a:off x="3149600" y="6248400"/>
            <a:ext cx="5791200" cy="457200"/>
          </a:xfrm>
        </p:spPr>
        <p:txBody>
          <a:bodyPr/>
          <a:lstStyle>
            <a:lvl1pPr>
              <a:defRPr dirty="0"/>
            </a:lvl1pPr>
          </a:lstStyle>
          <a:p>
            <a:pPr>
              <a:defRPr/>
            </a:pPr>
            <a:endParaRPr lang="en-US"/>
          </a:p>
        </p:txBody>
      </p:sp>
      <p:sp>
        <p:nvSpPr>
          <p:cNvPr id="6" name="Rectangle 6">
            <a:extLst>
              <a:ext uri="{FF2B5EF4-FFF2-40B4-BE49-F238E27FC236}">
                <a16:creationId xmlns:a16="http://schemas.microsoft.com/office/drawing/2014/main" id="{898AF1FC-AC28-41D4-8A49-E8905E18B51E}"/>
              </a:ext>
            </a:extLst>
          </p:cNvPr>
          <p:cNvSpPr>
            <a:spLocks noGrp="1" noChangeArrowheads="1"/>
          </p:cNvSpPr>
          <p:nvPr>
            <p:ph type="sldNum" sz="quarter" idx="12"/>
          </p:nvPr>
        </p:nvSpPr>
        <p:spPr>
          <a:xfrm>
            <a:off x="9347200" y="6248400"/>
            <a:ext cx="2540000" cy="457200"/>
          </a:xfrm>
        </p:spPr>
        <p:txBody>
          <a:bodyPr/>
          <a:lstStyle>
            <a:lvl1pPr>
              <a:defRPr/>
            </a:lvl1pPr>
          </a:lstStyle>
          <a:p>
            <a:fld id="{0E73B5F2-C072-41F8-BAE1-7344B07EF3CA}" type="slidenum">
              <a:rPr lang="en-US" altLang="en-US"/>
              <a:pPr/>
              <a:t>‹#›</a:t>
            </a:fld>
            <a:endParaRPr lang="en-US" altLang="en-US"/>
          </a:p>
        </p:txBody>
      </p:sp>
    </p:spTree>
    <p:extLst>
      <p:ext uri="{BB962C8B-B14F-4D97-AF65-F5344CB8AC3E}">
        <p14:creationId xmlns:p14="http://schemas.microsoft.com/office/powerpoint/2010/main" val="352591793"/>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5FC999-24C8-4D6D-9580-2C5750FCA47E}"/>
              </a:ext>
            </a:extLst>
          </p:cNvPr>
          <p:cNvSpPr>
            <a:spLocks noGrp="1" noChangeArrowheads="1"/>
          </p:cNvSpPr>
          <p:nvPr>
            <p:ph type="dt" sz="half" idx="10"/>
          </p:nvPr>
        </p:nvSpPr>
        <p:spPr>
          <a:ln/>
        </p:spPr>
        <p:txBody>
          <a:bodyPr/>
          <a:lstStyle>
            <a:lvl1pPr>
              <a:defRPr/>
            </a:lvl1pPr>
          </a:lstStyle>
          <a:p>
            <a:pPr>
              <a:defRPr/>
            </a:pPr>
            <a:fld id="{555A3852-73D6-4688-A3DC-93DECA655410}" type="datetimeFigureOut">
              <a:rPr lang="en-US"/>
              <a:pPr>
                <a:defRPr/>
              </a:pPr>
              <a:t>8/6/2020</a:t>
            </a:fld>
            <a:endParaRPr lang="en-US" dirty="0"/>
          </a:p>
        </p:txBody>
      </p:sp>
      <p:sp>
        <p:nvSpPr>
          <p:cNvPr id="5" name="Rectangle 5">
            <a:extLst>
              <a:ext uri="{FF2B5EF4-FFF2-40B4-BE49-F238E27FC236}">
                <a16:creationId xmlns:a16="http://schemas.microsoft.com/office/drawing/2014/main" id="{EF956BAF-7674-43A9-AF2F-109D42BD7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4A894E-68D8-4748-B169-008457BEE184}"/>
              </a:ext>
            </a:extLst>
          </p:cNvPr>
          <p:cNvSpPr>
            <a:spLocks noGrp="1" noChangeArrowheads="1"/>
          </p:cNvSpPr>
          <p:nvPr>
            <p:ph type="sldNum" sz="quarter" idx="12"/>
          </p:nvPr>
        </p:nvSpPr>
        <p:spPr>
          <a:ln/>
        </p:spPr>
        <p:txBody>
          <a:bodyPr/>
          <a:lstStyle>
            <a:lvl1pPr>
              <a:defRPr/>
            </a:lvl1pPr>
          </a:lstStyle>
          <a:p>
            <a:fld id="{F31F8DFE-B025-4AC3-B16F-511ABB512B07}" type="slidenum">
              <a:rPr lang="en-US" altLang="en-US"/>
              <a:pPr/>
              <a:t>‹#›</a:t>
            </a:fld>
            <a:endParaRPr lang="en-US" altLang="en-US"/>
          </a:p>
        </p:txBody>
      </p:sp>
    </p:spTree>
    <p:extLst>
      <p:ext uri="{BB962C8B-B14F-4D97-AF65-F5344CB8AC3E}">
        <p14:creationId xmlns:p14="http://schemas.microsoft.com/office/powerpoint/2010/main" val="1818014299"/>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6B0E2BA-7300-4E4B-AEC5-665719561290}"/>
              </a:ext>
            </a:extLst>
          </p:cNvPr>
          <p:cNvSpPr>
            <a:spLocks noGrp="1" noChangeArrowheads="1"/>
          </p:cNvSpPr>
          <p:nvPr>
            <p:ph type="dt" sz="half" idx="10"/>
          </p:nvPr>
        </p:nvSpPr>
        <p:spPr>
          <a:ln/>
        </p:spPr>
        <p:txBody>
          <a:bodyPr/>
          <a:lstStyle>
            <a:lvl1pPr>
              <a:defRPr/>
            </a:lvl1pPr>
          </a:lstStyle>
          <a:p>
            <a:pPr>
              <a:defRPr/>
            </a:pPr>
            <a:fld id="{CA4A6F05-FE6B-4A83-BE21-5658FAA1C257}" type="datetimeFigureOut">
              <a:rPr lang="en-US"/>
              <a:pPr>
                <a:defRPr/>
              </a:pPr>
              <a:t>8/6/2020</a:t>
            </a:fld>
            <a:endParaRPr lang="en-US" dirty="0"/>
          </a:p>
        </p:txBody>
      </p:sp>
      <p:sp>
        <p:nvSpPr>
          <p:cNvPr id="5" name="Rectangle 5">
            <a:extLst>
              <a:ext uri="{FF2B5EF4-FFF2-40B4-BE49-F238E27FC236}">
                <a16:creationId xmlns:a16="http://schemas.microsoft.com/office/drawing/2014/main" id="{77A84184-0036-4704-8F9C-F7C9A78270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A0912C-E364-47CE-9BCE-26CD9E70EF8F}"/>
              </a:ext>
            </a:extLst>
          </p:cNvPr>
          <p:cNvSpPr>
            <a:spLocks noGrp="1" noChangeArrowheads="1"/>
          </p:cNvSpPr>
          <p:nvPr>
            <p:ph type="sldNum" sz="quarter" idx="12"/>
          </p:nvPr>
        </p:nvSpPr>
        <p:spPr>
          <a:ln/>
        </p:spPr>
        <p:txBody>
          <a:bodyPr/>
          <a:lstStyle>
            <a:lvl1pPr>
              <a:defRPr/>
            </a:lvl1pPr>
          </a:lstStyle>
          <a:p>
            <a:fld id="{ADCF948A-CF71-4C1C-A02F-E9981ADD8D0C}" type="slidenum">
              <a:rPr lang="en-US" altLang="en-US"/>
              <a:pPr/>
              <a:t>‹#›</a:t>
            </a:fld>
            <a:endParaRPr lang="en-US" altLang="en-US"/>
          </a:p>
        </p:txBody>
      </p:sp>
    </p:spTree>
    <p:extLst>
      <p:ext uri="{BB962C8B-B14F-4D97-AF65-F5344CB8AC3E}">
        <p14:creationId xmlns:p14="http://schemas.microsoft.com/office/powerpoint/2010/main" val="1342650555"/>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9A7EAF-E5E9-4053-B22A-CA7BAD518B15}"/>
              </a:ext>
            </a:extLst>
          </p:cNvPr>
          <p:cNvSpPr>
            <a:spLocks noGrp="1" noChangeArrowheads="1"/>
          </p:cNvSpPr>
          <p:nvPr>
            <p:ph type="dt" sz="half" idx="10"/>
          </p:nvPr>
        </p:nvSpPr>
        <p:spPr>
          <a:ln/>
        </p:spPr>
        <p:txBody>
          <a:bodyPr/>
          <a:lstStyle>
            <a:lvl1pPr>
              <a:defRPr/>
            </a:lvl1pPr>
          </a:lstStyle>
          <a:p>
            <a:pPr>
              <a:defRPr/>
            </a:pPr>
            <a:fld id="{E0B6AD25-9165-4947-B108-12C1CCA26339}" type="datetimeFigureOut">
              <a:rPr lang="en-US"/>
              <a:pPr>
                <a:defRPr/>
              </a:pPr>
              <a:t>8/6/2020</a:t>
            </a:fld>
            <a:endParaRPr lang="en-US" dirty="0"/>
          </a:p>
        </p:txBody>
      </p:sp>
      <p:sp>
        <p:nvSpPr>
          <p:cNvPr id="6" name="Rectangle 5">
            <a:extLst>
              <a:ext uri="{FF2B5EF4-FFF2-40B4-BE49-F238E27FC236}">
                <a16:creationId xmlns:a16="http://schemas.microsoft.com/office/drawing/2014/main" id="{27AD009F-CF86-4E84-B800-E311EF8B5E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DB737B-27B8-4511-868B-6A5465F5EBA2}"/>
              </a:ext>
            </a:extLst>
          </p:cNvPr>
          <p:cNvSpPr>
            <a:spLocks noGrp="1" noChangeArrowheads="1"/>
          </p:cNvSpPr>
          <p:nvPr>
            <p:ph type="sldNum" sz="quarter" idx="12"/>
          </p:nvPr>
        </p:nvSpPr>
        <p:spPr>
          <a:ln/>
        </p:spPr>
        <p:txBody>
          <a:bodyPr/>
          <a:lstStyle>
            <a:lvl1pPr>
              <a:defRPr/>
            </a:lvl1pPr>
          </a:lstStyle>
          <a:p>
            <a:fld id="{DB92D3EA-E0BC-455B-8C52-7D0980E13237}" type="slidenum">
              <a:rPr lang="en-US" altLang="en-US"/>
              <a:pPr/>
              <a:t>‹#›</a:t>
            </a:fld>
            <a:endParaRPr lang="en-US" altLang="en-US"/>
          </a:p>
        </p:txBody>
      </p:sp>
    </p:spTree>
    <p:extLst>
      <p:ext uri="{BB962C8B-B14F-4D97-AF65-F5344CB8AC3E}">
        <p14:creationId xmlns:p14="http://schemas.microsoft.com/office/powerpoint/2010/main" val="3611628418"/>
      </p:ext>
    </p:extLst>
  </p:cSld>
  <p:clrMapOvr>
    <a:masterClrMapping/>
  </p:clrMapOvr>
  <p:transitio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03C9A29-19A8-48C9-B238-1C7DE7EFEE72}"/>
              </a:ext>
            </a:extLst>
          </p:cNvPr>
          <p:cNvSpPr>
            <a:spLocks noGrp="1" noChangeArrowheads="1"/>
          </p:cNvSpPr>
          <p:nvPr>
            <p:ph type="dt" sz="half" idx="10"/>
          </p:nvPr>
        </p:nvSpPr>
        <p:spPr>
          <a:ln/>
        </p:spPr>
        <p:txBody>
          <a:bodyPr/>
          <a:lstStyle>
            <a:lvl1pPr>
              <a:defRPr/>
            </a:lvl1pPr>
          </a:lstStyle>
          <a:p>
            <a:pPr>
              <a:defRPr/>
            </a:pPr>
            <a:fld id="{42D18753-9CC8-4FD6-BCA6-51A6614C3B8B}" type="datetimeFigureOut">
              <a:rPr lang="en-US"/>
              <a:pPr>
                <a:defRPr/>
              </a:pPr>
              <a:t>8/6/2020</a:t>
            </a:fld>
            <a:endParaRPr lang="en-US" dirty="0"/>
          </a:p>
        </p:txBody>
      </p:sp>
      <p:sp>
        <p:nvSpPr>
          <p:cNvPr id="8" name="Rectangle 5">
            <a:extLst>
              <a:ext uri="{FF2B5EF4-FFF2-40B4-BE49-F238E27FC236}">
                <a16:creationId xmlns:a16="http://schemas.microsoft.com/office/drawing/2014/main" id="{770785ED-2C00-48A9-A3CC-1AE6F05049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329FEF7-4263-44DA-9A1B-EDDA20EB18A1}"/>
              </a:ext>
            </a:extLst>
          </p:cNvPr>
          <p:cNvSpPr>
            <a:spLocks noGrp="1" noChangeArrowheads="1"/>
          </p:cNvSpPr>
          <p:nvPr>
            <p:ph type="sldNum" sz="quarter" idx="12"/>
          </p:nvPr>
        </p:nvSpPr>
        <p:spPr>
          <a:ln/>
        </p:spPr>
        <p:txBody>
          <a:bodyPr/>
          <a:lstStyle>
            <a:lvl1pPr>
              <a:defRPr/>
            </a:lvl1pPr>
          </a:lstStyle>
          <a:p>
            <a:fld id="{DA7E18ED-07D3-42CD-B0F7-4F4CB09DA775}" type="slidenum">
              <a:rPr lang="en-US" altLang="en-US"/>
              <a:pPr/>
              <a:t>‹#›</a:t>
            </a:fld>
            <a:endParaRPr lang="en-US" altLang="en-US"/>
          </a:p>
        </p:txBody>
      </p:sp>
    </p:spTree>
    <p:extLst>
      <p:ext uri="{BB962C8B-B14F-4D97-AF65-F5344CB8AC3E}">
        <p14:creationId xmlns:p14="http://schemas.microsoft.com/office/powerpoint/2010/main" val="155923761"/>
      </p:ext>
    </p:extLst>
  </p:cSld>
  <p:clrMapOvr>
    <a:masterClrMapping/>
  </p:clrMapOvr>
  <p:transition spd="slow">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9BB42BD-C0BA-4143-96EB-6F4D925780D0}"/>
              </a:ext>
            </a:extLst>
          </p:cNvPr>
          <p:cNvSpPr>
            <a:spLocks noGrp="1" noChangeArrowheads="1"/>
          </p:cNvSpPr>
          <p:nvPr>
            <p:ph type="dt" sz="half" idx="10"/>
          </p:nvPr>
        </p:nvSpPr>
        <p:spPr>
          <a:ln/>
        </p:spPr>
        <p:txBody>
          <a:bodyPr/>
          <a:lstStyle>
            <a:lvl1pPr>
              <a:defRPr/>
            </a:lvl1pPr>
          </a:lstStyle>
          <a:p>
            <a:pPr>
              <a:defRPr/>
            </a:pPr>
            <a:fld id="{EC38904D-A991-4A40-94F6-567B1620C706}" type="datetimeFigureOut">
              <a:rPr lang="en-US"/>
              <a:pPr>
                <a:defRPr/>
              </a:pPr>
              <a:t>8/6/2020</a:t>
            </a:fld>
            <a:endParaRPr lang="en-US" dirty="0"/>
          </a:p>
        </p:txBody>
      </p:sp>
      <p:sp>
        <p:nvSpPr>
          <p:cNvPr id="4" name="Rectangle 5">
            <a:extLst>
              <a:ext uri="{FF2B5EF4-FFF2-40B4-BE49-F238E27FC236}">
                <a16:creationId xmlns:a16="http://schemas.microsoft.com/office/drawing/2014/main" id="{A84F0FE1-44D6-4EB8-BA11-B89396849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3B9B70-DA29-41B4-910B-896FB5BC05C1}"/>
              </a:ext>
            </a:extLst>
          </p:cNvPr>
          <p:cNvSpPr>
            <a:spLocks noGrp="1" noChangeArrowheads="1"/>
          </p:cNvSpPr>
          <p:nvPr>
            <p:ph type="sldNum" sz="quarter" idx="12"/>
          </p:nvPr>
        </p:nvSpPr>
        <p:spPr>
          <a:ln/>
        </p:spPr>
        <p:txBody>
          <a:bodyPr/>
          <a:lstStyle>
            <a:lvl1pPr>
              <a:defRPr/>
            </a:lvl1pPr>
          </a:lstStyle>
          <a:p>
            <a:fld id="{F441B588-BEA9-4128-A706-C8528D882EA9}" type="slidenum">
              <a:rPr lang="en-US" altLang="en-US"/>
              <a:pPr/>
              <a:t>‹#›</a:t>
            </a:fld>
            <a:endParaRPr lang="en-US" altLang="en-US"/>
          </a:p>
        </p:txBody>
      </p:sp>
    </p:spTree>
    <p:extLst>
      <p:ext uri="{BB962C8B-B14F-4D97-AF65-F5344CB8AC3E}">
        <p14:creationId xmlns:p14="http://schemas.microsoft.com/office/powerpoint/2010/main" val="2226657679"/>
      </p:ext>
    </p:extLst>
  </p:cSld>
  <p:clrMapOvr>
    <a:masterClrMapping/>
  </p:clrMapOvr>
  <p:transition spd="slow">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AEC8745-704E-4157-BFFD-57E26D3F89A5}"/>
              </a:ext>
            </a:extLst>
          </p:cNvPr>
          <p:cNvSpPr>
            <a:spLocks noGrp="1" noChangeArrowheads="1"/>
          </p:cNvSpPr>
          <p:nvPr>
            <p:ph type="dt" sz="half" idx="10"/>
          </p:nvPr>
        </p:nvSpPr>
        <p:spPr>
          <a:ln/>
        </p:spPr>
        <p:txBody>
          <a:bodyPr/>
          <a:lstStyle>
            <a:lvl1pPr>
              <a:defRPr/>
            </a:lvl1pPr>
          </a:lstStyle>
          <a:p>
            <a:pPr>
              <a:defRPr/>
            </a:pPr>
            <a:fld id="{B2F4F06D-750C-4784-A9B3-6B76FD160A3B}" type="datetimeFigureOut">
              <a:rPr lang="en-US"/>
              <a:pPr>
                <a:defRPr/>
              </a:pPr>
              <a:t>8/6/2020</a:t>
            </a:fld>
            <a:endParaRPr lang="en-US" dirty="0"/>
          </a:p>
        </p:txBody>
      </p:sp>
      <p:sp>
        <p:nvSpPr>
          <p:cNvPr id="3" name="Rectangle 5">
            <a:extLst>
              <a:ext uri="{FF2B5EF4-FFF2-40B4-BE49-F238E27FC236}">
                <a16:creationId xmlns:a16="http://schemas.microsoft.com/office/drawing/2014/main" id="{B443F062-6D21-40DE-8B1A-133365423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D9249C-FC16-419B-AB4F-814D6E30EAA4}"/>
              </a:ext>
            </a:extLst>
          </p:cNvPr>
          <p:cNvSpPr>
            <a:spLocks noGrp="1" noChangeArrowheads="1"/>
          </p:cNvSpPr>
          <p:nvPr>
            <p:ph type="sldNum" sz="quarter" idx="12"/>
          </p:nvPr>
        </p:nvSpPr>
        <p:spPr>
          <a:ln/>
        </p:spPr>
        <p:txBody>
          <a:bodyPr/>
          <a:lstStyle>
            <a:lvl1pPr>
              <a:defRPr/>
            </a:lvl1pPr>
          </a:lstStyle>
          <a:p>
            <a:fld id="{3BD74AF0-FD28-4932-8E5D-D995D25C6F45}" type="slidenum">
              <a:rPr lang="en-US" altLang="en-US"/>
              <a:pPr/>
              <a:t>‹#›</a:t>
            </a:fld>
            <a:endParaRPr lang="en-US" altLang="en-US"/>
          </a:p>
        </p:txBody>
      </p:sp>
    </p:spTree>
    <p:extLst>
      <p:ext uri="{BB962C8B-B14F-4D97-AF65-F5344CB8AC3E}">
        <p14:creationId xmlns:p14="http://schemas.microsoft.com/office/powerpoint/2010/main" val="300155679"/>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8/6/2020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013044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D90435-E9F1-4A59-8C16-68FE15AC0A13}"/>
              </a:ext>
            </a:extLst>
          </p:cNvPr>
          <p:cNvSpPr>
            <a:spLocks noGrp="1" noChangeArrowheads="1"/>
          </p:cNvSpPr>
          <p:nvPr>
            <p:ph type="dt" sz="half" idx="10"/>
          </p:nvPr>
        </p:nvSpPr>
        <p:spPr>
          <a:ln/>
        </p:spPr>
        <p:txBody>
          <a:bodyPr/>
          <a:lstStyle>
            <a:lvl1pPr>
              <a:defRPr/>
            </a:lvl1pPr>
          </a:lstStyle>
          <a:p>
            <a:pPr>
              <a:defRPr/>
            </a:pPr>
            <a:fld id="{3AFFA647-FE76-48E8-A381-C0B885480ED1}" type="datetimeFigureOut">
              <a:rPr lang="en-US"/>
              <a:pPr>
                <a:defRPr/>
              </a:pPr>
              <a:t>8/6/2020</a:t>
            </a:fld>
            <a:endParaRPr lang="en-US" dirty="0"/>
          </a:p>
        </p:txBody>
      </p:sp>
      <p:sp>
        <p:nvSpPr>
          <p:cNvPr id="6" name="Rectangle 5">
            <a:extLst>
              <a:ext uri="{FF2B5EF4-FFF2-40B4-BE49-F238E27FC236}">
                <a16:creationId xmlns:a16="http://schemas.microsoft.com/office/drawing/2014/main" id="{EA29FA17-496C-4B7F-A683-830F18E513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A87632-48BC-42C9-A9A5-F8FEA30A2D04}"/>
              </a:ext>
            </a:extLst>
          </p:cNvPr>
          <p:cNvSpPr>
            <a:spLocks noGrp="1" noChangeArrowheads="1"/>
          </p:cNvSpPr>
          <p:nvPr>
            <p:ph type="sldNum" sz="quarter" idx="12"/>
          </p:nvPr>
        </p:nvSpPr>
        <p:spPr>
          <a:ln/>
        </p:spPr>
        <p:txBody>
          <a:bodyPr/>
          <a:lstStyle>
            <a:lvl1pPr>
              <a:defRPr/>
            </a:lvl1pPr>
          </a:lstStyle>
          <a:p>
            <a:fld id="{B8B85FEB-F494-4F9B-9D70-B56C0E600699}" type="slidenum">
              <a:rPr lang="en-US" altLang="en-US"/>
              <a:pPr/>
              <a:t>‹#›</a:t>
            </a:fld>
            <a:endParaRPr lang="en-US" altLang="en-US"/>
          </a:p>
        </p:txBody>
      </p:sp>
    </p:spTree>
    <p:extLst>
      <p:ext uri="{BB962C8B-B14F-4D97-AF65-F5344CB8AC3E}">
        <p14:creationId xmlns:p14="http://schemas.microsoft.com/office/powerpoint/2010/main" val="2585372753"/>
      </p:ext>
    </p:extLst>
  </p:cSld>
  <p:clrMapOvr>
    <a:masterClrMapping/>
  </p:clrMapOvr>
  <p:transition spd="slow">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DA353F-BC9D-49F5-A675-B23D18B60961}"/>
              </a:ext>
            </a:extLst>
          </p:cNvPr>
          <p:cNvSpPr>
            <a:spLocks noGrp="1" noChangeArrowheads="1"/>
          </p:cNvSpPr>
          <p:nvPr>
            <p:ph type="dt" sz="half" idx="10"/>
          </p:nvPr>
        </p:nvSpPr>
        <p:spPr>
          <a:ln/>
        </p:spPr>
        <p:txBody>
          <a:bodyPr/>
          <a:lstStyle>
            <a:lvl1pPr>
              <a:defRPr/>
            </a:lvl1pPr>
          </a:lstStyle>
          <a:p>
            <a:pPr>
              <a:defRPr/>
            </a:pPr>
            <a:fld id="{DFDC5E04-903E-4C30-B18E-40523B7DAE42}" type="datetimeFigureOut">
              <a:rPr lang="en-US"/>
              <a:pPr>
                <a:defRPr/>
              </a:pPr>
              <a:t>8/6/2020</a:t>
            </a:fld>
            <a:endParaRPr lang="en-US" dirty="0"/>
          </a:p>
        </p:txBody>
      </p:sp>
      <p:sp>
        <p:nvSpPr>
          <p:cNvPr id="6" name="Rectangle 5">
            <a:extLst>
              <a:ext uri="{FF2B5EF4-FFF2-40B4-BE49-F238E27FC236}">
                <a16:creationId xmlns:a16="http://schemas.microsoft.com/office/drawing/2014/main" id="{AE2F5BFF-E49B-4396-B5F3-AE73F0F986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69AE90-2213-46C2-BF3D-FB1F3DC4D88B}"/>
              </a:ext>
            </a:extLst>
          </p:cNvPr>
          <p:cNvSpPr>
            <a:spLocks noGrp="1" noChangeArrowheads="1"/>
          </p:cNvSpPr>
          <p:nvPr>
            <p:ph type="sldNum" sz="quarter" idx="12"/>
          </p:nvPr>
        </p:nvSpPr>
        <p:spPr>
          <a:ln/>
        </p:spPr>
        <p:txBody>
          <a:bodyPr/>
          <a:lstStyle>
            <a:lvl1pPr>
              <a:defRPr/>
            </a:lvl1pPr>
          </a:lstStyle>
          <a:p>
            <a:fld id="{0BEEDDF7-C65A-464D-A409-27119E60BE91}" type="slidenum">
              <a:rPr lang="en-US" altLang="en-US"/>
              <a:pPr/>
              <a:t>‹#›</a:t>
            </a:fld>
            <a:endParaRPr lang="en-US" altLang="en-US"/>
          </a:p>
        </p:txBody>
      </p:sp>
    </p:spTree>
    <p:extLst>
      <p:ext uri="{BB962C8B-B14F-4D97-AF65-F5344CB8AC3E}">
        <p14:creationId xmlns:p14="http://schemas.microsoft.com/office/powerpoint/2010/main" val="2931533120"/>
      </p:ext>
    </p:extLst>
  </p:cSld>
  <p:clrMapOvr>
    <a:masterClrMapping/>
  </p:clrMapOvr>
  <p:transition spd="slow">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FE3E40-D340-4B87-9DD7-F8D654A8D790}"/>
              </a:ext>
            </a:extLst>
          </p:cNvPr>
          <p:cNvSpPr>
            <a:spLocks noGrp="1" noChangeArrowheads="1"/>
          </p:cNvSpPr>
          <p:nvPr>
            <p:ph type="dt" sz="half" idx="10"/>
          </p:nvPr>
        </p:nvSpPr>
        <p:spPr>
          <a:ln/>
        </p:spPr>
        <p:txBody>
          <a:bodyPr/>
          <a:lstStyle>
            <a:lvl1pPr>
              <a:defRPr/>
            </a:lvl1pPr>
          </a:lstStyle>
          <a:p>
            <a:pPr>
              <a:defRPr/>
            </a:pPr>
            <a:fld id="{1CED295D-09B1-4F87-ADC2-8B8846839201}" type="datetimeFigureOut">
              <a:rPr lang="en-US"/>
              <a:pPr>
                <a:defRPr/>
              </a:pPr>
              <a:t>8/6/2020</a:t>
            </a:fld>
            <a:endParaRPr lang="en-US" dirty="0"/>
          </a:p>
        </p:txBody>
      </p:sp>
      <p:sp>
        <p:nvSpPr>
          <p:cNvPr id="5" name="Rectangle 5">
            <a:extLst>
              <a:ext uri="{FF2B5EF4-FFF2-40B4-BE49-F238E27FC236}">
                <a16:creationId xmlns:a16="http://schemas.microsoft.com/office/drawing/2014/main" id="{6BE0D536-7D86-4ACE-BCFC-43589A8EC3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9F74F0-5B3F-4787-893F-2AF9A210FBF9}"/>
              </a:ext>
            </a:extLst>
          </p:cNvPr>
          <p:cNvSpPr>
            <a:spLocks noGrp="1" noChangeArrowheads="1"/>
          </p:cNvSpPr>
          <p:nvPr>
            <p:ph type="sldNum" sz="quarter" idx="12"/>
          </p:nvPr>
        </p:nvSpPr>
        <p:spPr>
          <a:ln/>
        </p:spPr>
        <p:txBody>
          <a:bodyPr/>
          <a:lstStyle>
            <a:lvl1pPr>
              <a:defRPr/>
            </a:lvl1pPr>
          </a:lstStyle>
          <a:p>
            <a:fld id="{154B33F2-DF38-48A0-8DB1-FC5DDE4EA360}" type="slidenum">
              <a:rPr lang="en-US" altLang="en-US"/>
              <a:pPr/>
              <a:t>‹#›</a:t>
            </a:fld>
            <a:endParaRPr lang="en-US" altLang="en-US"/>
          </a:p>
        </p:txBody>
      </p:sp>
    </p:spTree>
    <p:extLst>
      <p:ext uri="{BB962C8B-B14F-4D97-AF65-F5344CB8AC3E}">
        <p14:creationId xmlns:p14="http://schemas.microsoft.com/office/powerpoint/2010/main" val="3061268585"/>
      </p:ext>
    </p:extLst>
  </p:cSld>
  <p:clrMapOvr>
    <a:masterClrMapping/>
  </p:clrMapOvr>
  <p:transition spd="slow">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B0256A-F68E-4195-A2AF-9284716BB779}"/>
              </a:ext>
            </a:extLst>
          </p:cNvPr>
          <p:cNvSpPr>
            <a:spLocks noGrp="1" noChangeArrowheads="1"/>
          </p:cNvSpPr>
          <p:nvPr>
            <p:ph type="dt" sz="half" idx="10"/>
          </p:nvPr>
        </p:nvSpPr>
        <p:spPr>
          <a:ln/>
        </p:spPr>
        <p:txBody>
          <a:bodyPr/>
          <a:lstStyle>
            <a:lvl1pPr>
              <a:defRPr/>
            </a:lvl1pPr>
          </a:lstStyle>
          <a:p>
            <a:pPr>
              <a:defRPr/>
            </a:pPr>
            <a:fld id="{C018EFCD-C97B-4E4C-9DE0-760C12193ADA}" type="datetimeFigureOut">
              <a:rPr lang="en-US"/>
              <a:pPr>
                <a:defRPr/>
              </a:pPr>
              <a:t>8/6/2020</a:t>
            </a:fld>
            <a:endParaRPr lang="en-US" dirty="0"/>
          </a:p>
        </p:txBody>
      </p:sp>
      <p:sp>
        <p:nvSpPr>
          <p:cNvPr id="5" name="Rectangle 5">
            <a:extLst>
              <a:ext uri="{FF2B5EF4-FFF2-40B4-BE49-F238E27FC236}">
                <a16:creationId xmlns:a16="http://schemas.microsoft.com/office/drawing/2014/main" id="{9BAD0F85-26D1-42CE-A2B5-66D1C59BD7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3562C2-07CE-4599-A4EF-6D0F59A93D84}"/>
              </a:ext>
            </a:extLst>
          </p:cNvPr>
          <p:cNvSpPr>
            <a:spLocks noGrp="1" noChangeArrowheads="1"/>
          </p:cNvSpPr>
          <p:nvPr>
            <p:ph type="sldNum" sz="quarter" idx="12"/>
          </p:nvPr>
        </p:nvSpPr>
        <p:spPr>
          <a:ln/>
        </p:spPr>
        <p:txBody>
          <a:bodyPr/>
          <a:lstStyle>
            <a:lvl1pPr>
              <a:defRPr/>
            </a:lvl1pPr>
          </a:lstStyle>
          <a:p>
            <a:fld id="{20474770-3DC3-492C-93D4-F303AF862BAE}" type="slidenum">
              <a:rPr lang="en-US" altLang="en-US"/>
              <a:pPr/>
              <a:t>‹#›</a:t>
            </a:fld>
            <a:endParaRPr lang="en-US" altLang="en-US"/>
          </a:p>
        </p:txBody>
      </p:sp>
    </p:spTree>
    <p:extLst>
      <p:ext uri="{BB962C8B-B14F-4D97-AF65-F5344CB8AC3E}">
        <p14:creationId xmlns:p14="http://schemas.microsoft.com/office/powerpoint/2010/main" val="3421296526"/>
      </p:ext>
    </p:extLst>
  </p:cSld>
  <p:clrMapOvr>
    <a:masterClrMapping/>
  </p:clrMapOvr>
  <p:transition spd="slow">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E7BD2E16-4425-461A-8906-5000EBC5371C}"/>
              </a:ext>
            </a:extLst>
          </p:cNvPr>
          <p:cNvSpPr>
            <a:spLocks noGrp="1" noChangeArrowheads="1"/>
          </p:cNvSpPr>
          <p:nvPr>
            <p:ph type="dt" sz="half" idx="10"/>
          </p:nvPr>
        </p:nvSpPr>
        <p:spPr>
          <a:xfrm>
            <a:off x="304800" y="6248400"/>
            <a:ext cx="2540000" cy="457200"/>
          </a:xfrm>
        </p:spPr>
        <p:txBody>
          <a:bodyPr/>
          <a:lstStyle>
            <a:lvl1pPr>
              <a:defRPr smtClean="0"/>
            </a:lvl1pPr>
          </a:lstStyle>
          <a:p>
            <a:pPr>
              <a:defRPr/>
            </a:pPr>
            <a:fld id="{2E0135EF-EBF2-427B-87FC-7A29397A41FF}" type="datetimeFigureOut">
              <a:rPr lang="en-US"/>
              <a:pPr>
                <a:defRPr/>
              </a:pPr>
              <a:t>8/6/2020</a:t>
            </a:fld>
            <a:endParaRPr lang="en-US" dirty="0"/>
          </a:p>
        </p:txBody>
      </p:sp>
      <p:sp>
        <p:nvSpPr>
          <p:cNvPr id="5" name="Rectangle 5">
            <a:extLst>
              <a:ext uri="{FF2B5EF4-FFF2-40B4-BE49-F238E27FC236}">
                <a16:creationId xmlns:a16="http://schemas.microsoft.com/office/drawing/2014/main" id="{707B5894-F3F1-4903-AF21-47A2D90C2439}"/>
              </a:ext>
            </a:extLst>
          </p:cNvPr>
          <p:cNvSpPr>
            <a:spLocks noGrp="1" noChangeArrowheads="1"/>
          </p:cNvSpPr>
          <p:nvPr>
            <p:ph type="ftr" sz="quarter" idx="11"/>
          </p:nvPr>
        </p:nvSpPr>
        <p:spPr>
          <a:xfrm>
            <a:off x="3149600" y="6248400"/>
            <a:ext cx="5791200" cy="457200"/>
          </a:xfrm>
        </p:spPr>
        <p:txBody>
          <a:bodyPr/>
          <a:lstStyle>
            <a:lvl1pPr>
              <a:defRPr dirty="0"/>
            </a:lvl1pPr>
          </a:lstStyle>
          <a:p>
            <a:pPr>
              <a:defRPr/>
            </a:pPr>
            <a:endParaRPr lang="en-US"/>
          </a:p>
        </p:txBody>
      </p:sp>
      <p:sp>
        <p:nvSpPr>
          <p:cNvPr id="6" name="Rectangle 6">
            <a:extLst>
              <a:ext uri="{FF2B5EF4-FFF2-40B4-BE49-F238E27FC236}">
                <a16:creationId xmlns:a16="http://schemas.microsoft.com/office/drawing/2014/main" id="{281A768D-58DD-45E2-B982-85DCA8A43865}"/>
              </a:ext>
            </a:extLst>
          </p:cNvPr>
          <p:cNvSpPr>
            <a:spLocks noGrp="1" noChangeArrowheads="1"/>
          </p:cNvSpPr>
          <p:nvPr>
            <p:ph type="sldNum" sz="quarter" idx="12"/>
          </p:nvPr>
        </p:nvSpPr>
        <p:spPr>
          <a:xfrm>
            <a:off x="9347200" y="6248400"/>
            <a:ext cx="2540000" cy="457200"/>
          </a:xfrm>
        </p:spPr>
        <p:txBody>
          <a:bodyPr/>
          <a:lstStyle>
            <a:lvl1pPr>
              <a:defRPr/>
            </a:lvl1pPr>
          </a:lstStyle>
          <a:p>
            <a:fld id="{9D4473D3-4CB7-4911-A684-D301C530188A}" type="slidenum">
              <a:rPr lang="en-US" altLang="en-US"/>
              <a:pPr/>
              <a:t>‹#›</a:t>
            </a:fld>
            <a:endParaRPr lang="en-US" altLang="en-US"/>
          </a:p>
        </p:txBody>
      </p:sp>
    </p:spTree>
    <p:extLst>
      <p:ext uri="{BB962C8B-B14F-4D97-AF65-F5344CB8AC3E}">
        <p14:creationId xmlns:p14="http://schemas.microsoft.com/office/powerpoint/2010/main" val="3203742857"/>
      </p:ext>
    </p:extLst>
  </p:cSld>
  <p:clrMapOvr>
    <a:masterClrMapping/>
  </p:clrMapOvr>
  <p:transition spd="slow">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AAADCD-82BA-4FF2-A36C-8579A2634877}"/>
              </a:ext>
            </a:extLst>
          </p:cNvPr>
          <p:cNvSpPr>
            <a:spLocks noGrp="1" noChangeArrowheads="1"/>
          </p:cNvSpPr>
          <p:nvPr>
            <p:ph type="dt" sz="half" idx="10"/>
          </p:nvPr>
        </p:nvSpPr>
        <p:spPr>
          <a:ln/>
        </p:spPr>
        <p:txBody>
          <a:bodyPr/>
          <a:lstStyle>
            <a:lvl1pPr>
              <a:defRPr/>
            </a:lvl1pPr>
          </a:lstStyle>
          <a:p>
            <a:pPr>
              <a:defRPr/>
            </a:pPr>
            <a:fld id="{8619C532-3222-4F81-ACDB-A0F70CA41079}" type="datetimeFigureOut">
              <a:rPr lang="en-US"/>
              <a:pPr>
                <a:defRPr/>
              </a:pPr>
              <a:t>8/6/2020</a:t>
            </a:fld>
            <a:endParaRPr lang="en-US" dirty="0"/>
          </a:p>
        </p:txBody>
      </p:sp>
      <p:sp>
        <p:nvSpPr>
          <p:cNvPr id="5" name="Rectangle 5">
            <a:extLst>
              <a:ext uri="{FF2B5EF4-FFF2-40B4-BE49-F238E27FC236}">
                <a16:creationId xmlns:a16="http://schemas.microsoft.com/office/drawing/2014/main" id="{1056D8CB-BDF7-48B6-9D00-76054A40CA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9BBDDE-3E9E-4F75-9B7F-4492580122B9}"/>
              </a:ext>
            </a:extLst>
          </p:cNvPr>
          <p:cNvSpPr>
            <a:spLocks noGrp="1" noChangeArrowheads="1"/>
          </p:cNvSpPr>
          <p:nvPr>
            <p:ph type="sldNum" sz="quarter" idx="12"/>
          </p:nvPr>
        </p:nvSpPr>
        <p:spPr>
          <a:ln/>
        </p:spPr>
        <p:txBody>
          <a:bodyPr/>
          <a:lstStyle>
            <a:lvl1pPr>
              <a:defRPr/>
            </a:lvl1pPr>
          </a:lstStyle>
          <a:p>
            <a:fld id="{87E6A453-E7D5-4A46-A943-2C2179D40068}" type="slidenum">
              <a:rPr lang="en-US" altLang="en-US"/>
              <a:pPr/>
              <a:t>‹#›</a:t>
            </a:fld>
            <a:endParaRPr lang="en-US" altLang="en-US"/>
          </a:p>
        </p:txBody>
      </p:sp>
    </p:spTree>
    <p:extLst>
      <p:ext uri="{BB962C8B-B14F-4D97-AF65-F5344CB8AC3E}">
        <p14:creationId xmlns:p14="http://schemas.microsoft.com/office/powerpoint/2010/main" val="2035820872"/>
      </p:ext>
    </p:extLst>
  </p:cSld>
  <p:clrMapOvr>
    <a:masterClrMapping/>
  </p:clrMapOvr>
  <p:transition spd="slow">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177F4A4-7A62-4B7B-B9A5-E796ECEB4FC6}"/>
              </a:ext>
            </a:extLst>
          </p:cNvPr>
          <p:cNvSpPr>
            <a:spLocks noGrp="1" noChangeArrowheads="1"/>
          </p:cNvSpPr>
          <p:nvPr>
            <p:ph type="dt" sz="half" idx="10"/>
          </p:nvPr>
        </p:nvSpPr>
        <p:spPr>
          <a:ln/>
        </p:spPr>
        <p:txBody>
          <a:bodyPr/>
          <a:lstStyle>
            <a:lvl1pPr>
              <a:defRPr/>
            </a:lvl1pPr>
          </a:lstStyle>
          <a:p>
            <a:pPr>
              <a:defRPr/>
            </a:pPr>
            <a:fld id="{C90DC605-0DDE-4A30-89D1-43DB8E5BCB21}" type="datetimeFigureOut">
              <a:rPr lang="en-US"/>
              <a:pPr>
                <a:defRPr/>
              </a:pPr>
              <a:t>8/6/2020</a:t>
            </a:fld>
            <a:endParaRPr lang="en-US" dirty="0"/>
          </a:p>
        </p:txBody>
      </p:sp>
      <p:sp>
        <p:nvSpPr>
          <p:cNvPr id="5" name="Rectangle 5">
            <a:extLst>
              <a:ext uri="{FF2B5EF4-FFF2-40B4-BE49-F238E27FC236}">
                <a16:creationId xmlns:a16="http://schemas.microsoft.com/office/drawing/2014/main" id="{A6A254E7-6CDF-422C-B421-0F86749151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67736B-6CE2-4BE4-9880-4A3924EFD65B}"/>
              </a:ext>
            </a:extLst>
          </p:cNvPr>
          <p:cNvSpPr>
            <a:spLocks noGrp="1" noChangeArrowheads="1"/>
          </p:cNvSpPr>
          <p:nvPr>
            <p:ph type="sldNum" sz="quarter" idx="12"/>
          </p:nvPr>
        </p:nvSpPr>
        <p:spPr>
          <a:ln/>
        </p:spPr>
        <p:txBody>
          <a:bodyPr/>
          <a:lstStyle>
            <a:lvl1pPr>
              <a:defRPr/>
            </a:lvl1pPr>
          </a:lstStyle>
          <a:p>
            <a:fld id="{2451AE27-74B7-40EC-BFA5-0B61FC3016DB}" type="slidenum">
              <a:rPr lang="en-US" altLang="en-US"/>
              <a:pPr/>
              <a:t>‹#›</a:t>
            </a:fld>
            <a:endParaRPr lang="en-US" altLang="en-US"/>
          </a:p>
        </p:txBody>
      </p:sp>
    </p:spTree>
    <p:extLst>
      <p:ext uri="{BB962C8B-B14F-4D97-AF65-F5344CB8AC3E}">
        <p14:creationId xmlns:p14="http://schemas.microsoft.com/office/powerpoint/2010/main" val="1840641664"/>
      </p:ext>
    </p:extLst>
  </p:cSld>
  <p:clrMapOvr>
    <a:masterClrMapping/>
  </p:clrMapOvr>
  <p:transition spd="slow">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17E089E-31CA-46E4-B6D6-99B26B8922F6}"/>
              </a:ext>
            </a:extLst>
          </p:cNvPr>
          <p:cNvSpPr>
            <a:spLocks noGrp="1" noChangeArrowheads="1"/>
          </p:cNvSpPr>
          <p:nvPr>
            <p:ph type="dt" sz="half" idx="10"/>
          </p:nvPr>
        </p:nvSpPr>
        <p:spPr>
          <a:ln/>
        </p:spPr>
        <p:txBody>
          <a:bodyPr/>
          <a:lstStyle>
            <a:lvl1pPr>
              <a:defRPr/>
            </a:lvl1pPr>
          </a:lstStyle>
          <a:p>
            <a:pPr>
              <a:defRPr/>
            </a:pPr>
            <a:fld id="{85E23A89-0741-477C-90B4-3B79BD689137}" type="datetimeFigureOut">
              <a:rPr lang="en-US"/>
              <a:pPr>
                <a:defRPr/>
              </a:pPr>
              <a:t>8/6/2020</a:t>
            </a:fld>
            <a:endParaRPr lang="en-US" dirty="0"/>
          </a:p>
        </p:txBody>
      </p:sp>
      <p:sp>
        <p:nvSpPr>
          <p:cNvPr id="6" name="Rectangle 5">
            <a:extLst>
              <a:ext uri="{FF2B5EF4-FFF2-40B4-BE49-F238E27FC236}">
                <a16:creationId xmlns:a16="http://schemas.microsoft.com/office/drawing/2014/main" id="{5BF37FD8-A053-4A74-9078-4A649BA7CB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918819-CFC6-415F-A6B6-9CF1C327CA46}"/>
              </a:ext>
            </a:extLst>
          </p:cNvPr>
          <p:cNvSpPr>
            <a:spLocks noGrp="1" noChangeArrowheads="1"/>
          </p:cNvSpPr>
          <p:nvPr>
            <p:ph type="sldNum" sz="quarter" idx="12"/>
          </p:nvPr>
        </p:nvSpPr>
        <p:spPr>
          <a:ln/>
        </p:spPr>
        <p:txBody>
          <a:bodyPr/>
          <a:lstStyle>
            <a:lvl1pPr>
              <a:defRPr/>
            </a:lvl1pPr>
          </a:lstStyle>
          <a:p>
            <a:fld id="{6971527F-00BC-4A77-9E36-5ECC3B199E31}" type="slidenum">
              <a:rPr lang="en-US" altLang="en-US"/>
              <a:pPr/>
              <a:t>‹#›</a:t>
            </a:fld>
            <a:endParaRPr lang="en-US" altLang="en-US"/>
          </a:p>
        </p:txBody>
      </p:sp>
    </p:spTree>
    <p:extLst>
      <p:ext uri="{BB962C8B-B14F-4D97-AF65-F5344CB8AC3E}">
        <p14:creationId xmlns:p14="http://schemas.microsoft.com/office/powerpoint/2010/main" val="2528015533"/>
      </p:ext>
    </p:extLst>
  </p:cSld>
  <p:clrMapOvr>
    <a:masterClrMapping/>
  </p:clrMapOvr>
  <p:transition spd="slow">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238DA74-2D95-48EA-A16E-17D6C13554E5}"/>
              </a:ext>
            </a:extLst>
          </p:cNvPr>
          <p:cNvSpPr>
            <a:spLocks noGrp="1" noChangeArrowheads="1"/>
          </p:cNvSpPr>
          <p:nvPr>
            <p:ph type="dt" sz="half" idx="10"/>
          </p:nvPr>
        </p:nvSpPr>
        <p:spPr>
          <a:ln/>
        </p:spPr>
        <p:txBody>
          <a:bodyPr/>
          <a:lstStyle>
            <a:lvl1pPr>
              <a:defRPr/>
            </a:lvl1pPr>
          </a:lstStyle>
          <a:p>
            <a:pPr>
              <a:defRPr/>
            </a:pPr>
            <a:fld id="{19404A15-2F2F-4F9B-B66F-C32F129C6EB7}" type="datetimeFigureOut">
              <a:rPr lang="en-US"/>
              <a:pPr>
                <a:defRPr/>
              </a:pPr>
              <a:t>8/6/2020</a:t>
            </a:fld>
            <a:endParaRPr lang="en-US" dirty="0"/>
          </a:p>
        </p:txBody>
      </p:sp>
      <p:sp>
        <p:nvSpPr>
          <p:cNvPr id="8" name="Rectangle 5">
            <a:extLst>
              <a:ext uri="{FF2B5EF4-FFF2-40B4-BE49-F238E27FC236}">
                <a16:creationId xmlns:a16="http://schemas.microsoft.com/office/drawing/2014/main" id="{FA94D931-F3C0-4FDC-B047-B161B8C39E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ED1214E-73BA-4A45-A720-26F223AD4891}"/>
              </a:ext>
            </a:extLst>
          </p:cNvPr>
          <p:cNvSpPr>
            <a:spLocks noGrp="1" noChangeArrowheads="1"/>
          </p:cNvSpPr>
          <p:nvPr>
            <p:ph type="sldNum" sz="quarter" idx="12"/>
          </p:nvPr>
        </p:nvSpPr>
        <p:spPr>
          <a:ln/>
        </p:spPr>
        <p:txBody>
          <a:bodyPr/>
          <a:lstStyle>
            <a:lvl1pPr>
              <a:defRPr/>
            </a:lvl1pPr>
          </a:lstStyle>
          <a:p>
            <a:fld id="{05BB2A2C-A196-4C33-852C-0675F6E192C0}" type="slidenum">
              <a:rPr lang="en-US" altLang="en-US"/>
              <a:pPr/>
              <a:t>‹#›</a:t>
            </a:fld>
            <a:endParaRPr lang="en-US" altLang="en-US"/>
          </a:p>
        </p:txBody>
      </p:sp>
    </p:spTree>
    <p:extLst>
      <p:ext uri="{BB962C8B-B14F-4D97-AF65-F5344CB8AC3E}">
        <p14:creationId xmlns:p14="http://schemas.microsoft.com/office/powerpoint/2010/main" val="2462139562"/>
      </p:ext>
    </p:extLst>
  </p:cSld>
  <p:clrMapOvr>
    <a:masterClrMapping/>
  </p:clrMapOvr>
  <p:transition spd="slow">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70A418-96B9-4EC9-B75F-D58F4A98F1C8}"/>
              </a:ext>
            </a:extLst>
          </p:cNvPr>
          <p:cNvSpPr>
            <a:spLocks noGrp="1" noChangeArrowheads="1"/>
          </p:cNvSpPr>
          <p:nvPr>
            <p:ph type="dt" sz="half" idx="10"/>
          </p:nvPr>
        </p:nvSpPr>
        <p:spPr>
          <a:ln/>
        </p:spPr>
        <p:txBody>
          <a:bodyPr/>
          <a:lstStyle>
            <a:lvl1pPr>
              <a:defRPr/>
            </a:lvl1pPr>
          </a:lstStyle>
          <a:p>
            <a:pPr>
              <a:defRPr/>
            </a:pPr>
            <a:fld id="{254B68A2-1D23-4C5C-B868-5A65FE97504B}" type="datetimeFigureOut">
              <a:rPr lang="en-US"/>
              <a:pPr>
                <a:defRPr/>
              </a:pPr>
              <a:t>8/6/2020</a:t>
            </a:fld>
            <a:endParaRPr lang="en-US" dirty="0"/>
          </a:p>
        </p:txBody>
      </p:sp>
      <p:sp>
        <p:nvSpPr>
          <p:cNvPr id="4" name="Rectangle 5">
            <a:extLst>
              <a:ext uri="{FF2B5EF4-FFF2-40B4-BE49-F238E27FC236}">
                <a16:creationId xmlns:a16="http://schemas.microsoft.com/office/drawing/2014/main" id="{96EED88E-7359-4F6C-8664-75B89E4975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691F9C5-97A5-4867-BED9-198B0DAA5D5D}"/>
              </a:ext>
            </a:extLst>
          </p:cNvPr>
          <p:cNvSpPr>
            <a:spLocks noGrp="1" noChangeArrowheads="1"/>
          </p:cNvSpPr>
          <p:nvPr>
            <p:ph type="sldNum" sz="quarter" idx="12"/>
          </p:nvPr>
        </p:nvSpPr>
        <p:spPr>
          <a:ln/>
        </p:spPr>
        <p:txBody>
          <a:bodyPr/>
          <a:lstStyle>
            <a:lvl1pPr>
              <a:defRPr/>
            </a:lvl1pPr>
          </a:lstStyle>
          <a:p>
            <a:fld id="{341817C2-41A0-4ACB-A3D1-866F1F494CEE}" type="slidenum">
              <a:rPr lang="en-US" altLang="en-US"/>
              <a:pPr/>
              <a:t>‹#›</a:t>
            </a:fld>
            <a:endParaRPr lang="en-US" altLang="en-US"/>
          </a:p>
        </p:txBody>
      </p:sp>
    </p:spTree>
    <p:extLst>
      <p:ext uri="{BB962C8B-B14F-4D97-AF65-F5344CB8AC3E}">
        <p14:creationId xmlns:p14="http://schemas.microsoft.com/office/powerpoint/2010/main" val="347797002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8/6/2020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11194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8A7E38-FC19-4246-95A5-21D12975A174}"/>
              </a:ext>
            </a:extLst>
          </p:cNvPr>
          <p:cNvSpPr>
            <a:spLocks noGrp="1" noChangeArrowheads="1"/>
          </p:cNvSpPr>
          <p:nvPr>
            <p:ph type="dt" sz="half" idx="10"/>
          </p:nvPr>
        </p:nvSpPr>
        <p:spPr>
          <a:ln/>
        </p:spPr>
        <p:txBody>
          <a:bodyPr/>
          <a:lstStyle>
            <a:lvl1pPr>
              <a:defRPr/>
            </a:lvl1pPr>
          </a:lstStyle>
          <a:p>
            <a:pPr>
              <a:defRPr/>
            </a:pPr>
            <a:fld id="{D9AE0B9B-A10F-4B04-AF87-0C2081CA1846}" type="datetimeFigureOut">
              <a:rPr lang="en-US"/>
              <a:pPr>
                <a:defRPr/>
              </a:pPr>
              <a:t>8/6/2020</a:t>
            </a:fld>
            <a:endParaRPr lang="en-US" dirty="0"/>
          </a:p>
        </p:txBody>
      </p:sp>
      <p:sp>
        <p:nvSpPr>
          <p:cNvPr id="3" name="Rectangle 5">
            <a:extLst>
              <a:ext uri="{FF2B5EF4-FFF2-40B4-BE49-F238E27FC236}">
                <a16:creationId xmlns:a16="http://schemas.microsoft.com/office/drawing/2014/main" id="{95818E8F-6204-4601-9DBC-846A9890C2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DF4D9AD-6C34-4B62-B37B-50032E7299AD}"/>
              </a:ext>
            </a:extLst>
          </p:cNvPr>
          <p:cNvSpPr>
            <a:spLocks noGrp="1" noChangeArrowheads="1"/>
          </p:cNvSpPr>
          <p:nvPr>
            <p:ph type="sldNum" sz="quarter" idx="12"/>
          </p:nvPr>
        </p:nvSpPr>
        <p:spPr>
          <a:ln/>
        </p:spPr>
        <p:txBody>
          <a:bodyPr/>
          <a:lstStyle>
            <a:lvl1pPr>
              <a:defRPr/>
            </a:lvl1pPr>
          </a:lstStyle>
          <a:p>
            <a:fld id="{A7A3D517-2FB1-4C81-91E0-39EEF9F86A7F}" type="slidenum">
              <a:rPr lang="en-US" altLang="en-US"/>
              <a:pPr/>
              <a:t>‹#›</a:t>
            </a:fld>
            <a:endParaRPr lang="en-US" altLang="en-US"/>
          </a:p>
        </p:txBody>
      </p:sp>
    </p:spTree>
    <p:extLst>
      <p:ext uri="{BB962C8B-B14F-4D97-AF65-F5344CB8AC3E}">
        <p14:creationId xmlns:p14="http://schemas.microsoft.com/office/powerpoint/2010/main" val="3075704354"/>
      </p:ext>
    </p:extLst>
  </p:cSld>
  <p:clrMapOvr>
    <a:masterClrMapping/>
  </p:clrMapOvr>
  <p:transitio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BB8C6C-7C47-468C-B295-C29ED2AC6369}"/>
              </a:ext>
            </a:extLst>
          </p:cNvPr>
          <p:cNvSpPr>
            <a:spLocks noGrp="1" noChangeArrowheads="1"/>
          </p:cNvSpPr>
          <p:nvPr>
            <p:ph type="dt" sz="half" idx="10"/>
          </p:nvPr>
        </p:nvSpPr>
        <p:spPr>
          <a:ln/>
        </p:spPr>
        <p:txBody>
          <a:bodyPr/>
          <a:lstStyle>
            <a:lvl1pPr>
              <a:defRPr/>
            </a:lvl1pPr>
          </a:lstStyle>
          <a:p>
            <a:pPr>
              <a:defRPr/>
            </a:pPr>
            <a:fld id="{C42548AD-E418-487A-B144-EC64A4271021}" type="datetimeFigureOut">
              <a:rPr lang="en-US"/>
              <a:pPr>
                <a:defRPr/>
              </a:pPr>
              <a:t>8/6/2020</a:t>
            </a:fld>
            <a:endParaRPr lang="en-US" dirty="0"/>
          </a:p>
        </p:txBody>
      </p:sp>
      <p:sp>
        <p:nvSpPr>
          <p:cNvPr id="6" name="Rectangle 5">
            <a:extLst>
              <a:ext uri="{FF2B5EF4-FFF2-40B4-BE49-F238E27FC236}">
                <a16:creationId xmlns:a16="http://schemas.microsoft.com/office/drawing/2014/main" id="{65CD76A8-0DB3-437A-A762-2D165ED75A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BCF291-D303-41ED-9814-B96738A026E9}"/>
              </a:ext>
            </a:extLst>
          </p:cNvPr>
          <p:cNvSpPr>
            <a:spLocks noGrp="1" noChangeArrowheads="1"/>
          </p:cNvSpPr>
          <p:nvPr>
            <p:ph type="sldNum" sz="quarter" idx="12"/>
          </p:nvPr>
        </p:nvSpPr>
        <p:spPr>
          <a:ln/>
        </p:spPr>
        <p:txBody>
          <a:bodyPr/>
          <a:lstStyle>
            <a:lvl1pPr>
              <a:defRPr/>
            </a:lvl1pPr>
          </a:lstStyle>
          <a:p>
            <a:fld id="{00D79C98-9269-4165-B8A1-5CEC4FF80CE1}" type="slidenum">
              <a:rPr lang="en-US" altLang="en-US"/>
              <a:pPr/>
              <a:t>‹#›</a:t>
            </a:fld>
            <a:endParaRPr lang="en-US" altLang="en-US"/>
          </a:p>
        </p:txBody>
      </p:sp>
    </p:spTree>
    <p:extLst>
      <p:ext uri="{BB962C8B-B14F-4D97-AF65-F5344CB8AC3E}">
        <p14:creationId xmlns:p14="http://schemas.microsoft.com/office/powerpoint/2010/main" val="140382843"/>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4E905F-BBF6-43EF-9A4C-B4156BC1A63C}"/>
              </a:ext>
            </a:extLst>
          </p:cNvPr>
          <p:cNvSpPr>
            <a:spLocks noGrp="1" noChangeArrowheads="1"/>
          </p:cNvSpPr>
          <p:nvPr>
            <p:ph type="dt" sz="half" idx="10"/>
          </p:nvPr>
        </p:nvSpPr>
        <p:spPr>
          <a:ln/>
        </p:spPr>
        <p:txBody>
          <a:bodyPr/>
          <a:lstStyle>
            <a:lvl1pPr>
              <a:defRPr/>
            </a:lvl1pPr>
          </a:lstStyle>
          <a:p>
            <a:pPr>
              <a:defRPr/>
            </a:pPr>
            <a:fld id="{6983A0E1-18A7-4BD2-8734-BEB11277519F}" type="datetimeFigureOut">
              <a:rPr lang="en-US"/>
              <a:pPr>
                <a:defRPr/>
              </a:pPr>
              <a:t>8/6/2020</a:t>
            </a:fld>
            <a:endParaRPr lang="en-US" dirty="0"/>
          </a:p>
        </p:txBody>
      </p:sp>
      <p:sp>
        <p:nvSpPr>
          <p:cNvPr id="6" name="Rectangle 5">
            <a:extLst>
              <a:ext uri="{FF2B5EF4-FFF2-40B4-BE49-F238E27FC236}">
                <a16:creationId xmlns:a16="http://schemas.microsoft.com/office/drawing/2014/main" id="{DC463573-ECC0-4B80-8FC7-9E3A8F1D61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DAC0CA-5FB6-4770-A163-6865F3BC1417}"/>
              </a:ext>
            </a:extLst>
          </p:cNvPr>
          <p:cNvSpPr>
            <a:spLocks noGrp="1" noChangeArrowheads="1"/>
          </p:cNvSpPr>
          <p:nvPr>
            <p:ph type="sldNum" sz="quarter" idx="12"/>
          </p:nvPr>
        </p:nvSpPr>
        <p:spPr>
          <a:ln/>
        </p:spPr>
        <p:txBody>
          <a:bodyPr/>
          <a:lstStyle>
            <a:lvl1pPr>
              <a:defRPr/>
            </a:lvl1pPr>
          </a:lstStyle>
          <a:p>
            <a:fld id="{5481C993-13B1-4FE4-81EF-CCC981353D7A}" type="slidenum">
              <a:rPr lang="en-US" altLang="en-US"/>
              <a:pPr/>
              <a:t>‹#›</a:t>
            </a:fld>
            <a:endParaRPr lang="en-US" altLang="en-US"/>
          </a:p>
        </p:txBody>
      </p:sp>
    </p:spTree>
    <p:extLst>
      <p:ext uri="{BB962C8B-B14F-4D97-AF65-F5344CB8AC3E}">
        <p14:creationId xmlns:p14="http://schemas.microsoft.com/office/powerpoint/2010/main" val="1850450040"/>
      </p:ext>
    </p:extLst>
  </p:cSld>
  <p:clrMapOvr>
    <a:masterClrMapping/>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74F8FC-045A-42D1-8B86-6BB128E3C14C}"/>
              </a:ext>
            </a:extLst>
          </p:cNvPr>
          <p:cNvSpPr>
            <a:spLocks noGrp="1" noChangeArrowheads="1"/>
          </p:cNvSpPr>
          <p:nvPr>
            <p:ph type="dt" sz="half" idx="10"/>
          </p:nvPr>
        </p:nvSpPr>
        <p:spPr>
          <a:ln/>
        </p:spPr>
        <p:txBody>
          <a:bodyPr/>
          <a:lstStyle>
            <a:lvl1pPr>
              <a:defRPr/>
            </a:lvl1pPr>
          </a:lstStyle>
          <a:p>
            <a:pPr>
              <a:defRPr/>
            </a:pPr>
            <a:fld id="{737C91B3-5F3F-4EEB-9E1F-BCE16061CADB}" type="datetimeFigureOut">
              <a:rPr lang="en-US"/>
              <a:pPr>
                <a:defRPr/>
              </a:pPr>
              <a:t>8/6/2020</a:t>
            </a:fld>
            <a:endParaRPr lang="en-US" dirty="0"/>
          </a:p>
        </p:txBody>
      </p:sp>
      <p:sp>
        <p:nvSpPr>
          <p:cNvPr id="5" name="Rectangle 5">
            <a:extLst>
              <a:ext uri="{FF2B5EF4-FFF2-40B4-BE49-F238E27FC236}">
                <a16:creationId xmlns:a16="http://schemas.microsoft.com/office/drawing/2014/main" id="{5C7868D8-A0B4-4A4D-BC51-7B461E270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19728F-90D9-417F-826A-E56DCA1FB71E}"/>
              </a:ext>
            </a:extLst>
          </p:cNvPr>
          <p:cNvSpPr>
            <a:spLocks noGrp="1" noChangeArrowheads="1"/>
          </p:cNvSpPr>
          <p:nvPr>
            <p:ph type="sldNum" sz="quarter" idx="12"/>
          </p:nvPr>
        </p:nvSpPr>
        <p:spPr>
          <a:ln/>
        </p:spPr>
        <p:txBody>
          <a:bodyPr/>
          <a:lstStyle>
            <a:lvl1pPr>
              <a:defRPr/>
            </a:lvl1pPr>
          </a:lstStyle>
          <a:p>
            <a:fld id="{5D476D6B-0830-4F5D-B56D-574423399510}" type="slidenum">
              <a:rPr lang="en-US" altLang="en-US"/>
              <a:pPr/>
              <a:t>‹#›</a:t>
            </a:fld>
            <a:endParaRPr lang="en-US" altLang="en-US"/>
          </a:p>
        </p:txBody>
      </p:sp>
    </p:spTree>
    <p:extLst>
      <p:ext uri="{BB962C8B-B14F-4D97-AF65-F5344CB8AC3E}">
        <p14:creationId xmlns:p14="http://schemas.microsoft.com/office/powerpoint/2010/main" val="3829897914"/>
      </p:ext>
    </p:extLst>
  </p:cSld>
  <p:clrMapOvr>
    <a:masterClrMapping/>
  </p:clrMapOvr>
  <p:transitio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EF0C05-F1A4-42E0-BA94-D6B4F1196107}"/>
              </a:ext>
            </a:extLst>
          </p:cNvPr>
          <p:cNvSpPr>
            <a:spLocks noGrp="1" noChangeArrowheads="1"/>
          </p:cNvSpPr>
          <p:nvPr>
            <p:ph type="dt" sz="half" idx="10"/>
          </p:nvPr>
        </p:nvSpPr>
        <p:spPr>
          <a:ln/>
        </p:spPr>
        <p:txBody>
          <a:bodyPr/>
          <a:lstStyle>
            <a:lvl1pPr>
              <a:defRPr/>
            </a:lvl1pPr>
          </a:lstStyle>
          <a:p>
            <a:pPr>
              <a:defRPr/>
            </a:pPr>
            <a:fld id="{C2066811-3642-476F-907F-690551A54EFE}" type="datetimeFigureOut">
              <a:rPr lang="en-US"/>
              <a:pPr>
                <a:defRPr/>
              </a:pPr>
              <a:t>8/6/2020</a:t>
            </a:fld>
            <a:endParaRPr lang="en-US" dirty="0"/>
          </a:p>
        </p:txBody>
      </p:sp>
      <p:sp>
        <p:nvSpPr>
          <p:cNvPr id="5" name="Rectangle 5">
            <a:extLst>
              <a:ext uri="{FF2B5EF4-FFF2-40B4-BE49-F238E27FC236}">
                <a16:creationId xmlns:a16="http://schemas.microsoft.com/office/drawing/2014/main" id="{41912866-929F-41C0-9B3C-5E0618B1EB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53D576-67A9-46E4-BEF3-271019BC7C8A}"/>
              </a:ext>
            </a:extLst>
          </p:cNvPr>
          <p:cNvSpPr>
            <a:spLocks noGrp="1" noChangeArrowheads="1"/>
          </p:cNvSpPr>
          <p:nvPr>
            <p:ph type="sldNum" sz="quarter" idx="12"/>
          </p:nvPr>
        </p:nvSpPr>
        <p:spPr>
          <a:ln/>
        </p:spPr>
        <p:txBody>
          <a:bodyPr/>
          <a:lstStyle>
            <a:lvl1pPr>
              <a:defRPr/>
            </a:lvl1pPr>
          </a:lstStyle>
          <a:p>
            <a:fld id="{36093F19-D3F6-4947-BB56-08D7A556607F}" type="slidenum">
              <a:rPr lang="en-US" altLang="en-US"/>
              <a:pPr/>
              <a:t>‹#›</a:t>
            </a:fld>
            <a:endParaRPr lang="en-US" altLang="en-US"/>
          </a:p>
        </p:txBody>
      </p:sp>
    </p:spTree>
    <p:extLst>
      <p:ext uri="{BB962C8B-B14F-4D97-AF65-F5344CB8AC3E}">
        <p14:creationId xmlns:p14="http://schemas.microsoft.com/office/powerpoint/2010/main" val="963036948"/>
      </p:ext>
    </p:extLst>
  </p:cSld>
  <p:clrMapOvr>
    <a:masterClrMapping/>
  </p:clrMapOvr>
  <p:transitio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528759D1-7103-4652-B8F4-3E02EA39F667}"/>
              </a:ext>
            </a:extLst>
          </p:cNvPr>
          <p:cNvSpPr>
            <a:spLocks noGrp="1" noChangeArrowheads="1"/>
          </p:cNvSpPr>
          <p:nvPr>
            <p:ph type="dt" sz="half" idx="10"/>
          </p:nvPr>
        </p:nvSpPr>
        <p:spPr>
          <a:xfrm>
            <a:off x="304800" y="6248400"/>
            <a:ext cx="2540000" cy="457200"/>
          </a:xfrm>
        </p:spPr>
        <p:txBody>
          <a:bodyPr/>
          <a:lstStyle>
            <a:lvl1pPr>
              <a:defRPr smtClean="0"/>
            </a:lvl1pPr>
          </a:lstStyle>
          <a:p>
            <a:pPr>
              <a:defRPr/>
            </a:pPr>
            <a:fld id="{5589EBEE-003B-47C0-B300-B5FE787AA014}" type="datetimeFigureOut">
              <a:rPr lang="en-US"/>
              <a:pPr>
                <a:defRPr/>
              </a:pPr>
              <a:t>8/6/2020</a:t>
            </a:fld>
            <a:endParaRPr lang="en-US" dirty="0"/>
          </a:p>
        </p:txBody>
      </p:sp>
      <p:sp>
        <p:nvSpPr>
          <p:cNvPr id="5" name="Rectangle 5">
            <a:extLst>
              <a:ext uri="{FF2B5EF4-FFF2-40B4-BE49-F238E27FC236}">
                <a16:creationId xmlns:a16="http://schemas.microsoft.com/office/drawing/2014/main" id="{7DCB3094-715B-41B3-858C-20EE43D0E625}"/>
              </a:ext>
            </a:extLst>
          </p:cNvPr>
          <p:cNvSpPr>
            <a:spLocks noGrp="1" noChangeArrowheads="1"/>
          </p:cNvSpPr>
          <p:nvPr>
            <p:ph type="ftr" sz="quarter" idx="11"/>
          </p:nvPr>
        </p:nvSpPr>
        <p:spPr>
          <a:xfrm>
            <a:off x="3149600" y="6248400"/>
            <a:ext cx="5791200" cy="457200"/>
          </a:xfrm>
        </p:spPr>
        <p:txBody>
          <a:bodyPr/>
          <a:lstStyle>
            <a:lvl1pPr>
              <a:defRPr dirty="0"/>
            </a:lvl1pPr>
          </a:lstStyle>
          <a:p>
            <a:pPr>
              <a:defRPr/>
            </a:pPr>
            <a:endParaRPr lang="en-US"/>
          </a:p>
        </p:txBody>
      </p:sp>
      <p:sp>
        <p:nvSpPr>
          <p:cNvPr id="6" name="Rectangle 6">
            <a:extLst>
              <a:ext uri="{FF2B5EF4-FFF2-40B4-BE49-F238E27FC236}">
                <a16:creationId xmlns:a16="http://schemas.microsoft.com/office/drawing/2014/main" id="{8D9ED179-0C37-4042-B588-BF9912EF154B}"/>
              </a:ext>
            </a:extLst>
          </p:cNvPr>
          <p:cNvSpPr>
            <a:spLocks noGrp="1" noChangeArrowheads="1"/>
          </p:cNvSpPr>
          <p:nvPr>
            <p:ph type="sldNum" sz="quarter" idx="12"/>
          </p:nvPr>
        </p:nvSpPr>
        <p:spPr>
          <a:xfrm>
            <a:off x="9347200" y="6248400"/>
            <a:ext cx="2540000" cy="457200"/>
          </a:xfrm>
        </p:spPr>
        <p:txBody>
          <a:bodyPr/>
          <a:lstStyle>
            <a:lvl1pPr>
              <a:defRPr/>
            </a:lvl1pPr>
          </a:lstStyle>
          <a:p>
            <a:fld id="{F50AB824-A0B6-4C2E-B9AF-2F4FB83849EF}" type="slidenum">
              <a:rPr lang="en-US" altLang="en-US"/>
              <a:pPr/>
              <a:t>‹#›</a:t>
            </a:fld>
            <a:endParaRPr lang="en-US" altLang="en-US"/>
          </a:p>
        </p:txBody>
      </p:sp>
    </p:spTree>
    <p:extLst>
      <p:ext uri="{BB962C8B-B14F-4D97-AF65-F5344CB8AC3E}">
        <p14:creationId xmlns:p14="http://schemas.microsoft.com/office/powerpoint/2010/main" val="1761165333"/>
      </p:ext>
    </p:extLst>
  </p:cSld>
  <p:clrMapOvr>
    <a:masterClrMapping/>
  </p:clrMapOvr>
  <p:transitio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843915-D688-4334-AC16-C072C3D6FAB7}"/>
              </a:ext>
            </a:extLst>
          </p:cNvPr>
          <p:cNvSpPr>
            <a:spLocks noGrp="1" noChangeArrowheads="1"/>
          </p:cNvSpPr>
          <p:nvPr>
            <p:ph type="dt" sz="half" idx="10"/>
          </p:nvPr>
        </p:nvSpPr>
        <p:spPr>
          <a:ln/>
        </p:spPr>
        <p:txBody>
          <a:bodyPr/>
          <a:lstStyle>
            <a:lvl1pPr>
              <a:defRPr/>
            </a:lvl1pPr>
          </a:lstStyle>
          <a:p>
            <a:pPr>
              <a:defRPr/>
            </a:pPr>
            <a:fld id="{1099E37E-A111-48D4-8269-2500604FBFC5}" type="datetimeFigureOut">
              <a:rPr lang="en-US"/>
              <a:pPr>
                <a:defRPr/>
              </a:pPr>
              <a:t>8/6/2020</a:t>
            </a:fld>
            <a:endParaRPr lang="en-US" dirty="0"/>
          </a:p>
        </p:txBody>
      </p:sp>
      <p:sp>
        <p:nvSpPr>
          <p:cNvPr id="5" name="Rectangle 5">
            <a:extLst>
              <a:ext uri="{FF2B5EF4-FFF2-40B4-BE49-F238E27FC236}">
                <a16:creationId xmlns:a16="http://schemas.microsoft.com/office/drawing/2014/main" id="{08D8C10D-F661-4FDE-8AAC-E80D51940F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85997F-E804-40B9-B0F9-4209EBF776F2}"/>
              </a:ext>
            </a:extLst>
          </p:cNvPr>
          <p:cNvSpPr>
            <a:spLocks noGrp="1" noChangeArrowheads="1"/>
          </p:cNvSpPr>
          <p:nvPr>
            <p:ph type="sldNum" sz="quarter" idx="12"/>
          </p:nvPr>
        </p:nvSpPr>
        <p:spPr>
          <a:ln/>
        </p:spPr>
        <p:txBody>
          <a:bodyPr/>
          <a:lstStyle>
            <a:lvl1pPr>
              <a:defRPr/>
            </a:lvl1pPr>
          </a:lstStyle>
          <a:p>
            <a:fld id="{760591B9-86CA-4F17-92F7-23D1676112ED}" type="slidenum">
              <a:rPr lang="en-US" altLang="en-US"/>
              <a:pPr/>
              <a:t>‹#›</a:t>
            </a:fld>
            <a:endParaRPr lang="en-US" altLang="en-US"/>
          </a:p>
        </p:txBody>
      </p:sp>
    </p:spTree>
    <p:extLst>
      <p:ext uri="{BB962C8B-B14F-4D97-AF65-F5344CB8AC3E}">
        <p14:creationId xmlns:p14="http://schemas.microsoft.com/office/powerpoint/2010/main" val="3201332422"/>
      </p:ext>
    </p:extLst>
  </p:cSld>
  <p:clrMapOvr>
    <a:masterClrMapping/>
  </p:clrMapOvr>
  <p:transitio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08D59C1-054B-41C6-98EF-5C896CE2963D}"/>
              </a:ext>
            </a:extLst>
          </p:cNvPr>
          <p:cNvSpPr>
            <a:spLocks noGrp="1" noChangeArrowheads="1"/>
          </p:cNvSpPr>
          <p:nvPr>
            <p:ph type="dt" sz="half" idx="10"/>
          </p:nvPr>
        </p:nvSpPr>
        <p:spPr>
          <a:ln/>
        </p:spPr>
        <p:txBody>
          <a:bodyPr/>
          <a:lstStyle>
            <a:lvl1pPr>
              <a:defRPr/>
            </a:lvl1pPr>
          </a:lstStyle>
          <a:p>
            <a:pPr>
              <a:defRPr/>
            </a:pPr>
            <a:fld id="{13A30C55-11D1-4629-BBA8-6C7495D1F247}" type="datetimeFigureOut">
              <a:rPr lang="en-US"/>
              <a:pPr>
                <a:defRPr/>
              </a:pPr>
              <a:t>8/6/2020</a:t>
            </a:fld>
            <a:endParaRPr lang="en-US" dirty="0"/>
          </a:p>
        </p:txBody>
      </p:sp>
      <p:sp>
        <p:nvSpPr>
          <p:cNvPr id="5" name="Rectangle 5">
            <a:extLst>
              <a:ext uri="{FF2B5EF4-FFF2-40B4-BE49-F238E27FC236}">
                <a16:creationId xmlns:a16="http://schemas.microsoft.com/office/drawing/2014/main" id="{0C423F5E-42A8-457B-862A-BAE52C890E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7991AB-01DF-4C33-ACCD-2E6574E471F2}"/>
              </a:ext>
            </a:extLst>
          </p:cNvPr>
          <p:cNvSpPr>
            <a:spLocks noGrp="1" noChangeArrowheads="1"/>
          </p:cNvSpPr>
          <p:nvPr>
            <p:ph type="sldNum" sz="quarter" idx="12"/>
          </p:nvPr>
        </p:nvSpPr>
        <p:spPr>
          <a:ln/>
        </p:spPr>
        <p:txBody>
          <a:bodyPr/>
          <a:lstStyle>
            <a:lvl1pPr>
              <a:defRPr/>
            </a:lvl1pPr>
          </a:lstStyle>
          <a:p>
            <a:fld id="{14C4AB08-9CB9-4CF0-82AC-9680DD394E42}" type="slidenum">
              <a:rPr lang="en-US" altLang="en-US"/>
              <a:pPr/>
              <a:t>‹#›</a:t>
            </a:fld>
            <a:endParaRPr lang="en-US" altLang="en-US"/>
          </a:p>
        </p:txBody>
      </p:sp>
    </p:spTree>
    <p:extLst>
      <p:ext uri="{BB962C8B-B14F-4D97-AF65-F5344CB8AC3E}">
        <p14:creationId xmlns:p14="http://schemas.microsoft.com/office/powerpoint/2010/main" val="3032344490"/>
      </p:ext>
    </p:extLst>
  </p:cSld>
  <p:clrMapOvr>
    <a:masterClrMapping/>
  </p:clrMapOvr>
  <p:transitio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CBC074-2024-4DF3-8A67-B7F621FF603C}"/>
              </a:ext>
            </a:extLst>
          </p:cNvPr>
          <p:cNvSpPr>
            <a:spLocks noGrp="1" noChangeArrowheads="1"/>
          </p:cNvSpPr>
          <p:nvPr>
            <p:ph type="dt" sz="half" idx="10"/>
          </p:nvPr>
        </p:nvSpPr>
        <p:spPr>
          <a:ln/>
        </p:spPr>
        <p:txBody>
          <a:bodyPr/>
          <a:lstStyle>
            <a:lvl1pPr>
              <a:defRPr/>
            </a:lvl1pPr>
          </a:lstStyle>
          <a:p>
            <a:pPr>
              <a:defRPr/>
            </a:pPr>
            <a:fld id="{A34F6E55-7322-4B94-8953-16767F4CAD7A}" type="datetimeFigureOut">
              <a:rPr lang="en-US"/>
              <a:pPr>
                <a:defRPr/>
              </a:pPr>
              <a:t>8/6/2020</a:t>
            </a:fld>
            <a:endParaRPr lang="en-US" dirty="0"/>
          </a:p>
        </p:txBody>
      </p:sp>
      <p:sp>
        <p:nvSpPr>
          <p:cNvPr id="6" name="Rectangle 5">
            <a:extLst>
              <a:ext uri="{FF2B5EF4-FFF2-40B4-BE49-F238E27FC236}">
                <a16:creationId xmlns:a16="http://schemas.microsoft.com/office/drawing/2014/main" id="{FA411ABC-572B-41E2-9B0C-9FE4EA84B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D38D5D-5EEF-4D83-845B-6B14F86385AA}"/>
              </a:ext>
            </a:extLst>
          </p:cNvPr>
          <p:cNvSpPr>
            <a:spLocks noGrp="1" noChangeArrowheads="1"/>
          </p:cNvSpPr>
          <p:nvPr>
            <p:ph type="sldNum" sz="quarter" idx="12"/>
          </p:nvPr>
        </p:nvSpPr>
        <p:spPr>
          <a:ln/>
        </p:spPr>
        <p:txBody>
          <a:bodyPr/>
          <a:lstStyle>
            <a:lvl1pPr>
              <a:defRPr/>
            </a:lvl1pPr>
          </a:lstStyle>
          <a:p>
            <a:fld id="{962AA604-A2C3-4786-A2BC-811D092FF927}" type="slidenum">
              <a:rPr lang="en-US" altLang="en-US"/>
              <a:pPr/>
              <a:t>‹#›</a:t>
            </a:fld>
            <a:endParaRPr lang="en-US" altLang="en-US"/>
          </a:p>
        </p:txBody>
      </p:sp>
    </p:spTree>
    <p:extLst>
      <p:ext uri="{BB962C8B-B14F-4D97-AF65-F5344CB8AC3E}">
        <p14:creationId xmlns:p14="http://schemas.microsoft.com/office/powerpoint/2010/main" val="1661323397"/>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4D5632-B264-422A-9C8A-861F83DF61B8}"/>
              </a:ext>
            </a:extLst>
          </p:cNvPr>
          <p:cNvSpPr>
            <a:spLocks noGrp="1" noChangeArrowheads="1"/>
          </p:cNvSpPr>
          <p:nvPr>
            <p:ph type="dt" sz="half" idx="10"/>
          </p:nvPr>
        </p:nvSpPr>
        <p:spPr>
          <a:ln/>
        </p:spPr>
        <p:txBody>
          <a:bodyPr/>
          <a:lstStyle>
            <a:lvl1pPr>
              <a:defRPr/>
            </a:lvl1pPr>
          </a:lstStyle>
          <a:p>
            <a:pPr>
              <a:defRPr/>
            </a:pPr>
            <a:fld id="{149CAC08-EE3F-4D97-89DE-8B5D922C85FE}" type="datetimeFigureOut">
              <a:rPr lang="en-US"/>
              <a:pPr>
                <a:defRPr/>
              </a:pPr>
              <a:t>8/6/2020</a:t>
            </a:fld>
            <a:endParaRPr lang="en-US" dirty="0"/>
          </a:p>
        </p:txBody>
      </p:sp>
      <p:sp>
        <p:nvSpPr>
          <p:cNvPr id="8" name="Rectangle 5">
            <a:extLst>
              <a:ext uri="{FF2B5EF4-FFF2-40B4-BE49-F238E27FC236}">
                <a16:creationId xmlns:a16="http://schemas.microsoft.com/office/drawing/2014/main" id="{53040A4C-6DC6-4DC7-A93A-2069A15713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209A7DC-F1CA-44CC-884E-2AE99746C65D}"/>
              </a:ext>
            </a:extLst>
          </p:cNvPr>
          <p:cNvSpPr>
            <a:spLocks noGrp="1" noChangeArrowheads="1"/>
          </p:cNvSpPr>
          <p:nvPr>
            <p:ph type="sldNum" sz="quarter" idx="12"/>
          </p:nvPr>
        </p:nvSpPr>
        <p:spPr>
          <a:ln/>
        </p:spPr>
        <p:txBody>
          <a:bodyPr/>
          <a:lstStyle>
            <a:lvl1pPr>
              <a:defRPr/>
            </a:lvl1pPr>
          </a:lstStyle>
          <a:p>
            <a:fld id="{FD0D5678-B75F-470C-AC10-2FD81CA85C95}" type="slidenum">
              <a:rPr lang="en-US" altLang="en-US"/>
              <a:pPr/>
              <a:t>‹#›</a:t>
            </a:fld>
            <a:endParaRPr lang="en-US" altLang="en-US"/>
          </a:p>
        </p:txBody>
      </p:sp>
    </p:spTree>
    <p:extLst>
      <p:ext uri="{BB962C8B-B14F-4D97-AF65-F5344CB8AC3E}">
        <p14:creationId xmlns:p14="http://schemas.microsoft.com/office/powerpoint/2010/main" val="424482964"/>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8/6/2020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78114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C8B7C4-02E6-460B-B998-BCBDBD72FB2F}"/>
              </a:ext>
            </a:extLst>
          </p:cNvPr>
          <p:cNvSpPr>
            <a:spLocks noGrp="1" noChangeArrowheads="1"/>
          </p:cNvSpPr>
          <p:nvPr>
            <p:ph type="dt" sz="half" idx="10"/>
          </p:nvPr>
        </p:nvSpPr>
        <p:spPr>
          <a:ln/>
        </p:spPr>
        <p:txBody>
          <a:bodyPr/>
          <a:lstStyle>
            <a:lvl1pPr>
              <a:defRPr/>
            </a:lvl1pPr>
          </a:lstStyle>
          <a:p>
            <a:pPr>
              <a:defRPr/>
            </a:pPr>
            <a:fld id="{D933CCA4-0521-4FA7-99DB-37863F1709CC}" type="datetimeFigureOut">
              <a:rPr lang="en-US"/>
              <a:pPr>
                <a:defRPr/>
              </a:pPr>
              <a:t>8/6/2020</a:t>
            </a:fld>
            <a:endParaRPr lang="en-US" dirty="0"/>
          </a:p>
        </p:txBody>
      </p:sp>
      <p:sp>
        <p:nvSpPr>
          <p:cNvPr id="4" name="Rectangle 5">
            <a:extLst>
              <a:ext uri="{FF2B5EF4-FFF2-40B4-BE49-F238E27FC236}">
                <a16:creationId xmlns:a16="http://schemas.microsoft.com/office/drawing/2014/main" id="{5AB38645-9B72-4555-9EFD-2AAD868F61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747657E-BBBE-47E2-A2CC-D745D6A2E902}"/>
              </a:ext>
            </a:extLst>
          </p:cNvPr>
          <p:cNvSpPr>
            <a:spLocks noGrp="1" noChangeArrowheads="1"/>
          </p:cNvSpPr>
          <p:nvPr>
            <p:ph type="sldNum" sz="quarter" idx="12"/>
          </p:nvPr>
        </p:nvSpPr>
        <p:spPr>
          <a:ln/>
        </p:spPr>
        <p:txBody>
          <a:bodyPr/>
          <a:lstStyle>
            <a:lvl1pPr>
              <a:defRPr/>
            </a:lvl1pPr>
          </a:lstStyle>
          <a:p>
            <a:fld id="{A240048F-04D2-43C6-8A13-C9424ABEBF79}" type="slidenum">
              <a:rPr lang="en-US" altLang="en-US"/>
              <a:pPr/>
              <a:t>‹#›</a:t>
            </a:fld>
            <a:endParaRPr lang="en-US" altLang="en-US"/>
          </a:p>
        </p:txBody>
      </p:sp>
    </p:spTree>
    <p:extLst>
      <p:ext uri="{BB962C8B-B14F-4D97-AF65-F5344CB8AC3E}">
        <p14:creationId xmlns:p14="http://schemas.microsoft.com/office/powerpoint/2010/main" val="1532994083"/>
      </p:ext>
    </p:extLst>
  </p:cSld>
  <p:clrMapOvr>
    <a:masterClrMapping/>
  </p:clrMapOvr>
  <p:transitio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712FA1-4C90-4A49-AC9F-59FEF8C1D268}"/>
              </a:ext>
            </a:extLst>
          </p:cNvPr>
          <p:cNvSpPr>
            <a:spLocks noGrp="1" noChangeArrowheads="1"/>
          </p:cNvSpPr>
          <p:nvPr>
            <p:ph type="dt" sz="half" idx="10"/>
          </p:nvPr>
        </p:nvSpPr>
        <p:spPr>
          <a:ln/>
        </p:spPr>
        <p:txBody>
          <a:bodyPr/>
          <a:lstStyle>
            <a:lvl1pPr>
              <a:defRPr/>
            </a:lvl1pPr>
          </a:lstStyle>
          <a:p>
            <a:pPr>
              <a:defRPr/>
            </a:pPr>
            <a:fld id="{DD8DE074-F738-49F1-A5EA-25D78A2D5CF2}" type="datetimeFigureOut">
              <a:rPr lang="en-US"/>
              <a:pPr>
                <a:defRPr/>
              </a:pPr>
              <a:t>8/6/2020</a:t>
            </a:fld>
            <a:endParaRPr lang="en-US" dirty="0"/>
          </a:p>
        </p:txBody>
      </p:sp>
      <p:sp>
        <p:nvSpPr>
          <p:cNvPr id="3" name="Rectangle 5">
            <a:extLst>
              <a:ext uri="{FF2B5EF4-FFF2-40B4-BE49-F238E27FC236}">
                <a16:creationId xmlns:a16="http://schemas.microsoft.com/office/drawing/2014/main" id="{3AA5EA89-49DB-4F95-AE17-5C73626C72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4103723-DA1D-42F8-9101-9740C8D4A7BB}"/>
              </a:ext>
            </a:extLst>
          </p:cNvPr>
          <p:cNvSpPr>
            <a:spLocks noGrp="1" noChangeArrowheads="1"/>
          </p:cNvSpPr>
          <p:nvPr>
            <p:ph type="sldNum" sz="quarter" idx="12"/>
          </p:nvPr>
        </p:nvSpPr>
        <p:spPr>
          <a:ln/>
        </p:spPr>
        <p:txBody>
          <a:bodyPr/>
          <a:lstStyle>
            <a:lvl1pPr>
              <a:defRPr/>
            </a:lvl1pPr>
          </a:lstStyle>
          <a:p>
            <a:fld id="{8F84F896-FA30-4149-A1FF-7946B62AC947}" type="slidenum">
              <a:rPr lang="en-US" altLang="en-US"/>
              <a:pPr/>
              <a:t>‹#›</a:t>
            </a:fld>
            <a:endParaRPr lang="en-US" altLang="en-US"/>
          </a:p>
        </p:txBody>
      </p:sp>
    </p:spTree>
    <p:extLst>
      <p:ext uri="{BB962C8B-B14F-4D97-AF65-F5344CB8AC3E}">
        <p14:creationId xmlns:p14="http://schemas.microsoft.com/office/powerpoint/2010/main" val="3496024240"/>
      </p:ext>
    </p:extLst>
  </p:cSld>
  <p:clrMapOvr>
    <a:masterClrMapping/>
  </p:clrMapOvr>
  <p:transition spd="slow">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2F04868-3B99-40D0-8C95-E0A5EF7FC9CA}"/>
              </a:ext>
            </a:extLst>
          </p:cNvPr>
          <p:cNvSpPr>
            <a:spLocks noGrp="1" noChangeArrowheads="1"/>
          </p:cNvSpPr>
          <p:nvPr>
            <p:ph type="dt" sz="half" idx="10"/>
          </p:nvPr>
        </p:nvSpPr>
        <p:spPr>
          <a:ln/>
        </p:spPr>
        <p:txBody>
          <a:bodyPr/>
          <a:lstStyle>
            <a:lvl1pPr>
              <a:defRPr/>
            </a:lvl1pPr>
          </a:lstStyle>
          <a:p>
            <a:pPr>
              <a:defRPr/>
            </a:pPr>
            <a:fld id="{37D2C147-F705-4C3D-87CC-26CB2F2AF4A6}" type="datetimeFigureOut">
              <a:rPr lang="en-US"/>
              <a:pPr>
                <a:defRPr/>
              </a:pPr>
              <a:t>8/6/2020</a:t>
            </a:fld>
            <a:endParaRPr lang="en-US" dirty="0"/>
          </a:p>
        </p:txBody>
      </p:sp>
      <p:sp>
        <p:nvSpPr>
          <p:cNvPr id="6" name="Rectangle 5">
            <a:extLst>
              <a:ext uri="{FF2B5EF4-FFF2-40B4-BE49-F238E27FC236}">
                <a16:creationId xmlns:a16="http://schemas.microsoft.com/office/drawing/2014/main" id="{2DC42895-2FD0-4C74-A9AE-683AF1AF57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3842A4-CCB7-4EB5-9182-38F7600CA378}"/>
              </a:ext>
            </a:extLst>
          </p:cNvPr>
          <p:cNvSpPr>
            <a:spLocks noGrp="1" noChangeArrowheads="1"/>
          </p:cNvSpPr>
          <p:nvPr>
            <p:ph type="sldNum" sz="quarter" idx="12"/>
          </p:nvPr>
        </p:nvSpPr>
        <p:spPr>
          <a:ln/>
        </p:spPr>
        <p:txBody>
          <a:bodyPr/>
          <a:lstStyle>
            <a:lvl1pPr>
              <a:defRPr/>
            </a:lvl1pPr>
          </a:lstStyle>
          <a:p>
            <a:fld id="{41424EA2-820E-40A2-94E1-3CB617C7691F}" type="slidenum">
              <a:rPr lang="en-US" altLang="en-US"/>
              <a:pPr/>
              <a:t>‹#›</a:t>
            </a:fld>
            <a:endParaRPr lang="en-US" altLang="en-US"/>
          </a:p>
        </p:txBody>
      </p:sp>
    </p:spTree>
    <p:extLst>
      <p:ext uri="{BB962C8B-B14F-4D97-AF65-F5344CB8AC3E}">
        <p14:creationId xmlns:p14="http://schemas.microsoft.com/office/powerpoint/2010/main" val="1408506322"/>
      </p:ext>
    </p:extLst>
  </p:cSld>
  <p:clrMapOvr>
    <a:masterClrMapping/>
  </p:clrMapOvr>
  <p:transition spd="slow">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6E6981-0190-4C0D-9D02-D4E8C2B24DEE}"/>
              </a:ext>
            </a:extLst>
          </p:cNvPr>
          <p:cNvSpPr>
            <a:spLocks noGrp="1" noChangeArrowheads="1"/>
          </p:cNvSpPr>
          <p:nvPr>
            <p:ph type="dt" sz="half" idx="10"/>
          </p:nvPr>
        </p:nvSpPr>
        <p:spPr>
          <a:ln/>
        </p:spPr>
        <p:txBody>
          <a:bodyPr/>
          <a:lstStyle>
            <a:lvl1pPr>
              <a:defRPr/>
            </a:lvl1pPr>
          </a:lstStyle>
          <a:p>
            <a:pPr>
              <a:defRPr/>
            </a:pPr>
            <a:fld id="{59778589-B1A5-42A9-965A-E3157974D365}" type="datetimeFigureOut">
              <a:rPr lang="en-US"/>
              <a:pPr>
                <a:defRPr/>
              </a:pPr>
              <a:t>8/6/2020</a:t>
            </a:fld>
            <a:endParaRPr lang="en-US" dirty="0"/>
          </a:p>
        </p:txBody>
      </p:sp>
      <p:sp>
        <p:nvSpPr>
          <p:cNvPr id="6" name="Rectangle 5">
            <a:extLst>
              <a:ext uri="{FF2B5EF4-FFF2-40B4-BE49-F238E27FC236}">
                <a16:creationId xmlns:a16="http://schemas.microsoft.com/office/drawing/2014/main" id="{1B1DA3AC-C3D9-4D09-B14C-EC12E23759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CE1504-2EF2-4329-BC5C-C01CCAA027A6}"/>
              </a:ext>
            </a:extLst>
          </p:cNvPr>
          <p:cNvSpPr>
            <a:spLocks noGrp="1" noChangeArrowheads="1"/>
          </p:cNvSpPr>
          <p:nvPr>
            <p:ph type="sldNum" sz="quarter" idx="12"/>
          </p:nvPr>
        </p:nvSpPr>
        <p:spPr>
          <a:ln/>
        </p:spPr>
        <p:txBody>
          <a:bodyPr/>
          <a:lstStyle>
            <a:lvl1pPr>
              <a:defRPr/>
            </a:lvl1pPr>
          </a:lstStyle>
          <a:p>
            <a:fld id="{0B668C9C-0F0D-4015-93EA-1C65FE5E91F2}" type="slidenum">
              <a:rPr lang="en-US" altLang="en-US"/>
              <a:pPr/>
              <a:t>‹#›</a:t>
            </a:fld>
            <a:endParaRPr lang="en-US" altLang="en-US"/>
          </a:p>
        </p:txBody>
      </p:sp>
    </p:spTree>
    <p:extLst>
      <p:ext uri="{BB962C8B-B14F-4D97-AF65-F5344CB8AC3E}">
        <p14:creationId xmlns:p14="http://schemas.microsoft.com/office/powerpoint/2010/main" val="224723929"/>
      </p:ext>
    </p:extLst>
  </p:cSld>
  <p:clrMapOvr>
    <a:masterClrMapping/>
  </p:clrMapOvr>
  <p:transition spd="slow">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34F268-246F-4DF6-9CBF-8F0A098C4AD5}"/>
              </a:ext>
            </a:extLst>
          </p:cNvPr>
          <p:cNvSpPr>
            <a:spLocks noGrp="1" noChangeArrowheads="1"/>
          </p:cNvSpPr>
          <p:nvPr>
            <p:ph type="dt" sz="half" idx="10"/>
          </p:nvPr>
        </p:nvSpPr>
        <p:spPr>
          <a:ln/>
        </p:spPr>
        <p:txBody>
          <a:bodyPr/>
          <a:lstStyle>
            <a:lvl1pPr>
              <a:defRPr/>
            </a:lvl1pPr>
          </a:lstStyle>
          <a:p>
            <a:pPr>
              <a:defRPr/>
            </a:pPr>
            <a:fld id="{1DDE2F85-B90A-40DF-B703-8BE5B5F06A90}" type="datetimeFigureOut">
              <a:rPr lang="en-US"/>
              <a:pPr>
                <a:defRPr/>
              </a:pPr>
              <a:t>8/6/2020</a:t>
            </a:fld>
            <a:endParaRPr lang="en-US" dirty="0"/>
          </a:p>
        </p:txBody>
      </p:sp>
      <p:sp>
        <p:nvSpPr>
          <p:cNvPr id="5" name="Rectangle 5">
            <a:extLst>
              <a:ext uri="{FF2B5EF4-FFF2-40B4-BE49-F238E27FC236}">
                <a16:creationId xmlns:a16="http://schemas.microsoft.com/office/drawing/2014/main" id="{949037DC-CF7D-4BCB-AB6C-C1479955B2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7A837E-C5F2-4A25-9FDB-00AC423AF62D}"/>
              </a:ext>
            </a:extLst>
          </p:cNvPr>
          <p:cNvSpPr>
            <a:spLocks noGrp="1" noChangeArrowheads="1"/>
          </p:cNvSpPr>
          <p:nvPr>
            <p:ph type="sldNum" sz="quarter" idx="12"/>
          </p:nvPr>
        </p:nvSpPr>
        <p:spPr>
          <a:ln/>
        </p:spPr>
        <p:txBody>
          <a:bodyPr/>
          <a:lstStyle>
            <a:lvl1pPr>
              <a:defRPr/>
            </a:lvl1pPr>
          </a:lstStyle>
          <a:p>
            <a:fld id="{37672353-4F4B-49C8-8CD4-0F5B8708E258}" type="slidenum">
              <a:rPr lang="en-US" altLang="en-US"/>
              <a:pPr/>
              <a:t>‹#›</a:t>
            </a:fld>
            <a:endParaRPr lang="en-US" altLang="en-US"/>
          </a:p>
        </p:txBody>
      </p:sp>
    </p:spTree>
    <p:extLst>
      <p:ext uri="{BB962C8B-B14F-4D97-AF65-F5344CB8AC3E}">
        <p14:creationId xmlns:p14="http://schemas.microsoft.com/office/powerpoint/2010/main" val="2955674867"/>
      </p:ext>
    </p:extLst>
  </p:cSld>
  <p:clrMapOvr>
    <a:masterClrMapping/>
  </p:clrMapOvr>
  <p:transition spd="slow">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2903C3-CA4A-4886-895E-D40B20781D57}"/>
              </a:ext>
            </a:extLst>
          </p:cNvPr>
          <p:cNvSpPr>
            <a:spLocks noGrp="1" noChangeArrowheads="1"/>
          </p:cNvSpPr>
          <p:nvPr>
            <p:ph type="dt" sz="half" idx="10"/>
          </p:nvPr>
        </p:nvSpPr>
        <p:spPr>
          <a:ln/>
        </p:spPr>
        <p:txBody>
          <a:bodyPr/>
          <a:lstStyle>
            <a:lvl1pPr>
              <a:defRPr/>
            </a:lvl1pPr>
          </a:lstStyle>
          <a:p>
            <a:pPr>
              <a:defRPr/>
            </a:pPr>
            <a:fld id="{15EF2734-61EB-4B8F-9336-DA40B99351B7}" type="datetimeFigureOut">
              <a:rPr lang="en-US"/>
              <a:pPr>
                <a:defRPr/>
              </a:pPr>
              <a:t>8/6/2020</a:t>
            </a:fld>
            <a:endParaRPr lang="en-US" dirty="0"/>
          </a:p>
        </p:txBody>
      </p:sp>
      <p:sp>
        <p:nvSpPr>
          <p:cNvPr id="5" name="Rectangle 5">
            <a:extLst>
              <a:ext uri="{FF2B5EF4-FFF2-40B4-BE49-F238E27FC236}">
                <a16:creationId xmlns:a16="http://schemas.microsoft.com/office/drawing/2014/main" id="{0414A917-E9A7-4A64-9751-EEE091D1E6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703545-1273-4439-B141-5C9780923AAE}"/>
              </a:ext>
            </a:extLst>
          </p:cNvPr>
          <p:cNvSpPr>
            <a:spLocks noGrp="1" noChangeArrowheads="1"/>
          </p:cNvSpPr>
          <p:nvPr>
            <p:ph type="sldNum" sz="quarter" idx="12"/>
          </p:nvPr>
        </p:nvSpPr>
        <p:spPr>
          <a:ln/>
        </p:spPr>
        <p:txBody>
          <a:bodyPr/>
          <a:lstStyle>
            <a:lvl1pPr>
              <a:defRPr/>
            </a:lvl1pPr>
          </a:lstStyle>
          <a:p>
            <a:fld id="{AF031C2C-9577-4A7D-B14D-6FB59D9318F9}" type="slidenum">
              <a:rPr lang="en-US" altLang="en-US"/>
              <a:pPr/>
              <a:t>‹#›</a:t>
            </a:fld>
            <a:endParaRPr lang="en-US" altLang="en-US"/>
          </a:p>
        </p:txBody>
      </p:sp>
    </p:spTree>
    <p:extLst>
      <p:ext uri="{BB962C8B-B14F-4D97-AF65-F5344CB8AC3E}">
        <p14:creationId xmlns:p14="http://schemas.microsoft.com/office/powerpoint/2010/main" val="3763882257"/>
      </p:ext>
    </p:extLst>
  </p:cSld>
  <p:clrMapOvr>
    <a:masterClrMapping/>
  </p:clrMapOvr>
  <p:transition spd="slow">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57A59457-65E1-4CB9-8E71-F9676B49E39E}"/>
              </a:ext>
            </a:extLst>
          </p:cNvPr>
          <p:cNvSpPr>
            <a:spLocks noGrp="1" noChangeArrowheads="1"/>
          </p:cNvSpPr>
          <p:nvPr>
            <p:ph type="dt" sz="half" idx="10"/>
          </p:nvPr>
        </p:nvSpPr>
        <p:spPr>
          <a:xfrm>
            <a:off x="304800" y="6248400"/>
            <a:ext cx="2540000" cy="457200"/>
          </a:xfrm>
        </p:spPr>
        <p:txBody>
          <a:bodyPr/>
          <a:lstStyle>
            <a:lvl1pPr>
              <a:defRPr smtClean="0"/>
            </a:lvl1pPr>
          </a:lstStyle>
          <a:p>
            <a:pPr>
              <a:defRPr/>
            </a:pPr>
            <a:fld id="{3FE9FF55-7860-4318-8633-CDC5E21C29FC}" type="datetimeFigureOut">
              <a:rPr lang="en-US"/>
              <a:pPr>
                <a:defRPr/>
              </a:pPr>
              <a:t>8/6/2020</a:t>
            </a:fld>
            <a:endParaRPr lang="en-US" dirty="0"/>
          </a:p>
        </p:txBody>
      </p:sp>
      <p:sp>
        <p:nvSpPr>
          <p:cNvPr id="5" name="Rectangle 5">
            <a:extLst>
              <a:ext uri="{FF2B5EF4-FFF2-40B4-BE49-F238E27FC236}">
                <a16:creationId xmlns:a16="http://schemas.microsoft.com/office/drawing/2014/main" id="{94F5DDD3-38B3-46C8-886B-D0C8D878FD3B}"/>
              </a:ext>
            </a:extLst>
          </p:cNvPr>
          <p:cNvSpPr>
            <a:spLocks noGrp="1" noChangeArrowheads="1"/>
          </p:cNvSpPr>
          <p:nvPr>
            <p:ph type="ftr" sz="quarter" idx="11"/>
          </p:nvPr>
        </p:nvSpPr>
        <p:spPr>
          <a:xfrm>
            <a:off x="3149600" y="6248400"/>
            <a:ext cx="5791200" cy="457200"/>
          </a:xfrm>
        </p:spPr>
        <p:txBody>
          <a:bodyPr/>
          <a:lstStyle>
            <a:lvl1pPr>
              <a:defRPr dirty="0"/>
            </a:lvl1pPr>
          </a:lstStyle>
          <a:p>
            <a:pPr>
              <a:defRPr/>
            </a:pPr>
            <a:endParaRPr lang="en-US"/>
          </a:p>
        </p:txBody>
      </p:sp>
      <p:sp>
        <p:nvSpPr>
          <p:cNvPr id="6" name="Rectangle 6">
            <a:extLst>
              <a:ext uri="{FF2B5EF4-FFF2-40B4-BE49-F238E27FC236}">
                <a16:creationId xmlns:a16="http://schemas.microsoft.com/office/drawing/2014/main" id="{6A395A3B-4DB7-4386-81B8-578CEEEC1A3C}"/>
              </a:ext>
            </a:extLst>
          </p:cNvPr>
          <p:cNvSpPr>
            <a:spLocks noGrp="1" noChangeArrowheads="1"/>
          </p:cNvSpPr>
          <p:nvPr>
            <p:ph type="sldNum" sz="quarter" idx="12"/>
          </p:nvPr>
        </p:nvSpPr>
        <p:spPr>
          <a:xfrm>
            <a:off x="9347200" y="6248400"/>
            <a:ext cx="2540000" cy="457200"/>
          </a:xfrm>
        </p:spPr>
        <p:txBody>
          <a:bodyPr/>
          <a:lstStyle>
            <a:lvl1pPr>
              <a:defRPr/>
            </a:lvl1pPr>
          </a:lstStyle>
          <a:p>
            <a:fld id="{F1932B15-0554-455F-8036-4B03E7B1BD22}" type="slidenum">
              <a:rPr lang="en-US" altLang="en-US"/>
              <a:pPr/>
              <a:t>‹#›</a:t>
            </a:fld>
            <a:endParaRPr lang="en-US" altLang="en-US"/>
          </a:p>
        </p:txBody>
      </p:sp>
    </p:spTree>
    <p:extLst>
      <p:ext uri="{BB962C8B-B14F-4D97-AF65-F5344CB8AC3E}">
        <p14:creationId xmlns:p14="http://schemas.microsoft.com/office/powerpoint/2010/main" val="2641793618"/>
      </p:ext>
    </p:extLst>
  </p:cSld>
  <p:clrMapOvr>
    <a:masterClrMapping/>
  </p:clrMapOvr>
  <p:transition spd="slow">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8AFBE1-9DFD-4824-A66B-5F0D66A0F9F5}"/>
              </a:ext>
            </a:extLst>
          </p:cNvPr>
          <p:cNvSpPr>
            <a:spLocks noGrp="1" noChangeArrowheads="1"/>
          </p:cNvSpPr>
          <p:nvPr>
            <p:ph type="dt" sz="half" idx="10"/>
          </p:nvPr>
        </p:nvSpPr>
        <p:spPr>
          <a:ln/>
        </p:spPr>
        <p:txBody>
          <a:bodyPr/>
          <a:lstStyle>
            <a:lvl1pPr>
              <a:defRPr/>
            </a:lvl1pPr>
          </a:lstStyle>
          <a:p>
            <a:pPr>
              <a:defRPr/>
            </a:pPr>
            <a:fld id="{1F4B84DF-B919-45DD-BD32-E1B90D76EB55}" type="datetimeFigureOut">
              <a:rPr lang="en-US"/>
              <a:pPr>
                <a:defRPr/>
              </a:pPr>
              <a:t>8/6/2020</a:t>
            </a:fld>
            <a:endParaRPr lang="en-US" dirty="0"/>
          </a:p>
        </p:txBody>
      </p:sp>
      <p:sp>
        <p:nvSpPr>
          <p:cNvPr id="5" name="Rectangle 5">
            <a:extLst>
              <a:ext uri="{FF2B5EF4-FFF2-40B4-BE49-F238E27FC236}">
                <a16:creationId xmlns:a16="http://schemas.microsoft.com/office/drawing/2014/main" id="{8084A6FE-34E9-4D88-8F33-4A54AFB9B1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603AB9-5FC4-402E-A684-8842F7233FF2}"/>
              </a:ext>
            </a:extLst>
          </p:cNvPr>
          <p:cNvSpPr>
            <a:spLocks noGrp="1" noChangeArrowheads="1"/>
          </p:cNvSpPr>
          <p:nvPr>
            <p:ph type="sldNum" sz="quarter" idx="12"/>
          </p:nvPr>
        </p:nvSpPr>
        <p:spPr>
          <a:ln/>
        </p:spPr>
        <p:txBody>
          <a:bodyPr/>
          <a:lstStyle>
            <a:lvl1pPr>
              <a:defRPr/>
            </a:lvl1pPr>
          </a:lstStyle>
          <a:p>
            <a:fld id="{B06853F8-4182-4130-B676-FB71FA26D188}" type="slidenum">
              <a:rPr lang="en-US" altLang="en-US"/>
              <a:pPr/>
              <a:t>‹#›</a:t>
            </a:fld>
            <a:endParaRPr lang="en-US" altLang="en-US"/>
          </a:p>
        </p:txBody>
      </p:sp>
    </p:spTree>
    <p:extLst>
      <p:ext uri="{BB962C8B-B14F-4D97-AF65-F5344CB8AC3E}">
        <p14:creationId xmlns:p14="http://schemas.microsoft.com/office/powerpoint/2010/main" val="4005870064"/>
      </p:ext>
    </p:extLst>
  </p:cSld>
  <p:clrMapOvr>
    <a:masterClrMapping/>
  </p:clrMapOvr>
  <p:transition spd="slow">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2A0698-06CF-4C3B-AEBB-B3076E444187}"/>
              </a:ext>
            </a:extLst>
          </p:cNvPr>
          <p:cNvSpPr>
            <a:spLocks noGrp="1" noChangeArrowheads="1"/>
          </p:cNvSpPr>
          <p:nvPr>
            <p:ph type="dt" sz="half" idx="10"/>
          </p:nvPr>
        </p:nvSpPr>
        <p:spPr>
          <a:ln/>
        </p:spPr>
        <p:txBody>
          <a:bodyPr/>
          <a:lstStyle>
            <a:lvl1pPr>
              <a:defRPr/>
            </a:lvl1pPr>
          </a:lstStyle>
          <a:p>
            <a:pPr>
              <a:defRPr/>
            </a:pPr>
            <a:fld id="{A3E95DAF-0244-4990-8510-7D52677D35E4}" type="datetimeFigureOut">
              <a:rPr lang="en-US"/>
              <a:pPr>
                <a:defRPr/>
              </a:pPr>
              <a:t>8/6/2020</a:t>
            </a:fld>
            <a:endParaRPr lang="en-US" dirty="0"/>
          </a:p>
        </p:txBody>
      </p:sp>
      <p:sp>
        <p:nvSpPr>
          <p:cNvPr id="5" name="Rectangle 5">
            <a:extLst>
              <a:ext uri="{FF2B5EF4-FFF2-40B4-BE49-F238E27FC236}">
                <a16:creationId xmlns:a16="http://schemas.microsoft.com/office/drawing/2014/main" id="{D9153460-E96E-45C3-A951-F875424D7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671D0A-6483-46A0-B48F-D2214EF78BF9}"/>
              </a:ext>
            </a:extLst>
          </p:cNvPr>
          <p:cNvSpPr>
            <a:spLocks noGrp="1" noChangeArrowheads="1"/>
          </p:cNvSpPr>
          <p:nvPr>
            <p:ph type="sldNum" sz="quarter" idx="12"/>
          </p:nvPr>
        </p:nvSpPr>
        <p:spPr>
          <a:ln/>
        </p:spPr>
        <p:txBody>
          <a:bodyPr/>
          <a:lstStyle>
            <a:lvl1pPr>
              <a:defRPr/>
            </a:lvl1pPr>
          </a:lstStyle>
          <a:p>
            <a:fld id="{8D1F74D1-0B3B-43D1-AE97-6F1380EF89C5}" type="slidenum">
              <a:rPr lang="en-US" altLang="en-US"/>
              <a:pPr/>
              <a:t>‹#›</a:t>
            </a:fld>
            <a:endParaRPr lang="en-US" altLang="en-US"/>
          </a:p>
        </p:txBody>
      </p:sp>
    </p:spTree>
    <p:extLst>
      <p:ext uri="{BB962C8B-B14F-4D97-AF65-F5344CB8AC3E}">
        <p14:creationId xmlns:p14="http://schemas.microsoft.com/office/powerpoint/2010/main" val="1244784049"/>
      </p:ext>
    </p:extLst>
  </p:cSld>
  <p:clrMapOvr>
    <a:masterClrMapping/>
  </p:clrMapOvr>
  <p:transition spd="slow">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8D170F-D14D-45BD-A5CA-620F8E1049A3}"/>
              </a:ext>
            </a:extLst>
          </p:cNvPr>
          <p:cNvSpPr>
            <a:spLocks noGrp="1" noChangeArrowheads="1"/>
          </p:cNvSpPr>
          <p:nvPr>
            <p:ph type="dt" sz="half" idx="10"/>
          </p:nvPr>
        </p:nvSpPr>
        <p:spPr>
          <a:ln/>
        </p:spPr>
        <p:txBody>
          <a:bodyPr/>
          <a:lstStyle>
            <a:lvl1pPr>
              <a:defRPr/>
            </a:lvl1pPr>
          </a:lstStyle>
          <a:p>
            <a:pPr>
              <a:defRPr/>
            </a:pPr>
            <a:fld id="{0CC71507-E406-4846-BC33-94D4766A56AC}" type="datetimeFigureOut">
              <a:rPr lang="en-US"/>
              <a:pPr>
                <a:defRPr/>
              </a:pPr>
              <a:t>8/6/2020</a:t>
            </a:fld>
            <a:endParaRPr lang="en-US" dirty="0"/>
          </a:p>
        </p:txBody>
      </p:sp>
      <p:sp>
        <p:nvSpPr>
          <p:cNvPr id="6" name="Rectangle 5">
            <a:extLst>
              <a:ext uri="{FF2B5EF4-FFF2-40B4-BE49-F238E27FC236}">
                <a16:creationId xmlns:a16="http://schemas.microsoft.com/office/drawing/2014/main" id="{40FA1279-63BC-43FE-9D9F-FDE4791575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261E15-4371-4FB7-BEA2-577C4153A625}"/>
              </a:ext>
            </a:extLst>
          </p:cNvPr>
          <p:cNvSpPr>
            <a:spLocks noGrp="1" noChangeArrowheads="1"/>
          </p:cNvSpPr>
          <p:nvPr>
            <p:ph type="sldNum" sz="quarter" idx="12"/>
          </p:nvPr>
        </p:nvSpPr>
        <p:spPr>
          <a:ln/>
        </p:spPr>
        <p:txBody>
          <a:bodyPr/>
          <a:lstStyle>
            <a:lvl1pPr>
              <a:defRPr/>
            </a:lvl1pPr>
          </a:lstStyle>
          <a:p>
            <a:fld id="{060D65B7-3DFA-4C7C-88F8-FB317ED8B1C8}" type="slidenum">
              <a:rPr lang="en-US" altLang="en-US"/>
              <a:pPr/>
              <a:t>‹#›</a:t>
            </a:fld>
            <a:endParaRPr lang="en-US" altLang="en-US"/>
          </a:p>
        </p:txBody>
      </p:sp>
    </p:spTree>
    <p:extLst>
      <p:ext uri="{BB962C8B-B14F-4D97-AF65-F5344CB8AC3E}">
        <p14:creationId xmlns:p14="http://schemas.microsoft.com/office/powerpoint/2010/main" val="409958523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8/6/2020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02757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422F70-4AF9-426C-87E9-D2202B0470CC}"/>
              </a:ext>
            </a:extLst>
          </p:cNvPr>
          <p:cNvSpPr>
            <a:spLocks noGrp="1" noChangeArrowheads="1"/>
          </p:cNvSpPr>
          <p:nvPr>
            <p:ph type="dt" sz="half" idx="10"/>
          </p:nvPr>
        </p:nvSpPr>
        <p:spPr>
          <a:ln/>
        </p:spPr>
        <p:txBody>
          <a:bodyPr/>
          <a:lstStyle>
            <a:lvl1pPr>
              <a:defRPr/>
            </a:lvl1pPr>
          </a:lstStyle>
          <a:p>
            <a:pPr>
              <a:defRPr/>
            </a:pPr>
            <a:fld id="{4A9E7B08-FCB6-4DE5-9439-217105496D11}" type="datetimeFigureOut">
              <a:rPr lang="en-US"/>
              <a:pPr>
                <a:defRPr/>
              </a:pPr>
              <a:t>8/6/2020</a:t>
            </a:fld>
            <a:endParaRPr lang="en-US" dirty="0"/>
          </a:p>
        </p:txBody>
      </p:sp>
      <p:sp>
        <p:nvSpPr>
          <p:cNvPr id="8" name="Rectangle 5">
            <a:extLst>
              <a:ext uri="{FF2B5EF4-FFF2-40B4-BE49-F238E27FC236}">
                <a16:creationId xmlns:a16="http://schemas.microsoft.com/office/drawing/2014/main" id="{851880DD-F325-4266-B13A-EEDC00D8A9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ADAB3F9-8C10-4D69-A0FD-5F06470979A8}"/>
              </a:ext>
            </a:extLst>
          </p:cNvPr>
          <p:cNvSpPr>
            <a:spLocks noGrp="1" noChangeArrowheads="1"/>
          </p:cNvSpPr>
          <p:nvPr>
            <p:ph type="sldNum" sz="quarter" idx="12"/>
          </p:nvPr>
        </p:nvSpPr>
        <p:spPr>
          <a:ln/>
        </p:spPr>
        <p:txBody>
          <a:bodyPr/>
          <a:lstStyle>
            <a:lvl1pPr>
              <a:defRPr/>
            </a:lvl1pPr>
          </a:lstStyle>
          <a:p>
            <a:fld id="{AA1321B6-0881-402C-919C-44CBE124AB56}" type="slidenum">
              <a:rPr lang="en-US" altLang="en-US"/>
              <a:pPr/>
              <a:t>‹#›</a:t>
            </a:fld>
            <a:endParaRPr lang="en-US" altLang="en-US"/>
          </a:p>
        </p:txBody>
      </p:sp>
    </p:spTree>
    <p:extLst>
      <p:ext uri="{BB962C8B-B14F-4D97-AF65-F5344CB8AC3E}">
        <p14:creationId xmlns:p14="http://schemas.microsoft.com/office/powerpoint/2010/main" val="1067422732"/>
      </p:ext>
    </p:extLst>
  </p:cSld>
  <p:clrMapOvr>
    <a:masterClrMapping/>
  </p:clrMapOvr>
  <p:transition spd="slow">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B9867E3-74A5-4D07-9E9A-BFCD71613BB0}"/>
              </a:ext>
            </a:extLst>
          </p:cNvPr>
          <p:cNvSpPr>
            <a:spLocks noGrp="1" noChangeArrowheads="1"/>
          </p:cNvSpPr>
          <p:nvPr>
            <p:ph type="dt" sz="half" idx="10"/>
          </p:nvPr>
        </p:nvSpPr>
        <p:spPr>
          <a:ln/>
        </p:spPr>
        <p:txBody>
          <a:bodyPr/>
          <a:lstStyle>
            <a:lvl1pPr>
              <a:defRPr/>
            </a:lvl1pPr>
          </a:lstStyle>
          <a:p>
            <a:pPr>
              <a:defRPr/>
            </a:pPr>
            <a:fld id="{F1FD13F5-5B70-45BA-9C3E-807CFF795B7D}" type="datetimeFigureOut">
              <a:rPr lang="en-US"/>
              <a:pPr>
                <a:defRPr/>
              </a:pPr>
              <a:t>8/6/2020</a:t>
            </a:fld>
            <a:endParaRPr lang="en-US" dirty="0"/>
          </a:p>
        </p:txBody>
      </p:sp>
      <p:sp>
        <p:nvSpPr>
          <p:cNvPr id="4" name="Rectangle 5">
            <a:extLst>
              <a:ext uri="{FF2B5EF4-FFF2-40B4-BE49-F238E27FC236}">
                <a16:creationId xmlns:a16="http://schemas.microsoft.com/office/drawing/2014/main" id="{028509A4-C895-4248-9E0B-B1E98AAE4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156C673-905C-4584-B691-26A1DA22366B}"/>
              </a:ext>
            </a:extLst>
          </p:cNvPr>
          <p:cNvSpPr>
            <a:spLocks noGrp="1" noChangeArrowheads="1"/>
          </p:cNvSpPr>
          <p:nvPr>
            <p:ph type="sldNum" sz="quarter" idx="12"/>
          </p:nvPr>
        </p:nvSpPr>
        <p:spPr>
          <a:ln/>
        </p:spPr>
        <p:txBody>
          <a:bodyPr/>
          <a:lstStyle>
            <a:lvl1pPr>
              <a:defRPr/>
            </a:lvl1pPr>
          </a:lstStyle>
          <a:p>
            <a:fld id="{08981E41-C988-4566-9D8D-EC11B8A77B07}" type="slidenum">
              <a:rPr lang="en-US" altLang="en-US"/>
              <a:pPr/>
              <a:t>‹#›</a:t>
            </a:fld>
            <a:endParaRPr lang="en-US" altLang="en-US"/>
          </a:p>
        </p:txBody>
      </p:sp>
    </p:spTree>
    <p:extLst>
      <p:ext uri="{BB962C8B-B14F-4D97-AF65-F5344CB8AC3E}">
        <p14:creationId xmlns:p14="http://schemas.microsoft.com/office/powerpoint/2010/main" val="1200105580"/>
      </p:ext>
    </p:extLst>
  </p:cSld>
  <p:clrMapOvr>
    <a:masterClrMapping/>
  </p:clrMapOvr>
  <p:transition spd="slow">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7BC444-3A15-4848-9913-5A62A5441D86}"/>
              </a:ext>
            </a:extLst>
          </p:cNvPr>
          <p:cNvSpPr>
            <a:spLocks noGrp="1" noChangeArrowheads="1"/>
          </p:cNvSpPr>
          <p:nvPr>
            <p:ph type="dt" sz="half" idx="10"/>
          </p:nvPr>
        </p:nvSpPr>
        <p:spPr>
          <a:ln/>
        </p:spPr>
        <p:txBody>
          <a:bodyPr/>
          <a:lstStyle>
            <a:lvl1pPr>
              <a:defRPr/>
            </a:lvl1pPr>
          </a:lstStyle>
          <a:p>
            <a:pPr>
              <a:defRPr/>
            </a:pPr>
            <a:fld id="{8DDCF52A-9AAA-47D0-9DF0-BBE61B15F241}" type="datetimeFigureOut">
              <a:rPr lang="en-US"/>
              <a:pPr>
                <a:defRPr/>
              </a:pPr>
              <a:t>8/6/2020</a:t>
            </a:fld>
            <a:endParaRPr lang="en-US" dirty="0"/>
          </a:p>
        </p:txBody>
      </p:sp>
      <p:sp>
        <p:nvSpPr>
          <p:cNvPr id="3" name="Rectangle 5">
            <a:extLst>
              <a:ext uri="{FF2B5EF4-FFF2-40B4-BE49-F238E27FC236}">
                <a16:creationId xmlns:a16="http://schemas.microsoft.com/office/drawing/2014/main" id="{8A887597-5BBF-48EB-B165-0D2BF65395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1E1C47-04DE-4C65-BF70-BCA75F01B32D}"/>
              </a:ext>
            </a:extLst>
          </p:cNvPr>
          <p:cNvSpPr>
            <a:spLocks noGrp="1" noChangeArrowheads="1"/>
          </p:cNvSpPr>
          <p:nvPr>
            <p:ph type="sldNum" sz="quarter" idx="12"/>
          </p:nvPr>
        </p:nvSpPr>
        <p:spPr>
          <a:ln/>
        </p:spPr>
        <p:txBody>
          <a:bodyPr/>
          <a:lstStyle>
            <a:lvl1pPr>
              <a:defRPr/>
            </a:lvl1pPr>
          </a:lstStyle>
          <a:p>
            <a:fld id="{7D3DAA87-6452-46DF-B593-ECFE08CA503F}" type="slidenum">
              <a:rPr lang="en-US" altLang="en-US"/>
              <a:pPr/>
              <a:t>‹#›</a:t>
            </a:fld>
            <a:endParaRPr lang="en-US" altLang="en-US"/>
          </a:p>
        </p:txBody>
      </p:sp>
    </p:spTree>
    <p:extLst>
      <p:ext uri="{BB962C8B-B14F-4D97-AF65-F5344CB8AC3E}">
        <p14:creationId xmlns:p14="http://schemas.microsoft.com/office/powerpoint/2010/main" val="1756582720"/>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1FA0B5-9286-48EC-A8A7-C4C9D18FFD9A}"/>
              </a:ext>
            </a:extLst>
          </p:cNvPr>
          <p:cNvSpPr>
            <a:spLocks noGrp="1" noChangeArrowheads="1"/>
          </p:cNvSpPr>
          <p:nvPr>
            <p:ph type="dt" sz="half" idx="10"/>
          </p:nvPr>
        </p:nvSpPr>
        <p:spPr>
          <a:ln/>
        </p:spPr>
        <p:txBody>
          <a:bodyPr/>
          <a:lstStyle>
            <a:lvl1pPr>
              <a:defRPr/>
            </a:lvl1pPr>
          </a:lstStyle>
          <a:p>
            <a:pPr>
              <a:defRPr/>
            </a:pPr>
            <a:fld id="{44157ABB-0269-4DB5-97F0-B4F478DFAE61}" type="datetimeFigureOut">
              <a:rPr lang="en-US"/>
              <a:pPr>
                <a:defRPr/>
              </a:pPr>
              <a:t>8/6/2020</a:t>
            </a:fld>
            <a:endParaRPr lang="en-US" dirty="0"/>
          </a:p>
        </p:txBody>
      </p:sp>
      <p:sp>
        <p:nvSpPr>
          <p:cNvPr id="6" name="Rectangle 5">
            <a:extLst>
              <a:ext uri="{FF2B5EF4-FFF2-40B4-BE49-F238E27FC236}">
                <a16:creationId xmlns:a16="http://schemas.microsoft.com/office/drawing/2014/main" id="{043BABAA-1E59-4929-A687-CF1AE4F150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B011F9-56BC-4B19-9212-DC22EBCDCFC6}"/>
              </a:ext>
            </a:extLst>
          </p:cNvPr>
          <p:cNvSpPr>
            <a:spLocks noGrp="1" noChangeArrowheads="1"/>
          </p:cNvSpPr>
          <p:nvPr>
            <p:ph type="sldNum" sz="quarter" idx="12"/>
          </p:nvPr>
        </p:nvSpPr>
        <p:spPr>
          <a:ln/>
        </p:spPr>
        <p:txBody>
          <a:bodyPr/>
          <a:lstStyle>
            <a:lvl1pPr>
              <a:defRPr/>
            </a:lvl1pPr>
          </a:lstStyle>
          <a:p>
            <a:fld id="{B751282F-8A4B-4C3D-845D-4C9653F41E5A}" type="slidenum">
              <a:rPr lang="en-US" altLang="en-US"/>
              <a:pPr/>
              <a:t>‹#›</a:t>
            </a:fld>
            <a:endParaRPr lang="en-US" altLang="en-US"/>
          </a:p>
        </p:txBody>
      </p:sp>
    </p:spTree>
    <p:extLst>
      <p:ext uri="{BB962C8B-B14F-4D97-AF65-F5344CB8AC3E}">
        <p14:creationId xmlns:p14="http://schemas.microsoft.com/office/powerpoint/2010/main" val="3956308675"/>
      </p:ext>
    </p:extLst>
  </p:cSld>
  <p:clrMapOvr>
    <a:masterClrMapping/>
  </p:clrMapOvr>
  <p:transition spd="slow">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D6B4E3-764E-4B90-99F4-8C277457B00F}"/>
              </a:ext>
            </a:extLst>
          </p:cNvPr>
          <p:cNvSpPr>
            <a:spLocks noGrp="1" noChangeArrowheads="1"/>
          </p:cNvSpPr>
          <p:nvPr>
            <p:ph type="dt" sz="half" idx="10"/>
          </p:nvPr>
        </p:nvSpPr>
        <p:spPr>
          <a:ln/>
        </p:spPr>
        <p:txBody>
          <a:bodyPr/>
          <a:lstStyle>
            <a:lvl1pPr>
              <a:defRPr/>
            </a:lvl1pPr>
          </a:lstStyle>
          <a:p>
            <a:pPr>
              <a:defRPr/>
            </a:pPr>
            <a:fld id="{CDD1F768-9BA3-488E-8554-A22F4F8F6D3B}" type="datetimeFigureOut">
              <a:rPr lang="en-US"/>
              <a:pPr>
                <a:defRPr/>
              </a:pPr>
              <a:t>8/6/2020</a:t>
            </a:fld>
            <a:endParaRPr lang="en-US" dirty="0"/>
          </a:p>
        </p:txBody>
      </p:sp>
      <p:sp>
        <p:nvSpPr>
          <p:cNvPr id="6" name="Rectangle 5">
            <a:extLst>
              <a:ext uri="{FF2B5EF4-FFF2-40B4-BE49-F238E27FC236}">
                <a16:creationId xmlns:a16="http://schemas.microsoft.com/office/drawing/2014/main" id="{67569618-980A-46B3-8A19-B4EAF4B864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5AD259-067B-466D-B537-E0EC158F440A}"/>
              </a:ext>
            </a:extLst>
          </p:cNvPr>
          <p:cNvSpPr>
            <a:spLocks noGrp="1" noChangeArrowheads="1"/>
          </p:cNvSpPr>
          <p:nvPr>
            <p:ph type="sldNum" sz="quarter" idx="12"/>
          </p:nvPr>
        </p:nvSpPr>
        <p:spPr>
          <a:ln/>
        </p:spPr>
        <p:txBody>
          <a:bodyPr/>
          <a:lstStyle>
            <a:lvl1pPr>
              <a:defRPr/>
            </a:lvl1pPr>
          </a:lstStyle>
          <a:p>
            <a:fld id="{4183C7BD-3EC1-4278-A9BC-AD45F44F889A}" type="slidenum">
              <a:rPr lang="en-US" altLang="en-US"/>
              <a:pPr/>
              <a:t>‹#›</a:t>
            </a:fld>
            <a:endParaRPr lang="en-US" altLang="en-US"/>
          </a:p>
        </p:txBody>
      </p:sp>
    </p:spTree>
    <p:extLst>
      <p:ext uri="{BB962C8B-B14F-4D97-AF65-F5344CB8AC3E}">
        <p14:creationId xmlns:p14="http://schemas.microsoft.com/office/powerpoint/2010/main" val="1761483462"/>
      </p:ext>
    </p:extLst>
  </p:cSld>
  <p:clrMapOvr>
    <a:masterClrMapping/>
  </p:clrMapOvr>
  <p:transition spd="slow">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AD3C09-5324-4E7C-B74E-1D56F435A7E6}"/>
              </a:ext>
            </a:extLst>
          </p:cNvPr>
          <p:cNvSpPr>
            <a:spLocks noGrp="1" noChangeArrowheads="1"/>
          </p:cNvSpPr>
          <p:nvPr>
            <p:ph type="dt" sz="half" idx="10"/>
          </p:nvPr>
        </p:nvSpPr>
        <p:spPr>
          <a:ln/>
        </p:spPr>
        <p:txBody>
          <a:bodyPr/>
          <a:lstStyle>
            <a:lvl1pPr>
              <a:defRPr/>
            </a:lvl1pPr>
          </a:lstStyle>
          <a:p>
            <a:pPr>
              <a:defRPr/>
            </a:pPr>
            <a:fld id="{B2EEC426-004C-487F-B9E1-F813098CFA58}" type="datetimeFigureOut">
              <a:rPr lang="en-US"/>
              <a:pPr>
                <a:defRPr/>
              </a:pPr>
              <a:t>8/6/2020</a:t>
            </a:fld>
            <a:endParaRPr lang="en-US" dirty="0"/>
          </a:p>
        </p:txBody>
      </p:sp>
      <p:sp>
        <p:nvSpPr>
          <p:cNvPr id="5" name="Rectangle 5">
            <a:extLst>
              <a:ext uri="{FF2B5EF4-FFF2-40B4-BE49-F238E27FC236}">
                <a16:creationId xmlns:a16="http://schemas.microsoft.com/office/drawing/2014/main" id="{680A38BD-3A36-4DE3-BF87-B4802A57E9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CEFFF3-24CA-4560-908E-A02354A7A3C9}"/>
              </a:ext>
            </a:extLst>
          </p:cNvPr>
          <p:cNvSpPr>
            <a:spLocks noGrp="1" noChangeArrowheads="1"/>
          </p:cNvSpPr>
          <p:nvPr>
            <p:ph type="sldNum" sz="quarter" idx="12"/>
          </p:nvPr>
        </p:nvSpPr>
        <p:spPr>
          <a:ln/>
        </p:spPr>
        <p:txBody>
          <a:bodyPr/>
          <a:lstStyle>
            <a:lvl1pPr>
              <a:defRPr/>
            </a:lvl1pPr>
          </a:lstStyle>
          <a:p>
            <a:fld id="{897A3DC9-0441-49EF-8DCC-C0FC6F808717}" type="slidenum">
              <a:rPr lang="en-US" altLang="en-US"/>
              <a:pPr/>
              <a:t>‹#›</a:t>
            </a:fld>
            <a:endParaRPr lang="en-US" altLang="en-US"/>
          </a:p>
        </p:txBody>
      </p:sp>
    </p:spTree>
    <p:extLst>
      <p:ext uri="{BB962C8B-B14F-4D97-AF65-F5344CB8AC3E}">
        <p14:creationId xmlns:p14="http://schemas.microsoft.com/office/powerpoint/2010/main" val="1172610164"/>
      </p:ext>
    </p:extLst>
  </p:cSld>
  <p:clrMapOvr>
    <a:masterClrMapping/>
  </p:clrMapOvr>
  <p:transition spd="slow">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AB0263-1EEC-4B4C-AEA0-9CD40F17B54B}"/>
              </a:ext>
            </a:extLst>
          </p:cNvPr>
          <p:cNvSpPr>
            <a:spLocks noGrp="1" noChangeArrowheads="1"/>
          </p:cNvSpPr>
          <p:nvPr>
            <p:ph type="dt" sz="half" idx="10"/>
          </p:nvPr>
        </p:nvSpPr>
        <p:spPr>
          <a:ln/>
        </p:spPr>
        <p:txBody>
          <a:bodyPr/>
          <a:lstStyle>
            <a:lvl1pPr>
              <a:defRPr/>
            </a:lvl1pPr>
          </a:lstStyle>
          <a:p>
            <a:pPr>
              <a:defRPr/>
            </a:pPr>
            <a:fld id="{0AD644F8-5B20-4247-B3C9-6F0714BF4714}" type="datetimeFigureOut">
              <a:rPr lang="en-US"/>
              <a:pPr>
                <a:defRPr/>
              </a:pPr>
              <a:t>8/6/2020</a:t>
            </a:fld>
            <a:endParaRPr lang="en-US" dirty="0"/>
          </a:p>
        </p:txBody>
      </p:sp>
      <p:sp>
        <p:nvSpPr>
          <p:cNvPr id="5" name="Rectangle 5">
            <a:extLst>
              <a:ext uri="{FF2B5EF4-FFF2-40B4-BE49-F238E27FC236}">
                <a16:creationId xmlns:a16="http://schemas.microsoft.com/office/drawing/2014/main" id="{AA5B3EE2-F7B9-40AB-98C6-8768153EAD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9D7B21-5BF6-4BB2-87A1-5A4BB789E2D3}"/>
              </a:ext>
            </a:extLst>
          </p:cNvPr>
          <p:cNvSpPr>
            <a:spLocks noGrp="1" noChangeArrowheads="1"/>
          </p:cNvSpPr>
          <p:nvPr>
            <p:ph type="sldNum" sz="quarter" idx="12"/>
          </p:nvPr>
        </p:nvSpPr>
        <p:spPr>
          <a:ln/>
        </p:spPr>
        <p:txBody>
          <a:bodyPr/>
          <a:lstStyle>
            <a:lvl1pPr>
              <a:defRPr/>
            </a:lvl1pPr>
          </a:lstStyle>
          <a:p>
            <a:fld id="{67ACF095-8019-4478-822E-EB0A2DBC446D}" type="slidenum">
              <a:rPr lang="en-US" altLang="en-US"/>
              <a:pPr/>
              <a:t>‹#›</a:t>
            </a:fld>
            <a:endParaRPr lang="en-US" altLang="en-US"/>
          </a:p>
        </p:txBody>
      </p:sp>
    </p:spTree>
    <p:extLst>
      <p:ext uri="{BB962C8B-B14F-4D97-AF65-F5344CB8AC3E}">
        <p14:creationId xmlns:p14="http://schemas.microsoft.com/office/powerpoint/2010/main" val="4141277153"/>
      </p:ext>
    </p:extLst>
  </p:cSld>
  <p:clrMapOvr>
    <a:masterClrMapping/>
  </p:clrMapOvr>
  <p:transition spd="slow">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71B10B2F-953F-447D-A673-CF9005A3423F}"/>
              </a:ext>
            </a:extLst>
          </p:cNvPr>
          <p:cNvSpPr>
            <a:spLocks noGrp="1" noChangeArrowheads="1"/>
          </p:cNvSpPr>
          <p:nvPr>
            <p:ph type="dt" sz="half" idx="10"/>
          </p:nvPr>
        </p:nvSpPr>
        <p:spPr>
          <a:xfrm>
            <a:off x="304800" y="6248400"/>
            <a:ext cx="2540000" cy="457200"/>
          </a:xfrm>
        </p:spPr>
        <p:txBody>
          <a:bodyPr/>
          <a:lstStyle>
            <a:lvl1pPr>
              <a:defRPr smtClean="0"/>
            </a:lvl1pPr>
          </a:lstStyle>
          <a:p>
            <a:pPr>
              <a:defRPr/>
            </a:pPr>
            <a:fld id="{DAB03FAF-EDA5-4FB6-A8D6-A78885722861}" type="datetimeFigureOut">
              <a:rPr lang="en-US"/>
              <a:pPr>
                <a:defRPr/>
              </a:pPr>
              <a:t>8/6/2020</a:t>
            </a:fld>
            <a:endParaRPr lang="en-US" dirty="0"/>
          </a:p>
        </p:txBody>
      </p:sp>
      <p:sp>
        <p:nvSpPr>
          <p:cNvPr id="5" name="Rectangle 5">
            <a:extLst>
              <a:ext uri="{FF2B5EF4-FFF2-40B4-BE49-F238E27FC236}">
                <a16:creationId xmlns:a16="http://schemas.microsoft.com/office/drawing/2014/main" id="{D521B7B1-407E-446D-8DD7-1CEF312DC525}"/>
              </a:ext>
            </a:extLst>
          </p:cNvPr>
          <p:cNvSpPr>
            <a:spLocks noGrp="1" noChangeArrowheads="1"/>
          </p:cNvSpPr>
          <p:nvPr>
            <p:ph type="ftr" sz="quarter" idx="11"/>
          </p:nvPr>
        </p:nvSpPr>
        <p:spPr>
          <a:xfrm>
            <a:off x="3149600" y="6248400"/>
            <a:ext cx="5791200" cy="457200"/>
          </a:xfrm>
        </p:spPr>
        <p:txBody>
          <a:bodyPr/>
          <a:lstStyle>
            <a:lvl1pPr>
              <a:defRPr dirty="0"/>
            </a:lvl1pPr>
          </a:lstStyle>
          <a:p>
            <a:pPr>
              <a:defRPr/>
            </a:pPr>
            <a:endParaRPr lang="en-US"/>
          </a:p>
        </p:txBody>
      </p:sp>
      <p:sp>
        <p:nvSpPr>
          <p:cNvPr id="6" name="Rectangle 6">
            <a:extLst>
              <a:ext uri="{FF2B5EF4-FFF2-40B4-BE49-F238E27FC236}">
                <a16:creationId xmlns:a16="http://schemas.microsoft.com/office/drawing/2014/main" id="{064A1273-6210-4010-80E5-0D5A28F6CA16}"/>
              </a:ext>
            </a:extLst>
          </p:cNvPr>
          <p:cNvSpPr>
            <a:spLocks noGrp="1" noChangeArrowheads="1"/>
          </p:cNvSpPr>
          <p:nvPr>
            <p:ph type="sldNum" sz="quarter" idx="12"/>
          </p:nvPr>
        </p:nvSpPr>
        <p:spPr>
          <a:xfrm>
            <a:off x="9347200" y="6248400"/>
            <a:ext cx="2540000" cy="457200"/>
          </a:xfrm>
        </p:spPr>
        <p:txBody>
          <a:bodyPr/>
          <a:lstStyle>
            <a:lvl1pPr>
              <a:defRPr/>
            </a:lvl1pPr>
          </a:lstStyle>
          <a:p>
            <a:fld id="{D8F34412-8312-41E1-A021-34C740D5C53D}" type="slidenum">
              <a:rPr lang="en-US" altLang="en-US"/>
              <a:pPr/>
              <a:t>‹#›</a:t>
            </a:fld>
            <a:endParaRPr lang="en-US" altLang="en-US"/>
          </a:p>
        </p:txBody>
      </p:sp>
    </p:spTree>
    <p:extLst>
      <p:ext uri="{BB962C8B-B14F-4D97-AF65-F5344CB8AC3E}">
        <p14:creationId xmlns:p14="http://schemas.microsoft.com/office/powerpoint/2010/main" val="1174344110"/>
      </p:ext>
    </p:extLst>
  </p:cSld>
  <p:clrMapOvr>
    <a:masterClrMapping/>
  </p:clrMapOvr>
  <p:transition spd="slow">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B532ED-7493-42E0-8D0E-EEACAA546E1F}"/>
              </a:ext>
            </a:extLst>
          </p:cNvPr>
          <p:cNvSpPr>
            <a:spLocks noGrp="1" noChangeArrowheads="1"/>
          </p:cNvSpPr>
          <p:nvPr>
            <p:ph type="dt" sz="half" idx="10"/>
          </p:nvPr>
        </p:nvSpPr>
        <p:spPr>
          <a:ln/>
        </p:spPr>
        <p:txBody>
          <a:bodyPr/>
          <a:lstStyle>
            <a:lvl1pPr>
              <a:defRPr/>
            </a:lvl1pPr>
          </a:lstStyle>
          <a:p>
            <a:pPr>
              <a:defRPr/>
            </a:pPr>
            <a:fld id="{9E30F4C8-BBD1-4572-AE5B-186BE979B211}" type="datetimeFigureOut">
              <a:rPr lang="en-US"/>
              <a:pPr>
                <a:defRPr/>
              </a:pPr>
              <a:t>8/6/2020</a:t>
            </a:fld>
            <a:endParaRPr lang="en-US" dirty="0"/>
          </a:p>
        </p:txBody>
      </p:sp>
      <p:sp>
        <p:nvSpPr>
          <p:cNvPr id="5" name="Rectangle 5">
            <a:extLst>
              <a:ext uri="{FF2B5EF4-FFF2-40B4-BE49-F238E27FC236}">
                <a16:creationId xmlns:a16="http://schemas.microsoft.com/office/drawing/2014/main" id="{255000E3-BE3B-4873-A17A-9943FEE3D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8FCD44-6387-481C-8E30-41CE5091B67C}"/>
              </a:ext>
            </a:extLst>
          </p:cNvPr>
          <p:cNvSpPr>
            <a:spLocks noGrp="1" noChangeArrowheads="1"/>
          </p:cNvSpPr>
          <p:nvPr>
            <p:ph type="sldNum" sz="quarter" idx="12"/>
          </p:nvPr>
        </p:nvSpPr>
        <p:spPr>
          <a:ln/>
        </p:spPr>
        <p:txBody>
          <a:bodyPr/>
          <a:lstStyle>
            <a:lvl1pPr>
              <a:defRPr/>
            </a:lvl1pPr>
          </a:lstStyle>
          <a:p>
            <a:fld id="{AD44084A-764C-41EF-9388-8673910A87E0}" type="slidenum">
              <a:rPr lang="en-US" altLang="en-US"/>
              <a:pPr/>
              <a:t>‹#›</a:t>
            </a:fld>
            <a:endParaRPr lang="en-US" altLang="en-US"/>
          </a:p>
        </p:txBody>
      </p:sp>
    </p:spTree>
    <p:extLst>
      <p:ext uri="{BB962C8B-B14F-4D97-AF65-F5344CB8AC3E}">
        <p14:creationId xmlns:p14="http://schemas.microsoft.com/office/powerpoint/2010/main" val="284877715"/>
      </p:ext>
    </p:extLst>
  </p:cSld>
  <p:clrMapOvr>
    <a:masterClrMapping/>
  </p:clrMapOvr>
  <p:transition spd="slow">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3042B4E-4934-47A5-9F84-FB82653FC52A}"/>
              </a:ext>
            </a:extLst>
          </p:cNvPr>
          <p:cNvSpPr>
            <a:spLocks noGrp="1" noChangeArrowheads="1"/>
          </p:cNvSpPr>
          <p:nvPr>
            <p:ph type="dt" sz="half" idx="10"/>
          </p:nvPr>
        </p:nvSpPr>
        <p:spPr>
          <a:ln/>
        </p:spPr>
        <p:txBody>
          <a:bodyPr/>
          <a:lstStyle>
            <a:lvl1pPr>
              <a:defRPr/>
            </a:lvl1pPr>
          </a:lstStyle>
          <a:p>
            <a:pPr>
              <a:defRPr/>
            </a:pPr>
            <a:fld id="{FAAA3DF6-90F7-4A1D-B9C7-3370035B8F1B}" type="datetimeFigureOut">
              <a:rPr lang="en-US"/>
              <a:pPr>
                <a:defRPr/>
              </a:pPr>
              <a:t>8/6/2020</a:t>
            </a:fld>
            <a:endParaRPr lang="en-US" dirty="0"/>
          </a:p>
        </p:txBody>
      </p:sp>
      <p:sp>
        <p:nvSpPr>
          <p:cNvPr id="5" name="Rectangle 5">
            <a:extLst>
              <a:ext uri="{FF2B5EF4-FFF2-40B4-BE49-F238E27FC236}">
                <a16:creationId xmlns:a16="http://schemas.microsoft.com/office/drawing/2014/main" id="{1FCE223C-07E1-4D34-85BC-8801CFD869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E7EFB7-15DD-430A-98F6-F6740BEE93CA}"/>
              </a:ext>
            </a:extLst>
          </p:cNvPr>
          <p:cNvSpPr>
            <a:spLocks noGrp="1" noChangeArrowheads="1"/>
          </p:cNvSpPr>
          <p:nvPr>
            <p:ph type="sldNum" sz="quarter" idx="12"/>
          </p:nvPr>
        </p:nvSpPr>
        <p:spPr>
          <a:ln/>
        </p:spPr>
        <p:txBody>
          <a:bodyPr/>
          <a:lstStyle>
            <a:lvl1pPr>
              <a:defRPr/>
            </a:lvl1pPr>
          </a:lstStyle>
          <a:p>
            <a:fld id="{ADDDA3FD-F776-4F7A-AB21-BCBC303A0177}" type="slidenum">
              <a:rPr lang="en-US" altLang="en-US"/>
              <a:pPr/>
              <a:t>‹#›</a:t>
            </a:fld>
            <a:endParaRPr lang="en-US" altLang="en-US"/>
          </a:p>
        </p:txBody>
      </p:sp>
    </p:spTree>
    <p:extLst>
      <p:ext uri="{BB962C8B-B14F-4D97-AF65-F5344CB8AC3E}">
        <p14:creationId xmlns:p14="http://schemas.microsoft.com/office/powerpoint/2010/main" val="1031014894"/>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8/6/2020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964556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36B9C4-3EE3-4123-802B-C966CC30BC44}"/>
              </a:ext>
            </a:extLst>
          </p:cNvPr>
          <p:cNvSpPr>
            <a:spLocks noGrp="1" noChangeArrowheads="1"/>
          </p:cNvSpPr>
          <p:nvPr>
            <p:ph type="dt" sz="half" idx="10"/>
          </p:nvPr>
        </p:nvSpPr>
        <p:spPr>
          <a:ln/>
        </p:spPr>
        <p:txBody>
          <a:bodyPr/>
          <a:lstStyle>
            <a:lvl1pPr>
              <a:defRPr/>
            </a:lvl1pPr>
          </a:lstStyle>
          <a:p>
            <a:pPr>
              <a:defRPr/>
            </a:pPr>
            <a:fld id="{F5C25995-3D86-4AAD-86AE-6F0261F21826}" type="datetimeFigureOut">
              <a:rPr lang="en-US"/>
              <a:pPr>
                <a:defRPr/>
              </a:pPr>
              <a:t>8/6/2020</a:t>
            </a:fld>
            <a:endParaRPr lang="en-US" dirty="0"/>
          </a:p>
        </p:txBody>
      </p:sp>
      <p:sp>
        <p:nvSpPr>
          <p:cNvPr id="6" name="Rectangle 5">
            <a:extLst>
              <a:ext uri="{FF2B5EF4-FFF2-40B4-BE49-F238E27FC236}">
                <a16:creationId xmlns:a16="http://schemas.microsoft.com/office/drawing/2014/main" id="{2E197AF9-5543-4E85-A573-2C87E11E1E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3CDEE2-2E48-4893-B146-1D1A856CE826}"/>
              </a:ext>
            </a:extLst>
          </p:cNvPr>
          <p:cNvSpPr>
            <a:spLocks noGrp="1" noChangeArrowheads="1"/>
          </p:cNvSpPr>
          <p:nvPr>
            <p:ph type="sldNum" sz="quarter" idx="12"/>
          </p:nvPr>
        </p:nvSpPr>
        <p:spPr>
          <a:ln/>
        </p:spPr>
        <p:txBody>
          <a:bodyPr/>
          <a:lstStyle>
            <a:lvl1pPr>
              <a:defRPr/>
            </a:lvl1pPr>
          </a:lstStyle>
          <a:p>
            <a:fld id="{3A3E29C8-943B-4B26-BC9B-F08F44DA4A3B}" type="slidenum">
              <a:rPr lang="en-US" altLang="en-US"/>
              <a:pPr/>
              <a:t>‹#›</a:t>
            </a:fld>
            <a:endParaRPr lang="en-US" altLang="en-US"/>
          </a:p>
        </p:txBody>
      </p:sp>
    </p:spTree>
    <p:extLst>
      <p:ext uri="{BB962C8B-B14F-4D97-AF65-F5344CB8AC3E}">
        <p14:creationId xmlns:p14="http://schemas.microsoft.com/office/powerpoint/2010/main" val="2003477461"/>
      </p:ext>
    </p:extLst>
  </p:cSld>
  <p:clrMapOvr>
    <a:masterClrMapping/>
  </p:clrMapOvr>
  <p:transition spd="slow">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1E78DA-DFE1-4855-AD48-01CE40F4B8FB}"/>
              </a:ext>
            </a:extLst>
          </p:cNvPr>
          <p:cNvSpPr>
            <a:spLocks noGrp="1" noChangeArrowheads="1"/>
          </p:cNvSpPr>
          <p:nvPr>
            <p:ph type="dt" sz="half" idx="10"/>
          </p:nvPr>
        </p:nvSpPr>
        <p:spPr>
          <a:ln/>
        </p:spPr>
        <p:txBody>
          <a:bodyPr/>
          <a:lstStyle>
            <a:lvl1pPr>
              <a:defRPr/>
            </a:lvl1pPr>
          </a:lstStyle>
          <a:p>
            <a:pPr>
              <a:defRPr/>
            </a:pPr>
            <a:fld id="{B9E9FA80-5D9A-4211-9EB6-A5A0CA662953}" type="datetimeFigureOut">
              <a:rPr lang="en-US"/>
              <a:pPr>
                <a:defRPr/>
              </a:pPr>
              <a:t>8/6/2020</a:t>
            </a:fld>
            <a:endParaRPr lang="en-US" dirty="0"/>
          </a:p>
        </p:txBody>
      </p:sp>
      <p:sp>
        <p:nvSpPr>
          <p:cNvPr id="8" name="Rectangle 5">
            <a:extLst>
              <a:ext uri="{FF2B5EF4-FFF2-40B4-BE49-F238E27FC236}">
                <a16:creationId xmlns:a16="http://schemas.microsoft.com/office/drawing/2014/main" id="{4C0FC689-4802-4A12-9A60-78830A0C20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AE19A47-6AAA-42A7-8878-0CB202575EDF}"/>
              </a:ext>
            </a:extLst>
          </p:cNvPr>
          <p:cNvSpPr>
            <a:spLocks noGrp="1" noChangeArrowheads="1"/>
          </p:cNvSpPr>
          <p:nvPr>
            <p:ph type="sldNum" sz="quarter" idx="12"/>
          </p:nvPr>
        </p:nvSpPr>
        <p:spPr>
          <a:ln/>
        </p:spPr>
        <p:txBody>
          <a:bodyPr/>
          <a:lstStyle>
            <a:lvl1pPr>
              <a:defRPr/>
            </a:lvl1pPr>
          </a:lstStyle>
          <a:p>
            <a:fld id="{F9EB12DE-F203-4E37-A943-9C8455AC013B}" type="slidenum">
              <a:rPr lang="en-US" altLang="en-US"/>
              <a:pPr/>
              <a:t>‹#›</a:t>
            </a:fld>
            <a:endParaRPr lang="en-US" altLang="en-US"/>
          </a:p>
        </p:txBody>
      </p:sp>
    </p:spTree>
    <p:extLst>
      <p:ext uri="{BB962C8B-B14F-4D97-AF65-F5344CB8AC3E}">
        <p14:creationId xmlns:p14="http://schemas.microsoft.com/office/powerpoint/2010/main" val="177909582"/>
      </p:ext>
    </p:extLst>
  </p:cSld>
  <p:clrMapOvr>
    <a:masterClrMapping/>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C58C67-E53B-40FC-A413-F4C370010CF7}"/>
              </a:ext>
            </a:extLst>
          </p:cNvPr>
          <p:cNvSpPr>
            <a:spLocks noGrp="1" noChangeArrowheads="1"/>
          </p:cNvSpPr>
          <p:nvPr>
            <p:ph type="dt" sz="half" idx="10"/>
          </p:nvPr>
        </p:nvSpPr>
        <p:spPr>
          <a:ln/>
        </p:spPr>
        <p:txBody>
          <a:bodyPr/>
          <a:lstStyle>
            <a:lvl1pPr>
              <a:defRPr/>
            </a:lvl1pPr>
          </a:lstStyle>
          <a:p>
            <a:pPr>
              <a:defRPr/>
            </a:pPr>
            <a:fld id="{D827D50F-56CD-4815-8806-A037DF7EAE39}" type="datetimeFigureOut">
              <a:rPr lang="en-US"/>
              <a:pPr>
                <a:defRPr/>
              </a:pPr>
              <a:t>8/6/2020</a:t>
            </a:fld>
            <a:endParaRPr lang="en-US" dirty="0"/>
          </a:p>
        </p:txBody>
      </p:sp>
      <p:sp>
        <p:nvSpPr>
          <p:cNvPr id="4" name="Rectangle 5">
            <a:extLst>
              <a:ext uri="{FF2B5EF4-FFF2-40B4-BE49-F238E27FC236}">
                <a16:creationId xmlns:a16="http://schemas.microsoft.com/office/drawing/2014/main" id="{2A471C47-4ED8-4F53-8792-EEA64EBF80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10B551-2EA4-471A-A8B1-5072AC5C3795}"/>
              </a:ext>
            </a:extLst>
          </p:cNvPr>
          <p:cNvSpPr>
            <a:spLocks noGrp="1" noChangeArrowheads="1"/>
          </p:cNvSpPr>
          <p:nvPr>
            <p:ph type="sldNum" sz="quarter" idx="12"/>
          </p:nvPr>
        </p:nvSpPr>
        <p:spPr>
          <a:ln/>
        </p:spPr>
        <p:txBody>
          <a:bodyPr/>
          <a:lstStyle>
            <a:lvl1pPr>
              <a:defRPr/>
            </a:lvl1pPr>
          </a:lstStyle>
          <a:p>
            <a:fld id="{67644F05-B0C4-4963-80AE-9C33404314FA}" type="slidenum">
              <a:rPr lang="en-US" altLang="en-US"/>
              <a:pPr/>
              <a:t>‹#›</a:t>
            </a:fld>
            <a:endParaRPr lang="en-US" altLang="en-US"/>
          </a:p>
        </p:txBody>
      </p:sp>
    </p:spTree>
    <p:extLst>
      <p:ext uri="{BB962C8B-B14F-4D97-AF65-F5344CB8AC3E}">
        <p14:creationId xmlns:p14="http://schemas.microsoft.com/office/powerpoint/2010/main" val="3647268437"/>
      </p:ext>
    </p:extLst>
  </p:cSld>
  <p:clrMapOvr>
    <a:masterClrMapping/>
  </p:clrMapOvr>
  <p:transitio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87CC9E-2240-4DA4-A7F3-69B1F9CC5856}"/>
              </a:ext>
            </a:extLst>
          </p:cNvPr>
          <p:cNvSpPr>
            <a:spLocks noGrp="1" noChangeArrowheads="1"/>
          </p:cNvSpPr>
          <p:nvPr>
            <p:ph type="dt" sz="half" idx="10"/>
          </p:nvPr>
        </p:nvSpPr>
        <p:spPr>
          <a:ln/>
        </p:spPr>
        <p:txBody>
          <a:bodyPr/>
          <a:lstStyle>
            <a:lvl1pPr>
              <a:defRPr/>
            </a:lvl1pPr>
          </a:lstStyle>
          <a:p>
            <a:pPr>
              <a:defRPr/>
            </a:pPr>
            <a:fld id="{E75074BA-BBAB-4583-8D0C-F7F7C424F7F0}" type="datetimeFigureOut">
              <a:rPr lang="en-US"/>
              <a:pPr>
                <a:defRPr/>
              </a:pPr>
              <a:t>8/6/2020</a:t>
            </a:fld>
            <a:endParaRPr lang="en-US" dirty="0"/>
          </a:p>
        </p:txBody>
      </p:sp>
      <p:sp>
        <p:nvSpPr>
          <p:cNvPr id="3" name="Rectangle 5">
            <a:extLst>
              <a:ext uri="{FF2B5EF4-FFF2-40B4-BE49-F238E27FC236}">
                <a16:creationId xmlns:a16="http://schemas.microsoft.com/office/drawing/2014/main" id="{885A608A-E962-41F5-82B6-B095BE33B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486A216-72CF-423C-B5EE-0EF9B70A2CAA}"/>
              </a:ext>
            </a:extLst>
          </p:cNvPr>
          <p:cNvSpPr>
            <a:spLocks noGrp="1" noChangeArrowheads="1"/>
          </p:cNvSpPr>
          <p:nvPr>
            <p:ph type="sldNum" sz="quarter" idx="12"/>
          </p:nvPr>
        </p:nvSpPr>
        <p:spPr>
          <a:ln/>
        </p:spPr>
        <p:txBody>
          <a:bodyPr/>
          <a:lstStyle>
            <a:lvl1pPr>
              <a:defRPr/>
            </a:lvl1pPr>
          </a:lstStyle>
          <a:p>
            <a:fld id="{50BF183B-E5F5-439C-963A-CA7B3DE646F6}" type="slidenum">
              <a:rPr lang="en-US" altLang="en-US"/>
              <a:pPr/>
              <a:t>‹#›</a:t>
            </a:fld>
            <a:endParaRPr lang="en-US" altLang="en-US"/>
          </a:p>
        </p:txBody>
      </p:sp>
    </p:spTree>
    <p:extLst>
      <p:ext uri="{BB962C8B-B14F-4D97-AF65-F5344CB8AC3E}">
        <p14:creationId xmlns:p14="http://schemas.microsoft.com/office/powerpoint/2010/main" val="1192649045"/>
      </p:ext>
    </p:extLst>
  </p:cSld>
  <p:clrMapOvr>
    <a:masterClrMapping/>
  </p:clrMapOvr>
  <p:transition spd="slow">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157D9C-3451-4064-8120-3B79D4C744CA}"/>
              </a:ext>
            </a:extLst>
          </p:cNvPr>
          <p:cNvSpPr>
            <a:spLocks noGrp="1" noChangeArrowheads="1"/>
          </p:cNvSpPr>
          <p:nvPr>
            <p:ph type="dt" sz="half" idx="10"/>
          </p:nvPr>
        </p:nvSpPr>
        <p:spPr>
          <a:ln/>
        </p:spPr>
        <p:txBody>
          <a:bodyPr/>
          <a:lstStyle>
            <a:lvl1pPr>
              <a:defRPr/>
            </a:lvl1pPr>
          </a:lstStyle>
          <a:p>
            <a:pPr>
              <a:defRPr/>
            </a:pPr>
            <a:fld id="{9D80FBA9-FCBC-4614-902C-7A733CE20C58}" type="datetimeFigureOut">
              <a:rPr lang="en-US"/>
              <a:pPr>
                <a:defRPr/>
              </a:pPr>
              <a:t>8/6/2020</a:t>
            </a:fld>
            <a:endParaRPr lang="en-US" dirty="0"/>
          </a:p>
        </p:txBody>
      </p:sp>
      <p:sp>
        <p:nvSpPr>
          <p:cNvPr id="6" name="Rectangle 5">
            <a:extLst>
              <a:ext uri="{FF2B5EF4-FFF2-40B4-BE49-F238E27FC236}">
                <a16:creationId xmlns:a16="http://schemas.microsoft.com/office/drawing/2014/main" id="{77D90D00-CD90-43AF-9D6D-72D0130978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A9F655-9B87-443E-ABEB-13D4A2643076}"/>
              </a:ext>
            </a:extLst>
          </p:cNvPr>
          <p:cNvSpPr>
            <a:spLocks noGrp="1" noChangeArrowheads="1"/>
          </p:cNvSpPr>
          <p:nvPr>
            <p:ph type="sldNum" sz="quarter" idx="12"/>
          </p:nvPr>
        </p:nvSpPr>
        <p:spPr>
          <a:ln/>
        </p:spPr>
        <p:txBody>
          <a:bodyPr/>
          <a:lstStyle>
            <a:lvl1pPr>
              <a:defRPr/>
            </a:lvl1pPr>
          </a:lstStyle>
          <a:p>
            <a:fld id="{7BDE2FCA-DF30-4D3A-B613-E2FE28719860}" type="slidenum">
              <a:rPr lang="en-US" altLang="en-US"/>
              <a:pPr/>
              <a:t>‹#›</a:t>
            </a:fld>
            <a:endParaRPr lang="en-US" altLang="en-US"/>
          </a:p>
        </p:txBody>
      </p:sp>
    </p:spTree>
    <p:extLst>
      <p:ext uri="{BB962C8B-B14F-4D97-AF65-F5344CB8AC3E}">
        <p14:creationId xmlns:p14="http://schemas.microsoft.com/office/powerpoint/2010/main" val="1975231230"/>
      </p:ext>
    </p:extLst>
  </p:cSld>
  <p:clrMapOvr>
    <a:masterClrMapping/>
  </p:clrMapOvr>
  <p:transitio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EF1BF1-2473-48AC-AB8F-F44C17FFD32E}"/>
              </a:ext>
            </a:extLst>
          </p:cNvPr>
          <p:cNvSpPr>
            <a:spLocks noGrp="1" noChangeArrowheads="1"/>
          </p:cNvSpPr>
          <p:nvPr>
            <p:ph type="dt" sz="half" idx="10"/>
          </p:nvPr>
        </p:nvSpPr>
        <p:spPr>
          <a:ln/>
        </p:spPr>
        <p:txBody>
          <a:bodyPr/>
          <a:lstStyle>
            <a:lvl1pPr>
              <a:defRPr/>
            </a:lvl1pPr>
          </a:lstStyle>
          <a:p>
            <a:pPr>
              <a:defRPr/>
            </a:pPr>
            <a:fld id="{18CC3DCE-8A72-434D-A999-F381DBEF4CF8}" type="datetimeFigureOut">
              <a:rPr lang="en-US"/>
              <a:pPr>
                <a:defRPr/>
              </a:pPr>
              <a:t>8/6/2020</a:t>
            </a:fld>
            <a:endParaRPr lang="en-US" dirty="0"/>
          </a:p>
        </p:txBody>
      </p:sp>
      <p:sp>
        <p:nvSpPr>
          <p:cNvPr id="6" name="Rectangle 5">
            <a:extLst>
              <a:ext uri="{FF2B5EF4-FFF2-40B4-BE49-F238E27FC236}">
                <a16:creationId xmlns:a16="http://schemas.microsoft.com/office/drawing/2014/main" id="{5D71FF36-7E36-4432-871E-EB7C6C9589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C753AC-1E92-43EE-915D-9CE25254E9E2}"/>
              </a:ext>
            </a:extLst>
          </p:cNvPr>
          <p:cNvSpPr>
            <a:spLocks noGrp="1" noChangeArrowheads="1"/>
          </p:cNvSpPr>
          <p:nvPr>
            <p:ph type="sldNum" sz="quarter" idx="12"/>
          </p:nvPr>
        </p:nvSpPr>
        <p:spPr>
          <a:ln/>
        </p:spPr>
        <p:txBody>
          <a:bodyPr/>
          <a:lstStyle>
            <a:lvl1pPr>
              <a:defRPr/>
            </a:lvl1pPr>
          </a:lstStyle>
          <a:p>
            <a:fld id="{A5626753-7E4E-4B18-90A8-2AAA3EB98BC1}" type="slidenum">
              <a:rPr lang="en-US" altLang="en-US"/>
              <a:pPr/>
              <a:t>‹#›</a:t>
            </a:fld>
            <a:endParaRPr lang="en-US" altLang="en-US"/>
          </a:p>
        </p:txBody>
      </p:sp>
    </p:spTree>
    <p:extLst>
      <p:ext uri="{BB962C8B-B14F-4D97-AF65-F5344CB8AC3E}">
        <p14:creationId xmlns:p14="http://schemas.microsoft.com/office/powerpoint/2010/main" val="1107619151"/>
      </p:ext>
    </p:extLst>
  </p:cSld>
  <p:clrMapOvr>
    <a:masterClrMapping/>
  </p:clrMapOvr>
  <p:transition spd="slow">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174A5A-A424-4AB9-9C73-CDB8D4A81E99}"/>
              </a:ext>
            </a:extLst>
          </p:cNvPr>
          <p:cNvSpPr>
            <a:spLocks noGrp="1" noChangeArrowheads="1"/>
          </p:cNvSpPr>
          <p:nvPr>
            <p:ph type="dt" sz="half" idx="10"/>
          </p:nvPr>
        </p:nvSpPr>
        <p:spPr>
          <a:ln/>
        </p:spPr>
        <p:txBody>
          <a:bodyPr/>
          <a:lstStyle>
            <a:lvl1pPr>
              <a:defRPr/>
            </a:lvl1pPr>
          </a:lstStyle>
          <a:p>
            <a:pPr>
              <a:defRPr/>
            </a:pPr>
            <a:fld id="{50C7E5CF-F595-4E56-BD0E-5B36B084FB9F}" type="datetimeFigureOut">
              <a:rPr lang="en-US"/>
              <a:pPr>
                <a:defRPr/>
              </a:pPr>
              <a:t>8/6/2020</a:t>
            </a:fld>
            <a:endParaRPr lang="en-US" dirty="0"/>
          </a:p>
        </p:txBody>
      </p:sp>
      <p:sp>
        <p:nvSpPr>
          <p:cNvPr id="5" name="Rectangle 5">
            <a:extLst>
              <a:ext uri="{FF2B5EF4-FFF2-40B4-BE49-F238E27FC236}">
                <a16:creationId xmlns:a16="http://schemas.microsoft.com/office/drawing/2014/main" id="{DA5D07A2-AA88-4863-A296-ACA2AF58CE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758B59-53FF-4CBD-8ADE-C4F7841124F9}"/>
              </a:ext>
            </a:extLst>
          </p:cNvPr>
          <p:cNvSpPr>
            <a:spLocks noGrp="1" noChangeArrowheads="1"/>
          </p:cNvSpPr>
          <p:nvPr>
            <p:ph type="sldNum" sz="quarter" idx="12"/>
          </p:nvPr>
        </p:nvSpPr>
        <p:spPr>
          <a:ln/>
        </p:spPr>
        <p:txBody>
          <a:bodyPr/>
          <a:lstStyle>
            <a:lvl1pPr>
              <a:defRPr/>
            </a:lvl1pPr>
          </a:lstStyle>
          <a:p>
            <a:fld id="{31E0880F-5135-4F77-BF0B-AB557A60B612}" type="slidenum">
              <a:rPr lang="en-US" altLang="en-US"/>
              <a:pPr/>
              <a:t>‹#›</a:t>
            </a:fld>
            <a:endParaRPr lang="en-US" altLang="en-US"/>
          </a:p>
        </p:txBody>
      </p:sp>
    </p:spTree>
    <p:extLst>
      <p:ext uri="{BB962C8B-B14F-4D97-AF65-F5344CB8AC3E}">
        <p14:creationId xmlns:p14="http://schemas.microsoft.com/office/powerpoint/2010/main" val="3011612993"/>
      </p:ext>
    </p:extLst>
  </p:cSld>
  <p:clrMapOvr>
    <a:masterClrMapping/>
  </p:clrMapOvr>
  <p:transition spd="slow">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9E2717-EE6D-4668-9C20-BFB8D77D88E9}"/>
              </a:ext>
            </a:extLst>
          </p:cNvPr>
          <p:cNvSpPr>
            <a:spLocks noGrp="1" noChangeArrowheads="1"/>
          </p:cNvSpPr>
          <p:nvPr>
            <p:ph type="dt" sz="half" idx="10"/>
          </p:nvPr>
        </p:nvSpPr>
        <p:spPr>
          <a:ln/>
        </p:spPr>
        <p:txBody>
          <a:bodyPr/>
          <a:lstStyle>
            <a:lvl1pPr>
              <a:defRPr/>
            </a:lvl1pPr>
          </a:lstStyle>
          <a:p>
            <a:pPr>
              <a:defRPr/>
            </a:pPr>
            <a:fld id="{812A13EB-B07D-44F0-94AA-FCE8C0ECE32C}" type="datetimeFigureOut">
              <a:rPr lang="en-US"/>
              <a:pPr>
                <a:defRPr/>
              </a:pPr>
              <a:t>8/6/2020</a:t>
            </a:fld>
            <a:endParaRPr lang="en-US" dirty="0"/>
          </a:p>
        </p:txBody>
      </p:sp>
      <p:sp>
        <p:nvSpPr>
          <p:cNvPr id="5" name="Rectangle 5">
            <a:extLst>
              <a:ext uri="{FF2B5EF4-FFF2-40B4-BE49-F238E27FC236}">
                <a16:creationId xmlns:a16="http://schemas.microsoft.com/office/drawing/2014/main" id="{9838013C-DFDC-4718-8267-0C9AA94B9A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BB46B2-2FD4-47FE-8FC6-A3BD247FF85B}"/>
              </a:ext>
            </a:extLst>
          </p:cNvPr>
          <p:cNvSpPr>
            <a:spLocks noGrp="1" noChangeArrowheads="1"/>
          </p:cNvSpPr>
          <p:nvPr>
            <p:ph type="sldNum" sz="quarter" idx="12"/>
          </p:nvPr>
        </p:nvSpPr>
        <p:spPr>
          <a:ln/>
        </p:spPr>
        <p:txBody>
          <a:bodyPr/>
          <a:lstStyle>
            <a:lvl1pPr>
              <a:defRPr/>
            </a:lvl1pPr>
          </a:lstStyle>
          <a:p>
            <a:fld id="{8E74F012-7F18-4117-B3E7-A786C63647E9}" type="slidenum">
              <a:rPr lang="en-US" altLang="en-US"/>
              <a:pPr/>
              <a:t>‹#›</a:t>
            </a:fld>
            <a:endParaRPr lang="en-US" altLang="en-US"/>
          </a:p>
        </p:txBody>
      </p:sp>
    </p:spTree>
    <p:extLst>
      <p:ext uri="{BB962C8B-B14F-4D97-AF65-F5344CB8AC3E}">
        <p14:creationId xmlns:p14="http://schemas.microsoft.com/office/powerpoint/2010/main" val="4049020984"/>
      </p:ext>
    </p:extLst>
  </p:cSld>
  <p:clrMapOvr>
    <a:masterClrMapping/>
  </p:clrMapOvr>
  <p:transition spd="slow">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A9E73124-F997-4F7A-A1E7-E3BF98A3967E}"/>
              </a:ext>
            </a:extLst>
          </p:cNvPr>
          <p:cNvSpPr>
            <a:spLocks noGrp="1" noChangeArrowheads="1"/>
          </p:cNvSpPr>
          <p:nvPr>
            <p:ph type="dt" sz="half" idx="10"/>
          </p:nvPr>
        </p:nvSpPr>
        <p:spPr>
          <a:xfrm>
            <a:off x="304800" y="6248400"/>
            <a:ext cx="2540000" cy="457200"/>
          </a:xfrm>
        </p:spPr>
        <p:txBody>
          <a:bodyPr/>
          <a:lstStyle>
            <a:lvl1pPr>
              <a:defRPr smtClean="0"/>
            </a:lvl1pPr>
          </a:lstStyle>
          <a:p>
            <a:pPr>
              <a:defRPr/>
            </a:pPr>
            <a:fld id="{9B859482-950F-426E-BDD7-88FFDF08AB05}" type="datetimeFigureOut">
              <a:rPr lang="en-US"/>
              <a:pPr>
                <a:defRPr/>
              </a:pPr>
              <a:t>8/6/2020</a:t>
            </a:fld>
            <a:endParaRPr lang="en-US" dirty="0"/>
          </a:p>
        </p:txBody>
      </p:sp>
      <p:sp>
        <p:nvSpPr>
          <p:cNvPr id="5" name="Rectangle 5">
            <a:extLst>
              <a:ext uri="{FF2B5EF4-FFF2-40B4-BE49-F238E27FC236}">
                <a16:creationId xmlns:a16="http://schemas.microsoft.com/office/drawing/2014/main" id="{618251F8-35AD-42EC-9BCC-66D7A8BCFA8C}"/>
              </a:ext>
            </a:extLst>
          </p:cNvPr>
          <p:cNvSpPr>
            <a:spLocks noGrp="1" noChangeArrowheads="1"/>
          </p:cNvSpPr>
          <p:nvPr>
            <p:ph type="ftr" sz="quarter" idx="11"/>
          </p:nvPr>
        </p:nvSpPr>
        <p:spPr>
          <a:xfrm>
            <a:off x="3149600" y="6248400"/>
            <a:ext cx="5791200" cy="457200"/>
          </a:xfrm>
        </p:spPr>
        <p:txBody>
          <a:bodyPr/>
          <a:lstStyle>
            <a:lvl1pPr>
              <a:defRPr dirty="0"/>
            </a:lvl1pPr>
          </a:lstStyle>
          <a:p>
            <a:pPr>
              <a:defRPr/>
            </a:pPr>
            <a:endParaRPr lang="en-US"/>
          </a:p>
        </p:txBody>
      </p:sp>
      <p:sp>
        <p:nvSpPr>
          <p:cNvPr id="6" name="Rectangle 6">
            <a:extLst>
              <a:ext uri="{FF2B5EF4-FFF2-40B4-BE49-F238E27FC236}">
                <a16:creationId xmlns:a16="http://schemas.microsoft.com/office/drawing/2014/main" id="{581B3E68-3A2D-48ED-A39D-006AE073DFDF}"/>
              </a:ext>
            </a:extLst>
          </p:cNvPr>
          <p:cNvSpPr>
            <a:spLocks noGrp="1" noChangeArrowheads="1"/>
          </p:cNvSpPr>
          <p:nvPr>
            <p:ph type="sldNum" sz="quarter" idx="12"/>
          </p:nvPr>
        </p:nvSpPr>
        <p:spPr>
          <a:xfrm>
            <a:off x="9347200" y="6248400"/>
            <a:ext cx="2540000" cy="457200"/>
          </a:xfrm>
        </p:spPr>
        <p:txBody>
          <a:bodyPr/>
          <a:lstStyle>
            <a:lvl1pPr>
              <a:defRPr/>
            </a:lvl1pPr>
          </a:lstStyle>
          <a:p>
            <a:fld id="{DD3E21E3-87B4-435C-83D4-2DE339F55363}" type="slidenum">
              <a:rPr lang="en-US" altLang="en-US"/>
              <a:pPr/>
              <a:t>‹#›</a:t>
            </a:fld>
            <a:endParaRPr lang="en-US" altLang="en-US"/>
          </a:p>
        </p:txBody>
      </p:sp>
    </p:spTree>
    <p:extLst>
      <p:ext uri="{BB962C8B-B14F-4D97-AF65-F5344CB8AC3E}">
        <p14:creationId xmlns:p14="http://schemas.microsoft.com/office/powerpoint/2010/main" val="2486355470"/>
      </p:ext>
    </p:extLst>
  </p:cSld>
  <p:clrMapOvr>
    <a:masterClrMapping/>
  </p:clrMapOvr>
  <p:transition spd="slow">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0C28D1-EBAE-4963-8071-FE7225CCC4F5}"/>
              </a:ext>
            </a:extLst>
          </p:cNvPr>
          <p:cNvSpPr>
            <a:spLocks noGrp="1" noChangeArrowheads="1"/>
          </p:cNvSpPr>
          <p:nvPr>
            <p:ph type="dt" sz="half" idx="10"/>
          </p:nvPr>
        </p:nvSpPr>
        <p:spPr>
          <a:ln/>
        </p:spPr>
        <p:txBody>
          <a:bodyPr/>
          <a:lstStyle>
            <a:lvl1pPr>
              <a:defRPr/>
            </a:lvl1pPr>
          </a:lstStyle>
          <a:p>
            <a:pPr>
              <a:defRPr/>
            </a:pPr>
            <a:fld id="{83CAFDAF-0249-436F-B600-79C0E330E412}" type="datetimeFigureOut">
              <a:rPr lang="en-US"/>
              <a:pPr>
                <a:defRPr/>
              </a:pPr>
              <a:t>8/6/2020</a:t>
            </a:fld>
            <a:endParaRPr lang="en-US" dirty="0"/>
          </a:p>
        </p:txBody>
      </p:sp>
      <p:sp>
        <p:nvSpPr>
          <p:cNvPr id="5" name="Rectangle 5">
            <a:extLst>
              <a:ext uri="{FF2B5EF4-FFF2-40B4-BE49-F238E27FC236}">
                <a16:creationId xmlns:a16="http://schemas.microsoft.com/office/drawing/2014/main" id="{F723ADF3-9E3D-4CCF-9670-A034F7FBAD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64CD2F-493C-4BAE-BA57-AED99C4C4189}"/>
              </a:ext>
            </a:extLst>
          </p:cNvPr>
          <p:cNvSpPr>
            <a:spLocks noGrp="1" noChangeArrowheads="1"/>
          </p:cNvSpPr>
          <p:nvPr>
            <p:ph type="sldNum" sz="quarter" idx="12"/>
          </p:nvPr>
        </p:nvSpPr>
        <p:spPr>
          <a:ln/>
        </p:spPr>
        <p:txBody>
          <a:bodyPr/>
          <a:lstStyle>
            <a:lvl1pPr>
              <a:defRPr/>
            </a:lvl1pPr>
          </a:lstStyle>
          <a:p>
            <a:fld id="{81599A8A-EA0C-40E2-8AE2-703FB8FEDFFA}" type="slidenum">
              <a:rPr lang="en-US" altLang="en-US"/>
              <a:pPr/>
              <a:t>‹#›</a:t>
            </a:fld>
            <a:endParaRPr lang="en-US" altLang="en-US"/>
          </a:p>
        </p:txBody>
      </p:sp>
    </p:spTree>
    <p:extLst>
      <p:ext uri="{BB962C8B-B14F-4D97-AF65-F5344CB8AC3E}">
        <p14:creationId xmlns:p14="http://schemas.microsoft.com/office/powerpoint/2010/main" val="248022575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3.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3.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3.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3.pn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3.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3.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3.pn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image" Target="../media/image5.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6.jpe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3.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3.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6.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6.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6.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8/6/2020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4662654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AB52225-8F28-4EC4-92DD-B59DD04FE209}"/>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B4591702-AE23-4C06-8A0C-C8874C57490E}"/>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A7669FF-7FAE-4AB5-AEFD-0F6FBCDF0518}"/>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smtClean="0">
                <a:solidFill>
                  <a:srgbClr val="336600"/>
                </a:solidFill>
                <a:latin typeface="+mn-lt"/>
                <a:cs typeface="+mn-cs"/>
              </a:defRPr>
            </a:lvl1pPr>
          </a:lstStyle>
          <a:p>
            <a:pPr>
              <a:defRPr/>
            </a:pPr>
            <a:fld id="{32BECB05-CA58-4D17-A2A3-44C43D1E78A2}" type="datetimeFigureOut">
              <a:rPr lang="en-US"/>
              <a:pPr>
                <a:defRPr/>
              </a:pPr>
              <a:t>8/6/2020</a:t>
            </a:fld>
            <a:endParaRPr lang="en-US" dirty="0"/>
          </a:p>
        </p:txBody>
      </p:sp>
      <p:sp>
        <p:nvSpPr>
          <p:cNvPr id="1029" name="Rectangle 5">
            <a:extLst>
              <a:ext uri="{FF2B5EF4-FFF2-40B4-BE49-F238E27FC236}">
                <a16:creationId xmlns:a16="http://schemas.microsoft.com/office/drawing/2014/main" id="{2FF9D5BD-530D-4745-8B0C-F2BD0D21B27C}"/>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dirty="0">
                <a:solidFill>
                  <a:srgbClr val="3366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031AFD6F-FE1E-495E-9DFD-AB4462F16C11}"/>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6600"/>
                </a:solidFill>
              </a:defRPr>
            </a:lvl1pPr>
          </a:lstStyle>
          <a:p>
            <a:fld id="{409792AC-6CCA-4AC9-A264-37567F5499D1}" type="slidenum">
              <a:rPr lang="en-US" altLang="en-US"/>
              <a:pPr/>
              <a:t>‹#›</a:t>
            </a:fld>
            <a:endParaRPr lang="en-US" altLang="en-US"/>
          </a:p>
        </p:txBody>
      </p:sp>
    </p:spTree>
    <p:extLst>
      <p:ext uri="{BB962C8B-B14F-4D97-AF65-F5344CB8AC3E}">
        <p14:creationId xmlns:p14="http://schemas.microsoft.com/office/powerpoint/2010/main" val="335253103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spd="slow">
    <p:wipe dir="r"/>
  </p:transition>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2F0672B-CB44-4095-966D-C2ADD40074F7}"/>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E3BADA6D-858B-49DD-BD8E-77DB90900932}"/>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D0F9AFB-2262-49BF-8384-193B73CDECCF}"/>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smtClean="0">
                <a:solidFill>
                  <a:srgbClr val="336600"/>
                </a:solidFill>
                <a:latin typeface="+mn-lt"/>
                <a:cs typeface="+mn-cs"/>
              </a:defRPr>
            </a:lvl1pPr>
          </a:lstStyle>
          <a:p>
            <a:pPr>
              <a:defRPr/>
            </a:pPr>
            <a:fld id="{EC010873-6882-4365-BA2B-1B9F2A9E56B8}" type="datetimeFigureOut">
              <a:rPr lang="en-US"/>
              <a:pPr>
                <a:defRPr/>
              </a:pPr>
              <a:t>8/6/2020</a:t>
            </a:fld>
            <a:endParaRPr lang="en-US" dirty="0"/>
          </a:p>
        </p:txBody>
      </p:sp>
      <p:sp>
        <p:nvSpPr>
          <p:cNvPr id="1029" name="Rectangle 5">
            <a:extLst>
              <a:ext uri="{FF2B5EF4-FFF2-40B4-BE49-F238E27FC236}">
                <a16:creationId xmlns:a16="http://schemas.microsoft.com/office/drawing/2014/main" id="{8D1F984B-DCA7-4DE8-806E-B121A973EF4E}"/>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dirty="0">
                <a:solidFill>
                  <a:srgbClr val="3366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FE177E2B-DDA0-4114-B383-436726989EC3}"/>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6600"/>
                </a:solidFill>
              </a:defRPr>
            </a:lvl1pPr>
          </a:lstStyle>
          <a:p>
            <a:fld id="{C4C0C962-81ED-4D55-93F7-166C198088EC}" type="slidenum">
              <a:rPr lang="en-US" altLang="en-US"/>
              <a:pPr/>
              <a:t>‹#›</a:t>
            </a:fld>
            <a:endParaRPr lang="en-US" altLang="en-US"/>
          </a:p>
        </p:txBody>
      </p:sp>
    </p:spTree>
    <p:extLst>
      <p:ext uri="{BB962C8B-B14F-4D97-AF65-F5344CB8AC3E}">
        <p14:creationId xmlns:p14="http://schemas.microsoft.com/office/powerpoint/2010/main" val="50235828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ransition spd="slow">
    <p:wipe dir="r"/>
  </p:transition>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4C99EF9-41B3-4C3A-8993-2572B039EE68}"/>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ABF6EAEA-1B1D-40F3-B017-F8C20AF8348F}"/>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1CCB71-4D0F-429B-A203-34C02968C614}"/>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smtClean="0">
                <a:solidFill>
                  <a:srgbClr val="336600"/>
                </a:solidFill>
                <a:latin typeface="+mn-lt"/>
                <a:cs typeface="+mn-cs"/>
              </a:defRPr>
            </a:lvl1pPr>
          </a:lstStyle>
          <a:p>
            <a:pPr>
              <a:defRPr/>
            </a:pPr>
            <a:fld id="{F34B48EA-BD3C-4809-AAC7-BD08BB42F257}" type="datetimeFigureOut">
              <a:rPr lang="en-US"/>
              <a:pPr>
                <a:defRPr/>
              </a:pPr>
              <a:t>8/6/2020</a:t>
            </a:fld>
            <a:endParaRPr lang="en-US" dirty="0"/>
          </a:p>
        </p:txBody>
      </p:sp>
      <p:sp>
        <p:nvSpPr>
          <p:cNvPr id="1029" name="Rectangle 5">
            <a:extLst>
              <a:ext uri="{FF2B5EF4-FFF2-40B4-BE49-F238E27FC236}">
                <a16:creationId xmlns:a16="http://schemas.microsoft.com/office/drawing/2014/main" id="{A9331C23-A95A-4604-B35A-6CD3B51E2879}"/>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dirty="0">
                <a:solidFill>
                  <a:srgbClr val="3366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4B499256-42DC-4F80-9E78-332C5EBE8F2D}"/>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6600"/>
                </a:solidFill>
              </a:defRPr>
            </a:lvl1pPr>
          </a:lstStyle>
          <a:p>
            <a:fld id="{16446C35-C4C2-46C6-9BAE-98181F5F16E7}" type="slidenum">
              <a:rPr lang="en-US" altLang="en-US"/>
              <a:pPr/>
              <a:t>‹#›</a:t>
            </a:fld>
            <a:endParaRPr lang="en-US" altLang="en-US"/>
          </a:p>
        </p:txBody>
      </p:sp>
    </p:spTree>
    <p:extLst>
      <p:ext uri="{BB962C8B-B14F-4D97-AF65-F5344CB8AC3E}">
        <p14:creationId xmlns:p14="http://schemas.microsoft.com/office/powerpoint/2010/main" val="64631270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ransition spd="slow">
    <p:wipe dir="r"/>
  </p:transition>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A92B174-6C2E-45E6-A283-AD664309F3E8}"/>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0CE9F388-7953-4758-8AF7-9779609F1BCE}"/>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9557457-BFB1-4A6A-8336-BBDDA568874A}"/>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a:latin typeface="+mn-lt"/>
                <a:cs typeface="+mn-cs"/>
              </a:defRPr>
            </a:lvl1pPr>
          </a:lstStyle>
          <a:p>
            <a:pPr>
              <a:defRPr/>
            </a:pPr>
            <a:fld id="{654A991C-25EA-4B48-90E7-B5AF5D29D49C}" type="datetimeFigureOut">
              <a:rPr lang="en-US"/>
              <a:pPr>
                <a:defRPr/>
              </a:pPr>
              <a:t>8/6/2020</a:t>
            </a:fld>
            <a:endParaRPr lang="en-US" dirty="0"/>
          </a:p>
        </p:txBody>
      </p:sp>
      <p:sp>
        <p:nvSpPr>
          <p:cNvPr id="1029" name="Rectangle 5">
            <a:extLst>
              <a:ext uri="{FF2B5EF4-FFF2-40B4-BE49-F238E27FC236}">
                <a16:creationId xmlns:a16="http://schemas.microsoft.com/office/drawing/2014/main" id="{FA6CE41A-77D9-42AD-96B4-7A8FB0B2B3D2}"/>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4D83C653-7F09-4DF2-B58B-FB22A9A59B2F}"/>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CC9B49D9-5335-4313-AD38-51363FFF9D95}" type="slidenum">
              <a:rPr lang="en-US" altLang="en-US"/>
              <a:pPr/>
              <a:t>‹#›</a:t>
            </a:fld>
            <a:endParaRPr lang="en-US" altLang="en-US"/>
          </a:p>
        </p:txBody>
      </p:sp>
    </p:spTree>
    <p:extLst>
      <p:ext uri="{BB962C8B-B14F-4D97-AF65-F5344CB8AC3E}">
        <p14:creationId xmlns:p14="http://schemas.microsoft.com/office/powerpoint/2010/main" val="477485815"/>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ransition spd="slow">
    <p:wipe dir="r"/>
  </p:transition>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defRPr>
      </a:lvl2pPr>
      <a:lvl3pPr algn="l" rtl="0" eaLnBrk="0" fontAlgn="base" hangingPunct="0">
        <a:spcBef>
          <a:spcPct val="0"/>
        </a:spcBef>
        <a:spcAft>
          <a:spcPct val="0"/>
        </a:spcAft>
        <a:defRPr sz="4000">
          <a:solidFill>
            <a:schemeClr val="tx2"/>
          </a:solidFill>
          <a:latin typeface="Arial Black" pitchFamily="34" charset="0"/>
        </a:defRPr>
      </a:lvl3pPr>
      <a:lvl4pPr algn="l" rtl="0" eaLnBrk="0" fontAlgn="base" hangingPunct="0">
        <a:spcBef>
          <a:spcPct val="0"/>
        </a:spcBef>
        <a:spcAft>
          <a:spcPct val="0"/>
        </a:spcAft>
        <a:defRPr sz="4000">
          <a:solidFill>
            <a:schemeClr val="tx2"/>
          </a:solidFill>
          <a:latin typeface="Arial Black" pitchFamily="34" charset="0"/>
        </a:defRPr>
      </a:lvl4pPr>
      <a:lvl5pPr algn="l" rtl="0" eaLnBrk="0" fontAlgn="base" hangingPunct="0">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8FC3E9A-81A7-42B1-A2C5-7D735E82AC11}"/>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BDD3BCB4-D5CB-4012-A2E0-6C9476999AA9}"/>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FEA6EF4-418A-4917-A641-99B1D3DA9E84}"/>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a:solidFill>
                  <a:srgbClr val="336600"/>
                </a:solidFill>
                <a:latin typeface="+mn-lt"/>
                <a:cs typeface="+mn-cs"/>
              </a:defRPr>
            </a:lvl1pPr>
          </a:lstStyle>
          <a:p>
            <a:pPr>
              <a:defRPr/>
            </a:pPr>
            <a:fld id="{31FA89B3-2554-4BC8-8444-906A0312BD6A}" type="datetimeFigureOut">
              <a:rPr lang="en-US"/>
              <a:pPr>
                <a:defRPr/>
              </a:pPr>
              <a:t>8/6/2020</a:t>
            </a:fld>
            <a:endParaRPr lang="en-US" dirty="0"/>
          </a:p>
        </p:txBody>
      </p:sp>
      <p:sp>
        <p:nvSpPr>
          <p:cNvPr id="1029" name="Rectangle 5">
            <a:extLst>
              <a:ext uri="{FF2B5EF4-FFF2-40B4-BE49-F238E27FC236}">
                <a16:creationId xmlns:a16="http://schemas.microsoft.com/office/drawing/2014/main" id="{F040607A-20F8-4183-8FCC-E0AF5BC94AED}"/>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a:solidFill>
                  <a:srgbClr val="3366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6541B2CD-031E-4B9D-8BEE-559DEF8ECBFB}"/>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6600"/>
                </a:solidFill>
              </a:defRPr>
            </a:lvl1pPr>
          </a:lstStyle>
          <a:p>
            <a:fld id="{B3CF286B-99A4-4B98-82BB-DF40E070E3EE}" type="slidenum">
              <a:rPr lang="en-US" altLang="en-US"/>
              <a:pPr/>
              <a:t>‹#›</a:t>
            </a:fld>
            <a:endParaRPr lang="en-US" altLang="en-US"/>
          </a:p>
        </p:txBody>
      </p:sp>
    </p:spTree>
    <p:extLst>
      <p:ext uri="{BB962C8B-B14F-4D97-AF65-F5344CB8AC3E}">
        <p14:creationId xmlns:p14="http://schemas.microsoft.com/office/powerpoint/2010/main" val="2195483239"/>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ransition spd="slow">
    <p:wipe dir="r"/>
  </p:transition>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defRPr>
      </a:lvl2pPr>
      <a:lvl3pPr algn="l" rtl="0" eaLnBrk="0" fontAlgn="base" hangingPunct="0">
        <a:spcBef>
          <a:spcPct val="0"/>
        </a:spcBef>
        <a:spcAft>
          <a:spcPct val="0"/>
        </a:spcAft>
        <a:defRPr sz="4000">
          <a:solidFill>
            <a:schemeClr val="tx2"/>
          </a:solidFill>
          <a:latin typeface="Arial Black" pitchFamily="34" charset="0"/>
        </a:defRPr>
      </a:lvl3pPr>
      <a:lvl4pPr algn="l" rtl="0" eaLnBrk="0" fontAlgn="base" hangingPunct="0">
        <a:spcBef>
          <a:spcPct val="0"/>
        </a:spcBef>
        <a:spcAft>
          <a:spcPct val="0"/>
        </a:spcAft>
        <a:defRPr sz="4000">
          <a:solidFill>
            <a:schemeClr val="tx2"/>
          </a:solidFill>
          <a:latin typeface="Arial Black" pitchFamily="34" charset="0"/>
        </a:defRPr>
      </a:lvl4pPr>
      <a:lvl5pPr algn="l" rtl="0" eaLnBrk="0" fontAlgn="base" hangingPunct="0">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000026"/>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327E173-E7FC-4BCF-A575-09116E478316}"/>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318CE090-EF39-4B1D-BFE9-CA71915C90A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59B754D-B5E4-4E0C-95DD-B7501995CF9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pitchFamily="34" charset="0"/>
              </a:defRPr>
            </a:lvl1pPr>
          </a:lstStyle>
          <a:p>
            <a:pPr>
              <a:defRPr/>
            </a:pPr>
            <a:endParaRPr lang="en-US"/>
          </a:p>
        </p:txBody>
      </p:sp>
      <p:sp>
        <p:nvSpPr>
          <p:cNvPr id="1029" name="Rectangle 5">
            <a:extLst>
              <a:ext uri="{FF2B5EF4-FFF2-40B4-BE49-F238E27FC236}">
                <a16:creationId xmlns:a16="http://schemas.microsoft.com/office/drawing/2014/main" id="{3BDDA6C1-C46D-4868-B432-9A3DF9D89A5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pitchFamily="34" charset="0"/>
              </a:defRPr>
            </a:lvl1pPr>
          </a:lstStyle>
          <a:p>
            <a:pPr>
              <a:defRPr/>
            </a:pPr>
            <a:endParaRPr lang="en-US"/>
          </a:p>
        </p:txBody>
      </p:sp>
      <p:sp>
        <p:nvSpPr>
          <p:cNvPr id="1030" name="Rectangle 6">
            <a:extLst>
              <a:ext uri="{FF2B5EF4-FFF2-40B4-BE49-F238E27FC236}">
                <a16:creationId xmlns:a16="http://schemas.microsoft.com/office/drawing/2014/main" id="{7186115A-72C5-41F6-B32A-A6DFB4679E0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48710A4-3803-4B72-976F-E2F3ED837B8C}" type="slidenum">
              <a:rPr lang="en-US" altLang="en-US"/>
              <a:pPr/>
              <a:t>‹#›</a:t>
            </a:fld>
            <a:endParaRPr lang="en-US" altLang="en-US"/>
          </a:p>
        </p:txBody>
      </p:sp>
    </p:spTree>
    <p:extLst>
      <p:ext uri="{BB962C8B-B14F-4D97-AF65-F5344CB8AC3E}">
        <p14:creationId xmlns:p14="http://schemas.microsoft.com/office/powerpoint/2010/main" val="977014027"/>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0070C0"/>
        </a:buClr>
        <a:buSzPct val="100000"/>
        <a:buFont typeface="Wingdings" panose="05000000000000000000" pitchFamily="2" charset="2"/>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lr>
          <a:srgbClr val="00664D"/>
        </a:buClr>
        <a:buSzPct val="110000"/>
        <a:buFont typeface="Arial" panose="020B0604020202020204" pitchFamily="34" charset="0"/>
        <a:buChar char="•"/>
        <a:defRPr sz="2800">
          <a:solidFill>
            <a:schemeClr val="bg1"/>
          </a:solidFill>
          <a:latin typeface="+mn-lt"/>
        </a:defRPr>
      </a:lvl2pPr>
      <a:lvl3pPr marL="1143000" indent="-228600" algn="l" rtl="0" eaLnBrk="0" fontAlgn="base" hangingPunct="0">
        <a:spcBef>
          <a:spcPct val="20000"/>
        </a:spcBef>
        <a:spcAft>
          <a:spcPct val="0"/>
        </a:spcAft>
        <a:buClr>
          <a:srgbClr val="FF0000"/>
        </a:buClr>
        <a:buSzPct val="80000"/>
        <a:buFont typeface="Courier New" panose="02070309020205020404" pitchFamily="49" charset="0"/>
        <a:buChar char="o"/>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DA36875-AAC9-49BF-BC00-3CA4BB626B56}"/>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902D9E38-4D2F-41F1-8417-4B15AB302CE5}"/>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48B9AC5-FEAA-4AFC-BB5F-2201D0116FEF}"/>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a:solidFill>
                  <a:srgbClr val="336600"/>
                </a:solidFill>
                <a:latin typeface="+mn-lt"/>
                <a:cs typeface="+mn-cs"/>
              </a:defRPr>
            </a:lvl1pPr>
          </a:lstStyle>
          <a:p>
            <a:pPr>
              <a:defRPr/>
            </a:pPr>
            <a:fld id="{7C7A2848-55AC-4B22-985A-90FE388D2532}" type="datetimeFigureOut">
              <a:rPr lang="en-US"/>
              <a:pPr>
                <a:defRPr/>
              </a:pPr>
              <a:t>8/6/2020</a:t>
            </a:fld>
            <a:endParaRPr lang="en-US" dirty="0"/>
          </a:p>
        </p:txBody>
      </p:sp>
      <p:sp>
        <p:nvSpPr>
          <p:cNvPr id="1029" name="Rectangle 5">
            <a:extLst>
              <a:ext uri="{FF2B5EF4-FFF2-40B4-BE49-F238E27FC236}">
                <a16:creationId xmlns:a16="http://schemas.microsoft.com/office/drawing/2014/main" id="{094CEACE-5099-41B9-AE8D-3C08143B9FB3}"/>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a:solidFill>
                  <a:srgbClr val="3366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0C161677-B231-421F-A59A-0659B02E12BD}"/>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6600"/>
                </a:solidFill>
              </a:defRPr>
            </a:lvl1pPr>
          </a:lstStyle>
          <a:p>
            <a:fld id="{4BF7C317-AFD2-46F3-8E19-D2DE6684F1A1}" type="slidenum">
              <a:rPr lang="en-US" altLang="en-US"/>
              <a:pPr/>
              <a:t>‹#›</a:t>
            </a:fld>
            <a:endParaRPr lang="en-US" altLang="en-US"/>
          </a:p>
        </p:txBody>
      </p:sp>
    </p:spTree>
    <p:extLst>
      <p:ext uri="{BB962C8B-B14F-4D97-AF65-F5344CB8AC3E}">
        <p14:creationId xmlns:p14="http://schemas.microsoft.com/office/powerpoint/2010/main" val="1400564284"/>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ransition spd="slow">
    <p:wipe dir="r"/>
  </p:transition>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defRPr>
      </a:lvl2pPr>
      <a:lvl3pPr algn="l" rtl="0" eaLnBrk="0" fontAlgn="base" hangingPunct="0">
        <a:spcBef>
          <a:spcPct val="0"/>
        </a:spcBef>
        <a:spcAft>
          <a:spcPct val="0"/>
        </a:spcAft>
        <a:defRPr sz="4000">
          <a:solidFill>
            <a:schemeClr val="tx2"/>
          </a:solidFill>
          <a:latin typeface="Arial Black" pitchFamily="34" charset="0"/>
        </a:defRPr>
      </a:lvl3pPr>
      <a:lvl4pPr algn="l" rtl="0" eaLnBrk="0" fontAlgn="base" hangingPunct="0">
        <a:spcBef>
          <a:spcPct val="0"/>
        </a:spcBef>
        <a:spcAft>
          <a:spcPct val="0"/>
        </a:spcAft>
        <a:defRPr sz="4000">
          <a:solidFill>
            <a:schemeClr val="tx2"/>
          </a:solidFill>
          <a:latin typeface="Arial Black" pitchFamily="34" charset="0"/>
        </a:defRPr>
      </a:lvl4pPr>
      <a:lvl5pPr algn="l" rtl="0" eaLnBrk="0" fontAlgn="base" hangingPunct="0">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4D2E5D1-F578-4597-B895-D01E2E8B7D5F}"/>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FD02E593-7473-44C5-8433-6B8083F113B6}"/>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F8825F6-C48A-404F-9B7A-F32BFE127818}"/>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smtClean="0">
                <a:latin typeface="+mn-lt"/>
                <a:cs typeface="+mn-cs"/>
              </a:defRPr>
            </a:lvl1pPr>
          </a:lstStyle>
          <a:p>
            <a:pPr>
              <a:defRPr/>
            </a:pPr>
            <a:fld id="{CA6C8E38-8EBA-4F3A-9B3E-9E12E1FFFFA4}" type="datetimeFigureOut">
              <a:rPr lang="en-US"/>
              <a:pPr>
                <a:defRPr/>
              </a:pPr>
              <a:t>8/6/2020</a:t>
            </a:fld>
            <a:endParaRPr lang="en-US" dirty="0"/>
          </a:p>
        </p:txBody>
      </p:sp>
      <p:sp>
        <p:nvSpPr>
          <p:cNvPr id="1029" name="Rectangle 5">
            <a:extLst>
              <a:ext uri="{FF2B5EF4-FFF2-40B4-BE49-F238E27FC236}">
                <a16:creationId xmlns:a16="http://schemas.microsoft.com/office/drawing/2014/main" id="{F5FDC735-725F-48FB-B757-D719871E826E}"/>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dirty="0">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D5AEB777-CE44-4441-94D7-107C7421D843}"/>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CCAE6EC4-7824-41A1-92CA-9553B7441B7E}" type="slidenum">
              <a:rPr lang="en-US" altLang="en-US"/>
              <a:pPr/>
              <a:t>‹#›</a:t>
            </a:fld>
            <a:endParaRPr lang="en-US" altLang="en-US"/>
          </a:p>
        </p:txBody>
      </p:sp>
      <p:pic>
        <p:nvPicPr>
          <p:cNvPr id="7" name="Picture 4" descr="http://www.medsschoolofministry.com/img/Open-Bible-Pic.jpg">
            <a:extLst>
              <a:ext uri="{FF2B5EF4-FFF2-40B4-BE49-F238E27FC236}">
                <a16:creationId xmlns:a16="http://schemas.microsoft.com/office/drawing/2014/main" id="{0969B739-1F02-465D-9379-790BD1AC378B}"/>
              </a:ext>
            </a:extLst>
          </p:cNvPr>
          <p:cNvPicPr>
            <a:picLocks noChangeAspect="1" noChangeArrowheads="1"/>
          </p:cNvPicPr>
          <p:nvPr userDrawn="1"/>
        </p:nvPicPr>
        <p:blipFill>
          <a:blip r:embed="rId14" cstate="print">
            <a:duotone>
              <a:schemeClr val="accent3">
                <a:shade val="45000"/>
                <a:satMod val="135000"/>
              </a:schemeClr>
              <a:prstClr val="white"/>
            </a:duotone>
          </a:blip>
          <a:srcRect/>
          <a:stretch>
            <a:fillRect/>
          </a:stretch>
        </p:blipFill>
        <p:spPr bwMode="auto">
          <a:xfrm>
            <a:off x="-203200" y="0"/>
            <a:ext cx="12395200" cy="6858000"/>
          </a:xfrm>
          <a:prstGeom prst="rect">
            <a:avLst/>
          </a:prstGeom>
          <a:noFill/>
        </p:spPr>
      </p:pic>
    </p:spTree>
    <p:extLst>
      <p:ext uri="{BB962C8B-B14F-4D97-AF65-F5344CB8AC3E}">
        <p14:creationId xmlns:p14="http://schemas.microsoft.com/office/powerpoint/2010/main" val="3057671067"/>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ransition spd="slow">
    <p:wipe dir="r"/>
  </p:transition>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D340A44-0B50-4731-9E90-A935AAD361F8}"/>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7C34272E-157B-4B0A-A145-6478A8438E1A}"/>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6F05099-772F-49EE-A640-19E76255111D}"/>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smtClean="0">
                <a:solidFill>
                  <a:srgbClr val="336600"/>
                </a:solidFill>
                <a:latin typeface="+mn-lt"/>
                <a:cs typeface="+mn-cs"/>
              </a:defRPr>
            </a:lvl1pPr>
          </a:lstStyle>
          <a:p>
            <a:pPr>
              <a:defRPr/>
            </a:pPr>
            <a:fld id="{0B95EDCF-E8BE-4E59-A708-35C11EB99853}" type="datetimeFigureOut">
              <a:rPr lang="en-US"/>
              <a:pPr>
                <a:defRPr/>
              </a:pPr>
              <a:t>8/6/2020</a:t>
            </a:fld>
            <a:endParaRPr lang="en-US" dirty="0"/>
          </a:p>
        </p:txBody>
      </p:sp>
      <p:sp>
        <p:nvSpPr>
          <p:cNvPr id="1029" name="Rectangle 5">
            <a:extLst>
              <a:ext uri="{FF2B5EF4-FFF2-40B4-BE49-F238E27FC236}">
                <a16:creationId xmlns:a16="http://schemas.microsoft.com/office/drawing/2014/main" id="{C1531B01-5A4E-49FF-BFC3-854B0F634432}"/>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dirty="0">
                <a:solidFill>
                  <a:srgbClr val="3366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07EDB9C2-B9C9-424E-BCF8-CEE667B7A74E}"/>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6600"/>
                </a:solidFill>
              </a:defRPr>
            </a:lvl1pPr>
          </a:lstStyle>
          <a:p>
            <a:fld id="{6C67CB8F-7A51-442E-831D-EE98A57809D5}" type="slidenum">
              <a:rPr lang="en-US" altLang="en-US"/>
              <a:pPr/>
              <a:t>‹#›</a:t>
            </a:fld>
            <a:endParaRPr lang="en-US" altLang="en-US"/>
          </a:p>
        </p:txBody>
      </p:sp>
      <p:pic>
        <p:nvPicPr>
          <p:cNvPr id="5127" name="Picture 2" descr="Open Bible 3b">
            <a:extLst>
              <a:ext uri="{FF2B5EF4-FFF2-40B4-BE49-F238E27FC236}">
                <a16:creationId xmlns:a16="http://schemas.microsoft.com/office/drawing/2014/main" id="{1278B5F7-8B3A-4AF9-9F11-0CB393BBFE8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49600" y="-609600"/>
            <a:ext cx="589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869415"/>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ransition spd="slow">
    <p:wipe dir="r"/>
  </p:transition>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43BF9-E42F-4813-A73D-D10CFE816DE9}" type="slidenum">
              <a:rPr lang="en-US" smtClean="0"/>
              <a:pPr/>
              <a:t>‹#›</a:t>
            </a:fld>
            <a:endParaRPr lang="en-US" dirty="0"/>
          </a:p>
        </p:txBody>
      </p:sp>
    </p:spTree>
    <p:extLst>
      <p:ext uri="{BB962C8B-B14F-4D97-AF65-F5344CB8AC3E}">
        <p14:creationId xmlns:p14="http://schemas.microsoft.com/office/powerpoint/2010/main" val="478304653"/>
      </p:ext>
    </p:extLst>
  </p:cSld>
  <p:clrMap bg1="dk1" tx1="lt1" bg2="dk2" tx2="lt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8/6/2020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8843624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28565-393C-493D-804E-DA074129527A}" type="datetimeFigureOut">
              <a:rPr lang="en-US" smtClean="0"/>
              <a:pPr/>
              <a:t>8/6/2020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B8A5B-A30A-4AEE-8D27-69FB90174E8B}" type="slidenum">
              <a:rPr lang="en-US" smtClean="0"/>
              <a:pPr/>
              <a:t>‹#›</a:t>
            </a:fld>
            <a:endParaRPr lang="en-US"/>
          </a:p>
        </p:txBody>
      </p:sp>
    </p:spTree>
    <p:extLst>
      <p:ext uri="{BB962C8B-B14F-4D97-AF65-F5344CB8AC3E}">
        <p14:creationId xmlns:p14="http://schemas.microsoft.com/office/powerpoint/2010/main" val="1255455032"/>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8/6/2020</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2976996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42AA585-F176-4833-8833-86C8D43452DC}"/>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2331C8BC-349C-4930-8F60-82A690AEB9AA}"/>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20435D5-AAD4-4F33-A590-5B0191EB5FDB}"/>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smtClean="0">
                <a:latin typeface="+mn-lt"/>
                <a:cs typeface="+mn-cs"/>
              </a:defRPr>
            </a:lvl1pPr>
          </a:lstStyle>
          <a:p>
            <a:pPr>
              <a:defRPr/>
            </a:pPr>
            <a:fld id="{EC8DD2CB-926B-43EB-980B-19A509C40F3D}" type="datetimeFigureOut">
              <a:rPr lang="en-US"/>
              <a:pPr>
                <a:defRPr/>
              </a:pPr>
              <a:t>8/6/2020</a:t>
            </a:fld>
            <a:endParaRPr lang="en-US" dirty="0"/>
          </a:p>
        </p:txBody>
      </p:sp>
      <p:sp>
        <p:nvSpPr>
          <p:cNvPr id="1029" name="Rectangle 5">
            <a:extLst>
              <a:ext uri="{FF2B5EF4-FFF2-40B4-BE49-F238E27FC236}">
                <a16:creationId xmlns:a16="http://schemas.microsoft.com/office/drawing/2014/main" id="{93FAEDAF-7881-4FC3-84F0-268035337F1C}"/>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dirty="0">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DBDD62A1-66D2-45C2-9791-56EB771E4718}"/>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F177F5F5-C79E-4E9C-9A3D-286A80ECC62E}" type="slidenum">
              <a:rPr lang="en-US" altLang="en-US"/>
              <a:pPr/>
              <a:t>‹#›</a:t>
            </a:fld>
            <a:endParaRPr lang="en-US" altLang="en-US"/>
          </a:p>
        </p:txBody>
      </p:sp>
    </p:spTree>
    <p:extLst>
      <p:ext uri="{BB962C8B-B14F-4D97-AF65-F5344CB8AC3E}">
        <p14:creationId xmlns:p14="http://schemas.microsoft.com/office/powerpoint/2010/main" val="17974222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spd="slow">
    <p:wipe dir="r"/>
  </p:transition>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55F9C1D-ACDE-4088-9903-A5417E02DE82}"/>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E4E90DBD-3E29-4CF4-A126-3EC8EB0C04AE}"/>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89041A9-F059-4BCD-85D2-B70FA612BBB1}"/>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smtClean="0">
                <a:latin typeface="+mn-lt"/>
                <a:cs typeface="+mn-cs"/>
              </a:defRPr>
            </a:lvl1pPr>
          </a:lstStyle>
          <a:p>
            <a:pPr>
              <a:defRPr/>
            </a:pPr>
            <a:fld id="{31EDFF78-162F-4BA1-80C5-58A187CEFA7C}" type="datetimeFigureOut">
              <a:rPr lang="en-US"/>
              <a:pPr>
                <a:defRPr/>
              </a:pPr>
              <a:t>8/6/2020</a:t>
            </a:fld>
            <a:endParaRPr lang="en-US" dirty="0"/>
          </a:p>
        </p:txBody>
      </p:sp>
      <p:sp>
        <p:nvSpPr>
          <p:cNvPr id="1029" name="Rectangle 5">
            <a:extLst>
              <a:ext uri="{FF2B5EF4-FFF2-40B4-BE49-F238E27FC236}">
                <a16:creationId xmlns:a16="http://schemas.microsoft.com/office/drawing/2014/main" id="{8FF2AF78-F285-4101-90D8-D292458D341E}"/>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dirty="0">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A471E1D9-F5AD-4774-AAD2-10C544B43444}"/>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F93D6B5C-0DAB-418F-816A-17A12BE8405C}" type="slidenum">
              <a:rPr lang="en-US" altLang="en-US"/>
              <a:pPr/>
              <a:t>‹#›</a:t>
            </a:fld>
            <a:endParaRPr lang="en-US" altLang="en-US"/>
          </a:p>
        </p:txBody>
      </p:sp>
      <p:pic>
        <p:nvPicPr>
          <p:cNvPr id="2055" name="Picture 4" descr="http://www.medsschoolofministry.com/img/Open-Bible-Pic.jpg">
            <a:extLst>
              <a:ext uri="{FF2B5EF4-FFF2-40B4-BE49-F238E27FC236}">
                <a16:creationId xmlns:a16="http://schemas.microsoft.com/office/drawing/2014/main" id="{903B61EA-7950-4F46-AF69-A2247301F4A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3200" y="0"/>
            <a:ext cx="12395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23274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ransition spd="slow">
    <p:wipe dir="r"/>
  </p:transition>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CA78DCE-AD9B-466D-AFDE-B69D66AC4C8A}"/>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A3EBC138-C4DD-4E20-817B-412BE1EDA8AD}"/>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1F2D6D6-153C-4FCC-A585-7B86CFE2E4E1}"/>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smtClean="0">
                <a:solidFill>
                  <a:srgbClr val="336600"/>
                </a:solidFill>
                <a:latin typeface="+mn-lt"/>
                <a:cs typeface="+mn-cs"/>
              </a:defRPr>
            </a:lvl1pPr>
          </a:lstStyle>
          <a:p>
            <a:pPr>
              <a:defRPr/>
            </a:pPr>
            <a:fld id="{AC1F4A76-8858-49EB-92FB-BA4D1DAFA890}" type="datetimeFigureOut">
              <a:rPr lang="en-US"/>
              <a:pPr>
                <a:defRPr/>
              </a:pPr>
              <a:t>8/6/2020</a:t>
            </a:fld>
            <a:endParaRPr lang="en-US" dirty="0"/>
          </a:p>
        </p:txBody>
      </p:sp>
      <p:sp>
        <p:nvSpPr>
          <p:cNvPr id="1029" name="Rectangle 5">
            <a:extLst>
              <a:ext uri="{FF2B5EF4-FFF2-40B4-BE49-F238E27FC236}">
                <a16:creationId xmlns:a16="http://schemas.microsoft.com/office/drawing/2014/main" id="{6F23F3DC-950C-479D-829E-23726FE66EC7}"/>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dirty="0">
                <a:solidFill>
                  <a:srgbClr val="3366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B2181AA9-F0BE-40D4-B354-253FC67BA90B}"/>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6600"/>
                </a:solidFill>
              </a:defRPr>
            </a:lvl1pPr>
          </a:lstStyle>
          <a:p>
            <a:fld id="{8FAC179C-ADD4-45AE-AF3C-21353B8ABD5F}" type="slidenum">
              <a:rPr lang="en-US" altLang="en-US"/>
              <a:pPr/>
              <a:t>‹#›</a:t>
            </a:fld>
            <a:endParaRPr lang="en-US" altLang="en-US"/>
          </a:p>
        </p:txBody>
      </p:sp>
    </p:spTree>
    <p:extLst>
      <p:ext uri="{BB962C8B-B14F-4D97-AF65-F5344CB8AC3E}">
        <p14:creationId xmlns:p14="http://schemas.microsoft.com/office/powerpoint/2010/main" val="389511146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spd="slow">
    <p:wipe dir="r"/>
  </p:transition>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C619D3-7B28-420D-B446-4EA63FC21266}"/>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1F91153-573B-471D-AD1A-6D4C16381C24}"/>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3A66520-E49B-4C3C-AF4F-C6B3870BB371}"/>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smtClean="0">
                <a:latin typeface="+mn-lt"/>
                <a:cs typeface="+mn-cs"/>
              </a:defRPr>
            </a:lvl1pPr>
          </a:lstStyle>
          <a:p>
            <a:pPr>
              <a:defRPr/>
            </a:pPr>
            <a:fld id="{2E85DD4D-595B-4293-B988-48F9176881B3}" type="datetimeFigureOut">
              <a:rPr lang="en-US"/>
              <a:pPr>
                <a:defRPr/>
              </a:pPr>
              <a:t>8/6/2020</a:t>
            </a:fld>
            <a:endParaRPr lang="en-US" dirty="0"/>
          </a:p>
        </p:txBody>
      </p:sp>
      <p:sp>
        <p:nvSpPr>
          <p:cNvPr id="1029" name="Rectangle 5">
            <a:extLst>
              <a:ext uri="{FF2B5EF4-FFF2-40B4-BE49-F238E27FC236}">
                <a16:creationId xmlns:a16="http://schemas.microsoft.com/office/drawing/2014/main" id="{B5C2E75C-06A0-4AF9-99FC-560E64FAE4BE}"/>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dirty="0">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8F0B033F-5C53-4EC9-8D77-0ADE24E76AD1}"/>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2D7D6E5-CA39-420C-91A3-A2436E1EE337}" type="slidenum">
              <a:rPr lang="en-US" altLang="en-US"/>
              <a:pPr/>
              <a:t>‹#›</a:t>
            </a:fld>
            <a:endParaRPr lang="en-US" altLang="en-US"/>
          </a:p>
        </p:txBody>
      </p:sp>
      <p:pic>
        <p:nvPicPr>
          <p:cNvPr id="1031" name="Picture 2" descr="Open Bible 3b">
            <a:extLst>
              <a:ext uri="{FF2B5EF4-FFF2-40B4-BE49-F238E27FC236}">
                <a16:creationId xmlns:a16="http://schemas.microsoft.com/office/drawing/2014/main" id="{6E1851D8-46EF-48E1-8291-666FB060A9D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49600" y="-609600"/>
            <a:ext cx="589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458930"/>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spd="slow">
    <p:wipe dir="r"/>
  </p:transition>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25D3BF9-1D7D-4DE3-B06F-36785B5072DE}"/>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C717E1E0-F9C8-4021-942D-580BE3808856}"/>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9C0B5D9-304E-43C9-9116-C3BEC8F8FF3F}"/>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smtClean="0">
                <a:solidFill>
                  <a:srgbClr val="336600"/>
                </a:solidFill>
                <a:latin typeface="+mn-lt"/>
                <a:cs typeface="+mn-cs"/>
              </a:defRPr>
            </a:lvl1pPr>
          </a:lstStyle>
          <a:p>
            <a:pPr>
              <a:defRPr/>
            </a:pPr>
            <a:fld id="{6B2906A2-2481-4F06-B519-1DD17D5A59BA}" type="datetimeFigureOut">
              <a:rPr lang="en-US"/>
              <a:pPr>
                <a:defRPr/>
              </a:pPr>
              <a:t>8/6/2020</a:t>
            </a:fld>
            <a:endParaRPr lang="en-US" dirty="0"/>
          </a:p>
        </p:txBody>
      </p:sp>
      <p:sp>
        <p:nvSpPr>
          <p:cNvPr id="1029" name="Rectangle 5">
            <a:extLst>
              <a:ext uri="{FF2B5EF4-FFF2-40B4-BE49-F238E27FC236}">
                <a16:creationId xmlns:a16="http://schemas.microsoft.com/office/drawing/2014/main" id="{AA99EF95-DF56-49F6-B1BC-FE88A737EA19}"/>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dirty="0">
                <a:solidFill>
                  <a:srgbClr val="3366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E9CA9D19-CC5A-4B1D-8074-B02DC6D29C60}"/>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6600"/>
                </a:solidFill>
              </a:defRPr>
            </a:lvl1pPr>
          </a:lstStyle>
          <a:p>
            <a:fld id="{314FBC63-0CFC-438B-B465-0BF461A928BA}" type="slidenum">
              <a:rPr lang="en-US" altLang="en-US"/>
              <a:pPr/>
              <a:t>‹#›</a:t>
            </a:fld>
            <a:endParaRPr lang="en-US" altLang="en-US"/>
          </a:p>
        </p:txBody>
      </p:sp>
      <p:pic>
        <p:nvPicPr>
          <p:cNvPr id="11271" name="Picture 2" descr="Open Bible 3b">
            <a:extLst>
              <a:ext uri="{FF2B5EF4-FFF2-40B4-BE49-F238E27FC236}">
                <a16:creationId xmlns:a16="http://schemas.microsoft.com/office/drawing/2014/main" id="{76D39190-AAA6-48EF-BBBA-258AB057619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49600" y="-609600"/>
            <a:ext cx="589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76723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ransition spd="slow">
    <p:wipe dir="r"/>
  </p:transition>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27DD2F8-C447-440F-A2E3-1A3F7CFF0E43}"/>
              </a:ext>
            </a:extLst>
          </p:cNvPr>
          <p:cNvSpPr>
            <a:spLocks noGrp="1" noChangeArrowheads="1"/>
          </p:cNvSpPr>
          <p:nvPr>
            <p:ph type="title"/>
          </p:nvPr>
        </p:nvSpPr>
        <p:spPr bwMode="auto">
          <a:xfrm>
            <a:off x="914400" y="6096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7941A23A-5984-40C7-8934-AC2A5652B5F2}"/>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B0B3D9-0A34-49CB-BA34-7FAD5B0F3C45}"/>
              </a:ext>
            </a:extLst>
          </p:cNvPr>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smtClean="0">
                <a:solidFill>
                  <a:srgbClr val="336600"/>
                </a:solidFill>
                <a:latin typeface="+mn-lt"/>
                <a:cs typeface="+mn-cs"/>
              </a:defRPr>
            </a:lvl1pPr>
          </a:lstStyle>
          <a:p>
            <a:pPr>
              <a:defRPr/>
            </a:pPr>
            <a:fld id="{086A309E-EEA1-4999-919E-C05DE352BAA7}" type="datetimeFigureOut">
              <a:rPr lang="en-US"/>
              <a:pPr>
                <a:defRPr/>
              </a:pPr>
              <a:t>8/6/2020</a:t>
            </a:fld>
            <a:endParaRPr lang="en-US" dirty="0"/>
          </a:p>
        </p:txBody>
      </p:sp>
      <p:sp>
        <p:nvSpPr>
          <p:cNvPr id="1029" name="Rectangle 5">
            <a:extLst>
              <a:ext uri="{FF2B5EF4-FFF2-40B4-BE49-F238E27FC236}">
                <a16:creationId xmlns:a16="http://schemas.microsoft.com/office/drawing/2014/main" id="{A90A3DD0-8CBD-44CE-8A6D-770CD1E9946F}"/>
              </a:ext>
            </a:extLst>
          </p:cNvPr>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dirty="0">
                <a:solidFill>
                  <a:srgbClr val="3366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6CF31CAF-7863-4614-BA39-B18208F8A15D}"/>
              </a:ext>
            </a:extLst>
          </p:cNvPr>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6600"/>
                </a:solidFill>
              </a:defRPr>
            </a:lvl1pPr>
          </a:lstStyle>
          <a:p>
            <a:fld id="{8173A7CE-5AD7-431E-A6FB-5CAAF12A7528}" type="slidenum">
              <a:rPr lang="en-US" altLang="en-US"/>
              <a:pPr/>
              <a:t>‹#›</a:t>
            </a:fld>
            <a:endParaRPr lang="en-US" altLang="en-US"/>
          </a:p>
        </p:txBody>
      </p:sp>
      <p:pic>
        <p:nvPicPr>
          <p:cNvPr id="12295" name="Picture 2" descr="Open Bible 3b">
            <a:extLst>
              <a:ext uri="{FF2B5EF4-FFF2-40B4-BE49-F238E27FC236}">
                <a16:creationId xmlns:a16="http://schemas.microsoft.com/office/drawing/2014/main" id="{5F5A191F-AAFD-4905-A158-40967588A1C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49600" y="-609600"/>
            <a:ext cx="589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61987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spd="slow">
    <p:wipe dir="r"/>
  </p:transition>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0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0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1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0.jpg"/><Relationship Id="rId1" Type="http://schemas.openxmlformats.org/officeDocument/2006/relationships/slideLayout" Target="../slideLayouts/slideLayout19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9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ref.ly/logosres/9781621892380?art=r12&amp;off=16014&amp;ctx=ransform+the+world.%0a~IN+THE+BEGINNING%0aAn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ref.ly/logosres/9781621892380?art=r13&amp;off=2381&amp;ctx=of+the+common+good.%0a~Rauschenbusch+belie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ref.ly/logosres/9781621892380?art=r13&amp;off=14596&amp;ctx=idea+of+personhood.%0a~A+RELATIONAL+VIEW+O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ref.ly/logosres/9781621892380?art=r13&amp;off=21863&amp;ctx=ely+self-defeating.%0a~This+is+exactly+th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ref.ly/logosres/9781621892380?art=r17&amp;off=18949&amp;ctx=g+masses+of+people.%0a~Without+the+gospel+o"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ref.ly/logosres/9781621892380?art=r14&amp;off=16691&amp;ctx=e+fullness+of+God.%E2%80%9D%0a~SIN+AS+FAILURE+TO+I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ref.ly/logosres/9781621892380?art=r15&amp;off=16962&amp;ctx=s+to+deny+reality.8%0a~SIN+IS+A+WEB%0aIf+we+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ref.ly/logosres/themelios32-2?ref=Page.p+19&amp;off=5008"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ref.ly/logosres/themelios13-3?ref=Page.p+91"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ref.ly/logosres/themelios13-3?ref=Page.p+91"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ref.ly/logosres/themelios13-3?ref=Page.p+9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ref.ly/logosres/9781621892380?art=r19&amp;off=21191&amp;ctx=+life+of+the+world.%0a~CONTAINER+V.+FUNNEL%0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ref.ly/logosres/9781621892380?art=r19&amp;off=21191&amp;ctx=+life+of+the+world.%0a~CONTAINER+V.+FUNNEL%0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ref.ly/logosres/9781621892380?art=r19&amp;off=12958&amp;ctx=+purpose+really+is.%0a~For+the+church+it%E2%80%99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 Target="slide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60.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08.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File:Sumner.gif" TargetMode="External"/><Relationship Id="rId2" Type="http://schemas.openxmlformats.org/officeDocument/2006/relationships/image" Target="../media/image35.jpeg"/><Relationship Id="rId1" Type="http://schemas.openxmlformats.org/officeDocument/2006/relationships/slideLayout" Target="../slideLayouts/slideLayout60.xml"/><Relationship Id="rId6" Type="http://schemas.openxmlformats.org/officeDocument/2006/relationships/image" Target="../media/image39.jpeg"/><Relationship Id="rId5" Type="http://schemas.openxmlformats.org/officeDocument/2006/relationships/hyperlink" Target="http://en.wikipedia.org/wiki/File:Spencer1.jpg" TargetMode="Externa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9.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3" Type="http://schemas.openxmlformats.org/officeDocument/2006/relationships/hyperlink" Target="http://www.amazon.co.uk/gp/product/images/0664257305/ref=dp_image_0?ie=UTF8&amp;n=266239&amp;s=books" TargetMode="External"/><Relationship Id="rId2" Type="http://schemas.openxmlformats.org/officeDocument/2006/relationships/image" Target="../media/image41.jpeg"/><Relationship Id="rId1" Type="http://schemas.openxmlformats.org/officeDocument/2006/relationships/slideLayout" Target="../slideLayouts/slideLayout60.xml"/><Relationship Id="rId4" Type="http://schemas.openxmlformats.org/officeDocument/2006/relationships/image" Target="../media/image43.jpeg"/></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60.xml"/><Relationship Id="rId5" Type="http://schemas.openxmlformats.org/officeDocument/2006/relationships/image" Target="../media/image44.jpeg"/><Relationship Id="rId4" Type="http://schemas.openxmlformats.org/officeDocument/2006/relationships/hyperlink" Target="http://en.wikipedia.org/wiki/File:WashingtonGladden.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3" Type="http://schemas.openxmlformats.org/officeDocument/2006/relationships/hyperlink" Target="https://ref.ly/logosres/chrchberkhof?ref=Page.p+14&amp;off=1183&amp;ctx=who+represent+them.%0a~In+the+Protestant+wo"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98.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9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9.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98.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98.xml"/><Relationship Id="rId4" Type="http://schemas.openxmlformats.org/officeDocument/2006/relationships/image" Target="../media/image50.jpg"/></Relationships>
</file>

<file path=ppt/slides/_rels/slide8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98.xml"/><Relationship Id="rId4" Type="http://schemas.openxmlformats.org/officeDocument/2006/relationships/image" Target="../media/image53.jpg"/></Relationships>
</file>

<file path=ppt/slides/_rels/slide8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9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8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98.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8.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8.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8.xml"/></Relationships>
</file>

<file path=ppt/slides/_rels/slide9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198.xml"/><Relationship Id="rId4" Type="http://schemas.openxmlformats.org/officeDocument/2006/relationships/image" Target="../media/image56.jpg"/></Relationships>
</file>

<file path=ppt/slides/_rels/slide9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198.xml"/><Relationship Id="rId4" Type="http://schemas.openxmlformats.org/officeDocument/2006/relationships/image" Target="../media/image56.jpg"/></Relationships>
</file>

<file path=ppt/slides/_rels/slide9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198.xml"/><Relationship Id="rId4" Type="http://schemas.openxmlformats.org/officeDocument/2006/relationships/image" Target="../media/image56.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9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BBE5C4DF-2A2B-4BC9-B150-B45DF8B7DA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3751"/>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 name="Title 1">
            <a:extLst>
              <a:ext uri="{FF2B5EF4-FFF2-40B4-BE49-F238E27FC236}">
                <a16:creationId xmlns:a16="http://schemas.microsoft.com/office/drawing/2014/main" id="{91389813-D98B-497C-A55B-70A7589EF754}"/>
              </a:ext>
            </a:extLst>
          </p:cNvPr>
          <p:cNvSpPr>
            <a:spLocks noGrp="1"/>
          </p:cNvSpPr>
          <p:nvPr>
            <p:ph type="ctrTitle"/>
          </p:nvPr>
        </p:nvSpPr>
        <p:spPr>
          <a:xfrm>
            <a:off x="645952" y="1260909"/>
            <a:ext cx="4756558" cy="2822713"/>
          </a:xfrm>
        </p:spPr>
        <p:txBody>
          <a:bodyPr>
            <a:normAutofit fontScale="90000"/>
          </a:bodyPr>
          <a:lstStyle/>
          <a:p>
            <a:r>
              <a:rPr lang="en-US" sz="4800" dirty="0">
                <a:solidFill>
                  <a:srgbClr val="FF0000"/>
                </a:solidFill>
                <a:effectLst>
                  <a:outerShdw blurRad="38100" dist="38100" dir="2700000" algn="tl">
                    <a:srgbClr val="000000">
                      <a:alpha val="43137"/>
                    </a:srgbClr>
                  </a:outerShdw>
                </a:effectLst>
              </a:rPr>
              <a:t>The Social Gospel Adds To Scripture</a:t>
            </a:r>
          </a:p>
        </p:txBody>
      </p:sp>
      <p:sp>
        <p:nvSpPr>
          <p:cNvPr id="3" name="Subtitle 2">
            <a:extLst>
              <a:ext uri="{FF2B5EF4-FFF2-40B4-BE49-F238E27FC236}">
                <a16:creationId xmlns:a16="http://schemas.microsoft.com/office/drawing/2014/main" id="{6EAF79A2-0EBC-4A5F-B850-86D15071B426}"/>
              </a:ext>
            </a:extLst>
          </p:cNvPr>
          <p:cNvSpPr>
            <a:spLocks noGrp="1"/>
          </p:cNvSpPr>
          <p:nvPr>
            <p:ph type="subTitle" idx="1"/>
          </p:nvPr>
        </p:nvSpPr>
        <p:spPr>
          <a:xfrm>
            <a:off x="813732" y="4083622"/>
            <a:ext cx="4338232" cy="1012859"/>
          </a:xfrm>
        </p:spPr>
        <p:txBody>
          <a:bodyPr>
            <a:normAutofit/>
          </a:bodyPr>
          <a:lstStyle/>
          <a:p>
            <a:r>
              <a:rPr lang="en-US" dirty="0">
                <a:effectLst>
                  <a:outerShdw blurRad="38100" dist="38100" dir="2700000" algn="tl">
                    <a:srgbClr val="000000">
                      <a:alpha val="43137"/>
                    </a:srgbClr>
                  </a:outerShdw>
                </a:effectLst>
              </a:rPr>
              <a:t>By David Lee Burris</a:t>
            </a:r>
          </a:p>
          <a:p>
            <a:r>
              <a:rPr lang="en-US" sz="2000" dirty="0">
                <a:effectLst>
                  <a:outerShdw blurRad="38100" dist="38100" dir="2700000" algn="tl">
                    <a:srgbClr val="000000">
                      <a:alpha val="43137"/>
                    </a:srgbClr>
                  </a:outerShdw>
                </a:effectLst>
              </a:rPr>
              <a:t>free source compiled</a:t>
            </a: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1780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algn="ctr" rtl="0"/>
            <a:endParaRPr lang="en-US" dirty="0"/>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EE426910-2B88-4B58-9225-BD84C360B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55" y="242596"/>
            <a:ext cx="11719249" cy="6372808"/>
          </a:xfrm>
          <a:prstGeom prst="rect">
            <a:avLst/>
          </a:prstGeom>
        </p:spPr>
      </p:pic>
    </p:spTree>
    <p:extLst>
      <p:ext uri="{BB962C8B-B14F-4D97-AF65-F5344CB8AC3E}">
        <p14:creationId xmlns:p14="http://schemas.microsoft.com/office/powerpoint/2010/main" val="34773480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917924"/>
            <a:ext cx="8534400" cy="3429000"/>
          </a:xfrm>
        </p:spPr>
        <p:txBody>
          <a:bodyPr>
            <a:noAutofit/>
          </a:bodyPr>
          <a:lstStyle/>
          <a:p>
            <a:pPr marL="0" indent="0">
              <a:buNone/>
            </a:pPr>
            <a:r>
              <a:rPr lang="en-US" sz="2400" dirty="0"/>
              <a:t>said, "I listen to organ music."  Not one. I didn't have a single person who said, "I listen to huge choirs on the radio."  Not one. In fact, it was 96-97% adult contemporary, middle-of-the-road pop.  It wasn't heavy metal rock, but it was something with a beat like you hear most commercials have today on television.  So, we made a strategic decision that we are unapologetically a contemporary music church.  And right after we made that decision and stopped trying to please everybody, Saddleback exploded with growth.”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457201"/>
            <a:ext cx="1600200" cy="2404673"/>
          </a:xfrm>
          <a:prstGeom prst="rect">
            <a:avLst/>
          </a:prstGeom>
        </p:spPr>
      </p:pic>
      <p:sp>
        <p:nvSpPr>
          <p:cNvPr id="6" name="TextBox 5"/>
          <p:cNvSpPr txBox="1"/>
          <p:nvPr/>
        </p:nvSpPr>
        <p:spPr>
          <a:xfrm>
            <a:off x="3810000" y="685800"/>
            <a:ext cx="6553200" cy="2308324"/>
          </a:xfrm>
          <a:prstGeom prst="rect">
            <a:avLst/>
          </a:prstGeom>
          <a:noFill/>
        </p:spPr>
        <p:txBody>
          <a:bodyPr wrap="square" rtlCol="0">
            <a:spAutoFit/>
          </a:bodyPr>
          <a:lstStyle/>
          <a:p>
            <a:pPr fontAlgn="base">
              <a:spcBef>
                <a:spcPct val="20000"/>
              </a:spcBef>
              <a:spcAft>
                <a:spcPct val="0"/>
              </a:spcAft>
              <a:buClr>
                <a:srgbClr val="DDDDDD"/>
              </a:buClr>
            </a:pPr>
            <a:r>
              <a:rPr lang="en-US" sz="2400" dirty="0">
                <a:solidFill>
                  <a:prstClr val="white"/>
                </a:solidFill>
                <a:latin typeface="Calibri"/>
                <a:cs typeface="Times New Roman" pitchFamily="18" charset="0"/>
              </a:rPr>
              <a:t>“I passed out a three-by-five card to everybody in the church, and I said, "You write down the call letters of the radio station you listen to."  I wasn't even asking unbelievers.  I was asking the people in the church, "What kind of music do you listen to?"  When I got it back, I didn't have one person who</a:t>
            </a:r>
          </a:p>
        </p:txBody>
      </p:sp>
    </p:spTree>
    <p:extLst>
      <p:ext uri="{BB962C8B-B14F-4D97-AF65-F5344CB8AC3E}">
        <p14:creationId xmlns:p14="http://schemas.microsoft.com/office/powerpoint/2010/main" val="23059539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u="sng" dirty="0">
                <a:solidFill>
                  <a:srgbClr val="FFFF00"/>
                </a:solidFill>
              </a:rPr>
              <a:t>“Building A Purpose-Driven Church”</a:t>
            </a:r>
            <a:endParaRPr lang="en-US" sz="3800" dirty="0"/>
          </a:p>
        </p:txBody>
      </p:sp>
      <p:sp>
        <p:nvSpPr>
          <p:cNvPr id="3" name="Content Placeholder 2"/>
          <p:cNvSpPr>
            <a:spLocks noGrp="1"/>
          </p:cNvSpPr>
          <p:nvPr>
            <p:ph idx="1"/>
          </p:nvPr>
        </p:nvSpPr>
        <p:spPr>
          <a:xfrm>
            <a:off x="1905000" y="2133601"/>
            <a:ext cx="8458200" cy="4525963"/>
          </a:xfrm>
        </p:spPr>
        <p:txBody>
          <a:bodyPr/>
          <a:lstStyle/>
          <a:p>
            <a:pPr marL="514350" indent="-514350">
              <a:buFont typeface="+mj-lt"/>
              <a:buAutoNum type="arabicParenR"/>
            </a:pPr>
            <a:r>
              <a:rPr lang="en-US" dirty="0"/>
              <a:t>A contemporary worship service must replace the traditional service. </a:t>
            </a:r>
          </a:p>
          <a:p>
            <a:pPr marL="514350" indent="-514350">
              <a:buFont typeface="+mj-lt"/>
              <a:buAutoNum type="arabicParenR"/>
            </a:pPr>
            <a:r>
              <a:rPr lang="en-US" dirty="0"/>
              <a:t>The dress must be casual.</a:t>
            </a:r>
          </a:p>
          <a:p>
            <a:pPr marL="514350" indent="-514350">
              <a:buFont typeface="+mj-lt"/>
              <a:buAutoNum type="arabicParenR"/>
            </a:pPr>
            <a:r>
              <a:rPr lang="en-US" dirty="0"/>
              <a:t>The music must be contemporary. </a:t>
            </a:r>
          </a:p>
          <a:p>
            <a:pPr marL="514350" indent="-514350">
              <a:buFont typeface="+mj-lt"/>
              <a:buAutoNum type="arabicParenR"/>
            </a:pPr>
            <a:r>
              <a:rPr lang="en-US" dirty="0">
                <a:solidFill>
                  <a:srgbClr val="FFFF00"/>
                </a:solidFill>
              </a:rPr>
              <a:t>Stop worrying about what the brotherhood thinks.</a:t>
            </a:r>
          </a:p>
        </p:txBody>
      </p:sp>
    </p:spTree>
    <p:extLst>
      <p:ext uri="{BB962C8B-B14F-4D97-AF65-F5344CB8AC3E}">
        <p14:creationId xmlns:p14="http://schemas.microsoft.com/office/powerpoint/2010/main" val="27743765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917924"/>
            <a:ext cx="8534400" cy="3429000"/>
          </a:xfrm>
        </p:spPr>
        <p:txBody>
          <a:bodyPr>
            <a:noAutofit/>
          </a:bodyPr>
          <a:lstStyle/>
          <a:p>
            <a:pPr marL="0" indent="0">
              <a:buNone/>
            </a:pPr>
            <a:r>
              <a:rPr lang="en-US" sz="2400" dirty="0">
                <a:solidFill>
                  <a:schemeClr val="accent2">
                    <a:lumMod val="75000"/>
                  </a:schemeClr>
                </a:solidFill>
              </a:rPr>
              <a:t>said, "I listen to organ music."  Not one. I didn't have a single person who said, "I listen to huge choirs on the radio."  Not one. In fact, it was 96-97% adult contemporary, middle-of-the-road pop.  It wasn't heavy metal rock, but it was something with a beat like you hear most commercials have today on television.  So, we made a strategic decision that we are unapologetically a contemporary music church.  </a:t>
            </a:r>
            <a:r>
              <a:rPr lang="en-US" sz="2400" dirty="0"/>
              <a:t>And right after we made that decision and stopped trying to please everybody, Saddleback exploded with growth.”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457201"/>
            <a:ext cx="1600200" cy="2404673"/>
          </a:xfrm>
          <a:prstGeom prst="rect">
            <a:avLst/>
          </a:prstGeom>
        </p:spPr>
      </p:pic>
      <p:sp>
        <p:nvSpPr>
          <p:cNvPr id="6" name="TextBox 5"/>
          <p:cNvSpPr txBox="1"/>
          <p:nvPr/>
        </p:nvSpPr>
        <p:spPr>
          <a:xfrm>
            <a:off x="3810000" y="685800"/>
            <a:ext cx="6553200" cy="2308324"/>
          </a:xfrm>
          <a:prstGeom prst="rect">
            <a:avLst/>
          </a:prstGeom>
          <a:noFill/>
        </p:spPr>
        <p:txBody>
          <a:bodyPr wrap="square" rtlCol="0">
            <a:spAutoFit/>
          </a:bodyPr>
          <a:lstStyle/>
          <a:p>
            <a:pPr fontAlgn="base">
              <a:spcBef>
                <a:spcPct val="20000"/>
              </a:spcBef>
              <a:spcAft>
                <a:spcPct val="0"/>
              </a:spcAft>
              <a:buClr>
                <a:srgbClr val="DDDDDD"/>
              </a:buClr>
            </a:pPr>
            <a:r>
              <a:rPr lang="en-US" sz="2400" dirty="0">
                <a:solidFill>
                  <a:srgbClr val="B2B2B2">
                    <a:lumMod val="75000"/>
                  </a:srgbClr>
                </a:solidFill>
                <a:latin typeface="Calibri"/>
                <a:cs typeface="Times New Roman" pitchFamily="18" charset="0"/>
              </a:rPr>
              <a:t>“I passed out a three-by-five card to everybody in the church, and I said, "You write down the call letters of the radio station you listen to."  I wasn't even asking unbelievers.  I was asking the people in the church, "What kind of music do you listen to?"  When I got it back, I didn't have one person who</a:t>
            </a:r>
          </a:p>
        </p:txBody>
      </p:sp>
    </p:spTree>
    <p:extLst>
      <p:ext uri="{BB962C8B-B14F-4D97-AF65-F5344CB8AC3E}">
        <p14:creationId xmlns:p14="http://schemas.microsoft.com/office/powerpoint/2010/main" val="24640079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u="sng" dirty="0">
                <a:solidFill>
                  <a:srgbClr val="FFFF00"/>
                </a:solidFill>
              </a:rPr>
              <a:t>“Building A Purpose-Driven Church”</a:t>
            </a:r>
            <a:endParaRPr lang="en-US" sz="3800" dirty="0"/>
          </a:p>
        </p:txBody>
      </p:sp>
      <p:sp>
        <p:nvSpPr>
          <p:cNvPr id="3" name="Content Placeholder 2"/>
          <p:cNvSpPr>
            <a:spLocks noGrp="1"/>
          </p:cNvSpPr>
          <p:nvPr>
            <p:ph idx="1"/>
          </p:nvPr>
        </p:nvSpPr>
        <p:spPr>
          <a:xfrm>
            <a:off x="1905000" y="2133601"/>
            <a:ext cx="8458200" cy="4525963"/>
          </a:xfrm>
        </p:spPr>
        <p:txBody>
          <a:bodyPr/>
          <a:lstStyle/>
          <a:p>
            <a:pPr marL="514350" indent="-514350">
              <a:buFont typeface="+mj-lt"/>
              <a:buAutoNum type="arabicParenR"/>
            </a:pPr>
            <a:r>
              <a:rPr lang="en-US" dirty="0"/>
              <a:t>A contemporary worship service must replace the traditional service. </a:t>
            </a:r>
          </a:p>
          <a:p>
            <a:pPr marL="514350" indent="-514350">
              <a:buFont typeface="+mj-lt"/>
              <a:buAutoNum type="arabicParenR"/>
            </a:pPr>
            <a:r>
              <a:rPr lang="en-US" dirty="0"/>
              <a:t>The dress must be casual.</a:t>
            </a:r>
          </a:p>
          <a:p>
            <a:pPr marL="514350" indent="-514350">
              <a:buFont typeface="+mj-lt"/>
              <a:buAutoNum type="arabicParenR"/>
            </a:pPr>
            <a:r>
              <a:rPr lang="en-US" dirty="0"/>
              <a:t>The music must be contemporary. </a:t>
            </a:r>
          </a:p>
          <a:p>
            <a:pPr marL="514350" indent="-514350">
              <a:buFont typeface="+mj-lt"/>
              <a:buAutoNum type="arabicParenR"/>
            </a:pPr>
            <a:r>
              <a:rPr lang="en-US" dirty="0"/>
              <a:t>Stop worrying about what the brotherhood thinks.</a:t>
            </a:r>
          </a:p>
          <a:p>
            <a:pPr marL="514350" indent="-514350">
              <a:buFont typeface="+mj-lt"/>
              <a:buAutoNum type="arabicParenR"/>
            </a:pPr>
            <a:r>
              <a:rPr lang="en-US" dirty="0">
                <a:solidFill>
                  <a:srgbClr val="FFFF00"/>
                </a:solidFill>
              </a:rPr>
              <a:t>All messages delivered to the church must be only positive.</a:t>
            </a:r>
          </a:p>
        </p:txBody>
      </p:sp>
    </p:spTree>
    <p:extLst>
      <p:ext uri="{BB962C8B-B14F-4D97-AF65-F5344CB8AC3E}">
        <p14:creationId xmlns:p14="http://schemas.microsoft.com/office/powerpoint/2010/main" val="9920948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u="sng" dirty="0">
                <a:solidFill>
                  <a:srgbClr val="FFFF00"/>
                </a:solidFill>
              </a:rPr>
              <a:t>“Building A Purpose-Driven Church”</a:t>
            </a:r>
            <a:endParaRPr lang="en-US" sz="3800" dirty="0"/>
          </a:p>
        </p:txBody>
      </p:sp>
      <p:sp>
        <p:nvSpPr>
          <p:cNvPr id="3" name="Content Placeholder 2"/>
          <p:cNvSpPr>
            <a:spLocks noGrp="1"/>
          </p:cNvSpPr>
          <p:nvPr>
            <p:ph idx="1"/>
          </p:nvPr>
        </p:nvSpPr>
        <p:spPr>
          <a:xfrm>
            <a:off x="1905000" y="2133601"/>
            <a:ext cx="8458200" cy="4525963"/>
          </a:xfrm>
        </p:spPr>
        <p:txBody>
          <a:bodyPr/>
          <a:lstStyle/>
          <a:p>
            <a:pPr marL="514350" indent="-514350">
              <a:buFont typeface="+mj-lt"/>
              <a:buAutoNum type="arabicParenR" startAt="6"/>
            </a:pPr>
            <a:r>
              <a:rPr lang="en-US" dirty="0">
                <a:solidFill>
                  <a:srgbClr val="FFFF00"/>
                </a:solidFill>
              </a:rPr>
              <a:t>Meet the "perceived needs" of those who attend.    </a:t>
            </a:r>
            <a:br>
              <a:rPr lang="en-US" dirty="0">
                <a:solidFill>
                  <a:srgbClr val="FFFF00"/>
                </a:solidFill>
              </a:rPr>
            </a:br>
            <a:br>
              <a:rPr lang="en-US" dirty="0">
                <a:solidFill>
                  <a:srgbClr val="FFFF00"/>
                </a:solidFill>
              </a:rPr>
            </a:br>
            <a:endParaRPr lang="en-US" sz="1100" dirty="0"/>
          </a:p>
        </p:txBody>
      </p:sp>
    </p:spTree>
    <p:extLst>
      <p:ext uri="{BB962C8B-B14F-4D97-AF65-F5344CB8AC3E}">
        <p14:creationId xmlns:p14="http://schemas.microsoft.com/office/powerpoint/2010/main" val="35945196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normAutofit/>
          </a:bodyPr>
          <a:lstStyle/>
          <a:p>
            <a:r>
              <a:rPr lang="en-US" b="1" dirty="0">
                <a:solidFill>
                  <a:srgbClr val="FFFF00"/>
                </a:solidFill>
              </a:rPr>
              <a:t>“Perceived Needs”</a:t>
            </a:r>
          </a:p>
        </p:txBody>
      </p:sp>
      <p:sp>
        <p:nvSpPr>
          <p:cNvPr id="3" name="Content Placeholder 2"/>
          <p:cNvSpPr>
            <a:spLocks noGrp="1"/>
          </p:cNvSpPr>
          <p:nvPr>
            <p:ph idx="1"/>
          </p:nvPr>
        </p:nvSpPr>
        <p:spPr>
          <a:xfrm>
            <a:off x="3619500" y="1828801"/>
            <a:ext cx="4953000" cy="3657600"/>
          </a:xfrm>
        </p:spPr>
        <p:txBody>
          <a:bodyPr/>
          <a:lstStyle/>
          <a:p>
            <a:r>
              <a:rPr lang="en-US" dirty="0"/>
              <a:t>Financial problems</a:t>
            </a:r>
          </a:p>
          <a:p>
            <a:r>
              <a:rPr lang="en-US" dirty="0"/>
              <a:t>Marital problems</a:t>
            </a:r>
          </a:p>
          <a:p>
            <a:r>
              <a:rPr lang="en-US" dirty="0"/>
              <a:t>Problems with kids</a:t>
            </a:r>
          </a:p>
          <a:p>
            <a:r>
              <a:rPr lang="en-US" dirty="0"/>
              <a:t>Problems with parents</a:t>
            </a:r>
          </a:p>
          <a:p>
            <a:r>
              <a:rPr lang="en-US" dirty="0"/>
              <a:t>Psychological problems</a:t>
            </a:r>
          </a:p>
          <a:p>
            <a:r>
              <a:rPr lang="en-US" dirty="0"/>
              <a:t>Sexual-identity problems</a:t>
            </a:r>
          </a:p>
        </p:txBody>
      </p:sp>
    </p:spTree>
    <p:extLst>
      <p:ext uri="{BB962C8B-B14F-4D97-AF65-F5344CB8AC3E}">
        <p14:creationId xmlns:p14="http://schemas.microsoft.com/office/powerpoint/2010/main" val="16897730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Autofit/>
          </a:bodyPr>
          <a:lstStyle/>
          <a:p>
            <a:r>
              <a:rPr lang="en-US" sz="4000" b="1" dirty="0">
                <a:solidFill>
                  <a:srgbClr val="FFFF00"/>
                </a:solidFill>
              </a:rPr>
              <a:t>What about the “need” to evangelize the community?</a:t>
            </a:r>
          </a:p>
        </p:txBody>
      </p:sp>
      <p:sp>
        <p:nvSpPr>
          <p:cNvPr id="3" name="Content Placeholder 2"/>
          <p:cNvSpPr>
            <a:spLocks noGrp="1"/>
          </p:cNvSpPr>
          <p:nvPr>
            <p:ph idx="1"/>
          </p:nvPr>
        </p:nvSpPr>
        <p:spPr>
          <a:xfrm>
            <a:off x="2057400" y="2560638"/>
            <a:ext cx="8229600" cy="1858963"/>
          </a:xfrm>
        </p:spPr>
        <p:txBody>
          <a:bodyPr>
            <a:normAutofit/>
          </a:bodyPr>
          <a:lstStyle/>
          <a:p>
            <a:pPr>
              <a:spcBef>
                <a:spcPts val="1500"/>
              </a:spcBef>
              <a:spcAft>
                <a:spcPts val="1500"/>
              </a:spcAft>
            </a:pPr>
            <a:r>
              <a:rPr lang="en-US" sz="2800" dirty="0"/>
              <a:t>Warren scoffed at passing out tracts door-to-door.</a:t>
            </a:r>
          </a:p>
          <a:p>
            <a:pPr>
              <a:spcBef>
                <a:spcPts val="1500"/>
              </a:spcBef>
              <a:spcAft>
                <a:spcPts val="1500"/>
              </a:spcAft>
            </a:pPr>
            <a:r>
              <a:rPr lang="en-US" sz="2800" dirty="0"/>
              <a:t>“Saddleback Sam” is offended by such</a:t>
            </a:r>
            <a:br>
              <a:rPr lang="en-US" sz="2800" dirty="0"/>
            </a:br>
            <a:r>
              <a:rPr lang="en-US" sz="2800" dirty="0"/>
              <a:t>old-fashioned, outmoded forms of evangelism.</a:t>
            </a:r>
          </a:p>
        </p:txBody>
      </p:sp>
    </p:spTree>
    <p:extLst>
      <p:ext uri="{BB962C8B-B14F-4D97-AF65-F5344CB8AC3E}">
        <p14:creationId xmlns:p14="http://schemas.microsoft.com/office/powerpoint/2010/main" val="34559144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u="sng" dirty="0">
                <a:solidFill>
                  <a:srgbClr val="FFFF00"/>
                </a:solidFill>
              </a:rPr>
              <a:t>“Building A Purpose-Driven Church”</a:t>
            </a:r>
            <a:endParaRPr lang="en-US" sz="3800" dirty="0"/>
          </a:p>
        </p:txBody>
      </p:sp>
      <p:sp>
        <p:nvSpPr>
          <p:cNvPr id="3" name="Content Placeholder 2"/>
          <p:cNvSpPr>
            <a:spLocks noGrp="1"/>
          </p:cNvSpPr>
          <p:nvPr>
            <p:ph idx="1"/>
          </p:nvPr>
        </p:nvSpPr>
        <p:spPr>
          <a:xfrm>
            <a:off x="1905000" y="2133601"/>
            <a:ext cx="8458200" cy="4525963"/>
          </a:xfrm>
        </p:spPr>
        <p:txBody>
          <a:bodyPr/>
          <a:lstStyle/>
          <a:p>
            <a:pPr marL="514350" indent="-514350">
              <a:buFont typeface="+mj-lt"/>
              <a:buAutoNum type="arabicParenR" startAt="6"/>
            </a:pPr>
            <a:r>
              <a:rPr lang="en-US" dirty="0"/>
              <a:t>Meet the "perceived needs" of those who attend.</a:t>
            </a:r>
          </a:p>
          <a:p>
            <a:pPr marL="514350" indent="-514350">
              <a:buFont typeface="+mj-lt"/>
              <a:buAutoNum type="arabicParenR" startAt="6"/>
            </a:pPr>
            <a:r>
              <a:rPr lang="en-US" dirty="0">
                <a:solidFill>
                  <a:srgbClr val="FFFF00"/>
                </a:solidFill>
              </a:rPr>
              <a:t>A spirit of compromise must prevail.</a:t>
            </a:r>
          </a:p>
        </p:txBody>
      </p:sp>
    </p:spTree>
    <p:extLst>
      <p:ext uri="{BB962C8B-B14F-4D97-AF65-F5344CB8AC3E}">
        <p14:creationId xmlns:p14="http://schemas.microsoft.com/office/powerpoint/2010/main" val="9426148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Who has to compromise?</a:t>
            </a:r>
          </a:p>
        </p:txBody>
      </p:sp>
      <p:sp>
        <p:nvSpPr>
          <p:cNvPr id="3" name="Content Placeholder 2"/>
          <p:cNvSpPr>
            <a:spLocks noGrp="1"/>
          </p:cNvSpPr>
          <p:nvPr>
            <p:ph idx="1"/>
          </p:nvPr>
        </p:nvSpPr>
        <p:spPr>
          <a:xfrm>
            <a:off x="2667000" y="2133601"/>
            <a:ext cx="6858000" cy="3992563"/>
          </a:xfrm>
        </p:spPr>
        <p:txBody>
          <a:bodyPr/>
          <a:lstStyle/>
          <a:p>
            <a:pPr>
              <a:spcBef>
                <a:spcPts val="1500"/>
              </a:spcBef>
              <a:spcAft>
                <a:spcPts val="1500"/>
              </a:spcAft>
            </a:pPr>
            <a:r>
              <a:rPr lang="en-US" dirty="0"/>
              <a:t>Not:  “Saddleback Sam”</a:t>
            </a:r>
          </a:p>
          <a:p>
            <a:pPr>
              <a:spcBef>
                <a:spcPts val="1500"/>
              </a:spcBef>
              <a:spcAft>
                <a:spcPts val="1500"/>
              </a:spcAft>
            </a:pPr>
            <a:r>
              <a:rPr lang="en-US" dirty="0"/>
              <a:t>Leaders </a:t>
            </a:r>
            <a:r>
              <a:rPr lang="en-US" u="sng" dirty="0"/>
              <a:t>will</a:t>
            </a:r>
            <a:r>
              <a:rPr lang="en-US" dirty="0"/>
              <a:t> compromise with “Sam”</a:t>
            </a:r>
          </a:p>
          <a:p>
            <a:pPr>
              <a:spcBef>
                <a:spcPts val="1500"/>
              </a:spcBef>
              <a:spcAft>
                <a:spcPts val="1500"/>
              </a:spcAft>
            </a:pPr>
            <a:r>
              <a:rPr lang="en-US" dirty="0"/>
              <a:t>Leaders will </a:t>
            </a:r>
            <a:r>
              <a:rPr lang="en-US" u="sng" dirty="0"/>
              <a:t>not</a:t>
            </a:r>
            <a:r>
              <a:rPr lang="en-US" dirty="0"/>
              <a:t> compromise with </a:t>
            </a:r>
            <a:r>
              <a:rPr lang="en-US" dirty="0">
                <a:solidFill>
                  <a:srgbClr val="FFFF00"/>
                </a:solidFill>
              </a:rPr>
              <a:t>traditional members.</a:t>
            </a:r>
          </a:p>
        </p:txBody>
      </p:sp>
    </p:spTree>
    <p:extLst>
      <p:ext uri="{BB962C8B-B14F-4D97-AF65-F5344CB8AC3E}">
        <p14:creationId xmlns:p14="http://schemas.microsoft.com/office/powerpoint/2010/main" val="7365585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2484438"/>
            <a:ext cx="8229600" cy="2849563"/>
          </a:xfrm>
        </p:spPr>
        <p:txBody>
          <a:bodyPr>
            <a:noAutofit/>
          </a:bodyPr>
          <a:lstStyle/>
          <a:p>
            <a:pPr marL="0" indent="0">
              <a:buNone/>
            </a:pPr>
            <a:r>
              <a:rPr lang="en-US" sz="2800" dirty="0"/>
              <a:t>“Be willing to let people leave the church. And I told you earlier the fact that people are </a:t>
            </a:r>
            <a:r>
              <a:rPr lang="en-US" sz="2800" dirty="0" err="1"/>
              <a:t>gonna</a:t>
            </a:r>
            <a:r>
              <a:rPr lang="en-US" sz="2800" dirty="0"/>
              <a:t> leave the church no matter what you do. But when you define the vision, you're choosing who leaves. ... in your church, you may have to have some blessed subtractions before you have any real additions.”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464" y="381002"/>
            <a:ext cx="1267690" cy="1904999"/>
          </a:xfrm>
          <a:prstGeom prst="rect">
            <a:avLst/>
          </a:prstGeom>
        </p:spPr>
      </p:pic>
    </p:spTree>
    <p:extLst>
      <p:ext uri="{BB962C8B-B14F-4D97-AF65-F5344CB8AC3E}">
        <p14:creationId xmlns:p14="http://schemas.microsoft.com/office/powerpoint/2010/main" val="2150182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algn="ctr" rtl="0"/>
            <a:endParaRPr lang="en-US" dirty="0"/>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232DAD8-EB81-4678-9F9B-C58BA2DFA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6"/>
            <a:ext cx="11706809" cy="6372808"/>
          </a:xfrm>
          <a:prstGeom prst="rect">
            <a:avLst/>
          </a:prstGeom>
        </p:spPr>
      </p:pic>
    </p:spTree>
    <p:extLst>
      <p:ext uri="{BB962C8B-B14F-4D97-AF65-F5344CB8AC3E}">
        <p14:creationId xmlns:p14="http://schemas.microsoft.com/office/powerpoint/2010/main" val="4219647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u="sng" dirty="0">
                <a:solidFill>
                  <a:srgbClr val="FFFF00"/>
                </a:solidFill>
              </a:rPr>
              <a:t>“Building A Purpose-Driven Church”</a:t>
            </a:r>
            <a:endParaRPr lang="en-US" sz="3800" dirty="0"/>
          </a:p>
        </p:txBody>
      </p:sp>
      <p:sp>
        <p:nvSpPr>
          <p:cNvPr id="3" name="Content Placeholder 2"/>
          <p:cNvSpPr>
            <a:spLocks noGrp="1"/>
          </p:cNvSpPr>
          <p:nvPr>
            <p:ph idx="1"/>
          </p:nvPr>
        </p:nvSpPr>
        <p:spPr>
          <a:xfrm>
            <a:off x="1905000" y="2133601"/>
            <a:ext cx="8458200" cy="4525963"/>
          </a:xfrm>
        </p:spPr>
        <p:txBody>
          <a:bodyPr/>
          <a:lstStyle/>
          <a:p>
            <a:pPr marL="514350" indent="-514350">
              <a:buFont typeface="+mj-lt"/>
              <a:buAutoNum type="arabicParenR" startAt="6"/>
            </a:pPr>
            <a:r>
              <a:rPr lang="en-US" dirty="0"/>
              <a:t>Meet the "perceived needs" of those who attend.</a:t>
            </a:r>
          </a:p>
          <a:p>
            <a:pPr marL="514350" indent="-514350">
              <a:buFont typeface="+mj-lt"/>
              <a:buAutoNum type="arabicParenR" startAt="6"/>
            </a:pPr>
            <a:r>
              <a:rPr lang="en-US" dirty="0"/>
              <a:t>A spirit of compromise must prevail.</a:t>
            </a:r>
          </a:p>
          <a:p>
            <a:pPr marL="514350" indent="-514350">
              <a:buFont typeface="+mj-lt"/>
              <a:buAutoNum type="arabicParenR" startAt="6"/>
            </a:pPr>
            <a:r>
              <a:rPr lang="en-US" dirty="0">
                <a:solidFill>
                  <a:srgbClr val="FFFF00"/>
                </a:solidFill>
              </a:rPr>
              <a:t>An ecumenical spirit must dominate.</a:t>
            </a:r>
          </a:p>
        </p:txBody>
      </p:sp>
    </p:spTree>
    <p:extLst>
      <p:ext uri="{BB962C8B-B14F-4D97-AF65-F5344CB8AC3E}">
        <p14:creationId xmlns:p14="http://schemas.microsoft.com/office/powerpoint/2010/main" val="12426450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905000"/>
            <a:ext cx="8229600" cy="2971800"/>
          </a:xfrm>
        </p:spPr>
        <p:txBody>
          <a:bodyPr/>
          <a:lstStyle/>
          <a:p>
            <a:pPr>
              <a:spcBef>
                <a:spcPts val="1500"/>
              </a:spcBef>
              <a:spcAft>
                <a:spcPts val="1500"/>
              </a:spcAft>
            </a:pPr>
            <a:r>
              <a:rPr lang="en-US" dirty="0"/>
              <a:t>People are tired of fussing, debating over issues that are “irrelevant.”</a:t>
            </a:r>
            <a:br>
              <a:rPr lang="en-US" dirty="0"/>
            </a:br>
            <a:br>
              <a:rPr lang="en-US" dirty="0"/>
            </a:br>
            <a:r>
              <a:rPr lang="en-US" dirty="0"/>
              <a:t>- Plan of Salvation</a:t>
            </a:r>
            <a:br>
              <a:rPr lang="en-US" dirty="0"/>
            </a:br>
            <a:r>
              <a:rPr lang="en-US" dirty="0"/>
              <a:t>- Scriptural worship …</a:t>
            </a:r>
          </a:p>
        </p:txBody>
      </p:sp>
      <p:sp>
        <p:nvSpPr>
          <p:cNvPr id="2" name="TextBox 1"/>
          <p:cNvSpPr txBox="1"/>
          <p:nvPr/>
        </p:nvSpPr>
        <p:spPr>
          <a:xfrm>
            <a:off x="1981200" y="1015426"/>
            <a:ext cx="8534400" cy="584775"/>
          </a:xfrm>
          <a:prstGeom prst="rect">
            <a:avLst/>
          </a:prstGeom>
          <a:noFill/>
        </p:spPr>
        <p:txBody>
          <a:bodyPr wrap="square" rtlCol="0">
            <a:spAutoFit/>
          </a:bodyPr>
          <a:lstStyle/>
          <a:p>
            <a:pPr fontAlgn="base">
              <a:spcBef>
                <a:spcPts val="1500"/>
              </a:spcBef>
              <a:spcAft>
                <a:spcPts val="1500"/>
              </a:spcAft>
              <a:buClr>
                <a:srgbClr val="DDDDDD"/>
              </a:buClr>
              <a:buFontTx/>
              <a:buChar char="•"/>
            </a:pPr>
            <a:r>
              <a:rPr lang="en-US" sz="3200" dirty="0">
                <a:solidFill>
                  <a:prstClr val="white"/>
                </a:solidFill>
                <a:latin typeface="Calibri"/>
                <a:cs typeface="Times New Roman" pitchFamily="18" charset="0"/>
              </a:rPr>
              <a:t>  Commitment to “Unity-In-Diversity.”</a:t>
            </a:r>
          </a:p>
        </p:txBody>
      </p:sp>
    </p:spTree>
    <p:extLst>
      <p:ext uri="{BB962C8B-B14F-4D97-AF65-F5344CB8AC3E}">
        <p14:creationId xmlns:p14="http://schemas.microsoft.com/office/powerpoint/2010/main" val="18680326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2560638"/>
            <a:ext cx="8229600" cy="1554163"/>
          </a:xfrm>
        </p:spPr>
        <p:txBody>
          <a:bodyPr>
            <a:noAutofit/>
          </a:bodyPr>
          <a:lstStyle/>
          <a:p>
            <a:pPr marL="0" indent="0">
              <a:buNone/>
            </a:pPr>
            <a:r>
              <a:rPr lang="en-US" dirty="0"/>
              <a:t>"It really doesn't matter your denomination, folks. We're all on the same team if you love Jesus."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464" y="381002"/>
            <a:ext cx="1267690" cy="1904999"/>
          </a:xfrm>
          <a:prstGeom prst="rect">
            <a:avLst/>
          </a:prstGeom>
        </p:spPr>
      </p:pic>
    </p:spTree>
    <p:extLst>
      <p:ext uri="{BB962C8B-B14F-4D97-AF65-F5344CB8AC3E}">
        <p14:creationId xmlns:p14="http://schemas.microsoft.com/office/powerpoint/2010/main" val="35151392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u="sng" dirty="0">
                <a:solidFill>
                  <a:srgbClr val="FFFF00"/>
                </a:solidFill>
              </a:rPr>
              <a:t>“Building A Purpose-Driven Church”</a:t>
            </a:r>
            <a:endParaRPr lang="en-US" sz="3800" dirty="0"/>
          </a:p>
        </p:txBody>
      </p:sp>
      <p:sp>
        <p:nvSpPr>
          <p:cNvPr id="3" name="Content Placeholder 2"/>
          <p:cNvSpPr>
            <a:spLocks noGrp="1"/>
          </p:cNvSpPr>
          <p:nvPr>
            <p:ph idx="1"/>
          </p:nvPr>
        </p:nvSpPr>
        <p:spPr>
          <a:xfrm>
            <a:off x="1905000" y="2133601"/>
            <a:ext cx="8458200" cy="4525963"/>
          </a:xfrm>
        </p:spPr>
        <p:txBody>
          <a:bodyPr/>
          <a:lstStyle/>
          <a:p>
            <a:pPr marL="514350" indent="-514350">
              <a:buFont typeface="+mj-lt"/>
              <a:buAutoNum type="arabicParenR" startAt="6"/>
            </a:pPr>
            <a:r>
              <a:rPr lang="en-US" dirty="0"/>
              <a:t>Meet the "perceived needs" of those who attend.</a:t>
            </a:r>
          </a:p>
          <a:p>
            <a:pPr marL="514350" indent="-514350">
              <a:buFont typeface="+mj-lt"/>
              <a:buAutoNum type="arabicParenR" startAt="6"/>
            </a:pPr>
            <a:r>
              <a:rPr lang="en-US" dirty="0"/>
              <a:t>A spirit of compromise must prevail.</a:t>
            </a:r>
          </a:p>
          <a:p>
            <a:pPr marL="514350" indent="-514350">
              <a:buFont typeface="+mj-lt"/>
              <a:buAutoNum type="arabicParenR" startAt="6"/>
            </a:pPr>
            <a:r>
              <a:rPr lang="en-US" dirty="0"/>
              <a:t>An ecumenical spirit must dominate.</a:t>
            </a:r>
          </a:p>
          <a:p>
            <a:pPr marL="514350" indent="-514350">
              <a:buFont typeface="+mj-lt"/>
              <a:buAutoNum type="arabicParenR" startAt="6"/>
            </a:pPr>
            <a:r>
              <a:rPr lang="en-US" dirty="0">
                <a:solidFill>
                  <a:srgbClr val="FFFF00"/>
                </a:solidFill>
              </a:rPr>
              <a:t>The name of the church must be changed to something neutral.</a:t>
            </a:r>
          </a:p>
        </p:txBody>
      </p:sp>
    </p:spTree>
    <p:extLst>
      <p:ext uri="{BB962C8B-B14F-4D97-AF65-F5344CB8AC3E}">
        <p14:creationId xmlns:p14="http://schemas.microsoft.com/office/powerpoint/2010/main" val="14512659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905000"/>
            <a:ext cx="8229600" cy="2971800"/>
          </a:xfrm>
        </p:spPr>
        <p:txBody>
          <a:bodyPr/>
          <a:lstStyle/>
          <a:p>
            <a:pPr>
              <a:spcBef>
                <a:spcPts val="1500"/>
              </a:spcBef>
              <a:spcAft>
                <a:spcPts val="1500"/>
              </a:spcAft>
            </a:pPr>
            <a:r>
              <a:rPr lang="en-US" dirty="0"/>
              <a:t>Ecumenical movements minimize doctrinal differences.</a:t>
            </a:r>
          </a:p>
          <a:p>
            <a:pPr>
              <a:spcBef>
                <a:spcPts val="1500"/>
              </a:spcBef>
              <a:spcAft>
                <a:spcPts val="1500"/>
              </a:spcAft>
            </a:pPr>
            <a:r>
              <a:rPr lang="en-US" dirty="0"/>
              <a:t>“Baptist,” “Bible,” “Presbyterian” – offend some … narrows the groups of visitors.</a:t>
            </a:r>
          </a:p>
        </p:txBody>
      </p:sp>
      <p:sp>
        <p:nvSpPr>
          <p:cNvPr id="2" name="TextBox 1"/>
          <p:cNvSpPr txBox="1"/>
          <p:nvPr/>
        </p:nvSpPr>
        <p:spPr>
          <a:xfrm>
            <a:off x="1981200" y="1015426"/>
            <a:ext cx="8534400" cy="584775"/>
          </a:xfrm>
          <a:prstGeom prst="rect">
            <a:avLst/>
          </a:prstGeom>
          <a:noFill/>
        </p:spPr>
        <p:txBody>
          <a:bodyPr wrap="square" rtlCol="0">
            <a:spAutoFit/>
          </a:bodyPr>
          <a:lstStyle/>
          <a:p>
            <a:pPr fontAlgn="base">
              <a:spcBef>
                <a:spcPts val="1500"/>
              </a:spcBef>
              <a:spcAft>
                <a:spcPts val="1500"/>
              </a:spcAft>
              <a:buClr>
                <a:srgbClr val="DDDDDD"/>
              </a:buClr>
              <a:buFontTx/>
              <a:buChar char="•"/>
            </a:pPr>
            <a:r>
              <a:rPr lang="en-US" sz="3200" dirty="0">
                <a:solidFill>
                  <a:prstClr val="white"/>
                </a:solidFill>
                <a:latin typeface="Calibri"/>
                <a:cs typeface="Times New Roman" pitchFamily="18" charset="0"/>
              </a:rPr>
              <a:t>  Warren criticized by denominational leaders.</a:t>
            </a:r>
          </a:p>
        </p:txBody>
      </p:sp>
    </p:spTree>
    <p:extLst>
      <p:ext uri="{BB962C8B-B14F-4D97-AF65-F5344CB8AC3E}">
        <p14:creationId xmlns:p14="http://schemas.microsoft.com/office/powerpoint/2010/main" val="29939109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3429001"/>
            <a:ext cx="8229600" cy="2362200"/>
          </a:xfrm>
        </p:spPr>
        <p:txBody>
          <a:bodyPr>
            <a:noAutofit/>
          </a:bodyPr>
          <a:lstStyle/>
          <a:p>
            <a:pPr marL="0" indent="0">
              <a:buNone/>
            </a:pPr>
            <a:r>
              <a:rPr lang="en-US" sz="2800" dirty="0"/>
              <a:t>'Southern Baptist'?"  They said, "You don't want to know." ... So, we chose a neutral name.  Why?  Well, it wasn't a theological decision, a compromise.  It was an evangelistic strategy decision because we wanted to reach out.”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685801"/>
            <a:ext cx="1752600" cy="2633689"/>
          </a:xfrm>
          <a:prstGeom prst="rect">
            <a:avLst/>
          </a:prstGeom>
        </p:spPr>
      </p:pic>
      <p:sp>
        <p:nvSpPr>
          <p:cNvPr id="6" name="TextBox 5"/>
          <p:cNvSpPr txBox="1"/>
          <p:nvPr/>
        </p:nvSpPr>
        <p:spPr>
          <a:xfrm>
            <a:off x="4343400" y="1219201"/>
            <a:ext cx="5791200" cy="2246769"/>
          </a:xfrm>
          <a:prstGeom prst="rect">
            <a:avLst/>
          </a:prstGeom>
          <a:noFill/>
        </p:spPr>
        <p:txBody>
          <a:bodyPr wrap="square" rtlCol="0">
            <a:spAutoFit/>
          </a:bodyPr>
          <a:lstStyle/>
          <a:p>
            <a:pPr fontAlgn="base">
              <a:spcBef>
                <a:spcPct val="20000"/>
              </a:spcBef>
              <a:spcAft>
                <a:spcPct val="0"/>
              </a:spcAft>
              <a:buClr>
                <a:srgbClr val="DDDDDD"/>
              </a:buClr>
            </a:pPr>
            <a:r>
              <a:rPr lang="en-US" sz="2800" dirty="0">
                <a:solidFill>
                  <a:prstClr val="white"/>
                </a:solidFill>
                <a:latin typeface="Calibri"/>
                <a:cs typeface="Times New Roman" pitchFamily="18" charset="0"/>
              </a:rPr>
              <a:t>“The unchurched hang-ups determine our strategy. ... We found a hang-up about denominational labels.  I went out.  I went door to door and said, "What do you think of when I say</a:t>
            </a:r>
          </a:p>
        </p:txBody>
      </p:sp>
    </p:spTree>
    <p:extLst>
      <p:ext uri="{BB962C8B-B14F-4D97-AF65-F5344CB8AC3E}">
        <p14:creationId xmlns:p14="http://schemas.microsoft.com/office/powerpoint/2010/main" val="3447896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u="sng" dirty="0">
                <a:solidFill>
                  <a:srgbClr val="FFFF00"/>
                </a:solidFill>
              </a:rPr>
              <a:t>“Building A Purpose-Driven Church”</a:t>
            </a:r>
            <a:endParaRPr lang="en-US" sz="3800" dirty="0"/>
          </a:p>
        </p:txBody>
      </p:sp>
      <p:sp>
        <p:nvSpPr>
          <p:cNvPr id="3" name="Content Placeholder 2"/>
          <p:cNvSpPr>
            <a:spLocks noGrp="1"/>
          </p:cNvSpPr>
          <p:nvPr>
            <p:ph idx="1"/>
          </p:nvPr>
        </p:nvSpPr>
        <p:spPr>
          <a:xfrm>
            <a:off x="1905000" y="2133601"/>
            <a:ext cx="8458200" cy="4525963"/>
          </a:xfrm>
        </p:spPr>
        <p:txBody>
          <a:bodyPr/>
          <a:lstStyle/>
          <a:p>
            <a:pPr marL="514350" indent="-514350">
              <a:buFont typeface="+mj-lt"/>
              <a:buAutoNum type="arabicParenR" startAt="6"/>
            </a:pPr>
            <a:r>
              <a:rPr lang="en-US" dirty="0"/>
              <a:t>Meet the "perceived needs" of those who attend.</a:t>
            </a:r>
          </a:p>
          <a:p>
            <a:pPr marL="514350" indent="-514350">
              <a:buFont typeface="+mj-lt"/>
              <a:buAutoNum type="arabicParenR" startAt="6"/>
            </a:pPr>
            <a:r>
              <a:rPr lang="en-US" dirty="0"/>
              <a:t>A spirit of compromise must prevail.</a:t>
            </a:r>
          </a:p>
          <a:p>
            <a:pPr marL="514350" indent="-514350">
              <a:buFont typeface="+mj-lt"/>
              <a:buAutoNum type="arabicParenR" startAt="6"/>
            </a:pPr>
            <a:r>
              <a:rPr lang="en-US" dirty="0"/>
              <a:t>An ecumenical spirit must dominate.</a:t>
            </a:r>
          </a:p>
          <a:p>
            <a:pPr marL="514350" indent="-514350">
              <a:buFont typeface="+mj-lt"/>
              <a:buAutoNum type="arabicParenR" startAt="6"/>
            </a:pPr>
            <a:r>
              <a:rPr lang="en-US" dirty="0"/>
              <a:t>The name of the church must be changed to something neutral.</a:t>
            </a:r>
          </a:p>
          <a:p>
            <a:pPr marL="514350" indent="-514350">
              <a:buFont typeface="+mj-lt"/>
              <a:buAutoNum type="arabicParenR" startAt="6"/>
            </a:pPr>
            <a:r>
              <a:rPr lang="en-US" dirty="0">
                <a:solidFill>
                  <a:srgbClr val="FFFF00"/>
                </a:solidFill>
              </a:rPr>
              <a:t>  Convince the brotherhood that traditional</a:t>
            </a:r>
            <a:br>
              <a:rPr lang="en-US" dirty="0">
                <a:solidFill>
                  <a:srgbClr val="FFFF00"/>
                </a:solidFill>
              </a:rPr>
            </a:br>
            <a:r>
              <a:rPr lang="en-US" dirty="0">
                <a:solidFill>
                  <a:srgbClr val="FFFF00"/>
                </a:solidFill>
              </a:rPr>
              <a:t>   preachers approve of your ministry.</a:t>
            </a:r>
          </a:p>
        </p:txBody>
      </p:sp>
    </p:spTree>
    <p:extLst>
      <p:ext uri="{BB962C8B-B14F-4D97-AF65-F5344CB8AC3E}">
        <p14:creationId xmlns:p14="http://schemas.microsoft.com/office/powerpoint/2010/main" val="27005376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2484438"/>
            <a:ext cx="8229600" cy="3992563"/>
          </a:xfrm>
        </p:spPr>
        <p:txBody>
          <a:bodyPr>
            <a:noAutofit/>
          </a:bodyPr>
          <a:lstStyle/>
          <a:p>
            <a:pPr marL="0" indent="0">
              <a:buNone/>
            </a:pPr>
            <a:r>
              <a:rPr lang="en-US" sz="2800" dirty="0"/>
              <a:t>“Sitting catty-corner to me -- I was a little nervous about this -- sitting catty-corner to me was Dr. W. A. Criswell.  ... for two hours I'm just telling what's going on at Saddleback. And here’s Criswell in his seventies taking notes as fast as he could, writing things down. And I walked out of there, and I started crying. I was so humbled by that experience, and I realized why he was a great man. He'd never stopped learning.”</a:t>
            </a:r>
          </a:p>
        </p:txBody>
      </p:sp>
      <p:grpSp>
        <p:nvGrpSpPr>
          <p:cNvPr id="7" name="Group 6"/>
          <p:cNvGrpSpPr/>
          <p:nvPr/>
        </p:nvGrpSpPr>
        <p:grpSpPr>
          <a:xfrm>
            <a:off x="3990975" y="228602"/>
            <a:ext cx="4210050" cy="2047875"/>
            <a:chOff x="2209800" y="228601"/>
            <a:chExt cx="4210050" cy="204787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61938"/>
              <a:ext cx="1318399" cy="1981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28601"/>
              <a:ext cx="2228850" cy="2047875"/>
            </a:xfrm>
            <a:prstGeom prst="rect">
              <a:avLst/>
            </a:prstGeom>
          </p:spPr>
        </p:pic>
      </p:grpSp>
    </p:spTree>
    <p:extLst>
      <p:ext uri="{BB962C8B-B14F-4D97-AF65-F5344CB8AC3E}">
        <p14:creationId xmlns:p14="http://schemas.microsoft.com/office/powerpoint/2010/main" val="37006831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Autofit/>
          </a:bodyPr>
          <a:lstStyle/>
          <a:p>
            <a:r>
              <a:rPr lang="en-US" b="1" dirty="0">
                <a:solidFill>
                  <a:srgbClr val="FFFF00"/>
                </a:solidFill>
              </a:rPr>
              <a:t>What’s wrong with </a:t>
            </a:r>
            <a:br>
              <a:rPr lang="en-US" b="1" dirty="0">
                <a:solidFill>
                  <a:srgbClr val="FFFF00"/>
                </a:solidFill>
              </a:rPr>
            </a:br>
            <a:r>
              <a:rPr lang="en-US" b="1" dirty="0">
                <a:solidFill>
                  <a:srgbClr val="FFFF00"/>
                </a:solidFill>
              </a:rPr>
              <a:t>the Social Gospel?</a:t>
            </a:r>
          </a:p>
        </p:txBody>
      </p:sp>
    </p:spTree>
    <p:extLst>
      <p:ext uri="{BB962C8B-B14F-4D97-AF65-F5344CB8AC3E}">
        <p14:creationId xmlns:p14="http://schemas.microsoft.com/office/powerpoint/2010/main" val="38535208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rPr>
              <a:t>The social gospel:</a:t>
            </a:r>
          </a:p>
        </p:txBody>
      </p:sp>
      <p:sp>
        <p:nvSpPr>
          <p:cNvPr id="3" name="Content Placeholder 2"/>
          <p:cNvSpPr>
            <a:spLocks noGrp="1"/>
          </p:cNvSpPr>
          <p:nvPr>
            <p:ph idx="1"/>
          </p:nvPr>
        </p:nvSpPr>
        <p:spPr>
          <a:xfrm>
            <a:off x="1828800" y="1600201"/>
            <a:ext cx="8534400" cy="4525963"/>
          </a:xfrm>
        </p:spPr>
        <p:txBody>
          <a:bodyPr>
            <a:normAutofit/>
          </a:bodyPr>
          <a:lstStyle/>
          <a:p>
            <a:pPr marL="514350" indent="-514350">
              <a:buFont typeface="+mj-lt"/>
              <a:buAutoNum type="arabicParenR"/>
            </a:pPr>
            <a:r>
              <a:rPr lang="en-US" dirty="0">
                <a:solidFill>
                  <a:srgbClr val="FFFF00"/>
                </a:solidFill>
              </a:rPr>
              <a:t>Confuses </a:t>
            </a:r>
            <a:r>
              <a:rPr lang="en-US" b="1" u="sng" dirty="0">
                <a:solidFill>
                  <a:srgbClr val="FFFF00"/>
                </a:solidFill>
              </a:rPr>
              <a:t>individual action</a:t>
            </a:r>
            <a:r>
              <a:rPr lang="en-US" b="1" dirty="0">
                <a:solidFill>
                  <a:srgbClr val="FFFF00"/>
                </a:solidFill>
              </a:rPr>
              <a:t> </a:t>
            </a:r>
            <a:r>
              <a:rPr lang="en-US" dirty="0">
                <a:solidFill>
                  <a:srgbClr val="FFFF00"/>
                </a:solidFill>
              </a:rPr>
              <a:t>with </a:t>
            </a:r>
            <a:r>
              <a:rPr lang="en-US" b="1" u="sng" dirty="0">
                <a:solidFill>
                  <a:srgbClr val="FFFF00"/>
                </a:solidFill>
              </a:rPr>
              <a:t>church action</a:t>
            </a:r>
            <a:r>
              <a:rPr lang="en-US" dirty="0">
                <a:solidFill>
                  <a:srgbClr val="FFFF00"/>
                </a:solidFill>
              </a:rPr>
              <a:t>.</a:t>
            </a:r>
          </a:p>
        </p:txBody>
      </p:sp>
    </p:spTree>
    <p:extLst>
      <p:ext uri="{BB962C8B-B14F-4D97-AF65-F5344CB8AC3E}">
        <p14:creationId xmlns:p14="http://schemas.microsoft.com/office/powerpoint/2010/main" val="105754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rPr>
              <a:t>The Social Gospel</a:t>
            </a:r>
            <a:endParaRPr lang="en-US" dirty="0">
              <a:solidFill>
                <a:srgbClr val="FFFF00"/>
              </a:solidFill>
            </a:endParaRPr>
          </a:p>
        </p:txBody>
      </p:sp>
      <p:sp>
        <p:nvSpPr>
          <p:cNvPr id="3" name="Content Placeholder 2"/>
          <p:cNvSpPr>
            <a:spLocks noGrp="1"/>
          </p:cNvSpPr>
          <p:nvPr>
            <p:ph idx="1"/>
          </p:nvPr>
        </p:nvSpPr>
        <p:spPr>
          <a:xfrm>
            <a:off x="1981200" y="1676401"/>
            <a:ext cx="8229600" cy="2819400"/>
          </a:xfrm>
        </p:spPr>
        <p:txBody>
          <a:bodyPr/>
          <a:lstStyle/>
          <a:p>
            <a:pPr marL="0" indent="0">
              <a:buNone/>
            </a:pPr>
            <a:r>
              <a:rPr lang="en-US" sz="2800" b="1" u="sng" dirty="0">
                <a:solidFill>
                  <a:srgbClr val="FFFF00"/>
                </a:solidFill>
              </a:rPr>
              <a:t>Social Gospel</a:t>
            </a:r>
            <a:r>
              <a:rPr lang="en-US" sz="2800" dirty="0">
                <a:solidFill>
                  <a:srgbClr val="FFFF00"/>
                </a:solidFill>
              </a:rPr>
              <a:t> </a:t>
            </a:r>
            <a:r>
              <a:rPr lang="en-US" sz="2800" dirty="0"/>
              <a:t>– "liberal movement in American Protestantism, prominent in the late 19th century, that sought to apply Christian principles to a variety of social problems engendered by industrialization. Its founders and leaders included clergymen </a:t>
            </a:r>
            <a:r>
              <a:rPr lang="en-US" sz="2800" dirty="0">
                <a:solidFill>
                  <a:srgbClr val="FFFF00"/>
                </a:solidFill>
              </a:rPr>
              <a:t>Washington Gladden </a:t>
            </a:r>
            <a:r>
              <a:rPr lang="en-US" sz="2800" dirty="0"/>
              <a:t>and </a:t>
            </a:r>
            <a:r>
              <a:rPr lang="en-US" sz="2800" dirty="0">
                <a:solidFill>
                  <a:srgbClr val="FFFF00"/>
                </a:solidFill>
              </a:rPr>
              <a:t>Walter Rauschenbusch </a:t>
            </a:r>
            <a:r>
              <a:rPr lang="en-US" sz="2800" dirty="0"/>
              <a:t>..."</a:t>
            </a:r>
            <a:r>
              <a:rPr lang="en-US" dirty="0"/>
              <a:t> </a:t>
            </a:r>
            <a:r>
              <a:rPr lang="en-US" sz="1600" dirty="0"/>
              <a:t>(Encarta Encyclopedia)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7154" y="4552951"/>
            <a:ext cx="1238250" cy="16668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801" y="4552950"/>
            <a:ext cx="1538140" cy="1695450"/>
          </a:xfrm>
          <a:prstGeom prst="rect">
            <a:avLst/>
          </a:prstGeom>
        </p:spPr>
      </p:pic>
      <p:sp>
        <p:nvSpPr>
          <p:cNvPr id="6" name="TextBox 5"/>
          <p:cNvSpPr txBox="1"/>
          <p:nvPr/>
        </p:nvSpPr>
        <p:spPr>
          <a:xfrm>
            <a:off x="3997154" y="6248400"/>
            <a:ext cx="1238250" cy="338554"/>
          </a:xfrm>
          <a:prstGeom prst="rect">
            <a:avLst/>
          </a:prstGeom>
          <a:noFill/>
        </p:spPr>
        <p:txBody>
          <a:bodyPr wrap="square" rtlCol="0" anchor="ctr">
            <a:spAutoFit/>
          </a:bodyPr>
          <a:lstStyle/>
          <a:p>
            <a:pPr algn="ctr" fontAlgn="base">
              <a:spcBef>
                <a:spcPct val="20000"/>
              </a:spcBef>
              <a:spcAft>
                <a:spcPct val="0"/>
              </a:spcAft>
              <a:buClr>
                <a:srgbClr val="DDDDDD"/>
              </a:buClr>
            </a:pPr>
            <a:r>
              <a:rPr lang="en-US" sz="1600" dirty="0">
                <a:solidFill>
                  <a:srgbClr val="FFFF00"/>
                </a:solidFill>
                <a:latin typeface="Tahoma" pitchFamily="34" charset="0"/>
                <a:cs typeface="Times New Roman" pitchFamily="18" charset="0"/>
              </a:rPr>
              <a:t>Gladden</a:t>
            </a:r>
          </a:p>
        </p:txBody>
      </p:sp>
      <p:sp>
        <p:nvSpPr>
          <p:cNvPr id="7" name="TextBox 6"/>
          <p:cNvSpPr txBox="1"/>
          <p:nvPr/>
        </p:nvSpPr>
        <p:spPr>
          <a:xfrm>
            <a:off x="6553201" y="6290846"/>
            <a:ext cx="1631799" cy="338554"/>
          </a:xfrm>
          <a:prstGeom prst="rect">
            <a:avLst/>
          </a:prstGeom>
          <a:noFill/>
        </p:spPr>
        <p:txBody>
          <a:bodyPr wrap="square" rtlCol="0" anchor="ctr">
            <a:spAutoFit/>
          </a:bodyPr>
          <a:lstStyle/>
          <a:p>
            <a:pPr algn="ctr" fontAlgn="base">
              <a:spcBef>
                <a:spcPct val="20000"/>
              </a:spcBef>
              <a:spcAft>
                <a:spcPct val="0"/>
              </a:spcAft>
              <a:buClr>
                <a:srgbClr val="DDDDDD"/>
              </a:buClr>
            </a:pPr>
            <a:r>
              <a:rPr lang="en-US" sz="1600" dirty="0">
                <a:solidFill>
                  <a:srgbClr val="FFFF00"/>
                </a:solidFill>
                <a:latin typeface="Tahoma" pitchFamily="34" charset="0"/>
                <a:cs typeface="Times New Roman" pitchFamily="18" charset="0"/>
              </a:rPr>
              <a:t>Rauschenbusch</a:t>
            </a:r>
          </a:p>
        </p:txBody>
      </p:sp>
    </p:spTree>
    <p:extLst>
      <p:ext uri="{BB962C8B-B14F-4D97-AF65-F5344CB8AC3E}">
        <p14:creationId xmlns:p14="http://schemas.microsoft.com/office/powerpoint/2010/main" val="34239769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1"/>
            <a:ext cx="8229600" cy="4525963"/>
          </a:xfrm>
        </p:spPr>
        <p:txBody>
          <a:bodyPr>
            <a:noAutofit/>
          </a:bodyPr>
          <a:lstStyle/>
          <a:p>
            <a:pPr>
              <a:spcBef>
                <a:spcPts val="1200"/>
              </a:spcBef>
              <a:spcAft>
                <a:spcPts val="1200"/>
              </a:spcAft>
            </a:pPr>
            <a:r>
              <a:rPr lang="en-US" sz="2400" dirty="0"/>
              <a:t>Distinction between </a:t>
            </a:r>
            <a:r>
              <a:rPr lang="en-US" sz="2400" b="1" dirty="0">
                <a:solidFill>
                  <a:srgbClr val="FFFF00"/>
                </a:solidFill>
              </a:rPr>
              <a:t>individual action</a:t>
            </a:r>
            <a:r>
              <a:rPr lang="en-US" sz="2400" dirty="0">
                <a:solidFill>
                  <a:srgbClr val="FFFF00"/>
                </a:solidFill>
              </a:rPr>
              <a:t> </a:t>
            </a:r>
            <a:r>
              <a:rPr lang="en-US" sz="2400" dirty="0"/>
              <a:t>and </a:t>
            </a:r>
            <a:r>
              <a:rPr lang="en-US" sz="2400" b="1" dirty="0">
                <a:solidFill>
                  <a:srgbClr val="FFFF00"/>
                </a:solidFill>
              </a:rPr>
              <a:t>church action</a:t>
            </a:r>
            <a:r>
              <a:rPr lang="en-US" sz="2400" dirty="0"/>
              <a:t> </a:t>
            </a:r>
            <a:br>
              <a:rPr lang="en-US" sz="2400" dirty="0"/>
            </a:br>
            <a:r>
              <a:rPr lang="en-US" sz="2400" dirty="0"/>
              <a:t>(Mt 18:15-17).</a:t>
            </a:r>
          </a:p>
          <a:p>
            <a:pPr>
              <a:spcBef>
                <a:spcPts val="1200"/>
              </a:spcBef>
              <a:spcAft>
                <a:spcPts val="1200"/>
              </a:spcAft>
            </a:pPr>
            <a:r>
              <a:rPr lang="en-US" sz="2400" dirty="0"/>
              <a:t>Some things only individuals may do (1 Tim 5:16).</a:t>
            </a:r>
          </a:p>
          <a:p>
            <a:pPr>
              <a:spcBef>
                <a:spcPts val="1200"/>
              </a:spcBef>
              <a:spcAft>
                <a:spcPts val="1200"/>
              </a:spcAft>
            </a:pPr>
            <a:r>
              <a:rPr lang="en-US" sz="2400" dirty="0"/>
              <a:t>Some things only the church may do (1 Cor 11:33).</a:t>
            </a:r>
          </a:p>
          <a:p>
            <a:pPr>
              <a:spcBef>
                <a:spcPts val="1200"/>
              </a:spcBef>
              <a:spcAft>
                <a:spcPts val="1200"/>
              </a:spcAft>
            </a:pPr>
            <a:r>
              <a:rPr lang="en-US" sz="2400" dirty="0"/>
              <a:t>As an individual, may give money to anyone (Gal 6:10; </a:t>
            </a:r>
            <a:br>
              <a:rPr lang="en-US" sz="2400" dirty="0"/>
            </a:br>
            <a:r>
              <a:rPr lang="en-US" sz="2400" dirty="0"/>
              <a:t>Ja 1:27).</a:t>
            </a:r>
          </a:p>
          <a:p>
            <a:pPr>
              <a:spcBef>
                <a:spcPts val="1200"/>
              </a:spcBef>
              <a:spcAft>
                <a:spcPts val="1200"/>
              </a:spcAft>
            </a:pPr>
            <a:r>
              <a:rPr lang="en-US" sz="2400" dirty="0"/>
              <a:t>The church gives money only to certain church members </a:t>
            </a:r>
            <a:br>
              <a:rPr lang="en-US" sz="2400" dirty="0"/>
            </a:br>
            <a:r>
              <a:rPr lang="en-US" sz="2400" dirty="0"/>
              <a:t>(1 Tim 5:16; Acts 6:1-7).</a:t>
            </a:r>
          </a:p>
          <a:p>
            <a:pPr>
              <a:spcBef>
                <a:spcPts val="1200"/>
              </a:spcBef>
              <a:spcAft>
                <a:spcPts val="1200"/>
              </a:spcAft>
            </a:pPr>
            <a:r>
              <a:rPr lang="en-US" sz="2400" dirty="0"/>
              <a:t>The church never provides recreation or entertainment </a:t>
            </a:r>
            <a:br>
              <a:rPr lang="en-US" sz="2400" dirty="0"/>
            </a:br>
            <a:r>
              <a:rPr lang="en-US" sz="2400" dirty="0"/>
              <a:t>(Rom 14:17).</a:t>
            </a:r>
          </a:p>
        </p:txBody>
      </p:sp>
      <p:sp>
        <p:nvSpPr>
          <p:cNvPr id="5" name="Content Placeholder 2"/>
          <p:cNvSpPr txBox="1">
            <a:spLocks/>
          </p:cNvSpPr>
          <p:nvPr/>
        </p:nvSpPr>
        <p:spPr>
          <a:xfrm>
            <a:off x="1981200" y="304800"/>
            <a:ext cx="8229600" cy="99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Aft>
                <a:spcPct val="0"/>
              </a:spcAft>
              <a:buClr>
                <a:srgbClr val="DDDDDD"/>
              </a:buClr>
            </a:pPr>
            <a:r>
              <a:rPr lang="en-US" sz="2400" dirty="0">
                <a:solidFill>
                  <a:prstClr val="white"/>
                </a:solidFill>
                <a:latin typeface="Calibri"/>
              </a:rPr>
              <a:t>False doctrine:  "If an individual Christian may do something, the church may do it."</a:t>
            </a:r>
          </a:p>
        </p:txBody>
      </p:sp>
    </p:spTree>
    <p:extLst>
      <p:ext uri="{BB962C8B-B14F-4D97-AF65-F5344CB8AC3E}">
        <p14:creationId xmlns:p14="http://schemas.microsoft.com/office/powerpoint/2010/main" val="41337828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rPr>
              <a:t>The social gospel:</a:t>
            </a:r>
          </a:p>
        </p:txBody>
      </p:sp>
      <p:sp>
        <p:nvSpPr>
          <p:cNvPr id="3" name="Content Placeholder 2"/>
          <p:cNvSpPr>
            <a:spLocks noGrp="1"/>
          </p:cNvSpPr>
          <p:nvPr>
            <p:ph idx="1"/>
          </p:nvPr>
        </p:nvSpPr>
        <p:spPr>
          <a:xfrm>
            <a:off x="1905000" y="1600201"/>
            <a:ext cx="8305800" cy="4525963"/>
          </a:xfrm>
        </p:spPr>
        <p:txBody>
          <a:bodyPr>
            <a:normAutofit/>
          </a:bodyPr>
          <a:lstStyle/>
          <a:p>
            <a:pPr marL="514350" indent="-514350">
              <a:buFont typeface="+mj-lt"/>
              <a:buAutoNum type="arabicParenR"/>
            </a:pPr>
            <a:r>
              <a:rPr lang="en-US" dirty="0"/>
              <a:t>Confuses individual action with church action.</a:t>
            </a:r>
          </a:p>
          <a:p>
            <a:pPr marL="514350" indent="-514350">
              <a:buFont typeface="+mj-lt"/>
              <a:buAutoNum type="arabicParenR"/>
            </a:pPr>
            <a:r>
              <a:rPr lang="en-US" b="1" dirty="0">
                <a:solidFill>
                  <a:srgbClr val="FFFF00"/>
                </a:solidFill>
              </a:rPr>
              <a:t>Perverts the treasury of the church</a:t>
            </a:r>
            <a:r>
              <a:rPr lang="en-US" dirty="0">
                <a:solidFill>
                  <a:srgbClr val="FFFF00"/>
                </a:solidFill>
              </a:rPr>
              <a:t>.</a:t>
            </a:r>
          </a:p>
        </p:txBody>
      </p:sp>
    </p:spTree>
    <p:extLst>
      <p:ext uri="{BB962C8B-B14F-4D97-AF65-F5344CB8AC3E}">
        <p14:creationId xmlns:p14="http://schemas.microsoft.com/office/powerpoint/2010/main" val="22007445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76401"/>
            <a:ext cx="8229600" cy="4525963"/>
          </a:xfrm>
        </p:spPr>
        <p:txBody>
          <a:bodyPr>
            <a:noAutofit/>
          </a:bodyPr>
          <a:lstStyle/>
          <a:p>
            <a:pPr>
              <a:spcBef>
                <a:spcPts val="1000"/>
              </a:spcBef>
              <a:spcAft>
                <a:spcPts val="1000"/>
              </a:spcAft>
            </a:pPr>
            <a:r>
              <a:rPr lang="en-US" sz="2400" dirty="0"/>
              <a:t>The apostles had money "laid at their feet" (Acts 4:35), to the lame man "silver and gold we have none" (Acts 3:6).</a:t>
            </a:r>
          </a:p>
          <a:p>
            <a:pPr>
              <a:spcBef>
                <a:spcPts val="1000"/>
              </a:spcBef>
              <a:spcAft>
                <a:spcPts val="1000"/>
              </a:spcAft>
            </a:pPr>
            <a:r>
              <a:rPr lang="en-US" sz="2400" dirty="0"/>
              <a:t>The apostles preached without money (Mt 10:9-10).</a:t>
            </a:r>
          </a:p>
          <a:p>
            <a:pPr>
              <a:spcBef>
                <a:spcPts val="1000"/>
              </a:spcBef>
              <a:spcAft>
                <a:spcPts val="1000"/>
              </a:spcAft>
            </a:pPr>
            <a:r>
              <a:rPr lang="en-US" sz="2400" dirty="0"/>
              <a:t>When apostles arrived in town, they had no money to offer.</a:t>
            </a:r>
          </a:p>
          <a:p>
            <a:pPr>
              <a:spcBef>
                <a:spcPts val="1000"/>
              </a:spcBef>
              <a:spcAft>
                <a:spcPts val="1000"/>
              </a:spcAft>
            </a:pPr>
            <a:r>
              <a:rPr lang="en-US" sz="2400" dirty="0"/>
              <a:t>The citizens expected to provide for the needs of the apostles (Mt 10:11-15).</a:t>
            </a:r>
          </a:p>
          <a:p>
            <a:pPr>
              <a:spcBef>
                <a:spcPts val="1000"/>
              </a:spcBef>
              <a:spcAft>
                <a:spcPts val="1000"/>
              </a:spcAft>
            </a:pPr>
            <a:r>
              <a:rPr lang="en-US" sz="2400" dirty="0"/>
              <a:t>Church money was used only for church members </a:t>
            </a:r>
            <a:br>
              <a:rPr lang="en-US" sz="2400" dirty="0"/>
            </a:br>
            <a:r>
              <a:rPr lang="en-US" sz="2400" dirty="0"/>
              <a:t>(Acts 11:27-30).</a:t>
            </a:r>
          </a:p>
        </p:txBody>
      </p:sp>
      <p:sp>
        <p:nvSpPr>
          <p:cNvPr id="4" name="Content Placeholder 2"/>
          <p:cNvSpPr txBox="1">
            <a:spLocks/>
          </p:cNvSpPr>
          <p:nvPr/>
        </p:nvSpPr>
        <p:spPr>
          <a:xfrm>
            <a:off x="1981200" y="1066800"/>
            <a:ext cx="82296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Aft>
                <a:spcPct val="0"/>
              </a:spcAft>
              <a:buClr>
                <a:srgbClr val="DDDDDD"/>
              </a:buClr>
            </a:pPr>
            <a:r>
              <a:rPr lang="en-US" sz="2400" dirty="0">
                <a:solidFill>
                  <a:prstClr val="white"/>
                </a:solidFill>
                <a:latin typeface="Calibri"/>
              </a:rPr>
              <a:t>The collection "for the saints" (1 Cor 16:1-2).</a:t>
            </a:r>
          </a:p>
        </p:txBody>
      </p:sp>
    </p:spTree>
    <p:extLst>
      <p:ext uri="{BB962C8B-B14F-4D97-AF65-F5344CB8AC3E}">
        <p14:creationId xmlns:p14="http://schemas.microsoft.com/office/powerpoint/2010/main" val="21016815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rPr>
              <a:t>The social gospel:</a:t>
            </a:r>
          </a:p>
        </p:txBody>
      </p:sp>
      <p:sp>
        <p:nvSpPr>
          <p:cNvPr id="3" name="Content Placeholder 2"/>
          <p:cNvSpPr>
            <a:spLocks noGrp="1"/>
          </p:cNvSpPr>
          <p:nvPr>
            <p:ph idx="1"/>
          </p:nvPr>
        </p:nvSpPr>
        <p:spPr>
          <a:xfrm>
            <a:off x="1905000" y="1600201"/>
            <a:ext cx="8305800" cy="4525963"/>
          </a:xfrm>
        </p:spPr>
        <p:txBody>
          <a:bodyPr>
            <a:normAutofit/>
          </a:bodyPr>
          <a:lstStyle/>
          <a:p>
            <a:pPr marL="514350" indent="-514350">
              <a:buFont typeface="+mj-lt"/>
              <a:buAutoNum type="arabicParenR"/>
            </a:pPr>
            <a:r>
              <a:rPr lang="en-US" dirty="0"/>
              <a:t>Confuses individual action with church action.</a:t>
            </a:r>
          </a:p>
          <a:p>
            <a:pPr marL="514350" indent="-514350">
              <a:buFont typeface="+mj-lt"/>
              <a:buAutoNum type="arabicParenR"/>
            </a:pPr>
            <a:r>
              <a:rPr lang="en-US" dirty="0"/>
              <a:t>Perverts the treasury of the church.</a:t>
            </a:r>
          </a:p>
          <a:p>
            <a:pPr marL="514350" indent="-514350">
              <a:buFont typeface="+mj-lt"/>
              <a:buAutoNum type="arabicParenR"/>
            </a:pPr>
            <a:r>
              <a:rPr lang="en-US" b="1" dirty="0">
                <a:solidFill>
                  <a:srgbClr val="FFFF00"/>
                </a:solidFill>
              </a:rPr>
              <a:t>Perverts the nature and mission of the church.</a:t>
            </a:r>
          </a:p>
        </p:txBody>
      </p:sp>
    </p:spTree>
    <p:extLst>
      <p:ext uri="{BB962C8B-B14F-4D97-AF65-F5344CB8AC3E}">
        <p14:creationId xmlns:p14="http://schemas.microsoft.com/office/powerpoint/2010/main" val="24082956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752600"/>
            <a:ext cx="8229600" cy="3657600"/>
          </a:xfrm>
        </p:spPr>
        <p:txBody>
          <a:bodyPr>
            <a:noAutofit/>
          </a:bodyPr>
          <a:lstStyle/>
          <a:p>
            <a:pPr marL="514350" indent="-514350">
              <a:spcBef>
                <a:spcPts val="1500"/>
              </a:spcBef>
              <a:spcAft>
                <a:spcPts val="1500"/>
              </a:spcAft>
              <a:buFont typeface="+mj-lt"/>
              <a:buAutoNum type="arabicParenR"/>
            </a:pPr>
            <a:r>
              <a:rPr lang="en-US" sz="2800" b="1" dirty="0">
                <a:solidFill>
                  <a:srgbClr val="FFFF00"/>
                </a:solidFill>
              </a:rPr>
              <a:t>Evangelize</a:t>
            </a:r>
            <a:r>
              <a:rPr lang="en-US" sz="2800" dirty="0"/>
              <a:t> </a:t>
            </a:r>
            <a:br>
              <a:rPr lang="en-US" sz="2800" dirty="0"/>
            </a:br>
            <a:r>
              <a:rPr lang="en-US" sz="2800" dirty="0"/>
              <a:t>(Mk 16:15-16; 1 Tim 3:15)</a:t>
            </a:r>
          </a:p>
          <a:p>
            <a:pPr marL="514350" indent="-514350">
              <a:spcBef>
                <a:spcPts val="1500"/>
              </a:spcBef>
              <a:spcAft>
                <a:spcPts val="1500"/>
              </a:spcAft>
              <a:buFont typeface="+mj-lt"/>
              <a:buAutoNum type="arabicParenR"/>
            </a:pPr>
            <a:r>
              <a:rPr lang="en-US" sz="2800" b="1" dirty="0">
                <a:solidFill>
                  <a:srgbClr val="FFFF00"/>
                </a:solidFill>
              </a:rPr>
              <a:t>Edify</a:t>
            </a:r>
            <a:r>
              <a:rPr lang="en-US" sz="2800" dirty="0"/>
              <a:t> the members </a:t>
            </a:r>
            <a:br>
              <a:rPr lang="en-US" sz="2800" dirty="0"/>
            </a:br>
            <a:r>
              <a:rPr lang="en-US" sz="2800" dirty="0"/>
              <a:t>(Eph 4:11-16; Acts 2:42)</a:t>
            </a:r>
          </a:p>
          <a:p>
            <a:pPr marL="514350" indent="-514350">
              <a:spcBef>
                <a:spcPts val="1500"/>
              </a:spcBef>
              <a:spcAft>
                <a:spcPts val="1500"/>
              </a:spcAft>
              <a:buFont typeface="+mj-lt"/>
              <a:buAutoNum type="arabicParenR"/>
            </a:pPr>
            <a:r>
              <a:rPr lang="en-US" sz="2800" b="1" dirty="0">
                <a:solidFill>
                  <a:srgbClr val="FFFF00"/>
                </a:solidFill>
              </a:rPr>
              <a:t>Benevolence</a:t>
            </a:r>
            <a:r>
              <a:rPr lang="en-US" sz="2800" dirty="0"/>
              <a:t> to members who have no help </a:t>
            </a:r>
            <a:br>
              <a:rPr lang="en-US" sz="2800" dirty="0"/>
            </a:br>
            <a:r>
              <a:rPr lang="en-US" sz="2800" dirty="0"/>
              <a:t>(Acts 6:1-7; Tit 3:14).</a:t>
            </a:r>
          </a:p>
        </p:txBody>
      </p:sp>
      <p:sp>
        <p:nvSpPr>
          <p:cNvPr id="2" name="TextBox 1"/>
          <p:cNvSpPr txBox="1"/>
          <p:nvPr/>
        </p:nvSpPr>
        <p:spPr>
          <a:xfrm>
            <a:off x="1905000" y="609601"/>
            <a:ext cx="8382000" cy="584775"/>
          </a:xfrm>
          <a:prstGeom prst="rect">
            <a:avLst/>
          </a:prstGeom>
          <a:noFill/>
        </p:spPr>
        <p:txBody>
          <a:bodyPr wrap="square" rtlCol="0">
            <a:spAutoFit/>
          </a:bodyPr>
          <a:lstStyle/>
          <a:p>
            <a:pPr algn="ctr" fontAlgn="base">
              <a:spcBef>
                <a:spcPct val="20000"/>
              </a:spcBef>
              <a:spcAft>
                <a:spcPct val="0"/>
              </a:spcAft>
              <a:buClr>
                <a:srgbClr val="DDDDDD"/>
              </a:buClr>
            </a:pPr>
            <a:r>
              <a:rPr lang="en-US" sz="3200" b="1" dirty="0">
                <a:solidFill>
                  <a:srgbClr val="FFFF00"/>
                </a:solidFill>
                <a:latin typeface="Tahoma" pitchFamily="34" charset="0"/>
                <a:cs typeface="Times New Roman" pitchFamily="18" charset="0"/>
              </a:rPr>
              <a:t>Three Jobs of the Church:</a:t>
            </a:r>
          </a:p>
        </p:txBody>
      </p:sp>
    </p:spTree>
    <p:extLst>
      <p:ext uri="{BB962C8B-B14F-4D97-AF65-F5344CB8AC3E}">
        <p14:creationId xmlns:p14="http://schemas.microsoft.com/office/powerpoint/2010/main" val="23523817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89038"/>
            <a:ext cx="8229600" cy="4525963"/>
          </a:xfrm>
        </p:spPr>
        <p:txBody>
          <a:bodyPr>
            <a:noAutofit/>
          </a:bodyPr>
          <a:lstStyle/>
          <a:p>
            <a:pPr>
              <a:spcBef>
                <a:spcPts val="1500"/>
              </a:spcBef>
              <a:spcAft>
                <a:spcPts val="1500"/>
              </a:spcAft>
            </a:pPr>
            <a:r>
              <a:rPr lang="en-US" sz="2400" dirty="0"/>
              <a:t>When "tables were served" it was only for certain members (Acts 6:1; 1 Tim 5:16).</a:t>
            </a:r>
          </a:p>
          <a:p>
            <a:pPr>
              <a:spcBef>
                <a:spcPts val="1500"/>
              </a:spcBef>
              <a:spcAft>
                <a:spcPts val="1500"/>
              </a:spcAft>
            </a:pPr>
            <a:r>
              <a:rPr lang="en-US" sz="2400" dirty="0"/>
              <a:t>Jesus did not heal all the sick (cf. Acts 3:1-2).</a:t>
            </a:r>
          </a:p>
          <a:p>
            <a:pPr>
              <a:spcBef>
                <a:spcPts val="1500"/>
              </a:spcBef>
              <a:spcAft>
                <a:spcPts val="1500"/>
              </a:spcAft>
            </a:pPr>
            <a:r>
              <a:rPr lang="en-US" sz="2400" dirty="0"/>
              <a:t>Jesus did not feed all the hungry (Jn 6:26-27).</a:t>
            </a:r>
          </a:p>
          <a:p>
            <a:pPr>
              <a:spcBef>
                <a:spcPts val="1500"/>
              </a:spcBef>
              <a:spcAft>
                <a:spcPts val="1500"/>
              </a:spcAft>
            </a:pPr>
            <a:r>
              <a:rPr lang="en-US" sz="2400" dirty="0"/>
              <a:t>Apostles did not heal all the sick (2 Tim 4:20).</a:t>
            </a:r>
          </a:p>
          <a:p>
            <a:pPr>
              <a:spcBef>
                <a:spcPts val="1500"/>
              </a:spcBef>
              <a:spcAft>
                <a:spcPts val="1500"/>
              </a:spcAft>
            </a:pPr>
            <a:r>
              <a:rPr lang="en-US" sz="2400" dirty="0"/>
              <a:t>The church did not feed all the hungry (1 Tim 5:16; 2 Th 3:10).</a:t>
            </a:r>
          </a:p>
          <a:p>
            <a:pPr>
              <a:spcBef>
                <a:spcPts val="1500"/>
              </a:spcBef>
              <a:spcAft>
                <a:spcPts val="1500"/>
              </a:spcAft>
            </a:pPr>
            <a:r>
              <a:rPr lang="en-US" sz="2400" dirty="0"/>
              <a:t>The church "turned the world upside down" (Acts 17:6), with doctrine.</a:t>
            </a:r>
          </a:p>
        </p:txBody>
      </p:sp>
      <p:sp>
        <p:nvSpPr>
          <p:cNvPr id="6" name="Content Placeholder 2"/>
          <p:cNvSpPr txBox="1">
            <a:spLocks/>
          </p:cNvSpPr>
          <p:nvPr/>
        </p:nvSpPr>
        <p:spPr>
          <a:xfrm>
            <a:off x="1981200" y="304800"/>
            <a:ext cx="82296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Aft>
                <a:spcPct val="0"/>
              </a:spcAft>
              <a:buClr>
                <a:srgbClr val="DDDDDD"/>
              </a:buClr>
            </a:pPr>
            <a:r>
              <a:rPr lang="en-US" sz="2400" dirty="0">
                <a:solidFill>
                  <a:prstClr val="white"/>
                </a:solidFill>
                <a:latin typeface="Calibri"/>
              </a:rPr>
              <a:t>Preachers not to leave off preaching to "serve tables" </a:t>
            </a:r>
            <a:br>
              <a:rPr lang="en-US" sz="2400" dirty="0">
                <a:solidFill>
                  <a:prstClr val="white"/>
                </a:solidFill>
                <a:latin typeface="Calibri"/>
              </a:rPr>
            </a:br>
            <a:r>
              <a:rPr lang="en-US" sz="2400" dirty="0">
                <a:solidFill>
                  <a:prstClr val="white"/>
                </a:solidFill>
                <a:latin typeface="Calibri"/>
              </a:rPr>
              <a:t>(Acts 6:1-2).</a:t>
            </a:r>
          </a:p>
        </p:txBody>
      </p:sp>
    </p:spTree>
    <p:extLst>
      <p:ext uri="{BB962C8B-B14F-4D97-AF65-F5344CB8AC3E}">
        <p14:creationId xmlns:p14="http://schemas.microsoft.com/office/powerpoint/2010/main" val="31280394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rPr>
              <a:t>The social gospel:</a:t>
            </a:r>
          </a:p>
        </p:txBody>
      </p:sp>
      <p:sp>
        <p:nvSpPr>
          <p:cNvPr id="3" name="Content Placeholder 2"/>
          <p:cNvSpPr>
            <a:spLocks noGrp="1"/>
          </p:cNvSpPr>
          <p:nvPr>
            <p:ph idx="1"/>
          </p:nvPr>
        </p:nvSpPr>
        <p:spPr>
          <a:xfrm>
            <a:off x="1828800" y="1600201"/>
            <a:ext cx="8382000" cy="4525963"/>
          </a:xfrm>
        </p:spPr>
        <p:txBody>
          <a:bodyPr>
            <a:normAutofit/>
          </a:bodyPr>
          <a:lstStyle/>
          <a:p>
            <a:pPr marL="514350" indent="-514350">
              <a:buFont typeface="+mj-lt"/>
              <a:buAutoNum type="arabicParenR"/>
            </a:pPr>
            <a:r>
              <a:rPr lang="en-US" dirty="0"/>
              <a:t>Confuses individual action with church action.</a:t>
            </a:r>
          </a:p>
          <a:p>
            <a:pPr marL="514350" indent="-514350">
              <a:buFont typeface="+mj-lt"/>
              <a:buAutoNum type="arabicParenR"/>
            </a:pPr>
            <a:r>
              <a:rPr lang="en-US" dirty="0"/>
              <a:t>Perverts the treasury of the church.</a:t>
            </a:r>
          </a:p>
          <a:p>
            <a:pPr marL="514350" indent="-514350">
              <a:buFont typeface="+mj-lt"/>
              <a:buAutoNum type="arabicParenR"/>
            </a:pPr>
            <a:r>
              <a:rPr lang="en-US" dirty="0"/>
              <a:t>Perverts the nature and mission of the church.</a:t>
            </a:r>
          </a:p>
          <a:p>
            <a:pPr marL="514350" indent="-514350">
              <a:buFont typeface="+mj-lt"/>
              <a:buAutoNum type="arabicParenR"/>
            </a:pPr>
            <a:r>
              <a:rPr lang="en-US" b="1" dirty="0">
                <a:solidFill>
                  <a:srgbClr val="FFFF00"/>
                </a:solidFill>
              </a:rPr>
              <a:t>Ruins evangelism.</a:t>
            </a:r>
          </a:p>
        </p:txBody>
      </p:sp>
    </p:spTree>
    <p:extLst>
      <p:ext uri="{BB962C8B-B14F-4D97-AF65-F5344CB8AC3E}">
        <p14:creationId xmlns:p14="http://schemas.microsoft.com/office/powerpoint/2010/main" val="1591532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Wrong view of the church:</a:t>
            </a:r>
          </a:p>
        </p:txBody>
      </p:sp>
      <p:sp>
        <p:nvSpPr>
          <p:cNvPr id="3" name="Content Placeholder 2"/>
          <p:cNvSpPr>
            <a:spLocks noGrp="1"/>
          </p:cNvSpPr>
          <p:nvPr>
            <p:ph idx="1"/>
          </p:nvPr>
        </p:nvSpPr>
        <p:spPr>
          <a:xfrm>
            <a:off x="2819400" y="1874838"/>
            <a:ext cx="7391400" cy="4525963"/>
          </a:xfrm>
        </p:spPr>
        <p:txBody>
          <a:bodyPr/>
          <a:lstStyle/>
          <a:p>
            <a:r>
              <a:rPr lang="en-US" dirty="0"/>
              <a:t>Help pay rent.</a:t>
            </a:r>
          </a:p>
          <a:p>
            <a:r>
              <a:rPr lang="en-US" dirty="0"/>
              <a:t>Help pay utilities.</a:t>
            </a:r>
          </a:p>
          <a:p>
            <a:r>
              <a:rPr lang="en-US" dirty="0"/>
              <a:t>Daycare center.</a:t>
            </a:r>
          </a:p>
          <a:p>
            <a:r>
              <a:rPr lang="en-US" dirty="0"/>
              <a:t>After-school program.</a:t>
            </a:r>
          </a:p>
          <a:p>
            <a:r>
              <a:rPr lang="en-US" dirty="0"/>
              <a:t>Recreation center.</a:t>
            </a:r>
          </a:p>
        </p:txBody>
      </p:sp>
    </p:spTree>
    <p:extLst>
      <p:ext uri="{BB962C8B-B14F-4D97-AF65-F5344CB8AC3E}">
        <p14:creationId xmlns:p14="http://schemas.microsoft.com/office/powerpoint/2010/main" val="25222247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570038"/>
            <a:ext cx="8229600" cy="4525963"/>
          </a:xfrm>
        </p:spPr>
        <p:txBody>
          <a:bodyPr>
            <a:noAutofit/>
          </a:bodyPr>
          <a:lstStyle/>
          <a:p>
            <a:pPr>
              <a:spcBef>
                <a:spcPts val="1500"/>
              </a:spcBef>
              <a:spcAft>
                <a:spcPts val="1500"/>
              </a:spcAft>
            </a:pPr>
            <a:r>
              <a:rPr lang="en-US" sz="2400" dirty="0"/>
              <a:t>Sinners converted on any other basis than the teachings of Jesus (1 Cor 3:11) </a:t>
            </a:r>
            <a:r>
              <a:rPr lang="en-US" sz="2400" dirty="0">
                <a:sym typeface="Wingdings"/>
              </a:rPr>
              <a:t> wrong foundation.</a:t>
            </a:r>
            <a:endParaRPr lang="en-US" sz="2400" dirty="0"/>
          </a:p>
          <a:p>
            <a:pPr>
              <a:spcBef>
                <a:spcPts val="1500"/>
              </a:spcBef>
              <a:spcAft>
                <a:spcPts val="1500"/>
              </a:spcAft>
            </a:pPr>
            <a:r>
              <a:rPr lang="en-US" sz="2400" dirty="0"/>
              <a:t>The church of God becomes defiled (1 Cor 3:17).</a:t>
            </a:r>
          </a:p>
          <a:p>
            <a:pPr>
              <a:spcBef>
                <a:spcPts val="1500"/>
              </a:spcBef>
              <a:spcAft>
                <a:spcPts val="1500"/>
              </a:spcAft>
            </a:pPr>
            <a:r>
              <a:rPr lang="en-US" sz="2400" dirty="0"/>
              <a:t>The sinner himself lost (1 Cor 3:13-15).</a:t>
            </a:r>
          </a:p>
        </p:txBody>
      </p:sp>
      <p:sp>
        <p:nvSpPr>
          <p:cNvPr id="4" name="Content Placeholder 2"/>
          <p:cNvSpPr txBox="1">
            <a:spLocks/>
          </p:cNvSpPr>
          <p:nvPr/>
        </p:nvSpPr>
        <p:spPr>
          <a:xfrm>
            <a:off x="1981200" y="533400"/>
            <a:ext cx="82296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Aft>
                <a:spcPct val="0"/>
              </a:spcAft>
              <a:buClr>
                <a:srgbClr val="DDDDDD"/>
              </a:buClr>
            </a:pPr>
            <a:r>
              <a:rPr lang="en-US" sz="2400" dirty="0">
                <a:solidFill>
                  <a:prstClr val="white"/>
                </a:solidFill>
                <a:latin typeface="Calibri"/>
              </a:rPr>
              <a:t>Jesus refused bread to people coming just for bread </a:t>
            </a:r>
            <a:br>
              <a:rPr lang="en-US" sz="2400" dirty="0">
                <a:solidFill>
                  <a:prstClr val="white"/>
                </a:solidFill>
                <a:latin typeface="Calibri"/>
              </a:rPr>
            </a:br>
            <a:r>
              <a:rPr lang="en-US" sz="2400" dirty="0">
                <a:solidFill>
                  <a:prstClr val="white"/>
                </a:solidFill>
                <a:latin typeface="Calibri"/>
              </a:rPr>
              <a:t>(Jn 6:26-27).</a:t>
            </a:r>
          </a:p>
        </p:txBody>
      </p:sp>
    </p:spTree>
    <p:extLst>
      <p:ext uri="{BB962C8B-B14F-4D97-AF65-F5344CB8AC3E}">
        <p14:creationId xmlns:p14="http://schemas.microsoft.com/office/powerpoint/2010/main" val="39741352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rPr>
              <a:t>The social gospel:</a:t>
            </a:r>
          </a:p>
        </p:txBody>
      </p:sp>
      <p:sp>
        <p:nvSpPr>
          <p:cNvPr id="3" name="Content Placeholder 2"/>
          <p:cNvSpPr>
            <a:spLocks noGrp="1"/>
          </p:cNvSpPr>
          <p:nvPr>
            <p:ph idx="1"/>
          </p:nvPr>
        </p:nvSpPr>
        <p:spPr>
          <a:xfrm>
            <a:off x="1828800" y="1600201"/>
            <a:ext cx="8382000" cy="4525963"/>
          </a:xfrm>
        </p:spPr>
        <p:txBody>
          <a:bodyPr>
            <a:normAutofit/>
          </a:bodyPr>
          <a:lstStyle/>
          <a:p>
            <a:pPr marL="514350" indent="-514350">
              <a:buFont typeface="+mj-lt"/>
              <a:buAutoNum type="arabicParenR"/>
            </a:pPr>
            <a:r>
              <a:rPr lang="en-US" dirty="0"/>
              <a:t>Confuses individual action with church action.</a:t>
            </a:r>
          </a:p>
          <a:p>
            <a:pPr marL="514350" indent="-514350">
              <a:buFont typeface="+mj-lt"/>
              <a:buAutoNum type="arabicParenR"/>
            </a:pPr>
            <a:r>
              <a:rPr lang="en-US" dirty="0"/>
              <a:t>Perverts the treasury of the church.</a:t>
            </a:r>
          </a:p>
          <a:p>
            <a:pPr marL="514350" indent="-514350">
              <a:buFont typeface="+mj-lt"/>
              <a:buAutoNum type="arabicParenR"/>
            </a:pPr>
            <a:r>
              <a:rPr lang="en-US" dirty="0"/>
              <a:t>Perverts the nature and mission of the church.</a:t>
            </a:r>
          </a:p>
          <a:p>
            <a:pPr marL="514350" indent="-514350">
              <a:buFont typeface="+mj-lt"/>
              <a:buAutoNum type="arabicParenR"/>
            </a:pPr>
            <a:r>
              <a:rPr lang="en-US" dirty="0"/>
              <a:t>Ruins evangelism.</a:t>
            </a:r>
          </a:p>
          <a:p>
            <a:pPr marL="514350" indent="-514350">
              <a:buFont typeface="+mj-lt"/>
              <a:buAutoNum type="arabicParenR"/>
            </a:pPr>
            <a:r>
              <a:rPr lang="en-US" b="1" dirty="0">
                <a:solidFill>
                  <a:srgbClr val="FFFF00"/>
                </a:solidFill>
              </a:rPr>
              <a:t>Destroys the “one hope” of the gospel.</a:t>
            </a:r>
          </a:p>
          <a:p>
            <a:pPr marL="514350" indent="-514350">
              <a:buFont typeface="+mj-lt"/>
              <a:buAutoNum type="arabicParenR"/>
            </a:pPr>
            <a:endParaRPr lang="en-US" dirty="0"/>
          </a:p>
        </p:txBody>
      </p:sp>
    </p:spTree>
    <p:extLst>
      <p:ext uri="{BB962C8B-B14F-4D97-AF65-F5344CB8AC3E}">
        <p14:creationId xmlns:p14="http://schemas.microsoft.com/office/powerpoint/2010/main" val="3867231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dirty="0">
                <a:solidFill>
                  <a:srgbClr val="92D050"/>
                </a:solidFill>
                <a:effectLst>
                  <a:outerShdw blurRad="38100" dist="38100" dir="2700000" algn="tl">
                    <a:srgbClr val="000000">
                      <a:alpha val="43137"/>
                    </a:srgbClr>
                  </a:outerShdw>
                </a:effectLst>
              </a:rPr>
              <a:t>Social Gospel</a:t>
            </a:r>
          </a:p>
        </p:txBody>
      </p:sp>
      <p:sp>
        <p:nvSpPr>
          <p:cNvPr id="4" name="Content Placeholder 3"/>
          <p:cNvSpPr>
            <a:spLocks noGrp="1"/>
          </p:cNvSpPr>
          <p:nvPr>
            <p:ph sz="half" idx="2"/>
          </p:nvPr>
        </p:nvSpPr>
        <p:spPr>
          <a:xfrm>
            <a:off x="13944600" y="1828801"/>
            <a:ext cx="4038600" cy="4525963"/>
          </a:xfrm>
        </p:spPr>
        <p:txBody>
          <a:bodyPr/>
          <a:lstStyle/>
          <a:p>
            <a:endParaRPr lang="en-US"/>
          </a:p>
        </p:txBody>
      </p:sp>
      <p:pic>
        <p:nvPicPr>
          <p:cNvPr id="5" name="Picture 4"/>
          <p:cNvPicPr>
            <a:picLocks noChangeAspect="1"/>
          </p:cNvPicPr>
          <p:nvPr/>
        </p:nvPicPr>
        <p:blipFill>
          <a:blip r:embed="rId2"/>
          <a:stretch>
            <a:fillRect/>
          </a:stretch>
        </p:blipFill>
        <p:spPr>
          <a:xfrm>
            <a:off x="1765425" y="1730485"/>
            <a:ext cx="8510257" cy="4265393"/>
          </a:xfrm>
          <a:prstGeom prst="rect">
            <a:avLst/>
          </a:prstGeom>
          <a:effectLst>
            <a:softEdge rad="317500"/>
          </a:effectLst>
        </p:spPr>
      </p:pic>
    </p:spTree>
    <p:extLst>
      <p:ext uri="{BB962C8B-B14F-4D97-AF65-F5344CB8AC3E}">
        <p14:creationId xmlns:p14="http://schemas.microsoft.com/office/powerpoint/2010/main" val="3663134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fontScale="90000"/>
          </a:bodyPr>
          <a:lstStyle/>
          <a:p>
            <a:r>
              <a:rPr lang="en-US" b="1" dirty="0">
                <a:solidFill>
                  <a:srgbClr val="FFFF00"/>
                </a:solidFill>
              </a:rPr>
              <a:t>The “one hope”</a:t>
            </a:r>
            <a:br>
              <a:rPr lang="en-US" b="1" dirty="0">
                <a:solidFill>
                  <a:srgbClr val="FFFF00"/>
                </a:solidFill>
              </a:rPr>
            </a:br>
            <a:r>
              <a:rPr lang="en-US" sz="3600" dirty="0"/>
              <a:t>(Eph 4:4)</a:t>
            </a:r>
          </a:p>
        </p:txBody>
      </p:sp>
      <p:sp>
        <p:nvSpPr>
          <p:cNvPr id="4" name="Content Placeholder 2"/>
          <p:cNvSpPr>
            <a:spLocks noGrp="1"/>
          </p:cNvSpPr>
          <p:nvPr>
            <p:ph idx="1"/>
          </p:nvPr>
        </p:nvSpPr>
        <p:spPr>
          <a:xfrm>
            <a:off x="2590800" y="2209800"/>
            <a:ext cx="7620000" cy="2895600"/>
          </a:xfrm>
        </p:spPr>
        <p:txBody>
          <a:bodyPr>
            <a:noAutofit/>
          </a:bodyPr>
          <a:lstStyle/>
          <a:p>
            <a:pPr marL="514350" indent="-514350">
              <a:spcBef>
                <a:spcPts val="1500"/>
              </a:spcBef>
              <a:spcAft>
                <a:spcPts val="1500"/>
              </a:spcAft>
              <a:buFont typeface="+mj-lt"/>
              <a:buAutoNum type="arabicParenR"/>
            </a:pPr>
            <a:r>
              <a:rPr lang="en-US" sz="2800" b="1" dirty="0">
                <a:solidFill>
                  <a:srgbClr val="FFFF00"/>
                </a:solidFill>
              </a:rPr>
              <a:t>Physical return of the Lord </a:t>
            </a:r>
            <a:r>
              <a:rPr lang="en-US" sz="2800" dirty="0"/>
              <a:t>(Acts 1:11).</a:t>
            </a:r>
          </a:p>
          <a:p>
            <a:pPr marL="514350" indent="-514350">
              <a:spcBef>
                <a:spcPts val="1500"/>
              </a:spcBef>
              <a:spcAft>
                <a:spcPts val="1500"/>
              </a:spcAft>
              <a:buFont typeface="+mj-lt"/>
              <a:buAutoNum type="arabicParenR"/>
            </a:pPr>
            <a:r>
              <a:rPr lang="en-US" sz="2800" b="1" dirty="0">
                <a:solidFill>
                  <a:srgbClr val="FFFF00"/>
                </a:solidFill>
              </a:rPr>
              <a:t>Physical, bodily resurrection </a:t>
            </a:r>
            <a:r>
              <a:rPr lang="en-US" sz="2800" dirty="0"/>
              <a:t>from the dead (Acts 24:15).</a:t>
            </a:r>
          </a:p>
          <a:p>
            <a:pPr marL="514350" indent="-514350">
              <a:spcBef>
                <a:spcPts val="1500"/>
              </a:spcBef>
              <a:spcAft>
                <a:spcPts val="1500"/>
              </a:spcAft>
              <a:buFont typeface="+mj-lt"/>
              <a:buAutoNum type="arabicParenR"/>
            </a:pPr>
            <a:r>
              <a:rPr lang="en-US" sz="2800" b="1" dirty="0">
                <a:solidFill>
                  <a:srgbClr val="FFFF00"/>
                </a:solidFill>
              </a:rPr>
              <a:t>A home in heaven </a:t>
            </a:r>
            <a:r>
              <a:rPr lang="en-US" sz="2800" dirty="0"/>
              <a:t>(Col 1:5).</a:t>
            </a:r>
          </a:p>
        </p:txBody>
      </p:sp>
    </p:spTree>
    <p:extLst>
      <p:ext uri="{BB962C8B-B14F-4D97-AF65-F5344CB8AC3E}">
        <p14:creationId xmlns:p14="http://schemas.microsoft.com/office/powerpoint/2010/main" val="5785959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332038"/>
            <a:ext cx="8229600" cy="4525963"/>
          </a:xfrm>
        </p:spPr>
        <p:txBody>
          <a:bodyPr>
            <a:noAutofit/>
          </a:bodyPr>
          <a:lstStyle/>
          <a:p>
            <a:pPr>
              <a:spcBef>
                <a:spcPts val="1500"/>
              </a:spcBef>
              <a:spcAft>
                <a:spcPts val="1500"/>
              </a:spcAft>
            </a:pPr>
            <a:r>
              <a:rPr lang="en-US" sz="2400" dirty="0"/>
              <a:t>Sin cause of death, suffering, scarcity.</a:t>
            </a:r>
          </a:p>
          <a:p>
            <a:pPr>
              <a:spcBef>
                <a:spcPts val="1500"/>
              </a:spcBef>
              <a:spcAft>
                <a:spcPts val="1500"/>
              </a:spcAft>
            </a:pPr>
            <a:r>
              <a:rPr lang="en-US" sz="2400" dirty="0"/>
              <a:t>Social problems created by sin destroyed only when Jesus returns (1 Cor 15:24-26).</a:t>
            </a:r>
          </a:p>
        </p:txBody>
      </p:sp>
      <p:sp>
        <p:nvSpPr>
          <p:cNvPr id="4" name="Content Placeholder 2"/>
          <p:cNvSpPr txBox="1">
            <a:spLocks/>
          </p:cNvSpPr>
          <p:nvPr/>
        </p:nvSpPr>
        <p:spPr>
          <a:xfrm>
            <a:off x="1981200" y="1524000"/>
            <a:ext cx="82296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Aft>
                <a:spcPct val="0"/>
              </a:spcAft>
              <a:buClr>
                <a:srgbClr val="DDDDDD"/>
              </a:buClr>
            </a:pPr>
            <a:r>
              <a:rPr lang="en-US" sz="2400" dirty="0">
                <a:solidFill>
                  <a:prstClr val="white"/>
                </a:solidFill>
                <a:latin typeface="Calibri"/>
              </a:rPr>
              <a:t>Social gospel </a:t>
            </a:r>
            <a:r>
              <a:rPr lang="en-US" sz="2400" dirty="0">
                <a:solidFill>
                  <a:prstClr val="white"/>
                </a:solidFill>
                <a:latin typeface="Calibri"/>
                <a:sym typeface="Wingdings"/>
              </a:rPr>
              <a:t> “lay up treasures on earth” (Mt 6:19).</a:t>
            </a:r>
            <a:endParaRPr lang="en-US" sz="2400" dirty="0">
              <a:solidFill>
                <a:prstClr val="white"/>
              </a:solidFill>
              <a:latin typeface="Calibri"/>
            </a:endParaRPr>
          </a:p>
        </p:txBody>
      </p:sp>
    </p:spTree>
    <p:extLst>
      <p:ext uri="{BB962C8B-B14F-4D97-AF65-F5344CB8AC3E}">
        <p14:creationId xmlns:p14="http://schemas.microsoft.com/office/powerpoint/2010/main" val="34137158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rPr>
              <a:t>The social gospel:</a:t>
            </a:r>
          </a:p>
        </p:txBody>
      </p:sp>
      <p:sp>
        <p:nvSpPr>
          <p:cNvPr id="3" name="Content Placeholder 2"/>
          <p:cNvSpPr>
            <a:spLocks noGrp="1"/>
          </p:cNvSpPr>
          <p:nvPr>
            <p:ph idx="1"/>
          </p:nvPr>
        </p:nvSpPr>
        <p:spPr>
          <a:xfrm>
            <a:off x="1828800" y="1600201"/>
            <a:ext cx="8382000" cy="4525963"/>
          </a:xfrm>
        </p:spPr>
        <p:txBody>
          <a:bodyPr>
            <a:normAutofit/>
          </a:bodyPr>
          <a:lstStyle/>
          <a:p>
            <a:pPr marL="514350" indent="-514350">
              <a:buFont typeface="+mj-lt"/>
              <a:buAutoNum type="arabicParenR"/>
            </a:pPr>
            <a:r>
              <a:rPr lang="en-US" dirty="0"/>
              <a:t>Confuses individual action with church action.</a:t>
            </a:r>
          </a:p>
          <a:p>
            <a:pPr marL="514350" indent="-514350">
              <a:buFont typeface="+mj-lt"/>
              <a:buAutoNum type="arabicParenR"/>
            </a:pPr>
            <a:r>
              <a:rPr lang="en-US" dirty="0"/>
              <a:t>Perverts the treasury of the church.</a:t>
            </a:r>
          </a:p>
          <a:p>
            <a:pPr marL="514350" indent="-514350">
              <a:buFont typeface="+mj-lt"/>
              <a:buAutoNum type="arabicParenR"/>
            </a:pPr>
            <a:r>
              <a:rPr lang="en-US" dirty="0"/>
              <a:t>Perverts the nature and mission of the church.</a:t>
            </a:r>
          </a:p>
          <a:p>
            <a:pPr marL="514350" indent="-514350">
              <a:buFont typeface="+mj-lt"/>
              <a:buAutoNum type="arabicParenR"/>
            </a:pPr>
            <a:r>
              <a:rPr lang="en-US" dirty="0"/>
              <a:t>Ruins evangelism.</a:t>
            </a:r>
          </a:p>
          <a:p>
            <a:pPr marL="514350" indent="-514350">
              <a:buFont typeface="+mj-lt"/>
              <a:buAutoNum type="arabicParenR"/>
            </a:pPr>
            <a:r>
              <a:rPr lang="en-US" dirty="0"/>
              <a:t>Destroys the “one hope” of the gospel.</a:t>
            </a:r>
          </a:p>
          <a:p>
            <a:pPr marL="514350" indent="-514350">
              <a:buFont typeface="+mj-lt"/>
              <a:buAutoNum type="arabicParenR"/>
            </a:pPr>
            <a:r>
              <a:rPr lang="en-US" b="1" dirty="0">
                <a:solidFill>
                  <a:srgbClr val="FFFF00"/>
                </a:solidFill>
              </a:rPr>
              <a:t>Perverts the gospel.</a:t>
            </a:r>
          </a:p>
          <a:p>
            <a:pPr marL="514350" indent="-514350">
              <a:buFont typeface="+mj-lt"/>
              <a:buAutoNum type="arabicParenR"/>
            </a:pPr>
            <a:endParaRPr lang="en-US" dirty="0"/>
          </a:p>
        </p:txBody>
      </p:sp>
    </p:spTree>
    <p:extLst>
      <p:ext uri="{BB962C8B-B14F-4D97-AF65-F5344CB8AC3E}">
        <p14:creationId xmlns:p14="http://schemas.microsoft.com/office/powerpoint/2010/main" val="39762495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874838"/>
            <a:ext cx="8229600" cy="3230563"/>
          </a:xfrm>
        </p:spPr>
        <p:txBody>
          <a:bodyPr>
            <a:noAutofit/>
          </a:bodyPr>
          <a:lstStyle/>
          <a:p>
            <a:pPr>
              <a:spcBef>
                <a:spcPts val="1500"/>
              </a:spcBef>
              <a:spcAft>
                <a:spcPts val="1500"/>
              </a:spcAft>
            </a:pPr>
            <a:r>
              <a:rPr lang="en-US" sz="2400" dirty="0"/>
              <a:t>Bible </a:t>
            </a:r>
            <a:r>
              <a:rPr lang="en-US" sz="2400" dirty="0">
                <a:sym typeface="Wingdings"/>
              </a:rPr>
              <a:t> “reprove, rebuke, exhort” (2 Tim 4:2).</a:t>
            </a:r>
          </a:p>
          <a:p>
            <a:pPr>
              <a:spcBef>
                <a:spcPts val="1500"/>
              </a:spcBef>
              <a:spcAft>
                <a:spcPts val="1500"/>
              </a:spcAft>
            </a:pPr>
            <a:r>
              <a:rPr lang="en-US" sz="2400" dirty="0">
                <a:sym typeface="Wingdings"/>
              </a:rPr>
              <a:t>Apostles made people feel guilty (Acts 24:24-25).</a:t>
            </a:r>
            <a:endParaRPr lang="en-US" sz="2400" dirty="0"/>
          </a:p>
          <a:p>
            <a:pPr>
              <a:spcBef>
                <a:spcPts val="1500"/>
              </a:spcBef>
              <a:spcAft>
                <a:spcPts val="1500"/>
              </a:spcAft>
            </a:pPr>
            <a:r>
              <a:rPr lang="en-US" sz="2400" dirty="0"/>
              <a:t>“I have not shunned to declare the whole counsel of God” (Acts 20:27).</a:t>
            </a:r>
          </a:p>
          <a:p>
            <a:pPr>
              <a:spcBef>
                <a:spcPts val="1500"/>
              </a:spcBef>
              <a:spcAft>
                <a:spcPts val="1500"/>
              </a:spcAft>
            </a:pPr>
            <a:r>
              <a:rPr lang="en-US" sz="2400" dirty="0"/>
              <a:t>Do not subtract from the word (Rev 22:19).</a:t>
            </a:r>
          </a:p>
          <a:p>
            <a:pPr>
              <a:spcBef>
                <a:spcPts val="1500"/>
              </a:spcBef>
              <a:spcAft>
                <a:spcPts val="1500"/>
              </a:spcAft>
            </a:pPr>
            <a:r>
              <a:rPr lang="en-US" sz="2400" dirty="0"/>
              <a:t>Joe Hisle, “People accuse us of preaching on questions no one is asking. …”</a:t>
            </a:r>
          </a:p>
        </p:txBody>
      </p:sp>
      <p:sp>
        <p:nvSpPr>
          <p:cNvPr id="4" name="Content Placeholder 2"/>
          <p:cNvSpPr txBox="1">
            <a:spLocks/>
          </p:cNvSpPr>
          <p:nvPr/>
        </p:nvSpPr>
        <p:spPr>
          <a:xfrm>
            <a:off x="2133600" y="1066800"/>
            <a:ext cx="82296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Aft>
                <a:spcPct val="0"/>
              </a:spcAft>
              <a:buClr>
                <a:srgbClr val="DDDDDD"/>
              </a:buClr>
            </a:pPr>
            <a:r>
              <a:rPr lang="en-US" sz="2400" dirty="0">
                <a:solidFill>
                  <a:prstClr val="white"/>
                </a:solidFill>
                <a:latin typeface="Calibri"/>
              </a:rPr>
              <a:t>Social gospel </a:t>
            </a:r>
            <a:r>
              <a:rPr lang="en-US" sz="2400" dirty="0">
                <a:solidFill>
                  <a:prstClr val="white"/>
                </a:solidFill>
                <a:latin typeface="Calibri"/>
                <a:sym typeface="Wingdings"/>
              </a:rPr>
              <a:t> only positive messages.</a:t>
            </a:r>
            <a:endParaRPr lang="en-US" sz="2400" dirty="0">
              <a:solidFill>
                <a:prstClr val="white"/>
              </a:solidFill>
              <a:latin typeface="Calibri"/>
            </a:endParaRPr>
          </a:p>
        </p:txBody>
      </p:sp>
    </p:spTree>
    <p:extLst>
      <p:ext uri="{BB962C8B-B14F-4D97-AF65-F5344CB8AC3E}">
        <p14:creationId xmlns:p14="http://schemas.microsoft.com/office/powerpoint/2010/main" val="30673149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rPr>
              <a:t>The social gospel:</a:t>
            </a:r>
          </a:p>
        </p:txBody>
      </p:sp>
      <p:sp>
        <p:nvSpPr>
          <p:cNvPr id="3" name="Content Placeholder 2"/>
          <p:cNvSpPr>
            <a:spLocks noGrp="1"/>
          </p:cNvSpPr>
          <p:nvPr>
            <p:ph idx="1"/>
          </p:nvPr>
        </p:nvSpPr>
        <p:spPr>
          <a:xfrm>
            <a:off x="1828800" y="1600201"/>
            <a:ext cx="8382000" cy="4525963"/>
          </a:xfrm>
        </p:spPr>
        <p:txBody>
          <a:bodyPr>
            <a:normAutofit/>
          </a:bodyPr>
          <a:lstStyle/>
          <a:p>
            <a:pPr marL="514350" indent="-514350">
              <a:buFont typeface="+mj-lt"/>
              <a:buAutoNum type="arabicParenR"/>
            </a:pPr>
            <a:r>
              <a:rPr lang="en-US" dirty="0"/>
              <a:t>Confuses individual action with church action.</a:t>
            </a:r>
          </a:p>
          <a:p>
            <a:pPr marL="514350" indent="-514350">
              <a:buFont typeface="+mj-lt"/>
              <a:buAutoNum type="arabicParenR"/>
            </a:pPr>
            <a:r>
              <a:rPr lang="en-US" dirty="0"/>
              <a:t>Perverts the treasury of the church.</a:t>
            </a:r>
          </a:p>
          <a:p>
            <a:pPr marL="514350" indent="-514350">
              <a:buFont typeface="+mj-lt"/>
              <a:buAutoNum type="arabicParenR"/>
            </a:pPr>
            <a:r>
              <a:rPr lang="en-US" dirty="0"/>
              <a:t>Perverts the nature and mission of the church.</a:t>
            </a:r>
          </a:p>
          <a:p>
            <a:pPr marL="514350" indent="-514350">
              <a:buFont typeface="+mj-lt"/>
              <a:buAutoNum type="arabicParenR"/>
            </a:pPr>
            <a:r>
              <a:rPr lang="en-US" dirty="0"/>
              <a:t>Ruins evangelism.</a:t>
            </a:r>
          </a:p>
          <a:p>
            <a:pPr marL="514350" indent="-514350">
              <a:buFont typeface="+mj-lt"/>
              <a:buAutoNum type="arabicParenR"/>
            </a:pPr>
            <a:r>
              <a:rPr lang="en-US" dirty="0"/>
              <a:t>Destroys the “one hope” of the gospel.</a:t>
            </a:r>
          </a:p>
          <a:p>
            <a:pPr marL="514350" indent="-514350">
              <a:buFont typeface="+mj-lt"/>
              <a:buAutoNum type="arabicParenR"/>
            </a:pPr>
            <a:r>
              <a:rPr lang="en-US" dirty="0"/>
              <a:t>Perverts the gospel.</a:t>
            </a:r>
          </a:p>
          <a:p>
            <a:pPr marL="514350" indent="-514350">
              <a:buFont typeface="+mj-lt"/>
              <a:buAutoNum type="arabicParenR"/>
            </a:pPr>
            <a:r>
              <a:rPr lang="en-US" b="1" dirty="0">
                <a:solidFill>
                  <a:srgbClr val="FFFF00"/>
                </a:solidFill>
              </a:rPr>
              <a:t>Perverts the worship of the church.</a:t>
            </a:r>
          </a:p>
          <a:p>
            <a:pPr marL="514350" indent="-514350">
              <a:buFont typeface="+mj-lt"/>
              <a:buAutoNum type="arabicParenR"/>
            </a:pPr>
            <a:endParaRPr lang="en-US" dirty="0"/>
          </a:p>
        </p:txBody>
      </p:sp>
    </p:spTree>
    <p:extLst>
      <p:ext uri="{BB962C8B-B14F-4D97-AF65-F5344CB8AC3E}">
        <p14:creationId xmlns:p14="http://schemas.microsoft.com/office/powerpoint/2010/main" val="18917467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2895600"/>
          </a:xfrm>
        </p:spPr>
        <p:txBody>
          <a:bodyPr>
            <a:noAutofit/>
          </a:bodyPr>
          <a:lstStyle/>
          <a:p>
            <a:pPr>
              <a:spcBef>
                <a:spcPts val="1500"/>
              </a:spcBef>
              <a:spcAft>
                <a:spcPts val="1500"/>
              </a:spcAft>
            </a:pPr>
            <a:r>
              <a:rPr lang="en-US" sz="2800" dirty="0"/>
              <a:t>"Decently and in order" (1 Cor 14:40).</a:t>
            </a:r>
          </a:p>
          <a:p>
            <a:pPr>
              <a:spcBef>
                <a:spcPts val="1500"/>
              </a:spcBef>
              <a:spcAft>
                <a:spcPts val="1500"/>
              </a:spcAft>
            </a:pPr>
            <a:r>
              <a:rPr lang="en-US" sz="2800" dirty="0"/>
              <a:t>Based on the doctrines and commandments of God, not men (Mt 15:9).</a:t>
            </a:r>
          </a:p>
          <a:p>
            <a:pPr>
              <a:spcBef>
                <a:spcPts val="1500"/>
              </a:spcBef>
              <a:spcAft>
                <a:spcPts val="1500"/>
              </a:spcAft>
            </a:pPr>
            <a:r>
              <a:rPr lang="en-US" sz="2800" dirty="0"/>
              <a:t>In spirit and in truth (Jn 4:24) – pattern.</a:t>
            </a:r>
          </a:p>
          <a:p>
            <a:pPr>
              <a:spcBef>
                <a:spcPts val="1500"/>
              </a:spcBef>
              <a:spcAft>
                <a:spcPts val="1500"/>
              </a:spcAft>
            </a:pPr>
            <a:r>
              <a:rPr lang="en-US" sz="2800" dirty="0"/>
              <a:t>Follow the divine traditions (1 Cor 11:2). </a:t>
            </a:r>
          </a:p>
          <a:p>
            <a:pPr>
              <a:spcBef>
                <a:spcPts val="1500"/>
              </a:spcBef>
              <a:spcAft>
                <a:spcPts val="1500"/>
              </a:spcAft>
            </a:pPr>
            <a:r>
              <a:rPr lang="en-US" sz="2800" dirty="0"/>
              <a:t>Those traditions delivered by the Lord (1 Cor 11:23).</a:t>
            </a:r>
          </a:p>
        </p:txBody>
      </p:sp>
      <p:sp>
        <p:nvSpPr>
          <p:cNvPr id="2" name="TextBox 1"/>
          <p:cNvSpPr txBox="1"/>
          <p:nvPr/>
        </p:nvSpPr>
        <p:spPr>
          <a:xfrm>
            <a:off x="2133600" y="304800"/>
            <a:ext cx="8077200" cy="523220"/>
          </a:xfrm>
          <a:prstGeom prst="rect">
            <a:avLst/>
          </a:prstGeom>
          <a:noFill/>
        </p:spPr>
        <p:txBody>
          <a:bodyPr wrap="square" rtlCol="0">
            <a:spAutoFit/>
          </a:bodyPr>
          <a:lstStyle/>
          <a:p>
            <a:pPr algn="ctr" fontAlgn="base">
              <a:spcBef>
                <a:spcPct val="20000"/>
              </a:spcBef>
              <a:spcAft>
                <a:spcPct val="0"/>
              </a:spcAft>
              <a:buClr>
                <a:srgbClr val="DDDDDD"/>
              </a:buClr>
            </a:pPr>
            <a:r>
              <a:rPr lang="en-US" sz="2800" b="1" dirty="0">
                <a:solidFill>
                  <a:srgbClr val="FFFF00"/>
                </a:solidFill>
                <a:latin typeface="Tahoma" pitchFamily="34" charset="0"/>
                <a:cs typeface="Times New Roman" pitchFamily="18" charset="0"/>
              </a:rPr>
              <a:t>Worship is </a:t>
            </a:r>
            <a:r>
              <a:rPr lang="en-US" sz="2800" b="1" u="sng" dirty="0">
                <a:solidFill>
                  <a:srgbClr val="FFFF00"/>
                </a:solidFill>
                <a:latin typeface="Tahoma" pitchFamily="34" charset="0"/>
                <a:cs typeface="Times New Roman" pitchFamily="18" charset="0"/>
              </a:rPr>
              <a:t>regulated</a:t>
            </a:r>
            <a:r>
              <a:rPr lang="en-US" sz="2800" b="1" dirty="0">
                <a:solidFill>
                  <a:srgbClr val="FFFF00"/>
                </a:solidFill>
                <a:latin typeface="Tahoma" pitchFamily="34" charset="0"/>
                <a:cs typeface="Times New Roman" pitchFamily="18" charset="0"/>
              </a:rPr>
              <a:t>:</a:t>
            </a:r>
          </a:p>
        </p:txBody>
      </p:sp>
    </p:spTree>
    <p:extLst>
      <p:ext uri="{BB962C8B-B14F-4D97-AF65-F5344CB8AC3E}">
        <p14:creationId xmlns:p14="http://schemas.microsoft.com/office/powerpoint/2010/main" val="17156593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676400"/>
            <a:ext cx="7620000" cy="2895600"/>
          </a:xfrm>
        </p:spPr>
        <p:txBody>
          <a:bodyPr>
            <a:noAutofit/>
          </a:bodyPr>
          <a:lstStyle/>
          <a:p>
            <a:pPr>
              <a:spcBef>
                <a:spcPts val="1500"/>
              </a:spcBef>
              <a:spcAft>
                <a:spcPts val="1500"/>
              </a:spcAft>
            </a:pPr>
            <a:r>
              <a:rPr lang="en-US" sz="2800" dirty="0"/>
              <a:t>The social gospel </a:t>
            </a:r>
            <a:r>
              <a:rPr lang="en-US" sz="2800" dirty="0">
                <a:sym typeface="Wingdings"/>
              </a:rPr>
              <a:t> man-centered.</a:t>
            </a:r>
            <a:endParaRPr lang="en-US" sz="2800" dirty="0"/>
          </a:p>
          <a:p>
            <a:pPr>
              <a:spcBef>
                <a:spcPts val="1500"/>
              </a:spcBef>
              <a:spcAft>
                <a:spcPts val="1500"/>
              </a:spcAft>
            </a:pPr>
            <a:r>
              <a:rPr lang="en-US" sz="2800" dirty="0"/>
              <a:t>Bible worship </a:t>
            </a:r>
            <a:r>
              <a:rPr lang="en-US" sz="2800" dirty="0">
                <a:sym typeface="Wingdings"/>
              </a:rPr>
              <a:t> </a:t>
            </a:r>
            <a:r>
              <a:rPr lang="en-US" sz="2800" dirty="0"/>
              <a:t>God-centered (Mt 6:10).</a:t>
            </a:r>
          </a:p>
        </p:txBody>
      </p:sp>
      <p:sp>
        <p:nvSpPr>
          <p:cNvPr id="2" name="TextBox 1"/>
          <p:cNvSpPr txBox="1"/>
          <p:nvPr/>
        </p:nvSpPr>
        <p:spPr>
          <a:xfrm>
            <a:off x="2133600" y="528935"/>
            <a:ext cx="8077200" cy="523220"/>
          </a:xfrm>
          <a:prstGeom prst="rect">
            <a:avLst/>
          </a:prstGeom>
          <a:noFill/>
        </p:spPr>
        <p:txBody>
          <a:bodyPr wrap="square" rtlCol="0">
            <a:spAutoFit/>
          </a:bodyPr>
          <a:lstStyle/>
          <a:p>
            <a:pPr algn="ctr" fontAlgn="base">
              <a:spcBef>
                <a:spcPct val="20000"/>
              </a:spcBef>
              <a:spcAft>
                <a:spcPct val="0"/>
              </a:spcAft>
              <a:buClr>
                <a:srgbClr val="DDDDDD"/>
              </a:buClr>
            </a:pPr>
            <a:r>
              <a:rPr lang="en-US" sz="2800" b="1" dirty="0">
                <a:solidFill>
                  <a:srgbClr val="FFFF00"/>
                </a:solidFill>
                <a:latin typeface="Tahoma" pitchFamily="34" charset="0"/>
                <a:cs typeface="Times New Roman" pitchFamily="18" charset="0"/>
              </a:rPr>
              <a:t>Worship is </a:t>
            </a:r>
            <a:r>
              <a:rPr lang="en-US" sz="2800" b="1" u="sng" dirty="0">
                <a:solidFill>
                  <a:srgbClr val="FFFF00"/>
                </a:solidFill>
                <a:latin typeface="Tahoma" pitchFamily="34" charset="0"/>
                <a:cs typeface="Times New Roman" pitchFamily="18" charset="0"/>
              </a:rPr>
              <a:t>God-centered</a:t>
            </a:r>
            <a:r>
              <a:rPr lang="en-US" sz="2800" b="1" dirty="0">
                <a:solidFill>
                  <a:srgbClr val="FFFF00"/>
                </a:solidFill>
                <a:latin typeface="Tahoma" pitchFamily="34" charset="0"/>
                <a:cs typeface="Times New Roman" pitchFamily="18" charset="0"/>
              </a:rPr>
              <a:t>:</a:t>
            </a:r>
          </a:p>
        </p:txBody>
      </p:sp>
    </p:spTree>
    <p:extLst>
      <p:ext uri="{BB962C8B-B14F-4D97-AF65-F5344CB8AC3E}">
        <p14:creationId xmlns:p14="http://schemas.microsoft.com/office/powerpoint/2010/main" val="24759982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rPr>
              <a:t>The social gospel:</a:t>
            </a:r>
          </a:p>
        </p:txBody>
      </p:sp>
      <p:sp>
        <p:nvSpPr>
          <p:cNvPr id="3" name="Content Placeholder 2"/>
          <p:cNvSpPr>
            <a:spLocks noGrp="1"/>
          </p:cNvSpPr>
          <p:nvPr>
            <p:ph idx="1"/>
          </p:nvPr>
        </p:nvSpPr>
        <p:spPr>
          <a:xfrm>
            <a:off x="1828800" y="1600201"/>
            <a:ext cx="8382000" cy="4525963"/>
          </a:xfrm>
        </p:spPr>
        <p:txBody>
          <a:bodyPr>
            <a:normAutofit lnSpcReduction="10000"/>
          </a:bodyPr>
          <a:lstStyle/>
          <a:p>
            <a:pPr marL="514350" indent="-514350">
              <a:buFont typeface="+mj-lt"/>
              <a:buAutoNum type="arabicParenR"/>
            </a:pPr>
            <a:r>
              <a:rPr lang="en-US" dirty="0"/>
              <a:t>Confuses individual action with church action.</a:t>
            </a:r>
          </a:p>
          <a:p>
            <a:pPr marL="514350" indent="-514350">
              <a:buFont typeface="+mj-lt"/>
              <a:buAutoNum type="arabicParenR"/>
            </a:pPr>
            <a:r>
              <a:rPr lang="en-US" dirty="0"/>
              <a:t>Perverts the treasury of the church.</a:t>
            </a:r>
          </a:p>
          <a:p>
            <a:pPr marL="514350" indent="-514350">
              <a:buFont typeface="+mj-lt"/>
              <a:buAutoNum type="arabicParenR"/>
            </a:pPr>
            <a:r>
              <a:rPr lang="en-US" dirty="0"/>
              <a:t>Perverts the nature and mission of the church.</a:t>
            </a:r>
          </a:p>
          <a:p>
            <a:pPr marL="514350" indent="-514350">
              <a:buFont typeface="+mj-lt"/>
              <a:buAutoNum type="arabicParenR"/>
            </a:pPr>
            <a:r>
              <a:rPr lang="en-US" dirty="0"/>
              <a:t>Ruins evangelism.</a:t>
            </a:r>
          </a:p>
          <a:p>
            <a:pPr marL="514350" indent="-514350">
              <a:buFont typeface="+mj-lt"/>
              <a:buAutoNum type="arabicParenR"/>
            </a:pPr>
            <a:r>
              <a:rPr lang="en-US" dirty="0"/>
              <a:t>Destroys the “one hope” of the gospel.</a:t>
            </a:r>
          </a:p>
          <a:p>
            <a:pPr marL="514350" indent="-514350">
              <a:buFont typeface="+mj-lt"/>
              <a:buAutoNum type="arabicParenR"/>
            </a:pPr>
            <a:r>
              <a:rPr lang="en-US" dirty="0"/>
              <a:t>Perverts the gospel.</a:t>
            </a:r>
          </a:p>
          <a:p>
            <a:pPr marL="514350" indent="-514350">
              <a:buFont typeface="+mj-lt"/>
              <a:buAutoNum type="arabicParenR"/>
            </a:pPr>
            <a:r>
              <a:rPr lang="en-US" dirty="0"/>
              <a:t>Perverts the worship of the church.</a:t>
            </a:r>
          </a:p>
          <a:p>
            <a:pPr marL="514350" indent="-514350">
              <a:buFont typeface="+mj-lt"/>
              <a:buAutoNum type="arabicParenR"/>
            </a:pPr>
            <a:r>
              <a:rPr lang="en-US" b="1" dirty="0">
                <a:solidFill>
                  <a:srgbClr val="FFFF00"/>
                </a:solidFill>
              </a:rPr>
              <a:t>Perverts the music of the church.</a:t>
            </a:r>
          </a:p>
          <a:p>
            <a:pPr marL="514350" indent="-514350">
              <a:buFont typeface="+mj-lt"/>
              <a:buAutoNum type="arabicParenR"/>
            </a:pPr>
            <a:endParaRPr lang="en-US" dirty="0"/>
          </a:p>
        </p:txBody>
      </p:sp>
    </p:spTree>
    <p:extLst>
      <p:ext uri="{BB962C8B-B14F-4D97-AF65-F5344CB8AC3E}">
        <p14:creationId xmlns:p14="http://schemas.microsoft.com/office/powerpoint/2010/main" val="40533947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447800"/>
            <a:ext cx="7620000" cy="2895600"/>
          </a:xfrm>
        </p:spPr>
        <p:txBody>
          <a:bodyPr>
            <a:noAutofit/>
          </a:bodyPr>
          <a:lstStyle/>
          <a:p>
            <a:pPr>
              <a:spcBef>
                <a:spcPts val="1500"/>
              </a:spcBef>
              <a:spcAft>
                <a:spcPts val="1500"/>
              </a:spcAft>
            </a:pPr>
            <a:r>
              <a:rPr lang="en-US" sz="2800" b="1" dirty="0">
                <a:solidFill>
                  <a:srgbClr val="FFFF00"/>
                </a:solidFill>
              </a:rPr>
              <a:t>Num 10:1-8 </a:t>
            </a:r>
            <a:r>
              <a:rPr lang="en-US" sz="2800" dirty="0"/>
              <a:t>– Two silver trumpets, made certain way, only Levites.</a:t>
            </a:r>
          </a:p>
          <a:p>
            <a:pPr>
              <a:spcBef>
                <a:spcPts val="1500"/>
              </a:spcBef>
              <a:spcAft>
                <a:spcPts val="1500"/>
              </a:spcAft>
            </a:pPr>
            <a:r>
              <a:rPr lang="en-US" sz="2800" b="1" dirty="0">
                <a:solidFill>
                  <a:srgbClr val="FFFF00"/>
                </a:solidFill>
              </a:rPr>
              <a:t>2 Ch 29:25 </a:t>
            </a:r>
            <a:r>
              <a:rPr lang="en-US" sz="2800" dirty="0"/>
              <a:t>– David authorized to made additional instruments.</a:t>
            </a:r>
          </a:p>
          <a:p>
            <a:pPr>
              <a:spcBef>
                <a:spcPts val="1500"/>
              </a:spcBef>
              <a:spcAft>
                <a:spcPts val="1500"/>
              </a:spcAft>
            </a:pPr>
            <a:r>
              <a:rPr lang="en-US" sz="2800" b="1" dirty="0">
                <a:solidFill>
                  <a:srgbClr val="FFFF00"/>
                </a:solidFill>
              </a:rPr>
              <a:t>1 Ch 16:1-6 </a:t>
            </a:r>
            <a:r>
              <a:rPr lang="en-US" sz="2800" dirty="0"/>
              <a:t>– Played only by Levites.</a:t>
            </a:r>
          </a:p>
          <a:p>
            <a:pPr>
              <a:spcBef>
                <a:spcPts val="1500"/>
              </a:spcBef>
              <a:spcAft>
                <a:spcPts val="1500"/>
              </a:spcAft>
            </a:pPr>
            <a:r>
              <a:rPr lang="en-US" sz="2800" b="1" dirty="0">
                <a:solidFill>
                  <a:srgbClr val="FFFF00"/>
                </a:solidFill>
              </a:rPr>
              <a:t>Num 10:2; 1 Ch 23:5 </a:t>
            </a:r>
            <a:r>
              <a:rPr lang="en-US" sz="2800" dirty="0"/>
              <a:t>– Israel had to "make" instruments not "borrow" from heathen nations.</a:t>
            </a:r>
            <a:br>
              <a:rPr lang="en-US" sz="2800" dirty="0"/>
            </a:br>
            <a:r>
              <a:rPr lang="en-US" sz="1100" dirty="0"/>
              <a:t>[30]</a:t>
            </a:r>
          </a:p>
        </p:txBody>
      </p:sp>
      <p:sp>
        <p:nvSpPr>
          <p:cNvPr id="2" name="TextBox 1"/>
          <p:cNvSpPr txBox="1"/>
          <p:nvPr/>
        </p:nvSpPr>
        <p:spPr>
          <a:xfrm>
            <a:off x="2133600" y="528935"/>
            <a:ext cx="8077200" cy="523220"/>
          </a:xfrm>
          <a:prstGeom prst="rect">
            <a:avLst/>
          </a:prstGeom>
          <a:noFill/>
        </p:spPr>
        <p:txBody>
          <a:bodyPr wrap="square" rtlCol="0">
            <a:spAutoFit/>
          </a:bodyPr>
          <a:lstStyle/>
          <a:p>
            <a:pPr algn="ctr" fontAlgn="base">
              <a:spcBef>
                <a:spcPct val="20000"/>
              </a:spcBef>
              <a:spcAft>
                <a:spcPct val="0"/>
              </a:spcAft>
              <a:buClr>
                <a:srgbClr val="DDDDDD"/>
              </a:buClr>
            </a:pPr>
            <a:r>
              <a:rPr lang="en-US" sz="2800" b="1" u="sng" dirty="0">
                <a:solidFill>
                  <a:srgbClr val="FFFF00"/>
                </a:solidFill>
                <a:latin typeface="Tahoma" pitchFamily="34" charset="0"/>
                <a:cs typeface="Times New Roman" pitchFamily="18" charset="0"/>
              </a:rPr>
              <a:t>OT</a:t>
            </a:r>
            <a:r>
              <a:rPr lang="en-US" sz="2800" b="1" dirty="0">
                <a:solidFill>
                  <a:srgbClr val="FFFF00"/>
                </a:solidFill>
                <a:latin typeface="Tahoma" pitchFamily="34" charset="0"/>
                <a:cs typeface="Times New Roman" pitchFamily="18" charset="0"/>
              </a:rPr>
              <a:t> regulated music:</a:t>
            </a:r>
          </a:p>
        </p:txBody>
      </p:sp>
    </p:spTree>
    <p:extLst>
      <p:ext uri="{BB962C8B-B14F-4D97-AF65-F5344CB8AC3E}">
        <p14:creationId xmlns:p14="http://schemas.microsoft.com/office/powerpoint/2010/main" val="34269308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295400"/>
            <a:ext cx="8305800" cy="4800600"/>
          </a:xfrm>
        </p:spPr>
        <p:txBody>
          <a:bodyPr>
            <a:noAutofit/>
          </a:bodyPr>
          <a:lstStyle/>
          <a:p>
            <a:pPr>
              <a:spcBef>
                <a:spcPts val="1000"/>
              </a:spcBef>
              <a:spcAft>
                <a:spcPts val="1000"/>
              </a:spcAft>
            </a:pPr>
            <a:r>
              <a:rPr lang="en-US" sz="2400" dirty="0"/>
              <a:t>Eph 5:19 – All Christians are told to "sing"</a:t>
            </a:r>
          </a:p>
          <a:p>
            <a:pPr>
              <a:spcBef>
                <a:spcPts val="1000"/>
              </a:spcBef>
              <a:spcAft>
                <a:spcPts val="1000"/>
              </a:spcAft>
            </a:pPr>
            <a:r>
              <a:rPr lang="en-US" sz="2400" b="1" dirty="0">
                <a:solidFill>
                  <a:srgbClr val="FFFF00"/>
                </a:solidFill>
              </a:rPr>
              <a:t>"Sing"</a:t>
            </a:r>
            <a:r>
              <a:rPr lang="en-US" sz="2400" dirty="0">
                <a:solidFill>
                  <a:srgbClr val="FFFF00"/>
                </a:solidFill>
              </a:rPr>
              <a:t> </a:t>
            </a:r>
            <a:r>
              <a:rPr lang="en-US" sz="2400" dirty="0">
                <a:sym typeface="Wingdings"/>
              </a:rPr>
              <a:t></a:t>
            </a:r>
            <a:r>
              <a:rPr lang="en-US" sz="2400" dirty="0"/>
              <a:t> </a:t>
            </a:r>
            <a:r>
              <a:rPr lang="en-US" sz="2400" b="1" dirty="0">
                <a:solidFill>
                  <a:srgbClr val="FFFF00"/>
                </a:solidFill>
              </a:rPr>
              <a:t>"make music with the voice"</a:t>
            </a:r>
            <a:endParaRPr lang="en-US" sz="2400" dirty="0">
              <a:solidFill>
                <a:srgbClr val="FFFF00"/>
              </a:solidFill>
            </a:endParaRPr>
          </a:p>
          <a:p>
            <a:pPr>
              <a:spcBef>
                <a:spcPts val="1000"/>
              </a:spcBef>
              <a:spcAft>
                <a:spcPts val="1000"/>
              </a:spcAft>
            </a:pPr>
            <a:r>
              <a:rPr lang="en-US" sz="2400" dirty="0"/>
              <a:t>Instruments forbidden by silence (Col 3:17; Mt 15:9)</a:t>
            </a:r>
          </a:p>
          <a:p>
            <a:pPr>
              <a:spcBef>
                <a:spcPts val="1000"/>
              </a:spcBef>
              <a:spcAft>
                <a:spcPts val="1000"/>
              </a:spcAft>
            </a:pPr>
            <a:r>
              <a:rPr lang="en-US" sz="2400" dirty="0"/>
              <a:t>Music "made with voice" </a:t>
            </a:r>
            <a:r>
              <a:rPr lang="en-US" sz="2400" dirty="0">
                <a:sym typeface="Wingdings"/>
              </a:rPr>
              <a:t></a:t>
            </a:r>
            <a:r>
              <a:rPr lang="en-US" sz="2400" dirty="0"/>
              <a:t> consist of words classified as "songs, hymns and spiritual songs" (Col 3:16).</a:t>
            </a:r>
          </a:p>
          <a:p>
            <a:pPr>
              <a:spcBef>
                <a:spcPts val="1000"/>
              </a:spcBef>
              <a:spcAft>
                <a:spcPts val="1000"/>
              </a:spcAft>
            </a:pPr>
            <a:r>
              <a:rPr lang="en-US" sz="2400" dirty="0"/>
              <a:t>Vocal instrumentation </a:t>
            </a:r>
            <a:r>
              <a:rPr lang="en-US" sz="2400" dirty="0">
                <a:sym typeface="Wingdings"/>
              </a:rPr>
              <a:t></a:t>
            </a:r>
            <a:r>
              <a:rPr lang="en-US" sz="2400" dirty="0"/>
              <a:t> unauthorized because not words classified as "songs, hymns and spiritual songs"</a:t>
            </a:r>
          </a:p>
          <a:p>
            <a:pPr>
              <a:spcBef>
                <a:spcPts val="1000"/>
              </a:spcBef>
              <a:spcAft>
                <a:spcPts val="1000"/>
              </a:spcAft>
            </a:pPr>
            <a:r>
              <a:rPr lang="en-US" sz="2400" dirty="0"/>
              <a:t>Handclapping </a:t>
            </a:r>
            <a:r>
              <a:rPr lang="en-US" sz="2400" dirty="0">
                <a:sym typeface="Wingdings"/>
              </a:rPr>
              <a:t></a:t>
            </a:r>
            <a:r>
              <a:rPr lang="en-US" sz="2400" dirty="0"/>
              <a:t> unauthorized; percussion instrumentation not classified as "sing" </a:t>
            </a:r>
            <a:r>
              <a:rPr lang="en-US" sz="1600" dirty="0"/>
              <a:t>("make music with the voice")</a:t>
            </a:r>
            <a:endParaRPr lang="en-US" sz="2400" dirty="0"/>
          </a:p>
        </p:txBody>
      </p:sp>
      <p:sp>
        <p:nvSpPr>
          <p:cNvPr id="2" name="TextBox 1"/>
          <p:cNvSpPr txBox="1"/>
          <p:nvPr/>
        </p:nvSpPr>
        <p:spPr>
          <a:xfrm>
            <a:off x="2133600" y="528935"/>
            <a:ext cx="8077200" cy="523220"/>
          </a:xfrm>
          <a:prstGeom prst="rect">
            <a:avLst/>
          </a:prstGeom>
          <a:noFill/>
        </p:spPr>
        <p:txBody>
          <a:bodyPr wrap="square" rtlCol="0">
            <a:spAutoFit/>
          </a:bodyPr>
          <a:lstStyle/>
          <a:p>
            <a:pPr algn="ctr" fontAlgn="base">
              <a:spcBef>
                <a:spcPct val="20000"/>
              </a:spcBef>
              <a:spcAft>
                <a:spcPct val="0"/>
              </a:spcAft>
              <a:buClr>
                <a:srgbClr val="DDDDDD"/>
              </a:buClr>
            </a:pPr>
            <a:r>
              <a:rPr lang="en-US" sz="2800" b="1" u="sng" dirty="0">
                <a:solidFill>
                  <a:srgbClr val="FFFF00"/>
                </a:solidFill>
                <a:latin typeface="Tahoma" pitchFamily="34" charset="0"/>
                <a:cs typeface="Times New Roman" pitchFamily="18" charset="0"/>
              </a:rPr>
              <a:t>NT</a:t>
            </a:r>
            <a:r>
              <a:rPr lang="en-US" sz="2800" b="1" dirty="0">
                <a:solidFill>
                  <a:srgbClr val="FFFF00"/>
                </a:solidFill>
                <a:latin typeface="Tahoma" pitchFamily="34" charset="0"/>
                <a:cs typeface="Times New Roman" pitchFamily="18" charset="0"/>
              </a:rPr>
              <a:t> regulates music:</a:t>
            </a:r>
          </a:p>
        </p:txBody>
      </p:sp>
    </p:spTree>
    <p:extLst>
      <p:ext uri="{BB962C8B-B14F-4D97-AF65-F5344CB8AC3E}">
        <p14:creationId xmlns:p14="http://schemas.microsoft.com/office/powerpoint/2010/main" val="1087556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31006"/>
            <a:ext cx="11706810" cy="6384398"/>
          </a:xfrm>
          <a:solidFill>
            <a:schemeClr val="accent1">
              <a:lumMod val="20000"/>
              <a:lumOff val="80000"/>
            </a:schemeClr>
          </a:solidFill>
          <a:ln>
            <a:noFill/>
          </a:ln>
        </p:spPr>
        <p:txBody>
          <a:bodyPr>
            <a:normAutofit/>
          </a:bodyPr>
          <a:lstStyle/>
          <a:p>
            <a:pPr marL="0" marR="0" indent="0">
              <a:lnSpc>
                <a:spcPct val="107000"/>
              </a:lnSpc>
              <a:spcBef>
                <a:spcPts val="0"/>
              </a:spcBef>
              <a:spcAft>
                <a:spcPts val="800"/>
              </a:spcAft>
              <a:buNone/>
            </a:pPr>
            <a:r>
              <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6342935F-6A1D-412B-90F0-658592A03F35}"/>
              </a:ext>
            </a:extLst>
          </p:cNvPr>
          <p:cNvSpPr/>
          <p:nvPr/>
        </p:nvSpPr>
        <p:spPr>
          <a:xfrm>
            <a:off x="242595" y="363794"/>
            <a:ext cx="11706124"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w="12700">
                <a:solidFill>
                  <a:srgbClr val="736059">
                    <a:lumMod val="75000"/>
                  </a:srgbClr>
                </a:solidFill>
                <a:prstDash val="solid"/>
              </a:ln>
              <a:pattFill prst="dkUpDiag">
                <a:fgClr>
                  <a:srgbClr val="736059"/>
                </a:fgClr>
                <a:bgClr>
                  <a:srgbClr val="736059">
                    <a:lumMod val="20000"/>
                    <a:lumOff val="80000"/>
                  </a:srgbClr>
                </a:bgClr>
              </a:pattFill>
              <a:effectLst>
                <a:outerShdw dist="38100" dir="2640000" algn="bl" rotWithShape="0">
                  <a:srgbClr val="736059">
                    <a:lumMod val="75000"/>
                  </a:srgbClr>
                </a:outerShdw>
              </a:effectLst>
              <a:uLnTx/>
              <a:uFillTx/>
              <a:latin typeface="Garamond" panose="02020404030301010803"/>
              <a:ea typeface="+mn-ea"/>
              <a:cs typeface="+mn-cs"/>
            </a:endParaRPr>
          </a:p>
        </p:txBody>
      </p:sp>
      <p:pic>
        <p:nvPicPr>
          <p:cNvPr id="5" name="Picture 4">
            <a:extLst>
              <a:ext uri="{FF2B5EF4-FFF2-40B4-BE49-F238E27FC236}">
                <a16:creationId xmlns:a16="http://schemas.microsoft.com/office/drawing/2014/main" id="{26733176-2B43-4FF1-85CB-3CE9ABF28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10" y="231006"/>
            <a:ext cx="11706809" cy="6384398"/>
          </a:xfrm>
          <a:prstGeom prst="rect">
            <a:avLst/>
          </a:prstGeom>
        </p:spPr>
      </p:pic>
    </p:spTree>
    <p:extLst>
      <p:ext uri="{BB962C8B-B14F-4D97-AF65-F5344CB8AC3E}">
        <p14:creationId xmlns:p14="http://schemas.microsoft.com/office/powerpoint/2010/main" val="2441153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nodePh="1">
                                  <p:stCondLst>
                                    <p:cond delay="0"/>
                                  </p:stCondLst>
                                  <p:endCondLst>
                                    <p:cond evt="begin" delay="0">
                                      <p:tn val="5"/>
                                    </p:cond>
                                  </p:endCondLst>
                                  <p:childTnLst>
                                    <p:animRot by="21600000">
                                      <p:cBhvr>
                                        <p:cTn id="6" dur="2000" fill="hold"/>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rPr>
              <a:t>The social gospel:</a:t>
            </a:r>
          </a:p>
        </p:txBody>
      </p:sp>
      <p:sp>
        <p:nvSpPr>
          <p:cNvPr id="3" name="Content Placeholder 2"/>
          <p:cNvSpPr>
            <a:spLocks noGrp="1"/>
          </p:cNvSpPr>
          <p:nvPr>
            <p:ph idx="1"/>
          </p:nvPr>
        </p:nvSpPr>
        <p:spPr>
          <a:xfrm>
            <a:off x="1828800" y="1600201"/>
            <a:ext cx="8382000" cy="4525963"/>
          </a:xfrm>
        </p:spPr>
        <p:txBody>
          <a:bodyPr>
            <a:normAutofit fontScale="92500" lnSpcReduction="20000"/>
          </a:bodyPr>
          <a:lstStyle/>
          <a:p>
            <a:pPr marL="514350" indent="-514350">
              <a:buFont typeface="+mj-lt"/>
              <a:buAutoNum type="arabicParenR"/>
            </a:pPr>
            <a:r>
              <a:rPr lang="en-US" dirty="0"/>
              <a:t>Confuses individual action with church action.</a:t>
            </a:r>
          </a:p>
          <a:p>
            <a:pPr marL="514350" indent="-514350">
              <a:buFont typeface="+mj-lt"/>
              <a:buAutoNum type="arabicParenR"/>
            </a:pPr>
            <a:r>
              <a:rPr lang="en-US" dirty="0"/>
              <a:t>Perverts the treasury of the church.</a:t>
            </a:r>
          </a:p>
          <a:p>
            <a:pPr marL="514350" indent="-514350">
              <a:buFont typeface="+mj-lt"/>
              <a:buAutoNum type="arabicParenR"/>
            </a:pPr>
            <a:r>
              <a:rPr lang="en-US" dirty="0"/>
              <a:t>Perverts the nature and mission of the church.</a:t>
            </a:r>
          </a:p>
          <a:p>
            <a:pPr marL="514350" indent="-514350">
              <a:buFont typeface="+mj-lt"/>
              <a:buAutoNum type="arabicParenR"/>
            </a:pPr>
            <a:r>
              <a:rPr lang="en-US" dirty="0"/>
              <a:t>Ruins evangelism.</a:t>
            </a:r>
          </a:p>
          <a:p>
            <a:pPr marL="514350" indent="-514350">
              <a:buFont typeface="+mj-lt"/>
              <a:buAutoNum type="arabicParenR"/>
            </a:pPr>
            <a:r>
              <a:rPr lang="en-US" dirty="0"/>
              <a:t>Destroys the “one hope” of the gospel.</a:t>
            </a:r>
          </a:p>
          <a:p>
            <a:pPr marL="514350" indent="-514350">
              <a:buFont typeface="+mj-lt"/>
              <a:buAutoNum type="arabicParenR"/>
            </a:pPr>
            <a:r>
              <a:rPr lang="en-US" dirty="0"/>
              <a:t>Perverts the gospel.</a:t>
            </a:r>
          </a:p>
          <a:p>
            <a:pPr marL="514350" indent="-514350">
              <a:buFont typeface="+mj-lt"/>
              <a:buAutoNum type="arabicParenR"/>
            </a:pPr>
            <a:r>
              <a:rPr lang="en-US" dirty="0"/>
              <a:t>Perverts the worship of the church.</a:t>
            </a:r>
          </a:p>
          <a:p>
            <a:pPr marL="514350" indent="-514350">
              <a:buFont typeface="+mj-lt"/>
              <a:buAutoNum type="arabicParenR"/>
            </a:pPr>
            <a:r>
              <a:rPr lang="en-US" dirty="0"/>
              <a:t>Perverts the music of the church.</a:t>
            </a:r>
          </a:p>
          <a:p>
            <a:pPr marL="514350" indent="-514350">
              <a:buFont typeface="+mj-lt"/>
              <a:buAutoNum type="arabicParenR"/>
            </a:pPr>
            <a:r>
              <a:rPr lang="en-US" b="1" dirty="0">
                <a:solidFill>
                  <a:srgbClr val="FFFF00"/>
                </a:solidFill>
              </a:rPr>
              <a:t>Destroys the unity of the church.</a:t>
            </a:r>
          </a:p>
        </p:txBody>
      </p:sp>
    </p:spTree>
    <p:extLst>
      <p:ext uri="{BB962C8B-B14F-4D97-AF65-F5344CB8AC3E}">
        <p14:creationId xmlns:p14="http://schemas.microsoft.com/office/powerpoint/2010/main" val="4713648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371600"/>
            <a:ext cx="7620000" cy="2895600"/>
          </a:xfrm>
        </p:spPr>
        <p:txBody>
          <a:bodyPr>
            <a:noAutofit/>
          </a:bodyPr>
          <a:lstStyle/>
          <a:p>
            <a:pPr>
              <a:spcBef>
                <a:spcPts val="1500"/>
              </a:spcBef>
              <a:spcAft>
                <a:spcPts val="1500"/>
              </a:spcAft>
            </a:pPr>
            <a:r>
              <a:rPr lang="en-US" sz="2800" dirty="0">
                <a:solidFill>
                  <a:srgbClr val="FFFF00"/>
                </a:solidFill>
              </a:rPr>
              <a:t>Permissions </a:t>
            </a:r>
            <a:r>
              <a:rPr lang="en-US" sz="2800" dirty="0"/>
              <a:t>not pushed division (Rom 14:14-23).</a:t>
            </a:r>
          </a:p>
          <a:p>
            <a:pPr>
              <a:spcBef>
                <a:spcPts val="1500"/>
              </a:spcBef>
              <a:spcAft>
                <a:spcPts val="1500"/>
              </a:spcAft>
            </a:pPr>
            <a:r>
              <a:rPr lang="en-US" sz="2800" dirty="0">
                <a:solidFill>
                  <a:srgbClr val="FFFF00"/>
                </a:solidFill>
              </a:rPr>
              <a:t>Requirements and prohibitions </a:t>
            </a:r>
            <a:r>
              <a:rPr lang="en-US" sz="2800" dirty="0"/>
              <a:t>not ignored. </a:t>
            </a:r>
            <a:br>
              <a:rPr lang="en-US" sz="2800" dirty="0"/>
            </a:br>
            <a:r>
              <a:rPr lang="en-US" sz="2700" dirty="0"/>
              <a:t>(May not “do evil that good may come”– Rom 3:8).</a:t>
            </a:r>
          </a:p>
          <a:p>
            <a:pPr>
              <a:spcBef>
                <a:spcPts val="1500"/>
              </a:spcBef>
              <a:spcAft>
                <a:spcPts val="1500"/>
              </a:spcAft>
            </a:pPr>
            <a:r>
              <a:rPr lang="en-US" sz="2800" dirty="0">
                <a:solidFill>
                  <a:srgbClr val="FFFF00"/>
                </a:solidFill>
              </a:rPr>
              <a:t>Unity is to be based on the truth </a:t>
            </a:r>
            <a:r>
              <a:rPr lang="en-US" sz="2800" dirty="0"/>
              <a:t>(Eph 4:3).</a:t>
            </a:r>
          </a:p>
        </p:txBody>
      </p:sp>
      <p:sp>
        <p:nvSpPr>
          <p:cNvPr id="5" name="Content Placeholder 2"/>
          <p:cNvSpPr txBox="1">
            <a:spLocks/>
          </p:cNvSpPr>
          <p:nvPr/>
        </p:nvSpPr>
        <p:spPr>
          <a:xfrm>
            <a:off x="2209800" y="609600"/>
            <a:ext cx="82296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Aft>
                <a:spcPct val="0"/>
              </a:spcAft>
              <a:buClr>
                <a:srgbClr val="DDDDDD"/>
              </a:buClr>
            </a:pPr>
            <a:r>
              <a:rPr lang="en-US" sz="2800" dirty="0">
                <a:solidFill>
                  <a:prstClr val="white"/>
                </a:solidFill>
                <a:latin typeface="Calibri"/>
              </a:rPr>
              <a:t>"Love the brotherhood" (1 Pet 2:17).</a:t>
            </a:r>
          </a:p>
        </p:txBody>
      </p:sp>
    </p:spTree>
    <p:extLst>
      <p:ext uri="{BB962C8B-B14F-4D97-AF65-F5344CB8AC3E}">
        <p14:creationId xmlns:p14="http://schemas.microsoft.com/office/powerpoint/2010/main" val="31629919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rPr>
              <a:t>The social gospel:</a:t>
            </a:r>
          </a:p>
        </p:txBody>
      </p:sp>
      <p:sp>
        <p:nvSpPr>
          <p:cNvPr id="3" name="Content Placeholder 2"/>
          <p:cNvSpPr>
            <a:spLocks noGrp="1"/>
          </p:cNvSpPr>
          <p:nvPr>
            <p:ph idx="1"/>
          </p:nvPr>
        </p:nvSpPr>
        <p:spPr>
          <a:xfrm>
            <a:off x="1828800" y="1600200"/>
            <a:ext cx="8382000" cy="4800600"/>
          </a:xfrm>
        </p:spPr>
        <p:txBody>
          <a:bodyPr>
            <a:normAutofit fontScale="92500" lnSpcReduction="20000"/>
          </a:bodyPr>
          <a:lstStyle/>
          <a:p>
            <a:pPr marL="514350" indent="-514350">
              <a:buFont typeface="+mj-lt"/>
              <a:buAutoNum type="arabicParenR"/>
            </a:pPr>
            <a:r>
              <a:rPr lang="en-US" dirty="0"/>
              <a:t>Confuses individual action with church action.</a:t>
            </a:r>
          </a:p>
          <a:p>
            <a:pPr marL="514350" indent="-514350">
              <a:buFont typeface="+mj-lt"/>
              <a:buAutoNum type="arabicParenR"/>
            </a:pPr>
            <a:r>
              <a:rPr lang="en-US" dirty="0"/>
              <a:t>Perverts the treasury of the church.</a:t>
            </a:r>
          </a:p>
          <a:p>
            <a:pPr marL="514350" indent="-514350">
              <a:buFont typeface="+mj-lt"/>
              <a:buAutoNum type="arabicParenR"/>
            </a:pPr>
            <a:r>
              <a:rPr lang="en-US" dirty="0"/>
              <a:t>Perverts the nature and mission of the church.</a:t>
            </a:r>
          </a:p>
          <a:p>
            <a:pPr marL="514350" indent="-514350">
              <a:buFont typeface="+mj-lt"/>
              <a:buAutoNum type="arabicParenR"/>
            </a:pPr>
            <a:r>
              <a:rPr lang="en-US" dirty="0"/>
              <a:t>Ruins evangelism.</a:t>
            </a:r>
          </a:p>
          <a:p>
            <a:pPr marL="514350" indent="-514350">
              <a:buFont typeface="+mj-lt"/>
              <a:buAutoNum type="arabicParenR"/>
            </a:pPr>
            <a:r>
              <a:rPr lang="en-US" dirty="0"/>
              <a:t>Destroys the “one hope” of the gospel.</a:t>
            </a:r>
          </a:p>
          <a:p>
            <a:pPr marL="514350" indent="-514350">
              <a:buFont typeface="+mj-lt"/>
              <a:buAutoNum type="arabicParenR"/>
            </a:pPr>
            <a:r>
              <a:rPr lang="en-US" dirty="0"/>
              <a:t>Perverts the gospel.</a:t>
            </a:r>
          </a:p>
          <a:p>
            <a:pPr marL="514350" indent="-514350">
              <a:buFont typeface="+mj-lt"/>
              <a:buAutoNum type="arabicParenR"/>
            </a:pPr>
            <a:r>
              <a:rPr lang="en-US" dirty="0"/>
              <a:t>Perverts the worship of the church.</a:t>
            </a:r>
          </a:p>
          <a:p>
            <a:pPr marL="514350" indent="-514350">
              <a:buFont typeface="+mj-lt"/>
              <a:buAutoNum type="arabicParenR"/>
            </a:pPr>
            <a:r>
              <a:rPr lang="en-US" dirty="0"/>
              <a:t>Perverts the music of the church.</a:t>
            </a:r>
          </a:p>
          <a:p>
            <a:pPr marL="514350" indent="-514350">
              <a:buFont typeface="+mj-lt"/>
              <a:buAutoNum type="arabicParenR"/>
            </a:pPr>
            <a:r>
              <a:rPr lang="en-US" dirty="0"/>
              <a:t>Destroys the unity of the church.</a:t>
            </a:r>
          </a:p>
          <a:p>
            <a:pPr marL="514350" indent="-514350">
              <a:buFont typeface="+mj-lt"/>
              <a:buAutoNum type="arabicParenR"/>
            </a:pPr>
            <a:r>
              <a:rPr lang="en-US" dirty="0">
                <a:solidFill>
                  <a:srgbClr val="FFFF00"/>
                </a:solidFill>
              </a:rPr>
              <a:t> </a:t>
            </a:r>
            <a:r>
              <a:rPr lang="en-US" b="1" dirty="0">
                <a:solidFill>
                  <a:srgbClr val="FFFF00"/>
                </a:solidFill>
              </a:rPr>
              <a:t>Promotes Unity-In-Diversity.</a:t>
            </a:r>
          </a:p>
          <a:p>
            <a:pPr marL="514350" indent="-514350">
              <a:buFont typeface="+mj-lt"/>
              <a:buAutoNum type="arabicParenR"/>
            </a:pPr>
            <a:endParaRPr lang="en-US" dirty="0"/>
          </a:p>
        </p:txBody>
      </p:sp>
    </p:spTree>
    <p:extLst>
      <p:ext uri="{BB962C8B-B14F-4D97-AF65-F5344CB8AC3E}">
        <p14:creationId xmlns:p14="http://schemas.microsoft.com/office/powerpoint/2010/main" val="38813914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2743200"/>
            <a:ext cx="8610600" cy="2895600"/>
          </a:xfrm>
        </p:spPr>
        <p:txBody>
          <a:bodyPr>
            <a:noAutofit/>
          </a:bodyPr>
          <a:lstStyle/>
          <a:p>
            <a:pPr>
              <a:spcBef>
                <a:spcPts val="1500"/>
              </a:spcBef>
              <a:spcAft>
                <a:spcPts val="1500"/>
              </a:spcAft>
            </a:pPr>
            <a:r>
              <a:rPr lang="en-US" sz="2400" dirty="0"/>
              <a:t>The Greek word for </a:t>
            </a:r>
            <a:r>
              <a:rPr lang="en-US" sz="2400" b="1" dirty="0">
                <a:solidFill>
                  <a:srgbClr val="FFFF00"/>
                </a:solidFill>
              </a:rPr>
              <a:t>“contribution" (</a:t>
            </a:r>
            <a:r>
              <a:rPr lang="en-US" sz="2400" b="1" dirty="0" err="1">
                <a:solidFill>
                  <a:srgbClr val="FFFF00"/>
                </a:solidFill>
                <a:latin typeface="PCSB Greek" pitchFamily="34" charset="0"/>
              </a:rPr>
              <a:t>koinwniva</a:t>
            </a:r>
            <a:r>
              <a:rPr lang="en-US" sz="2400" b="1" dirty="0">
                <a:solidFill>
                  <a:srgbClr val="FFFF00"/>
                </a:solidFill>
              </a:rPr>
              <a:t>)</a:t>
            </a:r>
            <a:r>
              <a:rPr lang="en-US" sz="2400" dirty="0">
                <a:solidFill>
                  <a:srgbClr val="FFFF00"/>
                </a:solidFill>
              </a:rPr>
              <a:t> </a:t>
            </a:r>
            <a:r>
              <a:rPr lang="en-US" sz="2400" dirty="0"/>
              <a:t>(Rom 15:26) </a:t>
            </a:r>
          </a:p>
          <a:p>
            <a:pPr>
              <a:spcBef>
                <a:spcPts val="1500"/>
              </a:spcBef>
              <a:spcAft>
                <a:spcPts val="1500"/>
              </a:spcAft>
            </a:pPr>
            <a:r>
              <a:rPr lang="en-US" sz="2400" dirty="0"/>
              <a:t>The Greek word for </a:t>
            </a:r>
            <a:r>
              <a:rPr lang="en-US" sz="2400" b="1" dirty="0">
                <a:solidFill>
                  <a:srgbClr val="FFFF00"/>
                </a:solidFill>
              </a:rPr>
              <a:t>“fellowship" (</a:t>
            </a:r>
            <a:r>
              <a:rPr lang="en-US" sz="2400" b="1" dirty="0" err="1">
                <a:solidFill>
                  <a:srgbClr val="FFFF00"/>
                </a:solidFill>
                <a:latin typeface="PCSB Greek" pitchFamily="34" charset="0"/>
              </a:rPr>
              <a:t>koinwniva</a:t>
            </a:r>
            <a:r>
              <a:rPr lang="en-US" sz="2400" b="1" dirty="0">
                <a:solidFill>
                  <a:srgbClr val="FFFF00"/>
                </a:solidFill>
              </a:rPr>
              <a:t>)</a:t>
            </a:r>
            <a:r>
              <a:rPr lang="en-US" sz="2400" dirty="0">
                <a:solidFill>
                  <a:srgbClr val="FFFF00"/>
                </a:solidFill>
              </a:rPr>
              <a:t> </a:t>
            </a:r>
            <a:r>
              <a:rPr lang="en-US" sz="2400" dirty="0"/>
              <a:t>(1 Jn 1:7) </a:t>
            </a:r>
          </a:p>
          <a:p>
            <a:pPr>
              <a:spcBef>
                <a:spcPts val="1500"/>
              </a:spcBef>
              <a:spcAft>
                <a:spcPts val="1500"/>
              </a:spcAft>
            </a:pPr>
            <a:r>
              <a:rPr lang="en-US" sz="2400" dirty="0"/>
              <a:t>Give money to a </a:t>
            </a:r>
            <a:r>
              <a:rPr lang="en-US" sz="2400" u="sng" dirty="0"/>
              <a:t>preacher</a:t>
            </a:r>
            <a:r>
              <a:rPr lang="en-US" sz="2400" dirty="0"/>
              <a:t> </a:t>
            </a:r>
            <a:r>
              <a:rPr lang="en-US" sz="2400" dirty="0">
                <a:sym typeface="Wingdings"/>
              </a:rPr>
              <a:t> </a:t>
            </a:r>
            <a:r>
              <a:rPr lang="en-US" sz="2400" b="1" dirty="0">
                <a:solidFill>
                  <a:srgbClr val="FFFF00"/>
                </a:solidFill>
              </a:rPr>
              <a:t>fellowship</a:t>
            </a:r>
            <a:r>
              <a:rPr lang="en-US" sz="2400" dirty="0"/>
              <a:t> (Phil 4:15).</a:t>
            </a:r>
          </a:p>
          <a:p>
            <a:pPr>
              <a:spcBef>
                <a:spcPts val="1500"/>
              </a:spcBef>
              <a:spcAft>
                <a:spcPts val="1500"/>
              </a:spcAft>
            </a:pPr>
            <a:r>
              <a:rPr lang="en-US" sz="2400" dirty="0"/>
              <a:t>Give money to </a:t>
            </a:r>
            <a:r>
              <a:rPr lang="en-US" sz="2400" u="sng" dirty="0"/>
              <a:t>needy people</a:t>
            </a:r>
            <a:r>
              <a:rPr lang="en-US" sz="2400" dirty="0"/>
              <a:t> </a:t>
            </a:r>
            <a:r>
              <a:rPr lang="en-US" sz="2400" dirty="0">
                <a:sym typeface="Wingdings"/>
              </a:rPr>
              <a:t> </a:t>
            </a:r>
            <a:r>
              <a:rPr lang="en-US" sz="2400" b="1" dirty="0">
                <a:solidFill>
                  <a:srgbClr val="FFFF00"/>
                </a:solidFill>
              </a:rPr>
              <a:t>fellowship</a:t>
            </a:r>
            <a:r>
              <a:rPr lang="en-US" sz="2400" dirty="0"/>
              <a:t> (2 Cor 8:1-4).</a:t>
            </a:r>
          </a:p>
        </p:txBody>
      </p:sp>
      <p:sp>
        <p:nvSpPr>
          <p:cNvPr id="2" name="TextBox 1"/>
          <p:cNvSpPr txBox="1"/>
          <p:nvPr/>
        </p:nvSpPr>
        <p:spPr>
          <a:xfrm>
            <a:off x="2133600" y="528936"/>
            <a:ext cx="8077200" cy="461665"/>
          </a:xfrm>
          <a:prstGeom prst="rect">
            <a:avLst/>
          </a:prstGeom>
          <a:noFill/>
        </p:spPr>
        <p:txBody>
          <a:bodyPr wrap="square" rtlCol="0">
            <a:spAutoFit/>
          </a:bodyPr>
          <a:lstStyle/>
          <a:p>
            <a:pPr fontAlgn="base">
              <a:spcBef>
                <a:spcPct val="20000"/>
              </a:spcBef>
              <a:spcAft>
                <a:spcPct val="0"/>
              </a:spcAft>
              <a:buClr>
                <a:srgbClr val="DDDDDD"/>
              </a:buClr>
            </a:pPr>
            <a:r>
              <a:rPr lang="en-US" sz="2400" dirty="0">
                <a:solidFill>
                  <a:srgbClr val="FFFF00"/>
                </a:solidFill>
                <a:latin typeface="Tahoma" pitchFamily="34" charset="0"/>
                <a:cs typeface="Times New Roman" pitchFamily="18" charset="0"/>
              </a:rPr>
              <a:t>Why does the social gospel promote Unity-In-Diversity?</a:t>
            </a:r>
          </a:p>
        </p:txBody>
      </p:sp>
      <p:sp>
        <p:nvSpPr>
          <p:cNvPr id="4" name="TextBox 3"/>
          <p:cNvSpPr txBox="1"/>
          <p:nvPr/>
        </p:nvSpPr>
        <p:spPr>
          <a:xfrm>
            <a:off x="2286000" y="1676401"/>
            <a:ext cx="7315200" cy="461665"/>
          </a:xfrm>
          <a:prstGeom prst="rect">
            <a:avLst/>
          </a:prstGeom>
          <a:noFill/>
          <a:ln>
            <a:solidFill>
              <a:srgbClr val="FFFF00"/>
            </a:solidFill>
          </a:ln>
        </p:spPr>
        <p:txBody>
          <a:bodyPr wrap="square" rtlCol="0">
            <a:spAutoFit/>
          </a:bodyPr>
          <a:lstStyle/>
          <a:p>
            <a:pPr algn="ctr" fontAlgn="base">
              <a:spcBef>
                <a:spcPct val="20000"/>
              </a:spcBef>
              <a:spcAft>
                <a:spcPct val="0"/>
              </a:spcAft>
              <a:buClr>
                <a:srgbClr val="DDDDDD"/>
              </a:buClr>
            </a:pPr>
            <a:r>
              <a:rPr lang="en-US" sz="2400" b="1" dirty="0">
                <a:solidFill>
                  <a:srgbClr val="FFFF00"/>
                </a:solidFill>
                <a:latin typeface="Tahoma" pitchFamily="34" charset="0"/>
                <a:cs typeface="Times New Roman" pitchFamily="18" charset="0"/>
              </a:rPr>
              <a:t>When the church gives money </a:t>
            </a:r>
            <a:r>
              <a:rPr lang="en-US" sz="2400" b="1" dirty="0">
                <a:solidFill>
                  <a:srgbClr val="FFFF00"/>
                </a:solidFill>
                <a:latin typeface="Tahoma" pitchFamily="34" charset="0"/>
                <a:cs typeface="Times New Roman" pitchFamily="18" charset="0"/>
                <a:sym typeface="Wingdings"/>
              </a:rPr>
              <a:t> “fellowship” </a:t>
            </a:r>
            <a:endParaRPr lang="en-US" sz="2400" b="1" dirty="0">
              <a:solidFill>
                <a:srgbClr val="FFFF00"/>
              </a:solidFill>
              <a:latin typeface="Tahoma" pitchFamily="34" charset="0"/>
              <a:cs typeface="Times New Roman" pitchFamily="18" charset="0"/>
            </a:endParaRPr>
          </a:p>
        </p:txBody>
      </p:sp>
    </p:spTree>
    <p:extLst>
      <p:ext uri="{BB962C8B-B14F-4D97-AF65-F5344CB8AC3E}">
        <p14:creationId xmlns:p14="http://schemas.microsoft.com/office/powerpoint/2010/main" val="3677817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8fb80e.medialib.glogster.com/media/77ae346b26e726281c3c2650b5fb8d6d6403e3252216917d4d24802f7831584f/social-darwinism-politcal-cartoon.jpg"/>
          <p:cNvPicPr>
            <a:picLocks noChangeAspect="1" noChangeArrowheads="1"/>
          </p:cNvPicPr>
          <p:nvPr/>
        </p:nvPicPr>
        <p:blipFill rotWithShape="1">
          <a:blip r:embed="rId2" cstate="print"/>
          <a:srcRect b="4827"/>
          <a:stretch/>
        </p:blipFill>
        <p:spPr bwMode="auto">
          <a:xfrm>
            <a:off x="1793289" y="1145218"/>
            <a:ext cx="8531441" cy="4403325"/>
          </a:xfrm>
          <a:prstGeom prst="rect">
            <a:avLst/>
          </a:prstGeom>
          <a:noFill/>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algn="ctr" rtl="0"/>
            <a:endParaRPr lang="en-US" dirty="0"/>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195D9A0-0035-45FF-A32A-AF9868CE0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6"/>
            <a:ext cx="11706809" cy="6372808"/>
          </a:xfrm>
          <a:prstGeom prst="rect">
            <a:avLst/>
          </a:prstGeom>
        </p:spPr>
      </p:pic>
    </p:spTree>
    <p:extLst>
      <p:ext uri="{BB962C8B-B14F-4D97-AF65-F5344CB8AC3E}">
        <p14:creationId xmlns:p14="http://schemas.microsoft.com/office/powerpoint/2010/main" val="3027077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8791677" cy="6372808"/>
          </a:xfrm>
          <a:solidFill>
            <a:schemeClr val="accent2">
              <a:lumMod val="20000"/>
              <a:lumOff val="80000"/>
            </a:schemeClr>
          </a:solidFill>
          <a:ln>
            <a:noFill/>
          </a:ln>
        </p:spPr>
        <p:txBody>
          <a:bodyPr>
            <a:normAutofit/>
          </a:bodyPr>
          <a:lstStyle/>
          <a:p>
            <a:pPr algn="ctr" rtl="0"/>
            <a:endParaRPr lang="en-US" dirty="0"/>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C8DF273-2410-4F76-8A61-1D147C874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6"/>
            <a:ext cx="11719249" cy="6372808"/>
          </a:xfrm>
          <a:prstGeom prst="rect">
            <a:avLst/>
          </a:prstGeom>
        </p:spPr>
      </p:pic>
      <p:pic>
        <p:nvPicPr>
          <p:cNvPr id="9" name="Picture 8">
            <a:extLst>
              <a:ext uri="{FF2B5EF4-FFF2-40B4-BE49-F238E27FC236}">
                <a16:creationId xmlns:a16="http://schemas.microsoft.com/office/drawing/2014/main" id="{AF852CD0-44A4-447A-A4B6-3B2DF7BAF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95" y="242596"/>
            <a:ext cx="11719249" cy="6372808"/>
          </a:xfrm>
          <a:prstGeom prst="rect">
            <a:avLst/>
          </a:prstGeom>
        </p:spPr>
      </p:pic>
    </p:spTree>
    <p:extLst>
      <p:ext uri="{BB962C8B-B14F-4D97-AF65-F5344CB8AC3E}">
        <p14:creationId xmlns:p14="http://schemas.microsoft.com/office/powerpoint/2010/main" val="16576850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31006"/>
            <a:ext cx="11706810" cy="6384398"/>
          </a:xfrm>
          <a:solidFill>
            <a:schemeClr val="accent1">
              <a:lumMod val="20000"/>
              <a:lumOff val="80000"/>
            </a:schemeClr>
          </a:solidFill>
          <a:ln>
            <a:noFill/>
          </a:ln>
        </p:spPr>
        <p:txBody>
          <a:bodyPr>
            <a:normAutofit/>
          </a:bodyPr>
          <a:lstStyle/>
          <a:p>
            <a:pPr marL="0" marR="0" indent="0">
              <a:lnSpc>
                <a:spcPct val="107000"/>
              </a:lnSpc>
              <a:spcBef>
                <a:spcPts val="0"/>
              </a:spcBef>
              <a:spcAft>
                <a:spcPts val="800"/>
              </a:spcAft>
              <a:buNone/>
            </a:pPr>
            <a:r>
              <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6342935F-6A1D-412B-90F0-658592A03F35}"/>
              </a:ext>
            </a:extLst>
          </p:cNvPr>
          <p:cNvSpPr/>
          <p:nvPr/>
        </p:nvSpPr>
        <p:spPr>
          <a:xfrm>
            <a:off x="242595" y="363794"/>
            <a:ext cx="11706124"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w="12700">
                <a:solidFill>
                  <a:srgbClr val="736059">
                    <a:lumMod val="75000"/>
                  </a:srgbClr>
                </a:solidFill>
                <a:prstDash val="solid"/>
              </a:ln>
              <a:pattFill prst="dkUpDiag">
                <a:fgClr>
                  <a:srgbClr val="736059"/>
                </a:fgClr>
                <a:bgClr>
                  <a:srgbClr val="736059">
                    <a:lumMod val="20000"/>
                    <a:lumOff val="80000"/>
                  </a:srgbClr>
                </a:bgClr>
              </a:pattFill>
              <a:effectLst>
                <a:outerShdw dist="38100" dir="2640000" algn="bl" rotWithShape="0">
                  <a:srgbClr val="736059">
                    <a:lumMod val="75000"/>
                  </a:srgbClr>
                </a:outerShdw>
              </a:effectLst>
              <a:uLnTx/>
              <a:uFillTx/>
              <a:latin typeface="Garamond" panose="02020404030301010803"/>
              <a:ea typeface="+mn-ea"/>
              <a:cs typeface="+mn-cs"/>
            </a:endParaRPr>
          </a:p>
        </p:txBody>
      </p:sp>
      <p:pic>
        <p:nvPicPr>
          <p:cNvPr id="5" name="Picture 4">
            <a:extLst>
              <a:ext uri="{FF2B5EF4-FFF2-40B4-BE49-F238E27FC236}">
                <a16:creationId xmlns:a16="http://schemas.microsoft.com/office/drawing/2014/main" id="{76E3D8B5-4E02-4BBA-891F-F46A4E2D0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09" y="231006"/>
            <a:ext cx="11706810" cy="6384398"/>
          </a:xfrm>
          <a:prstGeom prst="rect">
            <a:avLst/>
          </a:prstGeom>
        </p:spPr>
      </p:pic>
    </p:spTree>
    <p:extLst>
      <p:ext uri="{BB962C8B-B14F-4D97-AF65-F5344CB8AC3E}">
        <p14:creationId xmlns:p14="http://schemas.microsoft.com/office/powerpoint/2010/main" val="41669490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nodePh="1">
                                  <p:stCondLst>
                                    <p:cond delay="0"/>
                                  </p:stCondLst>
                                  <p:endCondLst>
                                    <p:cond evt="begin" delay="0">
                                      <p:tn val="5"/>
                                    </p:cond>
                                  </p:endCondLst>
                                  <p:childTnLst>
                                    <p:animRot by="21600000">
                                      <p:cBhvr>
                                        <p:cTn id="6" dur="2000" fill="hold"/>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0" y="0"/>
            <a:ext cx="6858000" cy="1447800"/>
          </a:xfrm>
        </p:spPr>
        <p:txBody>
          <a:bodyPr>
            <a:normAutofit/>
          </a:bodyPr>
          <a:lstStyle/>
          <a:p>
            <a:pPr algn="ctr" eaLnBrk="1" hangingPunct="1"/>
            <a:r>
              <a:rPr lang="en-US" b="1" dirty="0">
                <a:solidFill>
                  <a:srgbClr val="00B0F0"/>
                </a:solidFill>
              </a:rPr>
              <a:t>Social Gospel</a:t>
            </a:r>
          </a:p>
        </p:txBody>
      </p:sp>
      <p:sp>
        <p:nvSpPr>
          <p:cNvPr id="10243" name="Rectangle 3"/>
          <p:cNvSpPr>
            <a:spLocks noGrp="1" noChangeArrowheads="1"/>
          </p:cNvSpPr>
          <p:nvPr>
            <p:ph type="body" idx="1"/>
          </p:nvPr>
        </p:nvSpPr>
        <p:spPr>
          <a:xfrm>
            <a:off x="1714500" y="1445623"/>
            <a:ext cx="8001000" cy="5105400"/>
          </a:xfrm>
        </p:spPr>
        <p:txBody>
          <a:bodyPr>
            <a:normAutofit/>
          </a:bodyPr>
          <a:lstStyle/>
          <a:p>
            <a:pPr>
              <a:lnSpc>
                <a:spcPct val="80000"/>
              </a:lnSpc>
              <a:spcBef>
                <a:spcPts val="1200"/>
              </a:spcBef>
              <a:spcAft>
                <a:spcPts val="1200"/>
              </a:spcAft>
            </a:pPr>
            <a:r>
              <a:rPr lang="en-US" b="1" dirty="0">
                <a:solidFill>
                  <a:srgbClr val="00B0F0"/>
                </a:solidFill>
                <a:effectLst>
                  <a:outerShdw blurRad="38100" dist="38100" dir="2700000" algn="tl">
                    <a:srgbClr val="000000">
                      <a:alpha val="43137"/>
                    </a:srgbClr>
                  </a:outerShdw>
                </a:effectLst>
              </a:rPr>
              <a:t>The Social Gospel movement takes hold from 1870 to 1920. </a:t>
            </a:r>
          </a:p>
          <a:p>
            <a:pPr>
              <a:lnSpc>
                <a:spcPct val="80000"/>
              </a:lnSpc>
              <a:spcBef>
                <a:spcPts val="1200"/>
              </a:spcBef>
              <a:spcAft>
                <a:spcPts val="1200"/>
              </a:spcAft>
            </a:pPr>
            <a:r>
              <a:rPr lang="en-US" b="1" dirty="0">
                <a:solidFill>
                  <a:srgbClr val="00B0F0"/>
                </a:solidFill>
                <a:effectLst>
                  <a:outerShdw blurRad="38100" dist="38100" dir="2700000" algn="tl">
                    <a:srgbClr val="000000">
                      <a:alpha val="43137"/>
                    </a:srgbClr>
                  </a:outerShdw>
                </a:effectLst>
              </a:rPr>
              <a:t>Churches expand their functions to include social programs to improve:</a:t>
            </a:r>
          </a:p>
          <a:p>
            <a:pPr lvl="1">
              <a:lnSpc>
                <a:spcPct val="90000"/>
              </a:lnSpc>
            </a:pPr>
            <a:r>
              <a:rPr lang="en-US" sz="3200" b="1" dirty="0">
                <a:solidFill>
                  <a:srgbClr val="00B0F0"/>
                </a:solidFill>
                <a:effectLst>
                  <a:outerShdw blurRad="38100" dist="38100" dir="2700000" algn="tl">
                    <a:srgbClr val="000000">
                      <a:alpha val="43137"/>
                    </a:srgbClr>
                  </a:outerShdw>
                </a:effectLst>
              </a:rPr>
              <a:t>poor working conditions </a:t>
            </a:r>
          </a:p>
          <a:p>
            <a:pPr lvl="1">
              <a:lnSpc>
                <a:spcPct val="90000"/>
              </a:lnSpc>
            </a:pPr>
            <a:r>
              <a:rPr lang="en-US" sz="3200" b="1" dirty="0">
                <a:solidFill>
                  <a:srgbClr val="00B0F0"/>
                </a:solidFill>
                <a:effectLst>
                  <a:outerShdw blurRad="38100" dist="38100" dir="2700000" algn="tl">
                    <a:srgbClr val="000000">
                      <a:alpha val="43137"/>
                    </a:srgbClr>
                  </a:outerShdw>
                </a:effectLst>
              </a:rPr>
              <a:t>problems of society</a:t>
            </a:r>
          </a:p>
          <a:p>
            <a:pPr lvl="1">
              <a:lnSpc>
                <a:spcPct val="90000"/>
              </a:lnSpc>
            </a:pPr>
            <a:r>
              <a:rPr lang="en-US" sz="3200" b="1" dirty="0">
                <a:solidFill>
                  <a:srgbClr val="00B0F0"/>
                </a:solidFill>
                <a:effectLst>
                  <a:outerShdw blurRad="38100" dist="38100" dir="2700000" algn="tl">
                    <a:srgbClr val="000000">
                      <a:alpha val="43137"/>
                    </a:srgbClr>
                  </a:outerShdw>
                </a:effectLst>
              </a:rPr>
              <a:t>poor schooling</a:t>
            </a:r>
          </a:p>
          <a:p>
            <a:pPr lvl="1">
              <a:lnSpc>
                <a:spcPct val="90000"/>
              </a:lnSpc>
            </a:pPr>
            <a:r>
              <a:rPr lang="en-US" sz="3200" b="1" dirty="0">
                <a:solidFill>
                  <a:srgbClr val="00B0F0"/>
                </a:solidFill>
                <a:effectLst>
                  <a:outerShdw blurRad="38100" dist="38100" dir="2700000" algn="tl">
                    <a:srgbClr val="000000">
                      <a:alpha val="43137"/>
                    </a:srgbClr>
                  </a:outerShdw>
                </a:effectLst>
              </a:rPr>
              <a:t>child labor	</a:t>
            </a:r>
          </a:p>
          <a:p>
            <a:pPr lvl="1">
              <a:lnSpc>
                <a:spcPct val="90000"/>
              </a:lnSpc>
            </a:pPr>
            <a:r>
              <a:rPr lang="en-US" sz="3200" b="1" dirty="0">
                <a:solidFill>
                  <a:srgbClr val="00B0F0"/>
                </a:solidFill>
                <a:effectLst>
                  <a:outerShdw blurRad="38100" dist="38100" dir="2700000" algn="tl">
                    <a:srgbClr val="000000">
                      <a:alpha val="43137"/>
                    </a:srgbClr>
                  </a:outerShdw>
                </a:effectLst>
              </a:rPr>
              <a:t>crime</a:t>
            </a:r>
          </a:p>
          <a:p>
            <a:pPr lvl="1">
              <a:lnSpc>
                <a:spcPct val="90000"/>
              </a:lnSpc>
            </a:pPr>
            <a:endParaRPr lang="en-US" sz="3200" dirty="0">
              <a:solidFill>
                <a:srgbClr val="00B0F0"/>
              </a:solidFill>
            </a:endParaRPr>
          </a:p>
          <a:p>
            <a:pPr eaLnBrk="1" hangingPunct="1">
              <a:lnSpc>
                <a:spcPct val="90000"/>
              </a:lnSpc>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1" y="3586843"/>
            <a:ext cx="4436745" cy="323850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417250" y="328475"/>
            <a:ext cx="11774751" cy="230818"/>
          </a:xfrm>
        </p:spPr>
        <p:txBody>
          <a:bodyPr>
            <a:noAutofit/>
          </a:bodyPr>
          <a:lstStyle/>
          <a:p>
            <a:r>
              <a:rPr lang="en-US" sz="3200" dirty="0">
                <a:solidFill>
                  <a:schemeClr val="accent2">
                    <a:lumMod val="20000"/>
                    <a:lumOff val="80000"/>
                  </a:schemeClr>
                </a:solidFill>
                <a:latin typeface="Ravie" panose="04040805050809020602" pitchFamily="82" charset="0"/>
              </a:rPr>
              <a:t>SOCIAL GOSPEL: ORIGINS &amp; DEVELOPMENT </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488272" y="328475"/>
            <a:ext cx="11703728" cy="7371737"/>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6000" dirty="0">
                <a:solidFill>
                  <a:schemeClr val="accent1">
                    <a:lumMod val="20000"/>
                    <a:lumOff val="80000"/>
                  </a:schemeClr>
                </a:solidFill>
                <a:latin typeface="Castellar" panose="020A0402060406010301" pitchFamily="18" charset="0"/>
              </a:rPr>
              <a:t>in </a:t>
            </a:r>
            <a:r>
              <a:rPr lang="en-US" sz="6000" dirty="0" err="1">
                <a:solidFill>
                  <a:schemeClr val="accent1">
                    <a:lumMod val="20000"/>
                    <a:lumOff val="80000"/>
                  </a:schemeClr>
                </a:solidFill>
                <a:latin typeface="Castellar" panose="020A0402060406010301" pitchFamily="18" charset="0"/>
              </a:rPr>
              <a:t>cOUNTER</a:t>
            </a:r>
            <a:r>
              <a:rPr lang="en-US" sz="6000" dirty="0">
                <a:solidFill>
                  <a:schemeClr val="accent1">
                    <a:lumMod val="20000"/>
                    <a:lumOff val="80000"/>
                  </a:schemeClr>
                </a:solidFill>
                <a:latin typeface="Castellar" panose="020A0402060406010301" pitchFamily="18" charset="0"/>
              </a:rPr>
              <a:t> TO DARWIN</a:t>
            </a:r>
          </a:p>
          <a:p>
            <a:r>
              <a:rPr lang="en-US" sz="6000" dirty="0">
                <a:solidFill>
                  <a:schemeClr val="accent1">
                    <a:lumMod val="20000"/>
                    <a:lumOff val="80000"/>
                  </a:schemeClr>
                </a:solidFill>
                <a:latin typeface="Castellar" panose="020A0402060406010301" pitchFamily="18" charset="0"/>
              </a:rPr>
              <a:t> The RELIGIOUS HISTORY</a:t>
            </a:r>
          </a:p>
          <a:p>
            <a:r>
              <a:rPr lang="en-US" sz="6000" dirty="0">
                <a:solidFill>
                  <a:schemeClr val="accent1">
                    <a:lumMod val="20000"/>
                    <a:lumOff val="80000"/>
                  </a:schemeClr>
                </a:solidFill>
                <a:latin typeface="Castellar" panose="020A0402060406010301" pitchFamily="18" charset="0"/>
              </a:rPr>
              <a:t> Thee CHURCH HISTORY</a:t>
            </a:r>
          </a:p>
          <a:p>
            <a:r>
              <a:rPr lang="en-US" sz="6000" dirty="0">
                <a:solidFill>
                  <a:schemeClr val="accent1">
                    <a:lumMod val="20000"/>
                    <a:lumOff val="80000"/>
                  </a:schemeClr>
                </a:solidFill>
                <a:latin typeface="Castellar" panose="020A0402060406010301" pitchFamily="18" charset="0"/>
              </a:rPr>
              <a:t> ROLES &amp; responsibilities</a:t>
            </a:r>
          </a:p>
          <a:p>
            <a:r>
              <a:rPr lang="en-US" sz="6000" dirty="0">
                <a:solidFill>
                  <a:schemeClr val="accent1">
                    <a:lumMod val="20000"/>
                    <a:lumOff val="80000"/>
                  </a:schemeClr>
                </a:solidFill>
                <a:latin typeface="Castellar" panose="020A0402060406010301" pitchFamily="18" charset="0"/>
              </a:rPr>
              <a:t> Edification &amp; growth</a:t>
            </a: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31006"/>
            <a:ext cx="11706810" cy="6384398"/>
          </a:xfrm>
          <a:solidFill>
            <a:schemeClr val="accent1">
              <a:lumMod val="20000"/>
              <a:lumOff val="80000"/>
            </a:schemeClr>
          </a:solidFill>
          <a:ln>
            <a:noFill/>
          </a:ln>
        </p:spPr>
        <p:txBody>
          <a:bodyPr>
            <a:normAutofit/>
          </a:bodyPr>
          <a:lstStyle/>
          <a:p>
            <a:pPr marL="0" marR="0">
              <a:lnSpc>
                <a:spcPct val="107000"/>
              </a:lnSpc>
              <a:spcBef>
                <a:spcPts val="0"/>
              </a:spcBef>
              <a:spcAft>
                <a:spcPts val="800"/>
              </a:spcAft>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“Many political, business, and religious leaders saw social inequalities as simply a natural occurrence. The British philosopher Herbert Spencer believed that human progress depended on a struggle among individuals, whereby through physical strength and intelligence certain individuals and groups would gain wealth and prosperity. Often credited with coining the phrase “survival of the fittest,” Spencer argued that human advancement and social advancement required personal freedom, and that government initiatives to regulate economic practices were misplaced. While many American Protestant leaders did not necessarily embrace the intricacies of Spencer’s social thought, they enthusiastically accepted the idea that religion and the accumulation of wealth went hand in hand. The historian Henry May noted that in the years following the Civil War, “many Protestant spokesmen delighted to point out that the road to success led through Christian living,” whereby a just and benevolent society would emerge through the generosity of the wealthy. Economic disparities went hand in hand with the freedom to work hard, earn wealth, and practice charitable giving. “The poor we have with us always; and this is not the greatest of our hardships, but the choicest of our blessings,” one periodical noted in 1874. “If there is anything that a Christian may feel thankful for, it is the privilege of lifting a little of the load of some of his heavily-burdened neighbors.” This “gospel of wealth” found a hearing among an emerging generation of liberal Protestant preachers.” </a:t>
            </a:r>
          </a:p>
          <a:p>
            <a:pPr marL="0" marR="0" indent="0">
              <a:lnSpc>
                <a:spcPct val="107000"/>
              </a:lnSpc>
              <a:spcBef>
                <a:spcPts val="0"/>
              </a:spcBef>
              <a:spcAft>
                <a:spcPts val="800"/>
              </a:spcAft>
              <a:buNone/>
            </a:pPr>
            <a:r>
              <a:rPr lang="en-US" sz="1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Evans, Christopher H.. The Social Gospel in American Religion (pp. 26-28). NYU Press. Kindle Edition.</a:t>
            </a:r>
          </a:p>
        </p:txBody>
      </p:sp>
      <p:sp>
        <p:nvSpPr>
          <p:cNvPr id="4" name="Rectangle 3">
            <a:extLst>
              <a:ext uri="{FF2B5EF4-FFF2-40B4-BE49-F238E27FC236}">
                <a16:creationId xmlns:a16="http://schemas.microsoft.com/office/drawing/2014/main" id="{6342935F-6A1D-412B-90F0-658592A03F35}"/>
              </a:ext>
            </a:extLst>
          </p:cNvPr>
          <p:cNvSpPr/>
          <p:nvPr/>
        </p:nvSpPr>
        <p:spPr>
          <a:xfrm>
            <a:off x="242595" y="363794"/>
            <a:ext cx="11706124"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w="12700">
                <a:solidFill>
                  <a:srgbClr val="736059">
                    <a:lumMod val="75000"/>
                  </a:srgbClr>
                </a:solidFill>
                <a:prstDash val="solid"/>
              </a:ln>
              <a:pattFill prst="dkUpDiag">
                <a:fgClr>
                  <a:srgbClr val="736059"/>
                </a:fgClr>
                <a:bgClr>
                  <a:srgbClr val="736059">
                    <a:lumMod val="20000"/>
                    <a:lumOff val="80000"/>
                  </a:srgbClr>
                </a:bgClr>
              </a:pattFill>
              <a:effectLst>
                <a:outerShdw dist="38100" dir="2640000" algn="bl" rotWithShape="0">
                  <a:srgbClr val="736059">
                    <a:lumMod val="75000"/>
                  </a:srgbClr>
                </a:outerShdw>
              </a:effectLst>
              <a:uLnTx/>
              <a:uFillTx/>
              <a:latin typeface="Garamond" panose="02020404030301010803"/>
              <a:ea typeface="+mn-ea"/>
              <a:cs typeface="+mn-cs"/>
            </a:endParaRPr>
          </a:p>
        </p:txBody>
      </p:sp>
    </p:spTree>
    <p:extLst>
      <p:ext uri="{BB962C8B-B14F-4D97-AF65-F5344CB8AC3E}">
        <p14:creationId xmlns:p14="http://schemas.microsoft.com/office/powerpoint/2010/main" val="24861196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nodePh="1">
                                  <p:stCondLst>
                                    <p:cond delay="0"/>
                                  </p:stCondLst>
                                  <p:endCondLst>
                                    <p:cond evt="begin" delay="0">
                                      <p:tn val="5"/>
                                    </p:cond>
                                  </p:endCondLst>
                                  <p:childTnLst>
                                    <p:animRot by="21600000">
                                      <p:cBhvr>
                                        <p:cTn id="6" dur="2000" fill="hold"/>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algn="ctr" rtl="0"/>
            <a:endParaRPr lang="en-US" dirty="0"/>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2CB3A51-6813-42EB-9CEE-5FA0DC28E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6"/>
            <a:ext cx="11706810" cy="6372808"/>
          </a:xfrm>
          <a:prstGeom prst="rect">
            <a:avLst/>
          </a:prstGeom>
        </p:spPr>
      </p:pic>
    </p:spTree>
    <p:extLst>
      <p:ext uri="{BB962C8B-B14F-4D97-AF65-F5344CB8AC3E}">
        <p14:creationId xmlns:p14="http://schemas.microsoft.com/office/powerpoint/2010/main" val="18038203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algn="ctr" rtl="0"/>
            <a:endParaRPr lang="en-US" dirty="0"/>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AC104FB-B0B0-49FC-9A26-FE9EF8E8B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6"/>
            <a:ext cx="11719249" cy="6372808"/>
          </a:xfrm>
          <a:prstGeom prst="rect">
            <a:avLst/>
          </a:prstGeom>
        </p:spPr>
      </p:pic>
    </p:spTree>
    <p:extLst>
      <p:ext uri="{BB962C8B-B14F-4D97-AF65-F5344CB8AC3E}">
        <p14:creationId xmlns:p14="http://schemas.microsoft.com/office/powerpoint/2010/main" val="24111050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fontScale="92500"/>
          </a:bodyPr>
          <a:lstStyle/>
          <a:p>
            <a:pPr algn="ctr" rtl="0"/>
            <a:endParaRPr lang="en-US" dirty="0">
              <a:effectLst>
                <a:outerShdw blurRad="38100" dist="38100" dir="2700000" algn="tl">
                  <a:srgbClr val="000000">
                    <a:alpha val="43137"/>
                  </a:srgbClr>
                </a:outerShdw>
              </a:effectLst>
            </a:endParaRPr>
          </a:p>
          <a:p>
            <a:pPr marL="0" marR="0" indent="20955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God teaches Adam and Eve about the consequences of their actions. Each of the consequences discussed in Genesis hold a distinctively </a:t>
            </a:r>
            <a:r>
              <a:rPr lang="en-US" sz="1800"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relational</a:t>
            </a:r>
            <a:r>
              <a:rPr lang="en-US" sz="18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connotation. The results of their actions will impact not only the way they relate to God, but also the way they relate to themselves internally, to each other, and even to the created order. This is extremely important to keep in mind as we consider this story. The relational fractures which occur as a result of Adam and Eve’s sin run in four directions. First, the human relationship with God was fractured—they hid from God. They had never done that before. Second, the human self-relationship was fractured—they saw that they were naked and felt shame for the first time. Third, their relationship to each other was fractured—Adam tried to blame Eve for the debacle. Fourth, their relationship to the created order was fractured—resulting in increased pain in childbirth, and a ground which bore a curse. The story of the fall from the book of Genesis tells of relational damage in </a:t>
            </a:r>
            <a:r>
              <a:rPr lang="en-US" sz="1800"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four directions</a:t>
            </a:r>
            <a:r>
              <a:rPr lang="en-US" sz="18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between the self and God, the self and the self, the self and other people, and the self and the created order.</a:t>
            </a:r>
            <a:r>
              <a:rPr lang="en-US" sz="1800"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13</a:t>
            </a:r>
            <a:r>
              <a:rPr lang="en-US" sz="18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gospel story must address and restore all of these fractures for it to be good news.</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However, the gospel among evangelicals typically addresses only the fracture of the God-human relationship. The other three parts of the picture are seldom recognized as a vital part of Christ’s work on the cross. The Genesis account of the fall serves as a helpful reminder that our own selfishness and sin does not just affect our relationship to </a:t>
            </a:r>
            <a:r>
              <a:rPr lang="en-US" sz="1800"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but our relationship to </a:t>
            </a:r>
            <a:r>
              <a:rPr lang="en-US" sz="1800"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ourselves</a:t>
            </a:r>
            <a:r>
              <a:rPr lang="en-US" sz="18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to </a:t>
            </a:r>
            <a:r>
              <a:rPr lang="en-US" sz="1800"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each other</a:t>
            </a:r>
            <a:r>
              <a:rPr lang="en-US" sz="18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and to all of </a:t>
            </a:r>
            <a:r>
              <a:rPr lang="en-US" sz="1800"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creation</a:t>
            </a:r>
            <a:r>
              <a:rPr lang="en-US" sz="18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Therefore, the gospel message deals not just with our broken relationship with God, but with all of those relationships. We need a savior who can atone for the guilt of sin and repair our relationship with God, for sure. But we also need a savior who can repair all of our brokenness and offer redemption in all four directions—the way we relate to God, to ourselves, to other people and to the world we live in. When we tell the gospel in such a way that the whole story seems to be only about privatized salvation, we reduce the gospel and remove the story of God from its relational context in the Scriptures. The good news of God goes much further than individualized salvation. God’s redemption has always been concerned with </a:t>
            </a:r>
            <a:r>
              <a:rPr lang="en-US" sz="1800"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all of life</a:t>
            </a:r>
            <a:r>
              <a:rPr lang="en-US" sz="18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Suttle, T. L. (2011).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 evangelical social gospel? finding god’s story in the midst of extremes</a:t>
            </a:r>
            <a:r>
              <a:rPr lang="en-US" sz="1800" dirty="0">
                <a:effectLst/>
                <a:latin typeface="Calibri" panose="020F0502020204030204" pitchFamily="34" charset="0"/>
                <a:ea typeface="Calibri" panose="020F0502020204030204" pitchFamily="34" charset="0"/>
                <a:cs typeface="Times New Roman" panose="02020603050405020304" pitchFamily="18" charset="0"/>
              </a:rPr>
              <a:t>. Eugene, Oregon: Cascade Books.</a:t>
            </a:r>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10995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algn="ctr" rtl="0"/>
            <a:endParaRPr lang="en-US" dirty="0"/>
          </a:p>
          <a:p>
            <a:pPr marL="0" marR="0">
              <a:lnSpc>
                <a:spcPct val="107000"/>
              </a:lnSpc>
              <a:spcBef>
                <a:spcPts val="0"/>
              </a:spcBef>
              <a:spcAft>
                <a:spcPts val="800"/>
              </a:spcAft>
            </a:pP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Rauschenbusch believed individualism was a real problem when it came to embracing the true gospel, because the true gospel involves a turning to neighbor in love as well. Do you remember how Jesus responded to the question concerning the greatest of the commandments? He emphasized two: love God, love your neighbor. The two are inseparable. Any robust conception of the gospel must take into account Jesus’s teaching about loving God and neighbor. Moreover, Jesus seemed to assume any sincere response to the gospel would have to follow suit. Responding to Jesus involves a turning away from individualism and a turning toward our fellow human beings in love. If the gospel we preach, teach, and follow does not make this demand upon our lives—that we should renounce our radical individualism and embrace to call to love our neighbor—then it is not the same gospel we find in the New Testament. Any sort of personal salvation that does not involve this view is something very different than Jesus envisioned. Rauschenbusch taught that salvation should involve a conversion from individualism to personhood, or what he called the “socializing of the soul.” By this I believe he meant a turning away from focus on the individual with their desires, wants, and needs, toward the whole of a society or social group and a focus on peaceful and “right” relating across the whole group. When Rauschenbusch made this move, he paved the way for many subsequent theologians and philosophers who began to deconstruct individualism in favor of personhood.</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Suttle, T. L. (2011).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 evangelical social gospel? finding god’s story in the midst of extremes</a:t>
            </a:r>
            <a:r>
              <a:rPr lang="en-US" sz="1800" dirty="0">
                <a:effectLst/>
                <a:latin typeface="Calibri" panose="020F0502020204030204" pitchFamily="34" charset="0"/>
                <a:ea typeface="Calibri" panose="020F0502020204030204" pitchFamily="34" charset="0"/>
                <a:cs typeface="Times New Roman" panose="02020603050405020304" pitchFamily="18" charset="0"/>
              </a:rPr>
              <a:t>. Eugene, Oregon: Cascade Books.</a:t>
            </a:r>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34497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fontScale="92500"/>
          </a:bodyPr>
          <a:lstStyle/>
          <a:p>
            <a:pPr marL="0" indent="0" algn="ctr" rtl="0">
              <a:buNone/>
            </a:pPr>
            <a:endParaRPr lang="en-US" sz="900" dirty="0"/>
          </a:p>
          <a:p>
            <a:pPr algn="just" rtl="0"/>
            <a:endParaRPr lang="en-US" sz="1200" i="1" dirty="0"/>
          </a:p>
          <a:p>
            <a:pPr marL="0" marR="0" algn="ctr">
              <a:lnSpc>
                <a:spcPct val="107000"/>
              </a:lnSpc>
              <a:spcBef>
                <a:spcPts val="0"/>
              </a:spcBef>
              <a:spcAft>
                <a:spcPts val="0"/>
              </a:spcAft>
            </a:pPr>
            <a:r>
              <a:rPr lang="en-US" sz="2400" b="1" cap="all"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Relational View of Personhood</a:t>
            </a:r>
          </a:p>
          <a:p>
            <a:pPr marL="0" marR="0" algn="ctr">
              <a:lnSpc>
                <a:spcPct val="107000"/>
              </a:lnSpc>
              <a:spcBef>
                <a:spcPts val="0"/>
              </a:spcBef>
              <a:spcAft>
                <a:spcPts val="0"/>
              </a:spcAft>
            </a:pPr>
            <a:endParaRPr lang="en-US" sz="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is important to distinguish the difference between the concept of the individual and the concept of the person. Let me be clear about the way I will use those two terms. The </a:t>
            </a:r>
            <a:r>
              <a:rPr lang="en-US" sz="2400" b="1"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individual</a:t>
            </a:r>
            <a:r>
              <a:rPr lang="en-US" sz="24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is an idea which refers to a distinct entity that is capable of independent existence. The </a:t>
            </a:r>
            <a:r>
              <a:rPr lang="en-US" sz="2400" b="1"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person</a:t>
            </a:r>
            <a:r>
              <a:rPr lang="en-US" sz="24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refers to a human being, as opposed to an animal or a thing, who is defined by their association to the larger group of people. Individuality connotes autonomy while personhood connotes belonging. Conversion to Christ is really about belonging. It’s about leaving behind our individual rights and freedoms and becoming a slave to Christ. It’s about leaving behind our obsessive need to distinguish ourselves so that we can become a part of the people of God—that’s true freedom. This requires a conversion from false individualism to true personhood; from self-referential existence to a way of being which is necessarily constituted in and through relationship. Personhood—and thus salvation—requires us to have a relational view of human agency. The twenty-five cent word for this is </a:t>
            </a:r>
            <a:r>
              <a:rPr lang="en-US" sz="2400" b="1"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ontology</a:t>
            </a:r>
            <a:r>
              <a:rPr lang="en-US" sz="24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or the nature of “being.” Human ontology is relationally or socially construed. What makes us human is our participation in humanity.</a:t>
            </a:r>
          </a:p>
          <a:p>
            <a:pPr marL="0" marR="0" algn="just">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Suttle, T. L. (2011).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 evangelical social gospel? finding god’s story in the midst of extremes</a:t>
            </a:r>
            <a:r>
              <a:rPr lang="en-US" sz="1800" dirty="0">
                <a:effectLst/>
                <a:latin typeface="Calibri" panose="020F0502020204030204" pitchFamily="34" charset="0"/>
                <a:ea typeface="Calibri" panose="020F0502020204030204" pitchFamily="34" charset="0"/>
                <a:cs typeface="Times New Roman" panose="02020603050405020304" pitchFamily="18" charset="0"/>
              </a:rPr>
              <a:t>. Eugene, Oregon: Cascade Books.</a:t>
            </a:r>
          </a:p>
        </p:txBody>
      </p:sp>
    </p:spTree>
    <p:extLst>
      <p:ext uri="{BB962C8B-B14F-4D97-AF65-F5344CB8AC3E}">
        <p14:creationId xmlns:p14="http://schemas.microsoft.com/office/powerpoint/2010/main" val="3727287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lnSpcReduction="10000"/>
          </a:bodyPr>
          <a:lstStyle/>
          <a:p>
            <a:pPr algn="ctr" rtl="0"/>
            <a:endParaRPr lang="en-US" dirty="0"/>
          </a:p>
          <a:p>
            <a:pPr marL="0" marR="0" indent="209550" algn="just">
              <a:lnSpc>
                <a:spcPct val="107000"/>
              </a:lnSpc>
              <a:spcBef>
                <a:spcPts val="0"/>
              </a:spcBef>
              <a:spcAft>
                <a:spcPts val="0"/>
              </a:spcAft>
            </a:pP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is exactly the Apostle Paul’s view of the community of Christians he addresses in </a:t>
            </a:r>
            <a:r>
              <a:rPr lang="en-US" sz="2000" b="1" cap="small"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a:t>
            </a: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Corinthians </a:t>
            </a:r>
            <a:r>
              <a:rPr lang="en-US" sz="2000" b="1" cap="small"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12</a:t>
            </a: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He says the church is the body, and the body has many parts; a hand, a foot, a thumb, an eye, etc. A hand is not a person, nor is a foot or an eye a person. This is the biblical analogy of personhood. Just as a hand is worthless without the body, so the individual is worthless without an integral association to the group. The hand finds its proper value in relation to the body as a whole. The individual finds its proper value in relation to humanity as a whole.</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is part of why the gospel cannot be rightly communicated through individualistic categories of thought. </a:t>
            </a:r>
            <a:r>
              <a:rPr lang="en-US" sz="2000" b="1" dirty="0" err="1">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Zizioulas</a:t>
            </a: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once wrote that Christian community, and thus true being, is formed “through a radical conversion from individualism to personhood in baptism.” </a:t>
            </a:r>
            <a:r>
              <a:rPr lang="en-US" sz="2000" b="1"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8</a:t>
            </a: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 think he’s right. Following after Jesus involves a conversion from individualism to personhood. This, in fact, is a very healthy way to view our own baptism. Baptism should actually be seen as a renunciation of individualism (or any rival god for that matter), as we join with the people of God and become fully human persons. [In Baptism] the person dies to the old way of being which is marked by selfishness and individuality, and they enjoin a whole new way of being human marked by their identity which is found in and through the community. They renounce their citizenship in the kingdom of the world and the people of God declare that they are citizens of the kingdom community. Having jettisoned the concept of radical individualism as the source of our uniqueness, we can be converted to true personhood. After this conversion we can begin to reconsider how personal salvation and corporate salvation must fit together as one unified gospel message.</a:t>
            </a:r>
          </a:p>
          <a:p>
            <a:pPr marL="0" marR="0" indent="209550" algn="just">
              <a:lnSpc>
                <a:spcPct val="107000"/>
              </a:lnSpc>
              <a:spcBef>
                <a:spcPts val="0"/>
              </a:spcBef>
              <a:spcAft>
                <a:spcPts val="0"/>
              </a:spcAft>
            </a:pP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Suttle, T. L. (2011). </a:t>
            </a:r>
            <a:r>
              <a:rPr lang="en-US" sz="1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 evangelical social gospel? finding god’s story in the midst of extremes</a:t>
            </a:r>
            <a:r>
              <a:rPr lang="en-US" sz="1600" dirty="0">
                <a:effectLst/>
                <a:latin typeface="Calibri" panose="020F0502020204030204" pitchFamily="34" charset="0"/>
                <a:ea typeface="Calibri" panose="020F0502020204030204" pitchFamily="34" charset="0"/>
                <a:cs typeface="Times New Roman" panose="02020603050405020304" pitchFamily="18" charset="0"/>
              </a:rPr>
              <a:t>. Eugene, Oregon: Cascade Books.</a:t>
            </a:r>
            <a:endParaRPr lang="en-US" sz="16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6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algn="ctr" rtl="0"/>
            <a:endParaRPr lang="en-US" dirty="0"/>
          </a:p>
          <a:p>
            <a:pPr marL="0" marR="0" indent="209550" algn="just">
              <a:lnSpc>
                <a:spcPct val="107000"/>
              </a:lnSpc>
              <a:spcBef>
                <a:spcPts val="0"/>
              </a:spcBef>
              <a:spcAft>
                <a:spcPts val="0"/>
              </a:spcAft>
            </a:pP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Rauschenbusch rightly recognized the fear of personal damnation or punishment is in essence an ultimately selfish motivation for salvation. He called it “self interest on a higher level.” But true regeneration, including both the personal and social conversion of the person, must have an eye toward all of humanity and her social institutions to be authentic.</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are many biblical metaphors from which to draw upon to get a picture for what it means to experience salvation in the complete sense. The dominant metaphor in evangelicalism is the one introduced by Paul. It is a forensic term called </a:t>
            </a:r>
            <a:r>
              <a:rPr lang="en-US" sz="2000" b="1"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justification</a:t>
            </a: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Justification is a legal metaphor meant to express a change in personal legal status before God. This is an important metaphor. But there are others. The term </a:t>
            </a:r>
            <a:r>
              <a:rPr lang="en-US" sz="2000" b="1"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adoption</a:t>
            </a: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is used. Adoption comes from the realm of family life. It is an important social metaphor for salvation. The term </a:t>
            </a:r>
            <a:r>
              <a:rPr lang="en-US" sz="2000" b="1"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conversion</a:t>
            </a: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is used to convey an active break with an old way of being human and a turning to a whole new way of life. It too is a term with social implications. </a:t>
            </a:r>
            <a:r>
              <a:rPr lang="en-US" sz="2000" b="1"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Regeneration</a:t>
            </a: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is perhaps the strongest term associated with personal salvation. Rauschenbusch wrote, “We call the change ‘regeneration’ when we think of it as an act of God within us, creating a new life.”</a:t>
            </a:r>
            <a:r>
              <a:rPr lang="en-US" sz="2000" b="1"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19</a:t>
            </a: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No single term can dominate the others. Yet in contemporary evangelicalism, justification controls, even mutes all other metaphors. We must come to recognize that all of these terms (and more) are necessary to convey the great mystery that is our salvation through Christ. Moreover, we must come to see how each one can shed light on different social aspects of salvation that can be lost if our only metaphor is justification.</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Suttle, T. L. (2011). </a:t>
            </a:r>
            <a:r>
              <a:rPr lang="en-US" sz="1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 evangelical social gospel? finding god’s story in the midst of extremes</a:t>
            </a:r>
            <a:r>
              <a:rPr lang="en-US" sz="1600" dirty="0">
                <a:effectLst/>
                <a:latin typeface="Calibri" panose="020F0502020204030204" pitchFamily="34" charset="0"/>
                <a:ea typeface="Calibri" panose="020F0502020204030204" pitchFamily="34" charset="0"/>
                <a:cs typeface="Times New Roman" panose="02020603050405020304" pitchFamily="18" charset="0"/>
              </a:rPr>
              <a:t>. Eugene, Oregon: Cascade Books.</a:t>
            </a:r>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40763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fontScale="92500" lnSpcReduction="20000"/>
          </a:bodyPr>
          <a:lstStyle/>
          <a:p>
            <a:pPr algn="ctr" rtl="0"/>
            <a:endParaRPr lang="en-US" sz="2600" b="1" dirty="0"/>
          </a:p>
          <a:p>
            <a:pPr marL="0" marR="0" algn="ctr">
              <a:lnSpc>
                <a:spcPct val="107000"/>
              </a:lnSpc>
              <a:spcBef>
                <a:spcPts val="0"/>
              </a:spcBef>
              <a:spcAft>
                <a:spcPts val="0"/>
              </a:spcAft>
            </a:pPr>
            <a:r>
              <a:rPr lang="en-US" sz="2600" b="1" cap="all"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Sin as Failure to Image God</a:t>
            </a:r>
          </a:p>
          <a:p>
            <a:pPr marL="0" marR="0" algn="ctr">
              <a:lnSpc>
                <a:spcPct val="107000"/>
              </a:lnSpc>
              <a:spcBef>
                <a:spcPts val="0"/>
              </a:spcBef>
              <a:spcAft>
                <a:spcPts val="0"/>
              </a:spcAft>
            </a:pPr>
            <a:endParaRPr lang="en-US" sz="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Sin is usually viewed individualistically. Typical individualistic notions of sin adopt a “sin as crime” metaphor where sin is viewed as a crime that is committed against God. It is something perpetrated by an individual which requires some sort of punishment in order for the justice of God to be upheld. Thus, the remedy for sin will be construed in individualistic categories, i.e., Jesus as the perfect sinless individual takes the place of the imperfect sinful individual and takes the punishment for the crime. This individualization of sin is a classic example of trying to take a narrative like the Genesis account of the fall and convert it into a system. Narratives, by their very nature, resist that sort of systematization. Perfect, tight systems typically involve some sort of dangerous distortion.</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way to avoid the individualistic distortion of the Scriptures is to do our very best to view the story as a whole. How were we created and what were we created for? How have we failed to be and do those things? These are the questions we should ask when it comes to considering the concept of sin. If the goal of God’s human project is a particular kind of common life, then sin is the failure to engender that vision in the way we live. Sin is most certainly something we hold in common. At its most basic level, sin is a communal phenomenon. Individual transgressions are certainly worthy of being called “sin” but they do not come close to explaining the power of sin in all of its complexities and the ways in which is has been woven into systems and situations of our culture.</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God’s call to Abraham and God’s subsequent plans and dreams for the people of Israel directly follow the Noah story and Babel, both of which are examples of corporate sinfulness. </a:t>
            </a:r>
            <a:r>
              <a:rPr lang="en-US" sz="1800" b="1"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God moves not merely in response to individual sins and transgressions, but to corporate sin.</a:t>
            </a:r>
            <a:r>
              <a:rPr lang="en-US" sz="18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When God scatters them and frustrates their language at Babel, it is not a random act of judgment or punishment. It is evidence of God’s resolve that the human vocation must go on. Humans must fulfill their iconic function throughout all of creation. God will not accept the alternative. Humans should live everywhere in creation, to enhance it, order it, and organize it in a way that gives glory to God—that icons God. From this early point in Genesis we can tell sin must be viewed not as merely personal, but as a corporate thing as well. The stories of Noah and Babel clearly have corporate sinfulness in view. God’s response to each is to find a way to move humans without compromise toward the fulfillment of their vocation.</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Suttle, T. L. (2011).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 evangelical social gospel? finding god’s story in the midst of extremes</a:t>
            </a:r>
            <a:r>
              <a:rPr lang="en-US" sz="1800" dirty="0">
                <a:effectLst/>
                <a:latin typeface="Calibri" panose="020F0502020204030204" pitchFamily="34" charset="0"/>
                <a:ea typeface="Calibri" panose="020F0502020204030204" pitchFamily="34" charset="0"/>
                <a:cs typeface="Times New Roman" panose="02020603050405020304" pitchFamily="18" charset="0"/>
              </a:rPr>
              <a:t>. Eugene, Oregon: Cascade Books.</a:t>
            </a:r>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01629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lnSpcReduction="10000"/>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800" b="1" cap="all"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Sin is a Web</a:t>
            </a:r>
          </a:p>
          <a:p>
            <a:pPr marL="0" marR="0" algn="ctr">
              <a:lnSpc>
                <a:spcPct val="107000"/>
              </a:lnSpc>
              <a:spcBef>
                <a:spcPts val="0"/>
              </a:spcBef>
              <a:spcAft>
                <a:spcPts val="0"/>
              </a:spcAft>
            </a:pPr>
            <a:endParaRPr lang="en-US" sz="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If we do not take seriously the social aspect of sin, we do not have a robust doctrine of sin. The guilt of sin is not only a stain on the person, but upon the people. Rauschenbusch wrote, “The weakness or the stubbornness of our will and the tempting situations of life combine to weave the tragic web of sin and failure of which we all make experience before we are through with our years.” Sin is a web. This was as keen an insight at the turn of the century as it is today. Sin is not merely the problem of the discrete individual person who willfully sins by what they have done and what they have left undone. Sin is a web of brokenness that permeates the cosmos. It has woven itself into the web of human relationships and social systems, perhaps even into our biological makeup. The reality of sin runs deep into the heart of the created order and it permeates the cosmos like a scarlet thread. It was the web of sin that so defined Rauschenbusch’s view. If we do not carefully consider how sin is woven into our society, we cannot be fully conscious of sin. A lack of consciousness of social sin is a license to commit it.</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Individualistic views of sin tend to ignore the way that sin has become bound up in the systems of our societies. Sin characterizes the whole of human relationships, and the fracture runs in all four directions. Individualistic views of sin cannot account for the myriad of ways in which sin pervades our political, economic, and legal systems. Every human system, at least on some level, bears the stain of human sin. It is woven into the foundation of every system’s structure. It is not possible to account for this reality with an individualistic view of human sin. The consciousness of sin must extend beyond the realm of personal transgression, and draw out the web of sin in which we are all involved, and for which we have all cast our vote.</a:t>
            </a:r>
          </a:p>
          <a:p>
            <a:pPr marL="0" marR="0" indent="20955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Suttle, T. L. (2011). </a:t>
            </a:r>
            <a:r>
              <a:rPr lang="en-US" sz="1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 evangelical social gospel? finding god’s story in the midst of extremes</a:t>
            </a:r>
            <a:r>
              <a:rPr lang="en-US" sz="1600" dirty="0">
                <a:effectLst/>
                <a:latin typeface="Calibri" panose="020F0502020204030204" pitchFamily="34" charset="0"/>
                <a:ea typeface="Calibri" panose="020F0502020204030204" pitchFamily="34" charset="0"/>
                <a:cs typeface="Times New Roman" panose="02020603050405020304" pitchFamily="18" charset="0"/>
              </a:rPr>
              <a:t>. Eugene, Oregon: Cascade Books.</a:t>
            </a:r>
          </a:p>
          <a:p>
            <a:pPr algn="ctr" rtl="0"/>
            <a:endParaRPr lang="en-US" dirty="0"/>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4019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417250" y="328475"/>
            <a:ext cx="11774751" cy="230818"/>
          </a:xfrm>
        </p:spPr>
        <p:txBody>
          <a:bodyPr>
            <a:noAutofit/>
          </a:bodyPr>
          <a:lstStyle/>
          <a:p>
            <a:r>
              <a:rPr lang="en-US" sz="3200" dirty="0">
                <a:solidFill>
                  <a:schemeClr val="accent2">
                    <a:lumMod val="20000"/>
                    <a:lumOff val="80000"/>
                  </a:schemeClr>
                </a:solidFill>
                <a:latin typeface="Ravie" panose="04040805050809020602" pitchFamily="82" charset="0"/>
              </a:rPr>
              <a:t>SOCIAL GOSPEL: ORIGINS &amp; DEVELOPMENT </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488272" y="328475"/>
            <a:ext cx="11703728" cy="7371737"/>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6000" dirty="0">
                <a:solidFill>
                  <a:schemeClr val="accent1">
                    <a:lumMod val="20000"/>
                    <a:lumOff val="80000"/>
                  </a:schemeClr>
                </a:solidFill>
                <a:latin typeface="Castellar" panose="020A0402060406010301" pitchFamily="18" charset="0"/>
              </a:rPr>
              <a:t>in </a:t>
            </a:r>
            <a:r>
              <a:rPr lang="en-US" sz="6000" dirty="0" err="1">
                <a:solidFill>
                  <a:schemeClr val="accent1">
                    <a:lumMod val="20000"/>
                    <a:lumOff val="80000"/>
                  </a:schemeClr>
                </a:solidFill>
                <a:latin typeface="Castellar" panose="020A0402060406010301" pitchFamily="18" charset="0"/>
              </a:rPr>
              <a:t>cOUNTER</a:t>
            </a:r>
            <a:r>
              <a:rPr lang="en-US" sz="6000" dirty="0">
                <a:solidFill>
                  <a:schemeClr val="accent1">
                    <a:lumMod val="20000"/>
                    <a:lumOff val="80000"/>
                  </a:schemeClr>
                </a:solidFill>
                <a:latin typeface="Castellar" panose="020A0402060406010301" pitchFamily="18" charset="0"/>
              </a:rPr>
              <a:t> TO DARWIN</a:t>
            </a:r>
          </a:p>
          <a:p>
            <a:r>
              <a:rPr lang="en-US" sz="6000" dirty="0">
                <a:solidFill>
                  <a:schemeClr val="accent1">
                    <a:lumMod val="20000"/>
                    <a:lumOff val="80000"/>
                  </a:schemeClr>
                </a:solidFill>
                <a:latin typeface="Castellar" panose="020A0402060406010301" pitchFamily="18" charset="0"/>
              </a:rPr>
              <a:t> </a:t>
            </a:r>
            <a:r>
              <a:rPr lang="en-US" sz="6000" dirty="0">
                <a:solidFill>
                  <a:schemeClr val="accent1">
                    <a:lumMod val="20000"/>
                    <a:lumOff val="80000"/>
                  </a:schemeClr>
                </a:solidFill>
                <a:latin typeface="Castellar" panose="020A0402060406010301" pitchFamily="18" charset="0"/>
                <a:hlinkClick r:id="rId3" action="ppaction://hlinksldjump"/>
              </a:rPr>
              <a:t>The RELIGIOUS HISTORY</a:t>
            </a:r>
            <a:endParaRPr lang="en-US" sz="6000" dirty="0">
              <a:solidFill>
                <a:schemeClr val="accent1">
                  <a:lumMod val="20000"/>
                  <a:lumOff val="80000"/>
                </a:schemeClr>
              </a:solidFill>
              <a:latin typeface="Castellar" panose="020A0402060406010301" pitchFamily="18" charset="0"/>
            </a:endParaRPr>
          </a:p>
          <a:p>
            <a:r>
              <a:rPr lang="en-US" sz="6000" dirty="0">
                <a:solidFill>
                  <a:schemeClr val="accent1">
                    <a:lumMod val="20000"/>
                    <a:lumOff val="80000"/>
                  </a:schemeClr>
                </a:solidFill>
                <a:latin typeface="Castellar" panose="020A0402060406010301" pitchFamily="18" charset="0"/>
              </a:rPr>
              <a:t> Thee CHURCH HISTORY</a:t>
            </a:r>
          </a:p>
          <a:p>
            <a:r>
              <a:rPr lang="en-US" sz="6000" dirty="0">
                <a:solidFill>
                  <a:schemeClr val="accent1">
                    <a:lumMod val="20000"/>
                    <a:lumOff val="80000"/>
                  </a:schemeClr>
                </a:solidFill>
                <a:latin typeface="Castellar" panose="020A0402060406010301" pitchFamily="18" charset="0"/>
              </a:rPr>
              <a:t> ROLES &amp; responsibilities</a:t>
            </a:r>
          </a:p>
          <a:p>
            <a:r>
              <a:rPr lang="en-US" sz="6000" dirty="0">
                <a:solidFill>
                  <a:schemeClr val="accent1">
                    <a:lumMod val="20000"/>
                    <a:lumOff val="80000"/>
                  </a:schemeClr>
                </a:solidFill>
                <a:latin typeface="Castellar" panose="020A0402060406010301" pitchFamily="18" charset="0"/>
              </a:rPr>
              <a:t> Edification &amp; growth</a:t>
            </a: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12887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lnSpcReduction="10000"/>
          </a:bodyPr>
          <a:lstStyle/>
          <a:p>
            <a:pPr algn="ctr" rtl="0"/>
            <a:endParaRPr lang="en-US" sz="800" dirty="0"/>
          </a:p>
          <a:p>
            <a:pPr marL="0" marR="0" algn="just">
              <a:lnSpc>
                <a:spcPct val="107000"/>
              </a:lnSpc>
              <a:spcBef>
                <a:spcPts val="1800"/>
              </a:spcBef>
              <a:spcAft>
                <a:spcPts val="0"/>
              </a:spcAft>
            </a:pPr>
            <a:r>
              <a:rPr lang="en-US" sz="2400" b="1" dirty="0">
                <a:effectLst>
                  <a:outerShdw blurRad="38100" dist="38100" dir="2700000" algn="tl">
                    <a:srgbClr val="000000">
                      <a:alpha val="43137"/>
                    </a:srgbClr>
                  </a:outerShdw>
                </a:effectLst>
                <a:latin typeface="Open Sans"/>
                <a:ea typeface="Calibri" panose="020F0502020204030204" pitchFamily="34" charset="0"/>
                <a:cs typeface="Open Sans"/>
              </a:rPr>
              <a:t>The sense and referent of the metaphors</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meaning of the two metaphors salt and light and their connection with the third metaphor, a ‘city on a hill’</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p>
          <a:p>
            <a:pPr marL="0" marR="0" indent="228600" algn="just">
              <a:lnSpc>
                <a:spcPct val="107000"/>
              </a:lnSpc>
              <a:spcBef>
                <a:spcPts val="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Isaiah it is Zion which is to be such a city, the community of the redeemed whose light and shining righteousness attracts the nations in the end times (60:1–3; 62:1–3). The ‘irradiated’ ‘inwardly charged, new life’ which shines like a light referred to by </a:t>
            </a:r>
            <a:r>
              <a:rPr lang="en-US" sz="20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Motyer</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is, according to the prophets Ezekiel and Jeremiah, brought about by the pouring out of God’s Spirit and the bestowal of new hearts on which are written God’s law (Ezekiel 36:24–32; Jeremiah 31:31–34). It would appear, however, that Jesus is giving the symbols of light and a city a new referent, namely, the poor/prophetic community of his followers. In Isaiah 62:2, the nations (Gentiles) will ‘see the righteousness’ of the redeemed which ‘shines out of them like a torch’. Likewise, the new ‘city’ of the redeemed cannot be hid and their righteous good works (which are to exceed those of the Pharisees), will be seen and result in the offering of praise to God the Father (16). It is by being salt within one’s own circle, calling God’s people to be true to his covenant and being true to it oneself, that the covenant community will influence the world in drawing others to the one true God. It is also from this community that God’s law/word goes into the world as a source of blessing (cf. Isaiah 2:3). This is the </a:t>
            </a:r>
            <a:r>
              <a:rPr lang="en-US" sz="20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raison </a:t>
            </a:r>
            <a:r>
              <a:rPr lang="en-US" sz="2000" b="1"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d’etre</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the community: just as a lamp placed on a stand is to illumine the whole house, a hidden lamp is self-defeating, so there can be no retreat </a:t>
            </a:r>
            <a:r>
              <a:rPr lang="en-US" sz="20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from</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world for these kingdom people if they are to be a light </a:t>
            </a:r>
            <a:r>
              <a:rPr lang="en-US" sz="20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world. It is ‘before men’ that such deeds are performed and so producing a desired doxological effect (5:16).</a:t>
            </a:r>
          </a:p>
          <a:p>
            <a:pPr marL="0" marR="0" indent="228600" algn="just">
              <a:lnSpc>
                <a:spcPct val="107000"/>
              </a:lnSpc>
              <a:spcBef>
                <a:spcPts val="0"/>
              </a:spcBef>
              <a:spcAft>
                <a:spcPts val="0"/>
              </a:spcAft>
            </a:pP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Tinker, M. (2006).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Servant Solution: The Co-ordination of Evangelism and Social Action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Themelios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32</a:t>
            </a:r>
            <a:r>
              <a:rPr lang="en-US" sz="1800" dirty="0">
                <a:effectLst/>
                <a:latin typeface="Calibri" panose="020F0502020204030204" pitchFamily="34" charset="0"/>
                <a:ea typeface="Calibri" panose="020F0502020204030204" pitchFamily="34" charset="0"/>
                <a:cs typeface="Times New Roman" panose="02020603050405020304" pitchFamily="18" charset="0"/>
              </a:rPr>
              <a:t>(2), 19–22</a:t>
            </a:r>
            <a:endParaRPr lang="en-US" sz="1200" i="1" dirty="0"/>
          </a:p>
        </p:txBody>
      </p:sp>
    </p:spTree>
    <p:extLst>
      <p:ext uri="{BB962C8B-B14F-4D97-AF65-F5344CB8AC3E}">
        <p14:creationId xmlns:p14="http://schemas.microsoft.com/office/powerpoint/2010/main" val="17828812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marL="0" marR="0" indent="0">
              <a:lnSpc>
                <a:spcPct val="107000"/>
              </a:lnSpc>
              <a:spcBef>
                <a:spcPts val="7200"/>
              </a:spcBef>
              <a:spcAft>
                <a:spcPts val="0"/>
              </a:spcAft>
              <a:buNone/>
            </a:pPr>
            <a:r>
              <a:rPr lang="en-US" sz="2800" b="1" dirty="0">
                <a:effectLst>
                  <a:outerShdw blurRad="38100" dist="38100" dir="2700000" algn="tl">
                    <a:srgbClr val="000000">
                      <a:alpha val="43137"/>
                    </a:srgbClr>
                  </a:outerShdw>
                </a:effectLst>
                <a:latin typeface="Open Sans"/>
                <a:ea typeface="Calibri" panose="020F0502020204030204" pitchFamily="34" charset="0"/>
                <a:cs typeface="Open Sans"/>
              </a:rPr>
              <a:t>    ‘Seek the welfare of the city’: social ethics according to 1</a:t>
            </a:r>
            <a:r>
              <a:rPr lang="en-US" sz="2800" b="1" baseline="30000" dirty="0">
                <a:effectLst>
                  <a:outerShdw blurRad="38100" dist="38100" dir="2700000" algn="tl">
                    <a:srgbClr val="000000">
                      <a:alpha val="43137"/>
                    </a:srgbClr>
                  </a:outerShdw>
                </a:effectLst>
                <a:latin typeface="Open Sans"/>
                <a:ea typeface="Calibri" panose="020F0502020204030204" pitchFamily="34" charset="0"/>
                <a:cs typeface="Open Sans"/>
              </a:rPr>
              <a:t>st</a:t>
            </a:r>
            <a:r>
              <a:rPr lang="en-US" sz="2800" b="1" dirty="0">
                <a:effectLst>
                  <a:outerShdw blurRad="38100" dist="38100" dir="2700000" algn="tl">
                    <a:srgbClr val="000000">
                      <a:alpha val="43137"/>
                    </a:srgbClr>
                  </a:outerShdw>
                </a:effectLst>
                <a:latin typeface="Open Sans"/>
                <a:ea typeface="Calibri" panose="020F0502020204030204" pitchFamily="34" charset="0"/>
                <a:cs typeface="Open Sans"/>
              </a:rPr>
              <a:t> Peter</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00"/>
              </a:spcBef>
              <a:spcAft>
                <a:spcPts val="0"/>
              </a:spcAft>
            </a:pP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Before a watching world.</a:t>
            </a:r>
            <a:r>
              <a:rPr lang="en-US" sz="20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was intended that their good works should be observed (</a:t>
            </a:r>
            <a:r>
              <a:rPr lang="en-US" sz="20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epopteuō</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—2:11–12). They were commanded as sojourners and temporary residents to abstain from carnal conduct in order to present an attractive lifestyle (</a:t>
            </a:r>
            <a:r>
              <a:rPr lang="en-US" sz="20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anastrophē</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kalē</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—2:11). This Christian existence consisted not only of personal moral values, but also high-profile good works. The observation of these good works would not only be an eloquent </a:t>
            </a:r>
            <a:r>
              <a:rPr lang="en-US" sz="20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defence</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against ill-founded allegations against Christians as evil doers, but also be the means by which critics became converts who glorified God ‘in the day of visitation’. Their light was so to shine before men that they would see their good works and glorify their Father in heaven. There were four areas of life where they were called upon to engage in this high-profile activity before the watching non-Christian world of their day, These were (a) in civic life, (b) in the households as Christian servants, (c) in the marriage of a Christian to a non-Christian, and (d) in the flash-point situations where the Christian community appears to have been singled out for discriminatory treatment. It is interesting to note that despite the complexity and far from ideal life situations of the Christians addressed in 1 Peter, there were no extenuating circumstances which exempted them from seeking the blessing of the city. In the face of difficulties they were simply to commit themselves to a faithful Creator by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doing good</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(4:19).</a:t>
            </a:r>
          </a:p>
          <a:p>
            <a:pPr marL="0" marR="0">
              <a:lnSpc>
                <a:spcPct val="107000"/>
              </a:lnSpc>
              <a:spcBef>
                <a:spcPts val="180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Winter, B. (1988). </a:t>
            </a: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“Seek the Welfare of the City”: Social Ethics according to 1 Peter</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Themelios</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13</a:t>
            </a:r>
            <a:r>
              <a:rPr lang="en-US" sz="2000" dirty="0">
                <a:effectLst/>
                <a:latin typeface="Calibri" panose="020F0502020204030204" pitchFamily="34" charset="0"/>
                <a:ea typeface="Calibri" panose="020F0502020204030204" pitchFamily="34" charset="0"/>
                <a:cs typeface="Times New Roman" panose="02020603050405020304" pitchFamily="18" charset="0"/>
              </a:rPr>
              <a:t>(3), 91–97.</a:t>
            </a:r>
            <a:endParaRPr lang="en-US" sz="20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60851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lnSpcReduction="10000"/>
          </a:bodyPr>
          <a:lstStyle/>
          <a:p>
            <a:pPr marL="0" marR="0" indent="0">
              <a:lnSpc>
                <a:spcPct val="107000"/>
              </a:lnSpc>
              <a:spcBef>
                <a:spcPts val="7200"/>
              </a:spcBef>
              <a:spcAft>
                <a:spcPts val="0"/>
              </a:spcAft>
              <a:buNone/>
            </a:pPr>
            <a:r>
              <a:rPr lang="en-US" sz="2800" b="1" dirty="0">
                <a:effectLst>
                  <a:outerShdw blurRad="38100" dist="38100" dir="2700000" algn="tl">
                    <a:srgbClr val="000000">
                      <a:alpha val="43137"/>
                    </a:srgbClr>
                  </a:outerShdw>
                </a:effectLst>
                <a:latin typeface="Open Sans"/>
                <a:ea typeface="Calibri" panose="020F0502020204030204" pitchFamily="34" charset="0"/>
                <a:cs typeface="Open Sans"/>
              </a:rPr>
              <a:t>    ‘Seek the welfare of the city’: social ethics according to 1</a:t>
            </a:r>
            <a:r>
              <a:rPr lang="en-US" sz="2800" b="1" baseline="30000" dirty="0">
                <a:effectLst>
                  <a:outerShdw blurRad="38100" dist="38100" dir="2700000" algn="tl">
                    <a:srgbClr val="000000">
                      <a:alpha val="43137"/>
                    </a:srgbClr>
                  </a:outerShdw>
                </a:effectLst>
                <a:latin typeface="Open Sans"/>
                <a:ea typeface="Calibri" panose="020F0502020204030204" pitchFamily="34" charset="0"/>
                <a:cs typeface="Open Sans"/>
              </a:rPr>
              <a:t>st</a:t>
            </a:r>
            <a:r>
              <a:rPr lang="en-US" sz="2800" b="1" dirty="0">
                <a:effectLst>
                  <a:outerShdw blurRad="38100" dist="38100" dir="2700000" algn="tl">
                    <a:srgbClr val="000000">
                      <a:alpha val="43137"/>
                    </a:srgbClr>
                  </a:outerShdw>
                </a:effectLst>
                <a:latin typeface="Open Sans"/>
                <a:ea typeface="Calibri" panose="020F0502020204030204" pitchFamily="34" charset="0"/>
                <a:cs typeface="Open Sans"/>
              </a:rPr>
              <a:t> Peter</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Civic Life. </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Christian citizen’s duties were not simply discharged by obedience to ordinances. The dual function of rulers is epitomized as punishing the law breakers and praising those who did good in the public arena (2:14). The latter referred to the important duty of the official recognition of a public benefactor.</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10</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cities of Anatolia and the other regions of the East had long been supported by public benefactors who saved the community from famine, deflated prices of essential commodities in time of scarcity, paid for the installation of water supplies, enhanced the life of the city with fountains, widened roads, erected theatres and public buildings, and provided for child allowances. This method of providing for the needs of the city, which was well established in Greek times, was certainly continued during the early centuries of the Roman empire.</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12</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2:14–15 Christians of substance were called upon to continue to observe it. Being a benefactor was declared to be ‘the will of God’ and public recognition by rulers the means of silencing the rumors of ill-informed men. There was an established procedure by which the particular gift of a benefactor was recognized with the erection of an inscription commemorating the event, and by the public praising with words of commendation, by being crowned with a crown of gold, and by being allocated a permanent seat of </a:t>
            </a:r>
            <a:r>
              <a:rPr lang="en-US" sz="20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honour</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the theatre. The term ‘benefactor’ bestowed status in society.</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14</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public declaration that a Christian man was ‘good and noble’ (</a:t>
            </a:r>
            <a:r>
              <a:rPr lang="en-US" sz="2000" b="1"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kalos</a:t>
            </a:r>
            <a:r>
              <a:rPr lang="en-US" sz="20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kai </a:t>
            </a:r>
            <a:r>
              <a:rPr lang="en-US" sz="2000" b="1"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agathos</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would have recognized his benefaction and also silenced the ignorant charge of a malicious accuser that he was a doer of public evil and not good.</a:t>
            </a:r>
          </a:p>
          <a:p>
            <a:pPr marL="0" marR="0" indent="228600" algn="just">
              <a:lnSpc>
                <a:spcPct val="107000"/>
              </a:lnSpc>
              <a:spcBef>
                <a:spcPts val="0"/>
              </a:spcBef>
              <a:spcAft>
                <a:spcPts val="0"/>
              </a:spcAft>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Winter, B. (1988). </a:t>
            </a: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“Seek the Welfare of the City”: Social Ethics according to 1 Peter</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Themelios</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13</a:t>
            </a:r>
            <a:r>
              <a:rPr lang="en-US" sz="2000" dirty="0">
                <a:effectLst/>
                <a:latin typeface="Calibri" panose="020F0502020204030204" pitchFamily="34" charset="0"/>
                <a:ea typeface="Calibri" panose="020F0502020204030204" pitchFamily="34" charset="0"/>
                <a:cs typeface="Times New Roman" panose="02020603050405020304" pitchFamily="18" charset="0"/>
              </a:rPr>
              <a:t>(3), 91–97.</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81334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lnSpcReduction="10000"/>
          </a:bodyPr>
          <a:lstStyle/>
          <a:p>
            <a:pPr marL="0" marR="0" indent="0">
              <a:lnSpc>
                <a:spcPct val="107000"/>
              </a:lnSpc>
              <a:spcBef>
                <a:spcPts val="7200"/>
              </a:spcBef>
              <a:spcAft>
                <a:spcPts val="0"/>
              </a:spcAft>
              <a:buNone/>
            </a:pPr>
            <a:r>
              <a:rPr lang="en-US" sz="2800" b="1" dirty="0">
                <a:effectLst>
                  <a:outerShdw blurRad="38100" dist="38100" dir="2700000" algn="tl">
                    <a:srgbClr val="000000">
                      <a:alpha val="43137"/>
                    </a:srgbClr>
                  </a:outerShdw>
                </a:effectLst>
                <a:latin typeface="Open Sans"/>
                <a:ea typeface="Calibri" panose="020F0502020204030204" pitchFamily="34" charset="0"/>
                <a:cs typeface="Open Sans"/>
              </a:rPr>
              <a:t>    ‘Seek the welfare of the city’: social ethics according to 1</a:t>
            </a:r>
            <a:r>
              <a:rPr lang="en-US" sz="2800" b="1" baseline="30000" dirty="0">
                <a:effectLst>
                  <a:outerShdw blurRad="38100" dist="38100" dir="2700000" algn="tl">
                    <a:srgbClr val="000000">
                      <a:alpha val="43137"/>
                    </a:srgbClr>
                  </a:outerShdw>
                </a:effectLst>
                <a:latin typeface="Open Sans"/>
                <a:ea typeface="Calibri" panose="020F0502020204030204" pitchFamily="34" charset="0"/>
                <a:cs typeface="Open Sans"/>
              </a:rPr>
              <a:t>st</a:t>
            </a:r>
            <a:r>
              <a:rPr lang="en-US" sz="2800" b="1" dirty="0">
                <a:effectLst>
                  <a:outerShdw blurRad="38100" dist="38100" dir="2700000" algn="tl">
                    <a:srgbClr val="000000">
                      <a:alpha val="43137"/>
                    </a:srgbClr>
                  </a:outerShdw>
                </a:effectLst>
                <a:latin typeface="Open Sans"/>
                <a:ea typeface="Calibri" panose="020F0502020204030204" pitchFamily="34" charset="0"/>
                <a:cs typeface="Open Sans"/>
              </a:rPr>
              <a:t> Peter</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00"/>
              </a:spcBef>
              <a:spcAft>
                <a:spcPts val="0"/>
              </a:spcAft>
            </a:pPr>
            <a:r>
              <a:rPr lang="en-US" sz="1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Ethics and eschatology. </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teaching about seeking the welfare of the city and its peace by the pilgrim people of God in 1 Peter holds together two crucial doctrines, eschatology and social ethics.</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is no sense in which the eschatology of 1 Peter provided the Anatolian Christians with the excuse to abstract themselves from society. Social ethics were clearly assumed as the norm for Christians in 1 Peter. What this general epistle dealt with was the difficulty of fulfilling that responsibility in the unsettled circumstances in which the churches found themselves. This was done within the crucial framework of their future hope.</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Underlying the important place given to social ethics within eschatology is the biblical doctrine of the goodness of God. He showers his providential care upon a rebellious and ungrateful world which he knows is passing away. His children can do no other. He does good, because good needs to be done. So must his pilgrim church.</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1 Peter the good works of Christians were clearly orientated towards the needs of others in the temporal cities in which they lived. Social ethics are thus discussed within the call to a singular focus on the Christian’s eschatological hope. The epistle to </a:t>
            </a:r>
            <a:r>
              <a:rPr 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Diognetus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notes that this is ‘a wonderful and confessedly strange characteristic of the constitution of the heavenly citizenship’.</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‘constitution’ needs to be grasped afresh today in the discussion of social ethics. To stand in ‘the true grace of God demands a deep commitment to social ethics within the framework of a living eschatological hope. The latter without the former is a distortion of the true Christian framework. The latter enables the Christian to place his own agenda second to the needs of others. The former without the latter may not be a reflection of heavenly mindedness but of earthly mindedness. There is more than one reason for passing by on the other side opportunities to do good.</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First Peter shows how it is possible to be truly heavenly minded and of real earthly use to the welfare of the city.</a:t>
            </a:r>
          </a:p>
          <a:p>
            <a:pPr marL="0" marR="0" indent="228600" algn="just">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Winter, B. (1988). </a:t>
            </a: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“Seek the Welfare of the City”: Social Ethics according to 1 Peter</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Themelios</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13</a:t>
            </a:r>
            <a:r>
              <a:rPr lang="en-US" sz="2000" dirty="0">
                <a:effectLst/>
                <a:latin typeface="Calibri" panose="020F0502020204030204" pitchFamily="34" charset="0"/>
                <a:ea typeface="Calibri" panose="020F0502020204030204" pitchFamily="34" charset="0"/>
                <a:cs typeface="Times New Roman" panose="02020603050405020304" pitchFamily="18" charset="0"/>
              </a:rPr>
              <a:t>(3), 91–97.</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8082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marL="0" indent="0" algn="just" rtl="0">
              <a:buNone/>
            </a:pPr>
            <a:endParaRPr lang="en-US" sz="800" b="1" i="1" dirty="0">
              <a:effectLst>
                <a:outerShdw blurRad="38100" dist="38100" dir="2700000" algn="tl">
                  <a:srgbClr val="000000">
                    <a:alpha val="43137"/>
                  </a:srgbClr>
                </a:outerShdw>
              </a:effectLst>
            </a:endParaRPr>
          </a:p>
          <a:p>
            <a:pPr marL="0" marR="0" algn="ctr">
              <a:lnSpc>
                <a:spcPct val="107000"/>
              </a:lnSpc>
              <a:spcBef>
                <a:spcPts val="0"/>
              </a:spcBef>
              <a:spcAft>
                <a:spcPts val="0"/>
              </a:spcAft>
            </a:pPr>
            <a:r>
              <a:rPr lang="en-US" sz="2400" b="1" cap="all"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Container v. Funnel</a:t>
            </a:r>
            <a:endPar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complex of rival gods—the unholy trinity—has convinced many evangelicals that what we essentially are is a container. God pours out his blessings upon us and our job is to soak them up. From the day we are born God pours resources into our lives. At first they are simple: a womb, nourishment from a mother, and basic safety. Most of us received incredible gifts from God when we were young: a family, food, shelter, clothing, love, support, and nurture. Most of us received an education, and the example of role models. We were the beneficiaries of countless modes of support, opportunity, and resources. The Christian story tells us that these are all gifts from God. Even simple things like health, friendships, and physical vitality are to be received as a gift. Whether we realize it or not, God is at the center of all of this as its source. Yet, even if we agree that all of life is to be received as a gift, most American Christians are extremely confused as to what sort of vessel these blessings have been poured into. We mistakenly view ourselves as a container.</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Most of us think we are a container, as though God pours these resources into us and our job is to protect them at all costs. The container is a lousy metaphor for the person.</a:t>
            </a:r>
            <a:r>
              <a:rPr lang="en-US" sz="2000" b="1"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10</a:t>
            </a:r>
            <a:r>
              <a:rPr lang="en-US"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It is about keeping God’s blessings to ourselves. It is about survival. When God pours his blessing into a container, and the container is plopped down in a world that is about a mile wide and an inch deep, the container does nothing. It just keeps everything inside and has no impact on the culture at large. The container-person is useless to the Kingdom of God.</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Suttle, T. L. (2011). </a:t>
            </a:r>
            <a:r>
              <a:rPr lang="en-US" sz="1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 evangelical social gospel? finding god’s story in the midst of extremes</a:t>
            </a:r>
            <a:r>
              <a:rPr lang="en-US" sz="1600" dirty="0">
                <a:effectLst/>
                <a:latin typeface="Calibri" panose="020F0502020204030204" pitchFamily="34" charset="0"/>
                <a:ea typeface="Calibri" panose="020F0502020204030204" pitchFamily="34" charset="0"/>
                <a:cs typeface="Times New Roman" panose="02020603050405020304" pitchFamily="18" charset="0"/>
              </a:rPr>
              <a:t>. Eugene, Oregon: Cascade Books.</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35508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marL="0" indent="0" algn="just" rtl="0">
              <a:buNone/>
            </a:pPr>
            <a:endParaRPr lang="en-US" sz="800" b="1" i="1" dirty="0"/>
          </a:p>
          <a:p>
            <a:pPr marL="0" marR="0" algn="ctr">
              <a:lnSpc>
                <a:spcPct val="107000"/>
              </a:lnSpc>
              <a:spcBef>
                <a:spcPts val="0"/>
              </a:spcBef>
              <a:spcAft>
                <a:spcPts val="0"/>
              </a:spcAft>
            </a:pPr>
            <a:r>
              <a:rPr lang="en-US" sz="2400" b="1" cap="all"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Container v. Funnel – cont.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Humans are not containers, we are funnels. Everything that comes into our lives is meant to flow out the other side. God pours his resources into our lives not so we can contain them, but so we can steward them into the rest of the world. You plop a funnel down into a world that is a mile wide and an inch deep, and as God pours resources through them and into the rest of the world, you’ve got yourself a kingdom building machine. This is how the kingdom comes. We are not containers, we are funnels. God is the source of all of life, our gifts, talents, resources, income, abilities, passions, etc. Our job is not to leverage those to keep our container full. Our job is to let them flow freely through our lives into the lives of others, believing that the source will never dry up.</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Ultimately, the goal of life is to die empty, having exhausted ourselves for the life of the world. This is how the kingdom comes. This is the way of Jesus. The unbelievable blessing of living this way of life is that God’s blessings never run dry.</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Only the way of self-emptying is the way of Jesus. Only the way of self-emptying can help us to live lives which are truly satisfying and peaceful. The reason is that this is how God has made creation to be. When we partake in this way of life, we participate with how God has made creation to be at its very core.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church is not a container either. The church is a funnel. Our job as the church of Christ is not to survive. Our job is to empty ourselves on behalf of the world. Our job is to die empty, just like Jesus did.</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Suttle, T. L. (2011). </a:t>
            </a:r>
            <a:r>
              <a:rPr lang="en-US" sz="1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 evangelical social gospel? finding god’s story in the midst of extremes</a:t>
            </a:r>
            <a:r>
              <a:rPr lang="en-US" sz="1600" dirty="0">
                <a:effectLst/>
                <a:latin typeface="Calibri" panose="020F0502020204030204" pitchFamily="34" charset="0"/>
                <a:ea typeface="Calibri" panose="020F0502020204030204" pitchFamily="34" charset="0"/>
                <a:cs typeface="Times New Roman" panose="02020603050405020304" pitchFamily="18" charset="0"/>
              </a:rPr>
              <a:t>. Eugene, Oregon: Cascade Books.</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89062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fontScale="92500" lnSpcReduction="10000"/>
          </a:bodyPr>
          <a:lstStyle/>
          <a:p>
            <a:pPr algn="ctr" rtl="0"/>
            <a:endParaRPr lang="en-US" dirty="0"/>
          </a:p>
          <a:p>
            <a:pPr marL="0" marR="0" indent="20955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God has a mission and God’s mission calls the church into existence. What we are supposed to do is to pour ourselves out </a:t>
            </a:r>
            <a:r>
              <a:rPr lang="en-US" sz="1800" b="1"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for the life of the world</a:t>
            </a:r>
            <a:r>
              <a:rPr lang="en-US" sz="18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We’re supposed to humble ourselves and empty ourselves for others. Now, something like that doesn’t just happen. That’s just not how things work in our culture. The world we live in is all about being upwardly mobile. More is better, enough is never enough, and whatever you’ve got, you should enjoy it and hold on to it. But the church is supposed to be different. This is what Jesus meant when he said, “If you try to find your life, you will lose it; but if you lose your life for my sake, you will find it.” How does that happen?</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best metaphor I know of for how this works itself out practically is the concept of breathing. Every week God breathes his church into his lungs. It’s a cosmic inhalation that draws the church together every seven days. What happens when the church gathers is of great importance. We gather together around the word and the table to be shaped by God who holds us in his lungs and empowers the entire thing himself. The people of God gather, first and foremost, around the story of God—the Scriptures—and they tell and retell the story in the most creative and imaginative ways possible. Over time they begin to see themselves as living in that story—not the story of our culture, but the story of God—it comes to define them as a people more than any other rival story. And so we give ourselves over to the story of God and begin to organize our common life together in such a way that we can be faithful to that story. In my community we call it transformation. Whatever you want to call it, it is the process through which God draws the church into God’s lungs and shapes us and forms us, enriches us and prunes us. This process is thoroughly corporate and yet always very personal.</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0955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Then God exhales. He blows us out of his lungs and into the world. As little transformed agents of redemption we are sent out into the places we always go—our home, our schools, our workplaces, our neighborhoods, our families, etc. We go there as salt and light. We go there as people who do not walk by sight but by faith—</a:t>
            </a:r>
            <a:r>
              <a:rPr lang="en-US" sz="1800" b="1" i="1" dirty="0" err="1">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pistis</a:t>
            </a:r>
            <a:r>
              <a:rPr lang="en-US" sz="18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—believing allegiance. We are transformed vessels of God’s redemption sent to season all of creation. We image God. So, when people look at us they actually see past us, and get a good look at God. We become caught up in the love of God and become transformed into the kind of people who go out into the world as salt and light and actually image God to all creation because we’re image-bearing people.</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Suttle, T. L. (2011).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 evangelical social gospel? finding god’s story in the midst of extremes</a:t>
            </a:r>
            <a:r>
              <a:rPr lang="en-US" sz="1800" dirty="0">
                <a:effectLst/>
                <a:latin typeface="Calibri" panose="020F0502020204030204" pitchFamily="34" charset="0"/>
                <a:ea typeface="Calibri" panose="020F0502020204030204" pitchFamily="34" charset="0"/>
                <a:cs typeface="Times New Roman" panose="02020603050405020304" pitchFamily="18" charset="0"/>
              </a:rPr>
              <a:t>. Eugene, Oregon: Cascade Books.</a:t>
            </a:r>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34769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The "Whole-Man" Concept</a:t>
            </a:r>
            <a:endParaRPr lang="en-US" dirty="0">
              <a:solidFill>
                <a:srgbClr val="FFFF00"/>
              </a:solidFill>
            </a:endParaRPr>
          </a:p>
        </p:txBody>
      </p:sp>
      <p:sp>
        <p:nvSpPr>
          <p:cNvPr id="3" name="Content Placeholder 2"/>
          <p:cNvSpPr>
            <a:spLocks noGrp="1"/>
          </p:cNvSpPr>
          <p:nvPr>
            <p:ph idx="1"/>
          </p:nvPr>
        </p:nvSpPr>
        <p:spPr>
          <a:xfrm>
            <a:off x="2971800" y="2057401"/>
            <a:ext cx="7239000" cy="4525963"/>
          </a:xfrm>
        </p:spPr>
        <p:txBody>
          <a:bodyPr/>
          <a:lstStyle/>
          <a:p>
            <a:pPr lvl="0"/>
            <a:r>
              <a:rPr lang="en-US" dirty="0"/>
              <a:t>Spiritual problems.</a:t>
            </a:r>
          </a:p>
          <a:p>
            <a:pPr lvl="0"/>
            <a:r>
              <a:rPr lang="en-US" dirty="0"/>
              <a:t>Financial problems.</a:t>
            </a:r>
          </a:p>
          <a:p>
            <a:pPr lvl="0"/>
            <a:r>
              <a:rPr lang="en-US" dirty="0"/>
              <a:t>Marital problems.</a:t>
            </a:r>
          </a:p>
          <a:p>
            <a:pPr lvl="0"/>
            <a:r>
              <a:rPr lang="en-US" dirty="0"/>
              <a:t>Psychological problems.</a:t>
            </a:r>
          </a:p>
          <a:p>
            <a:pPr lvl="0"/>
            <a:r>
              <a:rPr lang="en-US" dirty="0"/>
              <a:t>Occupational problems.</a:t>
            </a:r>
          </a:p>
        </p:txBody>
      </p:sp>
    </p:spTree>
    <p:extLst>
      <p:ext uri="{BB962C8B-B14F-4D97-AF65-F5344CB8AC3E}">
        <p14:creationId xmlns:p14="http://schemas.microsoft.com/office/powerpoint/2010/main" val="2732232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algn="ctr" rtl="0"/>
            <a:endParaRPr lang="en-US" dirty="0"/>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B643651-1D1B-4F65-9CF4-01B63C5CC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6"/>
            <a:ext cx="11719249" cy="6372808"/>
          </a:xfrm>
          <a:prstGeom prst="rect">
            <a:avLst/>
          </a:prstGeom>
        </p:spPr>
      </p:pic>
    </p:spTree>
    <p:extLst>
      <p:ext uri="{BB962C8B-B14F-4D97-AF65-F5344CB8AC3E}">
        <p14:creationId xmlns:p14="http://schemas.microsoft.com/office/powerpoint/2010/main" val="37164626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algn="ctr" rtl="0"/>
            <a:endParaRPr lang="en-US" dirty="0"/>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6D8C366-3F1D-4F7E-AEF5-AB06FE994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6"/>
            <a:ext cx="11706810" cy="3259556"/>
          </a:xfrm>
          <a:prstGeom prst="rect">
            <a:avLst/>
          </a:prstGeom>
        </p:spPr>
      </p:pic>
      <p:pic>
        <p:nvPicPr>
          <p:cNvPr id="7" name="Picture 6">
            <a:extLst>
              <a:ext uri="{FF2B5EF4-FFF2-40B4-BE49-F238E27FC236}">
                <a16:creationId xmlns:a16="http://schemas.microsoft.com/office/drawing/2014/main" id="{A999FA6F-9E22-4D77-9915-0BD007954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95" y="3502152"/>
            <a:ext cx="11706810" cy="3113252"/>
          </a:xfrm>
          <a:prstGeom prst="rect">
            <a:avLst/>
          </a:prstGeom>
        </p:spPr>
      </p:pic>
    </p:spTree>
    <p:extLst>
      <p:ext uri="{BB962C8B-B14F-4D97-AF65-F5344CB8AC3E}">
        <p14:creationId xmlns:p14="http://schemas.microsoft.com/office/powerpoint/2010/main" val="2702873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sz="6600" b="1" dirty="0">
                <a:solidFill>
                  <a:srgbClr val="0070C0"/>
                </a:solidFill>
                <a:effectLst>
                  <a:outerShdw blurRad="38100" dist="38100" dir="2700000" algn="tl">
                    <a:srgbClr val="000000">
                      <a:alpha val="43137"/>
                    </a:srgbClr>
                  </a:outerShdw>
                </a:effectLst>
                <a:latin typeface="Mistral" panose="03090702030407020403" pitchFamily="66" charset="0"/>
              </a:rPr>
              <a:t>RESPONSE @SOCIAL DARWINISM</a:t>
            </a:r>
          </a:p>
        </p:txBody>
      </p:sp>
    </p:spTree>
    <p:extLst>
      <p:ext uri="{BB962C8B-B14F-4D97-AF65-F5344CB8AC3E}">
        <p14:creationId xmlns:p14="http://schemas.microsoft.com/office/powerpoint/2010/main" val="286697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a:bodyPr>
          <a:lstStyle/>
          <a:p>
            <a:pPr algn="ctr" rtl="0"/>
            <a:endParaRPr lang="en-US" dirty="0"/>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50496A6-8A1F-4981-8508-23FF769AE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7" y="242596"/>
            <a:ext cx="8480780" cy="6372808"/>
          </a:xfrm>
          <a:prstGeom prst="rect">
            <a:avLst/>
          </a:prstGeom>
        </p:spPr>
      </p:pic>
      <p:pic>
        <p:nvPicPr>
          <p:cNvPr id="9" name="Picture 8">
            <a:extLst>
              <a:ext uri="{FF2B5EF4-FFF2-40B4-BE49-F238E27FC236}">
                <a16:creationId xmlns:a16="http://schemas.microsoft.com/office/drawing/2014/main" id="{A293A9CB-1D9B-4A83-B5C7-DB73D7820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3377" y="242596"/>
            <a:ext cx="3238467" cy="6372808"/>
          </a:xfrm>
          <a:prstGeom prst="rect">
            <a:avLst/>
          </a:prstGeom>
        </p:spPr>
      </p:pic>
    </p:spTree>
    <p:extLst>
      <p:ext uri="{BB962C8B-B14F-4D97-AF65-F5344CB8AC3E}">
        <p14:creationId xmlns:p14="http://schemas.microsoft.com/office/powerpoint/2010/main" val="11572553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6140" y="2352583"/>
            <a:ext cx="9596761" cy="2329479"/>
          </a:xfrm>
        </p:spPr>
        <p:txBody>
          <a:bodyPr/>
          <a:lstStyle/>
          <a:p>
            <a:r>
              <a:rPr lang="en-US" sz="9600" b="1" dirty="0">
                <a:solidFill>
                  <a:srgbClr val="0070C0"/>
                </a:solidFill>
                <a:effectLst>
                  <a:outerShdw blurRad="38100" dist="38100" dir="2700000" algn="tl">
                    <a:srgbClr val="000000">
                      <a:alpha val="43137"/>
                    </a:srgbClr>
                  </a:outerShdw>
                </a:effectLst>
                <a:latin typeface="Mistral" panose="03090702030407020403" pitchFamily="66" charset="0"/>
              </a:rPr>
              <a:t>SOCIAL GOSPEL:    post-millennial</a:t>
            </a:r>
          </a:p>
        </p:txBody>
      </p:sp>
      <p:sp>
        <p:nvSpPr>
          <p:cNvPr id="2" name="Action Button: Go Back or Previous 1">
            <a:hlinkClick r:id="rId2" action="ppaction://hlinksldjump" highlightClick="1"/>
            <a:extLst>
              <a:ext uri="{FF2B5EF4-FFF2-40B4-BE49-F238E27FC236}">
                <a16:creationId xmlns:a16="http://schemas.microsoft.com/office/drawing/2014/main" id="{837EE33D-EDA5-49A9-9F82-5630140732F7}"/>
              </a:ext>
            </a:extLst>
          </p:cNvPr>
          <p:cNvSpPr/>
          <p:nvPr/>
        </p:nvSpPr>
        <p:spPr>
          <a:xfrm>
            <a:off x="9952521" y="4783756"/>
            <a:ext cx="753659" cy="618904"/>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48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25959F-3D18-4D24-9AEB-AD3559A83D05}"/>
              </a:ext>
            </a:extLst>
          </p:cNvPr>
          <p:cNvSpPr/>
          <p:nvPr/>
        </p:nvSpPr>
        <p:spPr>
          <a:xfrm>
            <a:off x="2356557" y="334596"/>
            <a:ext cx="7536807" cy="164660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ts val="6000"/>
              </a:lnSpc>
              <a:defRPr/>
            </a:pPr>
            <a:r>
              <a:rPr lang="en-US" sz="5400" b="1" spc="50" dirty="0">
                <a:ln w="11430"/>
                <a:solidFill>
                  <a:srgbClr val="969696">
                    <a:lumMod val="75000"/>
                  </a:srgbClr>
                </a:solidFill>
                <a:effectLst>
                  <a:outerShdw blurRad="76200" dist="50800" dir="5400000" algn="tl" rotWithShape="0">
                    <a:srgbClr val="000000">
                      <a:alpha val="65000"/>
                    </a:srgbClr>
                  </a:outerShdw>
                </a:effectLst>
                <a:latin typeface="Perpetua" pitchFamily="18" charset="0"/>
                <a:cs typeface="Arial" panose="020B0604020202020204" pitchFamily="34" charset="0"/>
              </a:rPr>
              <a:t>History of the</a:t>
            </a:r>
          </a:p>
          <a:p>
            <a:pPr algn="ctr">
              <a:lnSpc>
                <a:spcPts val="6000"/>
              </a:lnSpc>
              <a:defRPr/>
            </a:pPr>
            <a:r>
              <a:rPr lang="en-US" sz="5400" b="1" spc="50" dirty="0">
                <a:ln w="11430"/>
                <a:solidFill>
                  <a:srgbClr val="969696">
                    <a:lumMod val="75000"/>
                  </a:srgbClr>
                </a:solidFill>
                <a:effectLst>
                  <a:outerShdw blurRad="76200" dist="50800" dir="5400000" algn="tl" rotWithShape="0">
                    <a:srgbClr val="000000">
                      <a:alpha val="65000"/>
                    </a:srgbClr>
                  </a:outerShdw>
                </a:effectLst>
                <a:latin typeface="Perpetua" pitchFamily="18" charset="0"/>
                <a:cs typeface="Arial" panose="020B0604020202020204" pitchFamily="34" charset="0"/>
              </a:rPr>
              <a:t>Social Gospel Movement</a:t>
            </a:r>
          </a:p>
        </p:txBody>
      </p:sp>
      <p:sp>
        <p:nvSpPr>
          <p:cNvPr id="3" name="TextBox 2">
            <a:extLst>
              <a:ext uri="{FF2B5EF4-FFF2-40B4-BE49-F238E27FC236}">
                <a16:creationId xmlns:a16="http://schemas.microsoft.com/office/drawing/2014/main" id="{F7C79CAD-572A-4422-A25F-3F61F59811E1}"/>
              </a:ext>
            </a:extLst>
          </p:cNvPr>
          <p:cNvSpPr txBox="1">
            <a:spLocks noChangeArrowheads="1"/>
          </p:cNvSpPr>
          <p:nvPr/>
        </p:nvSpPr>
        <p:spPr bwMode="auto">
          <a:xfrm>
            <a:off x="2133600" y="2057401"/>
            <a:ext cx="8153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Font typeface="Wingdings" panose="05000000000000000000" pitchFamily="2" charset="2"/>
              <a:buChar char="ü"/>
            </a:pPr>
            <a:r>
              <a:rPr lang="en-US" altLang="en-US" sz="2400">
                <a:solidFill>
                  <a:srgbClr val="336600"/>
                </a:solidFill>
                <a:cs typeface="Arial" panose="020B0604020202020204" pitchFamily="34" charset="0"/>
              </a:rPr>
              <a:t> Know of history – better appreciate what is going on now</a:t>
            </a:r>
          </a:p>
          <a:p>
            <a:pPr fontAlgn="base">
              <a:lnSpc>
                <a:spcPct val="150000"/>
              </a:lnSpc>
              <a:spcBef>
                <a:spcPct val="0"/>
              </a:spcBef>
              <a:spcAft>
                <a:spcPct val="0"/>
              </a:spcAft>
              <a:buFont typeface="Wingdings" panose="05000000000000000000" pitchFamily="2" charset="2"/>
              <a:buChar char="ü"/>
            </a:pPr>
            <a:r>
              <a:rPr lang="en-US" altLang="en-US" sz="2400">
                <a:solidFill>
                  <a:srgbClr val="336600"/>
                </a:solidFill>
                <a:cs typeface="Arial" panose="020B0604020202020204" pitchFamily="34" charset="0"/>
              </a:rPr>
              <a:t> How it started</a:t>
            </a:r>
          </a:p>
          <a:p>
            <a:pPr fontAlgn="base">
              <a:lnSpc>
                <a:spcPct val="150000"/>
              </a:lnSpc>
              <a:spcBef>
                <a:spcPct val="0"/>
              </a:spcBef>
              <a:spcAft>
                <a:spcPct val="0"/>
              </a:spcAft>
              <a:buFont typeface="Wingdings" panose="05000000000000000000" pitchFamily="2" charset="2"/>
              <a:buChar char="ü"/>
            </a:pPr>
            <a:r>
              <a:rPr lang="en-US" altLang="en-US" sz="2400">
                <a:solidFill>
                  <a:srgbClr val="336600"/>
                </a:solidFill>
                <a:cs typeface="Arial" panose="020B0604020202020204" pitchFamily="34" charset="0"/>
              </a:rPr>
              <a:t> How it grew</a:t>
            </a:r>
          </a:p>
          <a:p>
            <a:pPr fontAlgn="base">
              <a:lnSpc>
                <a:spcPct val="150000"/>
              </a:lnSpc>
              <a:spcBef>
                <a:spcPct val="0"/>
              </a:spcBef>
              <a:spcAft>
                <a:spcPct val="0"/>
              </a:spcAft>
              <a:buFont typeface="Wingdings" panose="05000000000000000000" pitchFamily="2" charset="2"/>
              <a:buChar char="ü"/>
            </a:pPr>
            <a:r>
              <a:rPr lang="en-US" altLang="en-US" sz="2400">
                <a:solidFill>
                  <a:srgbClr val="336600"/>
                </a:solidFill>
                <a:cs typeface="Arial" panose="020B0604020202020204" pitchFamily="34" charset="0"/>
              </a:rPr>
              <a:t> Its roots (thoughts behind it)</a:t>
            </a:r>
          </a:p>
          <a:p>
            <a:pPr fontAlgn="base">
              <a:lnSpc>
                <a:spcPct val="150000"/>
              </a:lnSpc>
              <a:spcBef>
                <a:spcPct val="0"/>
              </a:spcBef>
              <a:spcAft>
                <a:spcPct val="0"/>
              </a:spcAft>
              <a:buFont typeface="Wingdings" panose="05000000000000000000" pitchFamily="2" charset="2"/>
              <a:buChar char="ü"/>
            </a:pPr>
            <a:r>
              <a:rPr lang="en-US" altLang="en-US" sz="2400">
                <a:solidFill>
                  <a:srgbClr val="336600"/>
                </a:solidFill>
                <a:cs typeface="Arial" panose="020B0604020202020204" pitchFamily="34" charset="0"/>
              </a:rPr>
              <a:t> The dangers it poses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anim calcmode="lin" valueType="num">
                                      <p:cBhvr>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anim calcmode="lin" valueType="num">
                                      <p:cBhvr>
                                        <p:cTn id="24"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anim calcmode="lin" valueType="num">
                                      <p:cBhvr>
                                        <p:cTn id="3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2000"/>
                                        <p:tgtEl>
                                          <p:spTgt spid="3">
                                            <p:txEl>
                                              <p:pRg st="4" end="4"/>
                                            </p:txEl>
                                          </p:spTgt>
                                        </p:tgtEl>
                                      </p:cBhvr>
                                    </p:animEffect>
                                    <p:anim calcmode="lin" valueType="num">
                                      <p:cBhvr>
                                        <p:cTn id="40"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http://nerve.com/CS/blogs/scanner/2008/12/23-End/civil_war_soldiers.jpg">
            <a:extLst>
              <a:ext uri="{FF2B5EF4-FFF2-40B4-BE49-F238E27FC236}">
                <a16:creationId xmlns:a16="http://schemas.microsoft.com/office/drawing/2014/main" id="{478C2E73-D1B5-4F99-9C9F-156834372E12}"/>
              </a:ext>
            </a:extLst>
          </p:cNvPr>
          <p:cNvPicPr>
            <a:picLocks noChangeAspect="1" noChangeArrowheads="1"/>
          </p:cNvPicPr>
          <p:nvPr/>
        </p:nvPicPr>
        <p:blipFill>
          <a:blip r:embed="rId2" cstate="print">
            <a:lum bright="70000" contrast="-70000"/>
          </a:blip>
          <a:srcRect b="6775"/>
          <a:stretch>
            <a:fillRect/>
          </a:stretch>
        </p:blipFill>
        <p:spPr bwMode="auto">
          <a:xfrm>
            <a:off x="4267200" y="2895600"/>
            <a:ext cx="3733800" cy="3380072"/>
          </a:xfrm>
          <a:prstGeom prst="rect">
            <a:avLst/>
          </a:prstGeom>
          <a:ln>
            <a:noFill/>
          </a:ln>
          <a:effectLst>
            <a:softEdge rad="112500"/>
          </a:effectLst>
        </p:spPr>
      </p:pic>
      <p:sp>
        <p:nvSpPr>
          <p:cNvPr id="3" name="Rectangle 2">
            <a:extLst>
              <a:ext uri="{FF2B5EF4-FFF2-40B4-BE49-F238E27FC236}">
                <a16:creationId xmlns:a16="http://schemas.microsoft.com/office/drawing/2014/main" id="{4973E5E6-AC56-4DA9-ACF9-164B3AE32D22}"/>
              </a:ext>
            </a:extLst>
          </p:cNvPr>
          <p:cNvSpPr/>
          <p:nvPr/>
        </p:nvSpPr>
        <p:spPr>
          <a:xfrm>
            <a:off x="2819401" y="381000"/>
            <a:ext cx="6611105" cy="110799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6600" b="1" spc="50" dirty="0">
                <a:ln w="11430"/>
                <a:solidFill>
                  <a:srgbClr val="969696">
                    <a:lumMod val="75000"/>
                  </a:srgbClr>
                </a:solidFill>
                <a:effectLst>
                  <a:outerShdw blurRad="76200" dist="50800" dir="5400000" algn="tl" rotWithShape="0">
                    <a:srgbClr val="000000">
                      <a:alpha val="65000"/>
                    </a:srgbClr>
                  </a:outerShdw>
                </a:effectLst>
                <a:latin typeface="Perpetua" pitchFamily="18" charset="0"/>
                <a:cs typeface="Arial" panose="020B0604020202020204" pitchFamily="34" charset="0"/>
              </a:rPr>
              <a:t>The Social Gospel</a:t>
            </a:r>
          </a:p>
        </p:txBody>
      </p:sp>
      <p:sp>
        <p:nvSpPr>
          <p:cNvPr id="4" name="Rectangle 3">
            <a:extLst>
              <a:ext uri="{FF2B5EF4-FFF2-40B4-BE49-F238E27FC236}">
                <a16:creationId xmlns:a16="http://schemas.microsoft.com/office/drawing/2014/main" id="{68F2055F-BA1B-4BAB-AF10-AA4F31EDE92A}"/>
              </a:ext>
            </a:extLst>
          </p:cNvPr>
          <p:cNvSpPr>
            <a:spLocks noChangeArrowheads="1"/>
          </p:cNvSpPr>
          <p:nvPr/>
        </p:nvSpPr>
        <p:spPr bwMode="auto">
          <a:xfrm>
            <a:off x="3733801" y="1752600"/>
            <a:ext cx="5476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Wingdings" panose="05000000000000000000" pitchFamily="2" charset="2"/>
              <a:buChar char="Ø"/>
            </a:pPr>
            <a:r>
              <a:rPr lang="en-US" altLang="en-US" sz="3600">
                <a:solidFill>
                  <a:srgbClr val="336600"/>
                </a:solidFill>
                <a:latin typeface="Perpetua" panose="02020502060401020303" pitchFamily="18" charset="0"/>
                <a:cs typeface="Arial" panose="020B0604020202020204" pitchFamily="34" charset="0"/>
              </a:rPr>
              <a:t>Started in America</a:t>
            </a:r>
          </a:p>
          <a:p>
            <a:pPr fontAlgn="base">
              <a:spcBef>
                <a:spcPct val="0"/>
              </a:spcBef>
              <a:spcAft>
                <a:spcPct val="0"/>
              </a:spcAft>
              <a:buFont typeface="Wingdings" panose="05000000000000000000" pitchFamily="2" charset="2"/>
              <a:buChar char="Ø"/>
            </a:pPr>
            <a:r>
              <a:rPr lang="en-US" altLang="en-US" sz="3600">
                <a:solidFill>
                  <a:srgbClr val="336600"/>
                </a:solidFill>
                <a:latin typeface="Perpetua" panose="02020502060401020303" pitchFamily="18" charset="0"/>
                <a:cs typeface="Arial" panose="020B0604020202020204" pitchFamily="34" charset="0"/>
              </a:rPr>
              <a:t>Years following the Civil War</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strVal val="#ppt_h"/>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240642"/>
                                        </p:tgtEl>
                                        <p:attrNameLst>
                                          <p:attrName>style.visibility</p:attrName>
                                        </p:attrNameLst>
                                      </p:cBhvr>
                                      <p:to>
                                        <p:strVal val="visible"/>
                                      </p:to>
                                    </p:set>
                                    <p:animEffect transition="in" filter="fade">
                                      <p:cBhvr>
                                        <p:cTn id="17" dur="2000"/>
                                        <p:tgtEl>
                                          <p:spTgt spid="240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E645C4-0B36-44AC-89AA-4EBE96DF7EA4}"/>
              </a:ext>
            </a:extLst>
          </p:cNvPr>
          <p:cNvSpPr/>
          <p:nvPr/>
        </p:nvSpPr>
        <p:spPr>
          <a:xfrm>
            <a:off x="2356557" y="334596"/>
            <a:ext cx="7536807" cy="164660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ts val="6000"/>
              </a:lnSpc>
              <a:defRPr/>
            </a:pPr>
            <a:r>
              <a:rPr lang="en-US" sz="5400" b="1" spc="50" dirty="0">
                <a:ln w="11430"/>
                <a:solidFill>
                  <a:srgbClr val="969696">
                    <a:lumMod val="75000"/>
                  </a:srgbClr>
                </a:solidFill>
                <a:effectLst>
                  <a:outerShdw blurRad="76200" dist="50800" dir="5400000" algn="tl" rotWithShape="0">
                    <a:srgbClr val="000000">
                      <a:alpha val="65000"/>
                    </a:srgbClr>
                  </a:outerShdw>
                </a:effectLst>
                <a:latin typeface="Perpetua" pitchFamily="18" charset="0"/>
                <a:cs typeface="Arial" panose="020B0604020202020204" pitchFamily="34" charset="0"/>
              </a:rPr>
              <a:t>History of the</a:t>
            </a:r>
          </a:p>
          <a:p>
            <a:pPr algn="ctr">
              <a:lnSpc>
                <a:spcPts val="6000"/>
              </a:lnSpc>
              <a:defRPr/>
            </a:pPr>
            <a:r>
              <a:rPr lang="en-US" sz="5400" b="1" spc="50" dirty="0">
                <a:ln w="11430"/>
                <a:solidFill>
                  <a:srgbClr val="969696">
                    <a:lumMod val="75000"/>
                  </a:srgbClr>
                </a:solidFill>
                <a:effectLst>
                  <a:outerShdw blurRad="76200" dist="50800" dir="5400000" algn="tl" rotWithShape="0">
                    <a:srgbClr val="000000">
                      <a:alpha val="65000"/>
                    </a:srgbClr>
                  </a:outerShdw>
                </a:effectLst>
                <a:latin typeface="Perpetua" pitchFamily="18" charset="0"/>
                <a:cs typeface="Arial" panose="020B0604020202020204" pitchFamily="34" charset="0"/>
              </a:rPr>
              <a:t>Social Gospel Movement</a:t>
            </a:r>
          </a:p>
        </p:txBody>
      </p:sp>
      <p:sp>
        <p:nvSpPr>
          <p:cNvPr id="4" name="Oval 3">
            <a:extLst>
              <a:ext uri="{FF2B5EF4-FFF2-40B4-BE49-F238E27FC236}">
                <a16:creationId xmlns:a16="http://schemas.microsoft.com/office/drawing/2014/main" id="{7647D440-4505-426A-B14E-7FC769B30A5E}"/>
              </a:ext>
            </a:extLst>
          </p:cNvPr>
          <p:cNvSpPr/>
          <p:nvPr/>
        </p:nvSpPr>
        <p:spPr bwMode="auto">
          <a:xfrm>
            <a:off x="2286000" y="2209800"/>
            <a:ext cx="7620000" cy="1066800"/>
          </a:xfrm>
          <a:prstGeom prst="ellipse">
            <a:avLst/>
          </a:prstGeom>
          <a:blipFill>
            <a:blip r:embed="rId2"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Tree>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5DCE379-F82A-4C13-AEFB-8CD1DF5491BA}"/>
              </a:ext>
            </a:extLst>
          </p:cNvPr>
          <p:cNvSpPr/>
          <p:nvPr/>
        </p:nvSpPr>
        <p:spPr bwMode="auto">
          <a:xfrm>
            <a:off x="2286000" y="304800"/>
            <a:ext cx="7620000" cy="1066800"/>
          </a:xfrm>
          <a:prstGeom prst="ellipse">
            <a:avLst/>
          </a:prstGeom>
          <a:blipFill>
            <a:blip r:embed="rId2"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4" name="TextBox 3">
            <a:extLst>
              <a:ext uri="{FF2B5EF4-FFF2-40B4-BE49-F238E27FC236}">
                <a16:creationId xmlns:a16="http://schemas.microsoft.com/office/drawing/2014/main" id="{5B3136C7-C2B8-4108-8606-92E9282489BC}"/>
              </a:ext>
            </a:extLst>
          </p:cNvPr>
          <p:cNvSpPr txBox="1">
            <a:spLocks noChangeArrowheads="1"/>
          </p:cNvSpPr>
          <p:nvPr/>
        </p:nvSpPr>
        <p:spPr bwMode="auto">
          <a:xfrm>
            <a:off x="1981200" y="1600201"/>
            <a:ext cx="845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Modernism: Rejection of Bible fundamentals</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Darwin taught the theory of evolution</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2000"/>
                                        <p:tgtEl>
                                          <p:spTgt spid="4">
                                            <p:txEl>
                                              <p:pRg st="1" end="1"/>
                                            </p:txEl>
                                          </p:spTgt>
                                        </p:tgtEl>
                                      </p:cBhvr>
                                    </p:animEffect>
                                    <p:anim calcmode="lin" valueType="num">
                                      <p:cBhvr>
                                        <p:cTn id="16"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Charles Darwin">
            <a:extLst>
              <a:ext uri="{FF2B5EF4-FFF2-40B4-BE49-F238E27FC236}">
                <a16:creationId xmlns:a16="http://schemas.microsoft.com/office/drawing/2014/main" id="{7415C27B-D359-4B6A-91D1-844EE02ADFFB}"/>
              </a:ext>
            </a:extLst>
          </p:cNvPr>
          <p:cNvPicPr>
            <a:picLocks noChangeAspect="1" noChangeArrowheads="1"/>
          </p:cNvPicPr>
          <p:nvPr/>
        </p:nvPicPr>
        <p:blipFill>
          <a:blip r:embed="rId3"/>
          <a:srcRect/>
          <a:stretch>
            <a:fillRect/>
          </a:stretch>
        </p:blipFill>
        <p:spPr bwMode="auto">
          <a:xfrm>
            <a:off x="2543176" y="762001"/>
            <a:ext cx="2257425" cy="2771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723" name="TextBox 2">
            <a:extLst>
              <a:ext uri="{FF2B5EF4-FFF2-40B4-BE49-F238E27FC236}">
                <a16:creationId xmlns:a16="http://schemas.microsoft.com/office/drawing/2014/main" id="{402FFBEA-06DB-42D4-AD05-3E0602061449}"/>
              </a:ext>
            </a:extLst>
          </p:cNvPr>
          <p:cNvSpPr txBox="1">
            <a:spLocks noChangeArrowheads="1"/>
          </p:cNvSpPr>
          <p:nvPr/>
        </p:nvSpPr>
        <p:spPr bwMode="auto">
          <a:xfrm>
            <a:off x="2771776" y="3609976"/>
            <a:ext cx="176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000000"/>
                </a:solidFill>
                <a:cs typeface="Arial" panose="020B0604020202020204" pitchFamily="34" charset="0"/>
              </a:rPr>
              <a:t>Charles Darwin</a:t>
            </a:r>
          </a:p>
          <a:p>
            <a:pPr fontAlgn="base">
              <a:spcBef>
                <a:spcPct val="0"/>
              </a:spcBef>
              <a:spcAft>
                <a:spcPct val="0"/>
              </a:spcAft>
            </a:pPr>
            <a:r>
              <a:rPr lang="en-US" altLang="en-US">
                <a:solidFill>
                  <a:srgbClr val="000000"/>
                </a:solidFill>
                <a:cs typeface="Arial" panose="020B0604020202020204" pitchFamily="34" charset="0"/>
              </a:rPr>
              <a:t>(1809 – 1882)</a:t>
            </a:r>
          </a:p>
        </p:txBody>
      </p:sp>
      <p:pic>
        <p:nvPicPr>
          <p:cNvPr id="30724" name="Picture 4" descr="On the Origin of the Species">
            <a:extLst>
              <a:ext uri="{FF2B5EF4-FFF2-40B4-BE49-F238E27FC236}">
                <a16:creationId xmlns:a16="http://schemas.microsoft.com/office/drawing/2014/main" id="{EA73763F-5DE7-4404-836C-18F4F4022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0"/>
            <a:ext cx="4876800"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B6B9C992-A9A0-41E4-88A2-D74EAA44432F}"/>
              </a:ext>
            </a:extLst>
          </p:cNvPr>
          <p:cNvSpPr>
            <a:spLocks noChangeArrowheads="1"/>
          </p:cNvSpPr>
          <p:nvPr/>
        </p:nvSpPr>
        <p:spPr bwMode="auto">
          <a:xfrm>
            <a:off x="7239000" y="5715000"/>
            <a:ext cx="1066800" cy="457200"/>
          </a:xfrm>
          <a:prstGeom prst="ellipse">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336600"/>
              </a:solidFill>
              <a:cs typeface="Arial" panose="020B0604020202020204" pitchFamily="34" charset="0"/>
            </a:endParaRPr>
          </a:p>
        </p:txBody>
      </p:sp>
      <p:sp>
        <p:nvSpPr>
          <p:cNvPr id="6" name="TextBox 5">
            <a:extLst>
              <a:ext uri="{FF2B5EF4-FFF2-40B4-BE49-F238E27FC236}">
                <a16:creationId xmlns:a16="http://schemas.microsoft.com/office/drawing/2014/main" id="{2219B542-ECB8-45C1-AB59-15A932BED33F}"/>
              </a:ext>
            </a:extLst>
          </p:cNvPr>
          <p:cNvSpPr txBox="1">
            <a:spLocks noChangeArrowheads="1"/>
          </p:cNvSpPr>
          <p:nvPr/>
        </p:nvSpPr>
        <p:spPr bwMode="auto">
          <a:xfrm>
            <a:off x="1981200" y="4572000"/>
            <a:ext cx="33528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4000" i="1">
                <a:solidFill>
                  <a:srgbClr val="0070C0"/>
                </a:solidFill>
                <a:cs typeface="Arial" panose="020B0604020202020204" pitchFamily="34" charset="0"/>
              </a:rPr>
              <a:t>Evolution</a:t>
            </a:r>
          </a:p>
          <a:p>
            <a:pPr algn="ctr" fontAlgn="base">
              <a:spcBef>
                <a:spcPct val="0"/>
              </a:spcBef>
              <a:spcAft>
                <a:spcPct val="0"/>
              </a:spcAft>
            </a:pPr>
            <a:r>
              <a:rPr lang="en-US" altLang="en-US" sz="2800">
                <a:solidFill>
                  <a:srgbClr val="0070C0"/>
                </a:solidFill>
                <a:cs typeface="Arial" panose="020B0604020202020204" pitchFamily="34" charset="0"/>
              </a:rPr>
              <a:t>(Survival of Fittest)</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D1DB82-E6A2-4957-AA55-DFB14740B6F0}"/>
              </a:ext>
            </a:extLst>
          </p:cNvPr>
          <p:cNvSpPr/>
          <p:nvPr/>
        </p:nvSpPr>
        <p:spPr bwMode="auto">
          <a:xfrm>
            <a:off x="2286000" y="304800"/>
            <a:ext cx="7620000" cy="1066800"/>
          </a:xfrm>
          <a:prstGeom prst="ellipse">
            <a:avLst/>
          </a:prstGeom>
          <a:blipFill>
            <a:blip r:embed="rId2"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4" name="TextBox 3">
            <a:extLst>
              <a:ext uri="{FF2B5EF4-FFF2-40B4-BE49-F238E27FC236}">
                <a16:creationId xmlns:a16="http://schemas.microsoft.com/office/drawing/2014/main" id="{C5CBA620-E1F6-460D-80C6-B172F8CF891B}"/>
              </a:ext>
            </a:extLst>
          </p:cNvPr>
          <p:cNvSpPr txBox="1">
            <a:spLocks noChangeArrowheads="1"/>
          </p:cNvSpPr>
          <p:nvPr/>
        </p:nvSpPr>
        <p:spPr bwMode="auto">
          <a:xfrm>
            <a:off x="1981200" y="16002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Modernism: Rejection of Bible fundamentals</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Darwin taught the theory of evolution</a:t>
            </a:r>
            <a:endParaRPr lang="en-US" altLang="en-US" sz="2400">
              <a:solidFill>
                <a:srgbClr val="000000"/>
              </a:solidFill>
              <a:latin typeface="Arial Narrow" panose="020B0606020202030204" pitchFamily="34" charset="0"/>
              <a:cs typeface="Arial" panose="020B0604020202020204" pitchFamily="34" charset="0"/>
            </a:endParaRP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Darwin’s thought undermined &amp; rejected the Genesis account</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Some tried to hold to Bible &amp; Evolution (Theistic Evolutionist)</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Denies the Bible is inerrant</a:t>
            </a:r>
            <a:endParaRPr lang="en-US" altLang="en-US" sz="2400">
              <a:solidFill>
                <a:srgbClr val="000000"/>
              </a:solidFill>
              <a:latin typeface="Arial Narrow" panose="020B0606020202030204" pitchFamily="34" charset="0"/>
              <a:cs typeface="Arial" panose="020B0604020202020204" pitchFamily="34" charset="0"/>
            </a:endParaRP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Rejected idea of verbal inspiration (cf. 1 Cor. 2:13)</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“The rise of the social gospel in this country was simultaneous with the rise of Biblical liberalism and modernistic religion” (Dr. David Harrell, </a:t>
            </a:r>
            <a:r>
              <a:rPr lang="en-US" altLang="en-US" sz="2400">
                <a:solidFill>
                  <a:srgbClr val="000000"/>
                </a:solidFill>
                <a:latin typeface="Arial Narrow" panose="020B0606020202030204" pitchFamily="34" charset="0"/>
                <a:cs typeface="Times New Roman" panose="02020603050405020304" pitchFamily="18" charset="0"/>
              </a:rPr>
              <a:t>FCC Lectures, March 23, 1960)</a:t>
            </a:r>
            <a:endParaRPr lang="en-US" altLang="en-US" sz="2400">
              <a:solidFill>
                <a:srgbClr val="000000"/>
              </a:solidFill>
              <a:latin typeface="Arial Narrow" panose="020B0606020202030204" pitchFamily="34" charset="0"/>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2000"/>
                                        <p:tgtEl>
                                          <p:spTgt spid="4">
                                            <p:txEl>
                                              <p:pRg st="3" end="3"/>
                                            </p:txEl>
                                          </p:spTgt>
                                        </p:tgtEl>
                                      </p:cBhvr>
                                    </p:animEffect>
                                    <p:anim calcmode="lin" valueType="num">
                                      <p:cBhvr>
                                        <p:cTn id="8"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2000"/>
                                        <p:tgtEl>
                                          <p:spTgt spid="4">
                                            <p:txEl>
                                              <p:pRg st="4" end="4"/>
                                            </p:txEl>
                                          </p:spTgt>
                                        </p:tgtEl>
                                      </p:cBhvr>
                                    </p:animEffect>
                                    <p:anim calcmode="lin" valueType="num">
                                      <p:cBhvr>
                                        <p:cTn id="16"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2000"/>
                                        <p:tgtEl>
                                          <p:spTgt spid="4">
                                            <p:txEl>
                                              <p:pRg st="5" end="5"/>
                                            </p:txEl>
                                          </p:spTgt>
                                        </p:tgtEl>
                                      </p:cBhvr>
                                    </p:animEffect>
                                    <p:anim calcmode="lin" valueType="num">
                                      <p:cBhvr>
                                        <p:cTn id="24"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2000"/>
                                        <p:tgtEl>
                                          <p:spTgt spid="4">
                                            <p:txEl>
                                              <p:pRg st="6" end="6"/>
                                            </p:txEl>
                                          </p:spTgt>
                                        </p:tgtEl>
                                      </p:cBhvr>
                                    </p:animEffect>
                                    <p:anim calcmode="lin" valueType="num">
                                      <p:cBhvr>
                                        <p:cTn id="32" dur="2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5DD853-6BA8-4AF3-B2F9-6A6DAE9CBFFA}"/>
              </a:ext>
            </a:extLst>
          </p:cNvPr>
          <p:cNvSpPr txBox="1"/>
          <p:nvPr/>
        </p:nvSpPr>
        <p:spPr>
          <a:xfrm>
            <a:off x="2209800" y="990600"/>
            <a:ext cx="7772400" cy="4832350"/>
          </a:xfrm>
          <a:prstGeom prst="rect">
            <a:avLst/>
          </a:prstGeom>
          <a:solidFill>
            <a:schemeClr val="tx1">
              <a:lumMod val="20000"/>
              <a:lumOff val="80000"/>
            </a:schemeClr>
          </a:solidFill>
          <a:ln>
            <a:solidFill>
              <a:schemeClr val="tx1"/>
            </a:solidFill>
          </a:ln>
        </p:spPr>
        <p:txBody>
          <a:bodyPr>
            <a:spAutoFit/>
          </a:bodyPr>
          <a:lstStyle/>
          <a:p>
            <a:pPr>
              <a:defRPr/>
            </a:pPr>
            <a:r>
              <a:rPr lang="en-US" sz="2800" dirty="0">
                <a:solidFill>
                  <a:srgbClr val="336600"/>
                </a:solidFill>
                <a:latin typeface="Arial Narrow" pitchFamily="34" charset="0"/>
                <a:cs typeface="Arial" panose="020B0604020202020204" pitchFamily="34" charset="0"/>
              </a:rPr>
              <a:t>“It was quite natural that the leaders of the liberal religious movement should become active social </a:t>
            </a:r>
            <a:r>
              <a:rPr lang="en-US" sz="2800" dirty="0" err="1">
                <a:solidFill>
                  <a:srgbClr val="336600"/>
                </a:solidFill>
                <a:latin typeface="Arial Narrow" pitchFamily="34" charset="0"/>
                <a:cs typeface="Arial" panose="020B0604020202020204" pitchFamily="34" charset="0"/>
              </a:rPr>
              <a:t>gospelers</a:t>
            </a:r>
            <a:r>
              <a:rPr lang="en-US" sz="2800" dirty="0">
                <a:solidFill>
                  <a:srgbClr val="336600"/>
                </a:solidFill>
                <a:latin typeface="Arial Narrow" pitchFamily="34" charset="0"/>
                <a:cs typeface="Arial" panose="020B0604020202020204" pitchFamily="34" charset="0"/>
              </a:rPr>
              <a:t>. Indeed, the discovery of the church as a social institution filled a vacuum left by their rejection of the church as a significant spiritual institution. These liberals were also the most widely know clergymen of their day and when historians began to study the social gospel movement it was natural for them to emphasize the importance of the modernist proponents of social reform.”</a:t>
            </a:r>
          </a:p>
          <a:p>
            <a:pPr>
              <a:defRPr/>
            </a:pPr>
            <a:endParaRPr lang="en-US" sz="2800" dirty="0">
              <a:solidFill>
                <a:srgbClr val="336600"/>
              </a:solidFill>
              <a:latin typeface="Arial Narrow" pitchFamily="34" charset="0"/>
              <a:cs typeface="Arial" panose="020B0604020202020204" pitchFamily="34" charset="0"/>
            </a:endParaRPr>
          </a:p>
          <a:p>
            <a:pPr algn="r">
              <a:defRPr/>
            </a:pPr>
            <a:r>
              <a:rPr lang="en-US" sz="2800" dirty="0">
                <a:solidFill>
                  <a:srgbClr val="336600"/>
                </a:solidFill>
                <a:latin typeface="Arial Narrow" pitchFamily="34" charset="0"/>
                <a:cs typeface="Arial" panose="020B0604020202020204" pitchFamily="34" charset="0"/>
              </a:rPr>
              <a:t>- Dr. David Harrell, </a:t>
            </a:r>
            <a:r>
              <a:rPr lang="en-US" sz="2800" i="1" dirty="0">
                <a:solidFill>
                  <a:srgbClr val="336600"/>
                </a:solidFill>
                <a:latin typeface="Times New Roman" pitchFamily="18" charset="0"/>
                <a:cs typeface="Times New Roman" pitchFamily="18" charset="0"/>
              </a:rPr>
              <a:t>FCC Lectures, March 23, 1960</a:t>
            </a:r>
            <a:endParaRPr lang="en-US" sz="2800" dirty="0">
              <a:solidFill>
                <a:srgbClr val="336600"/>
              </a:solidFill>
              <a:latin typeface="Arial Narrow" pitchFamily="34" charset="0"/>
              <a:cs typeface="Arial" panose="020B0604020202020204" pitchFamily="34" charset="0"/>
            </a:endParaRPr>
          </a:p>
        </p:txBody>
      </p:sp>
    </p:spTree>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5403B15-7654-40D0-AC1F-22821B4C2917}"/>
              </a:ext>
            </a:extLst>
          </p:cNvPr>
          <p:cNvSpPr/>
          <p:nvPr/>
        </p:nvSpPr>
        <p:spPr bwMode="auto">
          <a:xfrm>
            <a:off x="2286000" y="304800"/>
            <a:ext cx="7620000" cy="1066800"/>
          </a:xfrm>
          <a:prstGeom prst="ellipse">
            <a:avLst/>
          </a:prstGeom>
          <a:blipFill>
            <a:blip r:embed="rId2"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4" name="TextBox 3">
            <a:extLst>
              <a:ext uri="{FF2B5EF4-FFF2-40B4-BE49-F238E27FC236}">
                <a16:creationId xmlns:a16="http://schemas.microsoft.com/office/drawing/2014/main" id="{BEB3D32E-79D3-431B-9505-5699C75E9D53}"/>
              </a:ext>
            </a:extLst>
          </p:cNvPr>
          <p:cNvSpPr txBox="1">
            <a:spLocks noChangeArrowheads="1"/>
          </p:cNvSpPr>
          <p:nvPr/>
        </p:nvSpPr>
        <p:spPr bwMode="auto">
          <a:xfrm>
            <a:off x="1981200" y="1600201"/>
            <a:ext cx="8458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Modernism: Rejection of Bible fundamentals</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Darwin taught the theory of evolution</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Denies the Bible is inerrant</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Times New Roman" panose="02020603050405020304" pitchFamily="18" charset="0"/>
              </a:rPr>
              <a:t>Present a “real” or “liberal” Jesus: stripped of the miraculous</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Times New Roman" panose="02020603050405020304" pitchFamily="18" charset="0"/>
              </a:rPr>
              <a:t>Strip him of deity (cf. John 1:1)</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Times New Roman" panose="02020603050405020304" pitchFamily="18" charset="0"/>
              </a:rPr>
              <a:t>Result: a watered-down Jesus – a mere human moral teacher</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Times New Roman" panose="02020603050405020304" pitchFamily="18" charset="0"/>
              </a:rPr>
              <a:t>Teachings favor modern progressive social programs</a:t>
            </a:r>
            <a:endParaRPr lang="en-US" altLang="en-US" sz="2400">
              <a:solidFill>
                <a:srgbClr val="000000"/>
              </a:solidFill>
              <a:latin typeface="Arial Narrow" panose="020B0606020202030204" pitchFamily="34" charset="0"/>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1000"/>
                                        <p:tgtEl>
                                          <p:spTgt spid="4">
                                            <p:txEl>
                                              <p:pRg st="5" end="5"/>
                                            </p:txEl>
                                          </p:spTgt>
                                        </p:tgtEl>
                                      </p:cBhvr>
                                    </p:animEffect>
                                    <p:anim calcmode="lin" valueType="num">
                                      <p:cBhvr>
                                        <p:cTn id="1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1000"/>
                                        <p:tgtEl>
                                          <p:spTgt spid="4">
                                            <p:txEl>
                                              <p:pRg st="6" end="6"/>
                                            </p:txEl>
                                          </p:spTgt>
                                        </p:tgtEl>
                                      </p:cBhvr>
                                    </p:animEffect>
                                    <p:anim calcmode="lin" valueType="num">
                                      <p:cBhvr>
                                        <p:cTn id="2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4600" y="5504154"/>
            <a:ext cx="7010400" cy="1358199"/>
          </a:xfrm>
        </p:spPr>
        <p:txBody>
          <a:bodyPr>
            <a:normAutofit/>
          </a:bodyPr>
          <a:lstStyle/>
          <a:p>
            <a:r>
              <a:rPr lang="en-US" b="1" dirty="0">
                <a:solidFill>
                  <a:schemeClr val="bg1"/>
                </a:solidFill>
              </a:rPr>
              <a:t>Social Darwinism vs. Social Gospel </a:t>
            </a:r>
          </a:p>
          <a:p>
            <a:r>
              <a:rPr lang="en-US" dirty="0">
                <a:solidFill>
                  <a:schemeClr val="bg1"/>
                </a:solidFill>
              </a:rPr>
              <a:t>U.S. History         </a:t>
            </a:r>
          </a:p>
        </p:txBody>
      </p:sp>
      <p:pic>
        <p:nvPicPr>
          <p:cNvPr id="25604" name="Picture 4" descr="http://graphics8.nytimes.com/images/2012/04/05/opinion/0408stone-parsons/0408stone-parsons-blog427.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27" b="98563" l="0" r="99532"/>
                    </a14:imgEffect>
                  </a14:imgLayer>
                </a14:imgProps>
              </a:ext>
            </a:extLst>
          </a:blip>
          <a:srcRect l="5621" t="3285" r="4449" b="3080"/>
          <a:stretch>
            <a:fillRect/>
          </a:stretch>
        </p:blipFill>
        <p:spPr bwMode="auto">
          <a:xfrm>
            <a:off x="4191001" y="533400"/>
            <a:ext cx="4116805" cy="4888706"/>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F7495F-5874-445F-8236-3DEC3810CE5E}"/>
              </a:ext>
            </a:extLst>
          </p:cNvPr>
          <p:cNvSpPr/>
          <p:nvPr/>
        </p:nvSpPr>
        <p:spPr bwMode="auto">
          <a:xfrm>
            <a:off x="2286000" y="304800"/>
            <a:ext cx="7620000" cy="1066800"/>
          </a:xfrm>
          <a:prstGeom prst="ellipse">
            <a:avLst/>
          </a:prstGeom>
          <a:blipFill>
            <a:blip r:embed="rId2"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4" name="TextBox 3">
            <a:extLst>
              <a:ext uri="{FF2B5EF4-FFF2-40B4-BE49-F238E27FC236}">
                <a16:creationId xmlns:a16="http://schemas.microsoft.com/office/drawing/2014/main" id="{3ED5EC8E-6717-4548-B323-9D9773F820C6}"/>
              </a:ext>
            </a:extLst>
          </p:cNvPr>
          <p:cNvSpPr txBox="1">
            <a:spLocks noChangeArrowheads="1"/>
          </p:cNvSpPr>
          <p:nvPr/>
        </p:nvSpPr>
        <p:spPr bwMode="auto">
          <a:xfrm>
            <a:off x="1981200" y="1600200"/>
            <a:ext cx="8458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Modernism: Rejection of Bible fundamentals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Setting of late 1800’s &amp; early 1900’s</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“Social Darwinism”</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Survival of the fittest  - opposed to the social gospel</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Argued that proof was seen in wealthiest exceeded in business.</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Herbert Spencer (1820-1903) – </a:t>
            </a:r>
            <a:r>
              <a:rPr lang="en-US" altLang="en-US" sz="2400" i="1">
                <a:solidFill>
                  <a:srgbClr val="000000"/>
                </a:solidFill>
                <a:latin typeface="Arial Narrow" panose="020B0606020202030204" pitchFamily="34" charset="0"/>
                <a:cs typeface="Arial" panose="020B0604020202020204" pitchFamily="34" charset="0"/>
              </a:rPr>
              <a:t>Progress: Its Law and Causes </a:t>
            </a:r>
            <a:r>
              <a:rPr lang="en-US" altLang="en-US" sz="2400">
                <a:solidFill>
                  <a:srgbClr val="000000"/>
                </a:solidFill>
                <a:latin typeface="Arial Narrow" panose="020B0606020202030204" pitchFamily="34" charset="0"/>
                <a:cs typeface="Arial" panose="020B0604020202020204" pitchFamily="34" charset="0"/>
              </a:rPr>
              <a:t>(1857) argued evolution of  mind, culture &amp; society.</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William Graham Sumner (1840-1910) – Strongly influenced by Spencer, but later rejected “Social Darwinism”</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Idea: All forms of social reform were misguided</a:t>
            </a:r>
          </a:p>
        </p:txBody>
      </p:sp>
      <p:pic>
        <p:nvPicPr>
          <p:cNvPr id="8194" name="Picture 2" descr="http://upload.wikimedia.org/wikipedia/en/a/a0/Sumner.gif">
            <a:hlinkClick r:id="rId3"/>
            <a:extLst>
              <a:ext uri="{FF2B5EF4-FFF2-40B4-BE49-F238E27FC236}">
                <a16:creationId xmlns:a16="http://schemas.microsoft.com/office/drawing/2014/main" id="{9B616728-88A0-43B0-9349-97D094A76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648200"/>
            <a:ext cx="1077913"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http://upload.wikimedia.org/wikipedia/commons/thumb/9/98/Spencer1.jpg/200px-Spencer1.jpg">
            <a:hlinkClick r:id="rId5"/>
            <a:extLst>
              <a:ext uri="{FF2B5EF4-FFF2-40B4-BE49-F238E27FC236}">
                <a16:creationId xmlns:a16="http://schemas.microsoft.com/office/drawing/2014/main" id="{1278FB56-C63E-4887-A1F0-45DC9EA8F5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071813"/>
            <a:ext cx="10668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2000"/>
                                        <p:tgtEl>
                                          <p:spTgt spid="4">
                                            <p:txEl>
                                              <p:pRg st="2" end="2"/>
                                            </p:txEl>
                                          </p:spTgt>
                                        </p:tgtEl>
                                      </p:cBhvr>
                                    </p:animEffect>
                                    <p:anim calcmode="lin" valueType="num">
                                      <p:cBhvr>
                                        <p:cTn id="8"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2000"/>
                                        <p:tgtEl>
                                          <p:spTgt spid="4">
                                            <p:txEl>
                                              <p:pRg st="3" end="3"/>
                                            </p:txEl>
                                          </p:spTgt>
                                        </p:tgtEl>
                                      </p:cBhvr>
                                    </p:animEffect>
                                    <p:anim calcmode="lin" valueType="num">
                                      <p:cBhvr>
                                        <p:cTn id="16"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2000"/>
                                        <p:tgtEl>
                                          <p:spTgt spid="4">
                                            <p:txEl>
                                              <p:pRg st="4" end="4"/>
                                            </p:txEl>
                                          </p:spTgt>
                                        </p:tgtEl>
                                      </p:cBhvr>
                                    </p:animEffect>
                                    <p:anim calcmode="lin" valueType="num">
                                      <p:cBhvr>
                                        <p:cTn id="24"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2000"/>
                                        <p:tgtEl>
                                          <p:spTgt spid="4">
                                            <p:txEl>
                                              <p:pRg st="5" end="5"/>
                                            </p:txEl>
                                          </p:spTgt>
                                        </p:tgtEl>
                                      </p:cBhvr>
                                    </p:animEffect>
                                    <p:anim calcmode="lin" valueType="num">
                                      <p:cBhvr>
                                        <p:cTn id="32"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4">
                                            <p:txEl>
                                              <p:pRg st="5" end="5"/>
                                            </p:txEl>
                                          </p:spTgt>
                                        </p:tgtEl>
                                        <p:attrNameLst>
                                          <p:attrName>ppt_y</p:attrName>
                                        </p:attrNameLst>
                                      </p:cBhvr>
                                      <p:tavLst>
                                        <p:tav tm="0">
                                          <p:val>
                                            <p:strVal val="#ppt_y-.03"/>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8196"/>
                                        </p:tgtEl>
                                        <p:attrNameLst>
                                          <p:attrName>style.visibility</p:attrName>
                                        </p:attrNameLst>
                                      </p:cBhvr>
                                      <p:to>
                                        <p:strVal val="visible"/>
                                      </p:to>
                                    </p:set>
                                    <p:animEffect transition="in" filter="fade">
                                      <p:cBhvr>
                                        <p:cTn id="37" dur="2000"/>
                                        <p:tgtEl>
                                          <p:spTgt spid="819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2000"/>
                                        <p:tgtEl>
                                          <p:spTgt spid="4">
                                            <p:txEl>
                                              <p:pRg st="6" end="6"/>
                                            </p:txEl>
                                          </p:spTgt>
                                        </p:tgtEl>
                                      </p:cBhvr>
                                    </p:animEffect>
                                    <p:anim calcmode="lin" valueType="num">
                                      <p:cBhvr>
                                        <p:cTn id="43" dur="2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8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4">
                                            <p:txEl>
                                              <p:pRg st="6" end="6"/>
                                            </p:txEl>
                                          </p:spTgt>
                                        </p:tgtEl>
                                        <p:attrNameLst>
                                          <p:attrName>ppt_y</p:attrName>
                                        </p:attrNameLst>
                                      </p:cBhvr>
                                      <p:tavLst>
                                        <p:tav tm="0">
                                          <p:val>
                                            <p:strVal val="#ppt_y-.03"/>
                                          </p:val>
                                        </p:tav>
                                        <p:tav tm="100000">
                                          <p:val>
                                            <p:strVal val="#ppt_y"/>
                                          </p:val>
                                        </p:tav>
                                      </p:tavLst>
                                    </p:anim>
                                  </p:childTnLst>
                                </p:cTn>
                              </p:par>
                              <p:par>
                                <p:cTn id="46" presetID="10" presetClass="entr" presetSubtype="0" fill="hold" nodeType="withEffect">
                                  <p:stCondLst>
                                    <p:cond delay="0"/>
                                  </p:stCondLst>
                                  <p:childTnLst>
                                    <p:set>
                                      <p:cBhvr>
                                        <p:cTn id="47" dur="1" fill="hold">
                                          <p:stCondLst>
                                            <p:cond delay="0"/>
                                          </p:stCondLst>
                                        </p:cTn>
                                        <p:tgtEl>
                                          <p:spTgt spid="8194"/>
                                        </p:tgtEl>
                                        <p:attrNameLst>
                                          <p:attrName>style.visibility</p:attrName>
                                        </p:attrNameLst>
                                      </p:cBhvr>
                                      <p:to>
                                        <p:strVal val="visible"/>
                                      </p:to>
                                    </p:set>
                                    <p:animEffect transition="in" filter="fade">
                                      <p:cBhvr>
                                        <p:cTn id="48" dur="2000"/>
                                        <p:tgtEl>
                                          <p:spTgt spid="819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fade">
                                      <p:cBhvr>
                                        <p:cTn id="53" dur="2000"/>
                                        <p:tgtEl>
                                          <p:spTgt spid="4">
                                            <p:txEl>
                                              <p:pRg st="7" end="7"/>
                                            </p:txEl>
                                          </p:spTgt>
                                        </p:tgtEl>
                                      </p:cBhvr>
                                    </p:animEffect>
                                    <p:anim calcmode="lin" valueType="num">
                                      <p:cBhvr>
                                        <p:cTn id="54" dur="2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5" dur="1800" decel="100000" fill="hold"/>
                                        <p:tgtEl>
                                          <p:spTgt spid="4">
                                            <p:txEl>
                                              <p:pRg st="7" end="7"/>
                                            </p:txEl>
                                          </p:spTgt>
                                        </p:tgtEl>
                                        <p:attrNameLst>
                                          <p:attrName>ppt_y</p:attrName>
                                        </p:attrNameLst>
                                      </p:cBhvr>
                                      <p:tavLst>
                                        <p:tav tm="0">
                                          <p:val>
                                            <p:strVal val="#ppt_y+1"/>
                                          </p:val>
                                        </p:tav>
                                        <p:tav tm="100000">
                                          <p:val>
                                            <p:strVal val="#ppt_y-.03"/>
                                          </p:val>
                                        </p:tav>
                                      </p:tavLst>
                                    </p:anim>
                                    <p:anim calcmode="lin" valueType="num">
                                      <p:cBhvr>
                                        <p:cTn id="56" dur="200" accel="100000" fill="hold">
                                          <p:stCondLst>
                                            <p:cond delay="1800"/>
                                          </p:stCondLst>
                                        </p:cTn>
                                        <p:tgtEl>
                                          <p:spTgt spid="4">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CAC201E-5E4B-4638-B7F7-BC0E3BA4AE45}"/>
              </a:ext>
            </a:extLst>
          </p:cNvPr>
          <p:cNvSpPr/>
          <p:nvPr/>
        </p:nvSpPr>
        <p:spPr bwMode="auto">
          <a:xfrm>
            <a:off x="2286000" y="3048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4" name="TextBox 3">
            <a:extLst>
              <a:ext uri="{FF2B5EF4-FFF2-40B4-BE49-F238E27FC236}">
                <a16:creationId xmlns:a16="http://schemas.microsoft.com/office/drawing/2014/main" id="{1CC32D13-31A1-417C-AA99-ED5EE968B491}"/>
              </a:ext>
            </a:extLst>
          </p:cNvPr>
          <p:cNvSpPr txBox="1">
            <a:spLocks noChangeArrowheads="1"/>
          </p:cNvSpPr>
          <p:nvPr/>
        </p:nvSpPr>
        <p:spPr bwMode="auto">
          <a:xfrm>
            <a:off x="1981200" y="16002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Modernism: Rejection of Bible fundamentals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Setting of late 1800’s &amp; early 1900’s</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“Social Darwinism”</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Problems of society following the Industrial Revolution</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Crime</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Poverty</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Inequality</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Drunkenness</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Etc.</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2000"/>
                                        <p:tgtEl>
                                          <p:spTgt spid="4">
                                            <p:txEl>
                                              <p:pRg st="4" end="4"/>
                                            </p:txEl>
                                          </p:spTgt>
                                        </p:tgtEl>
                                      </p:cBhvr>
                                    </p:animEffect>
                                    <p:anim calcmode="lin" valueType="num">
                                      <p:cBhvr>
                                        <p:cTn id="8"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2000"/>
                                        <p:tgtEl>
                                          <p:spTgt spid="4">
                                            <p:txEl>
                                              <p:pRg st="5" end="5"/>
                                            </p:txEl>
                                          </p:spTgt>
                                        </p:tgtEl>
                                      </p:cBhvr>
                                    </p:animEffect>
                                    <p:anim calcmode="lin" valueType="num">
                                      <p:cBhvr>
                                        <p:cTn id="16"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2000"/>
                                        <p:tgtEl>
                                          <p:spTgt spid="4">
                                            <p:txEl>
                                              <p:pRg st="6" end="6"/>
                                            </p:txEl>
                                          </p:spTgt>
                                        </p:tgtEl>
                                      </p:cBhvr>
                                    </p:animEffect>
                                    <p:anim calcmode="lin" valueType="num">
                                      <p:cBhvr>
                                        <p:cTn id="24" dur="2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2000"/>
                                        <p:tgtEl>
                                          <p:spTgt spid="4">
                                            <p:txEl>
                                              <p:pRg st="7" end="7"/>
                                            </p:txEl>
                                          </p:spTgt>
                                        </p:tgtEl>
                                      </p:cBhvr>
                                    </p:animEffect>
                                    <p:anim calcmode="lin" valueType="num">
                                      <p:cBhvr>
                                        <p:cTn id="32" dur="2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4">
                                            <p:txEl>
                                              <p:pRg st="7" end="7"/>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4">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2000"/>
                                        <p:tgtEl>
                                          <p:spTgt spid="4">
                                            <p:txEl>
                                              <p:pRg st="8" end="8"/>
                                            </p:txEl>
                                          </p:spTgt>
                                        </p:tgtEl>
                                      </p:cBhvr>
                                    </p:animEffect>
                                    <p:anim calcmode="lin" valueType="num">
                                      <p:cBhvr>
                                        <p:cTn id="40" dur="2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4">
                                            <p:txEl>
                                              <p:pRg st="8" end="8"/>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4">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368434-A99C-4175-8ED5-F485A37FE0F0}"/>
              </a:ext>
            </a:extLst>
          </p:cNvPr>
          <p:cNvSpPr txBox="1"/>
          <p:nvPr/>
        </p:nvSpPr>
        <p:spPr>
          <a:xfrm>
            <a:off x="2209800" y="762000"/>
            <a:ext cx="7772400" cy="4954588"/>
          </a:xfrm>
          <a:prstGeom prst="rect">
            <a:avLst/>
          </a:prstGeom>
          <a:solidFill>
            <a:schemeClr val="tx1">
              <a:lumMod val="20000"/>
              <a:lumOff val="80000"/>
            </a:schemeClr>
          </a:solidFill>
          <a:ln>
            <a:solidFill>
              <a:schemeClr val="tx1"/>
            </a:solidFill>
          </a:ln>
        </p:spPr>
        <p:txBody>
          <a:bodyPr>
            <a:spAutoFit/>
          </a:bodyPr>
          <a:lstStyle/>
          <a:p>
            <a:pPr>
              <a:defRPr/>
            </a:pPr>
            <a:r>
              <a:rPr lang="en-US" sz="2400" dirty="0">
                <a:solidFill>
                  <a:srgbClr val="336600"/>
                </a:solidFill>
                <a:latin typeface="Arial Narrow" pitchFamily="34" charset="0"/>
                <a:cs typeface="Arial" panose="020B0604020202020204" pitchFamily="34" charset="0"/>
              </a:rPr>
              <a:t>“In the 1870’s and 1880’s the leaders of American society suddenly realized that they were faced with overwhelming social problems. The industrial revolution in this country raised problems in business and political ethics, employer-employee relationships, economic competition, and the nature of poverty and its remedy which shocked many American social philosophers out of a well-worn complacency. No less serious were the social maladjustments connected with the unparalleled rise of high cities. Slums, drunkenness, prostitution, organized crime, juvenile delinquency, abject poverty, and all other problems sprawling, filthy cities were convincing realities that demanded that something be done.”</a:t>
            </a:r>
          </a:p>
          <a:p>
            <a:pPr algn="r">
              <a:defRPr/>
            </a:pPr>
            <a:endParaRPr lang="en-US" sz="2400" dirty="0">
              <a:solidFill>
                <a:srgbClr val="336600"/>
              </a:solidFill>
              <a:latin typeface="Arial Narrow" pitchFamily="34" charset="0"/>
              <a:cs typeface="Arial" panose="020B0604020202020204" pitchFamily="34" charset="0"/>
            </a:endParaRPr>
          </a:p>
          <a:p>
            <a:pPr algn="r">
              <a:defRPr/>
            </a:pPr>
            <a:r>
              <a:rPr lang="en-US" sz="2400" dirty="0">
                <a:solidFill>
                  <a:srgbClr val="336600"/>
                </a:solidFill>
                <a:latin typeface="Arial Narrow" pitchFamily="34" charset="0"/>
                <a:cs typeface="Arial" panose="020B0604020202020204" pitchFamily="34" charset="0"/>
              </a:rPr>
              <a:t>Dr. David Harrell, </a:t>
            </a:r>
            <a:r>
              <a:rPr lang="en-US" sz="2400" i="1" dirty="0">
                <a:solidFill>
                  <a:srgbClr val="336600"/>
                </a:solidFill>
                <a:latin typeface="Times New Roman" pitchFamily="18" charset="0"/>
                <a:cs typeface="Times New Roman" pitchFamily="18" charset="0"/>
              </a:rPr>
              <a:t>FCC Lectures, March 23, 1960</a:t>
            </a:r>
            <a:endParaRPr lang="en-US" sz="2400" dirty="0">
              <a:solidFill>
                <a:srgbClr val="336600"/>
              </a:solidFill>
              <a:latin typeface="Arial Narrow" pitchFamily="34" charset="0"/>
              <a:cs typeface="Arial" panose="020B0604020202020204" pitchFamily="34" charset="0"/>
            </a:endParaRPr>
          </a:p>
        </p:txBody>
      </p:sp>
      <p:pic>
        <p:nvPicPr>
          <p:cNvPr id="126978" name="Picture 2" descr="http://www.floridacollege.edu/img/News/2009-Harrell/ed.harrell.lectern.jpg">
            <a:extLst>
              <a:ext uri="{FF2B5EF4-FFF2-40B4-BE49-F238E27FC236}">
                <a16:creationId xmlns:a16="http://schemas.microsoft.com/office/drawing/2014/main" id="{8AD5CD84-9E1F-4E96-B043-86CB121BAE76}"/>
              </a:ext>
            </a:extLst>
          </p:cNvPr>
          <p:cNvPicPr>
            <a:picLocks noChangeAspect="1" noChangeArrowheads="1"/>
          </p:cNvPicPr>
          <p:nvPr/>
        </p:nvPicPr>
        <p:blipFill>
          <a:blip r:embed="rId2" cstate="print"/>
          <a:srcRect/>
          <a:stretch>
            <a:fillRect/>
          </a:stretch>
        </p:blipFill>
        <p:spPr bwMode="auto">
          <a:xfrm>
            <a:off x="2819400" y="5105400"/>
            <a:ext cx="1066800" cy="1316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63ACD7-2856-4DF6-A9ED-F4005FAC94B7}"/>
              </a:ext>
            </a:extLst>
          </p:cNvPr>
          <p:cNvSpPr txBox="1"/>
          <p:nvPr/>
        </p:nvSpPr>
        <p:spPr>
          <a:xfrm>
            <a:off x="2209800" y="762001"/>
            <a:ext cx="7772400" cy="2678113"/>
          </a:xfrm>
          <a:prstGeom prst="rect">
            <a:avLst/>
          </a:prstGeom>
          <a:solidFill>
            <a:schemeClr val="tx1">
              <a:lumMod val="20000"/>
              <a:lumOff val="80000"/>
            </a:schemeClr>
          </a:solidFill>
          <a:ln>
            <a:solidFill>
              <a:schemeClr val="tx1"/>
            </a:solidFill>
          </a:ln>
        </p:spPr>
        <p:txBody>
          <a:bodyPr>
            <a:spAutoFit/>
          </a:bodyPr>
          <a:lstStyle/>
          <a:p>
            <a:pPr>
              <a:defRPr/>
            </a:pPr>
            <a:r>
              <a:rPr lang="en-US" sz="2400" dirty="0">
                <a:solidFill>
                  <a:srgbClr val="336600"/>
                </a:solidFill>
                <a:latin typeface="Arial Narrow" pitchFamily="34" charset="0"/>
                <a:cs typeface="Arial" panose="020B0604020202020204" pitchFamily="34" charset="0"/>
              </a:rPr>
              <a:t>“Out if this setting came the social gospel movement. Religious leaders were not the first to delve into these social evils but in the late 1870’s and in the 1880’s increasing numbers of them from almost every denomination began to offer suggestions for the solution of the new America’s social dilemma.”</a:t>
            </a:r>
          </a:p>
          <a:p>
            <a:pPr algn="r">
              <a:defRPr/>
            </a:pPr>
            <a:endParaRPr lang="en-US" sz="2400" dirty="0">
              <a:solidFill>
                <a:srgbClr val="336600"/>
              </a:solidFill>
              <a:latin typeface="Arial Narrow" pitchFamily="34" charset="0"/>
              <a:cs typeface="Arial" panose="020B0604020202020204" pitchFamily="34" charset="0"/>
            </a:endParaRPr>
          </a:p>
          <a:p>
            <a:pPr algn="r">
              <a:defRPr/>
            </a:pPr>
            <a:r>
              <a:rPr lang="en-US" sz="2400" dirty="0">
                <a:solidFill>
                  <a:srgbClr val="336600"/>
                </a:solidFill>
                <a:latin typeface="Arial Narrow" pitchFamily="34" charset="0"/>
                <a:cs typeface="Arial" panose="020B0604020202020204" pitchFamily="34" charset="0"/>
              </a:rPr>
              <a:t>Dr. David Harrell, </a:t>
            </a:r>
            <a:r>
              <a:rPr lang="en-US" sz="2400" i="1" dirty="0">
                <a:solidFill>
                  <a:srgbClr val="336600"/>
                </a:solidFill>
                <a:latin typeface="Times New Roman" pitchFamily="18" charset="0"/>
                <a:cs typeface="Times New Roman" pitchFamily="18" charset="0"/>
              </a:rPr>
              <a:t>FCC Lectures, March 23, 1960</a:t>
            </a:r>
            <a:endParaRPr lang="en-US" sz="2400" dirty="0">
              <a:solidFill>
                <a:srgbClr val="336600"/>
              </a:solidFill>
              <a:latin typeface="Arial Narrow" pitchFamily="34" charset="0"/>
              <a:cs typeface="Arial" panose="020B0604020202020204" pitchFamily="34" charset="0"/>
            </a:endParaRPr>
          </a:p>
        </p:txBody>
      </p:sp>
      <p:pic>
        <p:nvPicPr>
          <p:cNvPr id="126978" name="Picture 2" descr="http://www.floridacollege.edu/img/News/2009-Harrell/ed.harrell.lectern.jpg">
            <a:extLst>
              <a:ext uri="{FF2B5EF4-FFF2-40B4-BE49-F238E27FC236}">
                <a16:creationId xmlns:a16="http://schemas.microsoft.com/office/drawing/2014/main" id="{FFA0D1DB-3C60-4591-89DE-7667035DBC72}"/>
              </a:ext>
            </a:extLst>
          </p:cNvPr>
          <p:cNvPicPr>
            <a:picLocks noChangeAspect="1" noChangeArrowheads="1"/>
          </p:cNvPicPr>
          <p:nvPr/>
        </p:nvPicPr>
        <p:blipFill>
          <a:blip r:embed="rId2" cstate="print"/>
          <a:srcRect/>
          <a:stretch>
            <a:fillRect/>
          </a:stretch>
        </p:blipFill>
        <p:spPr bwMode="auto">
          <a:xfrm>
            <a:off x="2590800" y="2819401"/>
            <a:ext cx="1066800" cy="1316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F5DDD3B-A773-4284-9D7C-058B7C7A5FC9}"/>
              </a:ext>
            </a:extLst>
          </p:cNvPr>
          <p:cNvSpPr/>
          <p:nvPr/>
        </p:nvSpPr>
        <p:spPr bwMode="auto">
          <a:xfrm>
            <a:off x="2286000" y="3048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4" name="TextBox 3">
            <a:extLst>
              <a:ext uri="{FF2B5EF4-FFF2-40B4-BE49-F238E27FC236}">
                <a16:creationId xmlns:a16="http://schemas.microsoft.com/office/drawing/2014/main" id="{A92A93D7-CE41-49BF-857A-257B63917CE2}"/>
              </a:ext>
            </a:extLst>
          </p:cNvPr>
          <p:cNvSpPr txBox="1">
            <a:spLocks noChangeArrowheads="1"/>
          </p:cNvSpPr>
          <p:nvPr/>
        </p:nvSpPr>
        <p:spPr bwMode="auto">
          <a:xfrm>
            <a:off x="1981200" y="16002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Modernism: Rejection of Bible fundamentals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Setting of late 1800’s &amp; early 1900’s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Gospel Concept</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A / the primary message of the gospel is social justice</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Church (institutional manifestation of Christianity) is obligated to do something about the social maladjustments.</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Rejected idea: gospel has one primary intent: spiritual</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Thus: primary purpose of the social gospel is to improve social circumstances of man</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2000"/>
                                        <p:tgtEl>
                                          <p:spTgt spid="4">
                                            <p:txEl>
                                              <p:pRg st="3" end="3"/>
                                            </p:txEl>
                                          </p:spTgt>
                                        </p:tgtEl>
                                      </p:cBhvr>
                                    </p:animEffect>
                                    <p:anim calcmode="lin" valueType="num">
                                      <p:cBhvr>
                                        <p:cTn id="8"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2000"/>
                                        <p:tgtEl>
                                          <p:spTgt spid="4">
                                            <p:txEl>
                                              <p:pRg st="4" end="4"/>
                                            </p:txEl>
                                          </p:spTgt>
                                        </p:tgtEl>
                                      </p:cBhvr>
                                    </p:animEffect>
                                    <p:anim calcmode="lin" valueType="num">
                                      <p:cBhvr>
                                        <p:cTn id="16"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2000"/>
                                        <p:tgtEl>
                                          <p:spTgt spid="4">
                                            <p:txEl>
                                              <p:pRg st="5" end="5"/>
                                            </p:txEl>
                                          </p:spTgt>
                                        </p:tgtEl>
                                      </p:cBhvr>
                                    </p:animEffect>
                                    <p:anim calcmode="lin" valueType="num">
                                      <p:cBhvr>
                                        <p:cTn id="24"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2000"/>
                                        <p:tgtEl>
                                          <p:spTgt spid="4">
                                            <p:txEl>
                                              <p:pRg st="6" end="6"/>
                                            </p:txEl>
                                          </p:spTgt>
                                        </p:tgtEl>
                                      </p:cBhvr>
                                    </p:animEffect>
                                    <p:anim calcmode="lin" valueType="num">
                                      <p:cBhvr>
                                        <p:cTn id="32" dur="2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A68949B-3222-48FD-85F7-F2F56C5CE437}"/>
              </a:ext>
            </a:extLst>
          </p:cNvPr>
          <p:cNvSpPr/>
          <p:nvPr/>
        </p:nvSpPr>
        <p:spPr bwMode="auto">
          <a:xfrm>
            <a:off x="2286000" y="3048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4" name="TextBox 3">
            <a:extLst>
              <a:ext uri="{FF2B5EF4-FFF2-40B4-BE49-F238E27FC236}">
                <a16:creationId xmlns:a16="http://schemas.microsoft.com/office/drawing/2014/main" id="{361EA604-898B-49D7-8A36-8F5680F6D7D4}"/>
              </a:ext>
            </a:extLst>
          </p:cNvPr>
          <p:cNvSpPr txBox="1">
            <a:spLocks noChangeArrowheads="1"/>
          </p:cNvSpPr>
          <p:nvPr/>
        </p:nvSpPr>
        <p:spPr bwMode="auto">
          <a:xfrm>
            <a:off x="1981200" y="1600200"/>
            <a:ext cx="8458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Modernism: Rejection of Bible fundamentals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Setting of late 1800’s &amp; early 1900’s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Gospel Concept</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A / the primary message of the gospel is social justice</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How it works:</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Evangelism /conversion culminates in the promised “kingdom of God” (i.e. better – more perfect society)</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Business man converted</a:t>
            </a:r>
          </a:p>
          <a:p>
            <a:pPr lvl="3" fontAlgn="base">
              <a:spcBef>
                <a:spcPct val="0"/>
              </a:spcBef>
              <a:spcAft>
                <a:spcPct val="0"/>
              </a:spcAft>
              <a:buFont typeface="Arial Black" panose="020B0A04020102020204" pitchFamily="34" charset="0"/>
              <a:buAutoNum type="arabicParenR"/>
            </a:pPr>
            <a:r>
              <a:rPr lang="en-US" altLang="en-US" sz="2400">
                <a:solidFill>
                  <a:srgbClr val="000000"/>
                </a:solidFill>
                <a:latin typeface="Arial Narrow" panose="020B0606020202030204" pitchFamily="34" charset="0"/>
                <a:cs typeface="Arial" panose="020B0604020202020204" pitchFamily="34" charset="0"/>
              </a:rPr>
              <a:t>Primary concern is not his personal salvation</a:t>
            </a:r>
          </a:p>
          <a:p>
            <a:pPr lvl="3" fontAlgn="base">
              <a:spcBef>
                <a:spcPct val="0"/>
              </a:spcBef>
              <a:spcAft>
                <a:spcPct val="0"/>
              </a:spcAft>
              <a:buFont typeface="Arial Black" panose="020B0A04020102020204" pitchFamily="34" charset="0"/>
              <a:buAutoNum type="arabicParenR"/>
            </a:pPr>
            <a:r>
              <a:rPr lang="en-US" altLang="en-US" sz="2400">
                <a:solidFill>
                  <a:srgbClr val="000000"/>
                </a:solidFill>
                <a:latin typeface="Arial Narrow" panose="020B0606020202030204" pitchFamily="34" charset="0"/>
                <a:cs typeface="Arial" panose="020B0604020202020204" pitchFamily="34" charset="0"/>
              </a:rPr>
              <a:t>Change in better business practices</a:t>
            </a:r>
          </a:p>
          <a:p>
            <a:pPr lvl="3" fontAlgn="base">
              <a:spcBef>
                <a:spcPct val="0"/>
              </a:spcBef>
              <a:spcAft>
                <a:spcPct val="0"/>
              </a:spcAft>
              <a:buFont typeface="Arial Black" panose="020B0A04020102020204" pitchFamily="34" charset="0"/>
              <a:buAutoNum type="arabicParenR"/>
            </a:pPr>
            <a:r>
              <a:rPr lang="en-US" altLang="en-US" sz="2400">
                <a:solidFill>
                  <a:srgbClr val="000000"/>
                </a:solidFill>
                <a:latin typeface="Arial Narrow" panose="020B0606020202030204" pitchFamily="34" charset="0"/>
                <a:cs typeface="Arial" panose="020B0604020202020204" pitchFamily="34" charset="0"/>
              </a:rPr>
              <a:t>Even more: better business practices of others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2000"/>
                                        <p:tgtEl>
                                          <p:spTgt spid="4">
                                            <p:txEl>
                                              <p:pRg st="5" end="5"/>
                                            </p:txEl>
                                          </p:spTgt>
                                        </p:tgtEl>
                                      </p:cBhvr>
                                    </p:animEffect>
                                    <p:anim calcmode="lin" valueType="num">
                                      <p:cBhvr>
                                        <p:cTn id="8"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2000"/>
                                        <p:tgtEl>
                                          <p:spTgt spid="4">
                                            <p:txEl>
                                              <p:pRg st="6" end="6"/>
                                            </p:txEl>
                                          </p:spTgt>
                                        </p:tgtEl>
                                      </p:cBhvr>
                                    </p:animEffect>
                                    <p:anim calcmode="lin" valueType="num">
                                      <p:cBhvr>
                                        <p:cTn id="16" dur="2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fade">
                                      <p:cBhvr>
                                        <p:cTn id="23" dur="2000"/>
                                        <p:tgtEl>
                                          <p:spTgt spid="4">
                                            <p:txEl>
                                              <p:pRg st="7" end="7"/>
                                            </p:txEl>
                                          </p:spTgt>
                                        </p:tgtEl>
                                      </p:cBhvr>
                                    </p:animEffect>
                                    <p:anim calcmode="lin" valueType="num">
                                      <p:cBhvr>
                                        <p:cTn id="24" dur="2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4">
                                            <p:txEl>
                                              <p:pRg st="7" end="7"/>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4">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2000"/>
                                        <p:tgtEl>
                                          <p:spTgt spid="4">
                                            <p:txEl>
                                              <p:pRg st="8" end="8"/>
                                            </p:txEl>
                                          </p:spTgt>
                                        </p:tgtEl>
                                      </p:cBhvr>
                                    </p:animEffect>
                                    <p:anim calcmode="lin" valueType="num">
                                      <p:cBhvr>
                                        <p:cTn id="32" dur="2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4">
                                            <p:txEl>
                                              <p:pRg st="8" end="8"/>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4">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animEffect transition="in" filter="fade">
                                      <p:cBhvr>
                                        <p:cTn id="39" dur="2000"/>
                                        <p:tgtEl>
                                          <p:spTgt spid="4">
                                            <p:txEl>
                                              <p:pRg st="9" end="9"/>
                                            </p:txEl>
                                          </p:spTgt>
                                        </p:tgtEl>
                                      </p:cBhvr>
                                    </p:animEffect>
                                    <p:anim calcmode="lin" valueType="num">
                                      <p:cBhvr>
                                        <p:cTn id="40" dur="2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4">
                                            <p:txEl>
                                              <p:pRg st="9" end="9"/>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4">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E2A8431-6D85-4100-8EA3-7C896F3EB585}"/>
              </a:ext>
            </a:extLst>
          </p:cNvPr>
          <p:cNvSpPr/>
          <p:nvPr/>
        </p:nvSpPr>
        <p:spPr bwMode="auto">
          <a:xfrm>
            <a:off x="2286000" y="3048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41989" name="TextBox 3">
            <a:extLst>
              <a:ext uri="{FF2B5EF4-FFF2-40B4-BE49-F238E27FC236}">
                <a16:creationId xmlns:a16="http://schemas.microsoft.com/office/drawing/2014/main" id="{4F350E9E-EAEC-49F4-B9BC-EC8959B22224}"/>
              </a:ext>
            </a:extLst>
          </p:cNvPr>
          <p:cNvSpPr txBox="1">
            <a:spLocks noChangeArrowheads="1"/>
          </p:cNvSpPr>
          <p:nvPr/>
        </p:nvSpPr>
        <p:spPr bwMode="auto">
          <a:xfrm>
            <a:off x="1981200" y="1600201"/>
            <a:ext cx="8458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Modernism: Rejection of Bible fundamentals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Setting of late 1800’s &amp; early 1900’s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Gospel Concept</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A / the primary message of the gospel is social justice</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How it works:</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Many leaders of movement were post-millennialist: </a:t>
            </a:r>
            <a:r>
              <a:rPr lang="en-US" altLang="en-US" sz="2400">
                <a:solidFill>
                  <a:srgbClr val="000000"/>
                </a:solidFill>
                <a:latin typeface="Arial Narrow" panose="020B0606020202030204" pitchFamily="34" charset="0"/>
                <a:cs typeface="Arial" panose="020B0604020202020204" pitchFamily="34" charset="0"/>
              </a:rPr>
              <a:t>Second Coming will not occur until humankind rids itself of social evils.</a:t>
            </a:r>
          </a:p>
        </p:txBody>
      </p:sp>
    </p:spTree>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020228B-1274-45DE-9A99-C7CB2457FCEF}"/>
              </a:ext>
            </a:extLst>
          </p:cNvPr>
          <p:cNvSpPr/>
          <p:nvPr/>
        </p:nvSpPr>
        <p:spPr bwMode="auto">
          <a:xfrm>
            <a:off x="2286000" y="3048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43013" name="TextBox 3">
            <a:extLst>
              <a:ext uri="{FF2B5EF4-FFF2-40B4-BE49-F238E27FC236}">
                <a16:creationId xmlns:a16="http://schemas.microsoft.com/office/drawing/2014/main" id="{88E7F01D-F5C7-4DB4-A545-C224AD2BBFC3}"/>
              </a:ext>
            </a:extLst>
          </p:cNvPr>
          <p:cNvSpPr txBox="1">
            <a:spLocks noChangeArrowheads="1"/>
          </p:cNvSpPr>
          <p:nvPr/>
        </p:nvSpPr>
        <p:spPr bwMode="auto">
          <a:xfrm>
            <a:off x="1981200" y="1600200"/>
            <a:ext cx="845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Modernism: Rejection of Bible fundamentals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Setting of late 1800’s &amp; early 1900’s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Gospel Concept</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Leaders of the Movement</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Walter Rauschenbusch (1861-1918)</a:t>
            </a:r>
            <a:endParaRPr lang="en-US" altLang="en-US" sz="2400">
              <a:solidFill>
                <a:srgbClr val="000000"/>
              </a:solidFill>
              <a:latin typeface="Arial Narrow" panose="020B0606020202030204" pitchFamily="34" charset="0"/>
              <a:cs typeface="Arial" panose="020B0604020202020204" pitchFamily="34" charset="0"/>
            </a:endParaRPr>
          </a:p>
        </p:txBody>
      </p:sp>
    </p:spTree>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pider.georgetowncollege.edu/htallant/courses/his338/students/kpotter/walter.jpg">
            <a:extLst>
              <a:ext uri="{FF2B5EF4-FFF2-40B4-BE49-F238E27FC236}">
                <a16:creationId xmlns:a16="http://schemas.microsoft.com/office/drawing/2014/main" id="{D4549089-F76F-4A42-9434-9A0030520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85800"/>
            <a:ext cx="23383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2">
            <a:extLst>
              <a:ext uri="{FF2B5EF4-FFF2-40B4-BE49-F238E27FC236}">
                <a16:creationId xmlns:a16="http://schemas.microsoft.com/office/drawing/2014/main" id="{D3EF725D-18E2-4411-902E-B13DF705EB45}"/>
              </a:ext>
            </a:extLst>
          </p:cNvPr>
          <p:cNvSpPr txBox="1">
            <a:spLocks noChangeArrowheads="1"/>
          </p:cNvSpPr>
          <p:nvPr/>
        </p:nvSpPr>
        <p:spPr bwMode="auto">
          <a:xfrm>
            <a:off x="2362200" y="381000"/>
            <a:ext cx="487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336600"/>
                </a:solidFill>
                <a:cs typeface="Arial" panose="020B0604020202020204" pitchFamily="34" charset="0"/>
              </a:rPr>
              <a:t>Walter Rauschenbusch</a:t>
            </a:r>
          </a:p>
          <a:p>
            <a:pPr algn="ctr" fontAlgn="base">
              <a:spcBef>
                <a:spcPct val="0"/>
              </a:spcBef>
              <a:spcAft>
                <a:spcPct val="0"/>
              </a:spcAft>
            </a:pPr>
            <a:r>
              <a:rPr lang="en-US" altLang="en-US" sz="2400">
                <a:solidFill>
                  <a:srgbClr val="336600"/>
                </a:solidFill>
                <a:cs typeface="Arial" panose="020B0604020202020204" pitchFamily="34" charset="0"/>
              </a:rPr>
              <a:t>(1861-1918)</a:t>
            </a:r>
            <a:endParaRPr lang="en-US" altLang="en-US" sz="3200">
              <a:solidFill>
                <a:srgbClr val="336600"/>
              </a:solidFill>
              <a:cs typeface="Arial" panose="020B0604020202020204" pitchFamily="34" charset="0"/>
            </a:endParaRPr>
          </a:p>
        </p:txBody>
      </p:sp>
      <p:sp>
        <p:nvSpPr>
          <p:cNvPr id="5" name="TextBox 4">
            <a:extLst>
              <a:ext uri="{FF2B5EF4-FFF2-40B4-BE49-F238E27FC236}">
                <a16:creationId xmlns:a16="http://schemas.microsoft.com/office/drawing/2014/main" id="{21C72DB6-6653-4833-A749-21608648CBF7}"/>
              </a:ext>
            </a:extLst>
          </p:cNvPr>
          <p:cNvSpPr txBox="1"/>
          <p:nvPr/>
        </p:nvSpPr>
        <p:spPr>
          <a:xfrm>
            <a:off x="2286000" y="1371601"/>
            <a:ext cx="5029200" cy="3046413"/>
          </a:xfrm>
          <a:prstGeom prst="rect">
            <a:avLst/>
          </a:prstGeom>
          <a:noFill/>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panose="020B0604020202020204" pitchFamily="34" charset="0"/>
              <a:buChar char="•"/>
            </a:pPr>
            <a:r>
              <a:rPr lang="en-US" altLang="en-US" sz="2400" dirty="0">
                <a:solidFill>
                  <a:srgbClr val="0F0F0F"/>
                </a:solidFill>
                <a:latin typeface="Arial Narrow" panose="020B0606020202030204" pitchFamily="34" charset="0"/>
                <a:cs typeface="Arial" panose="020B0604020202020204" pitchFamily="34" charset="0"/>
              </a:rPr>
              <a:t> </a:t>
            </a:r>
            <a:r>
              <a:rPr lang="en-US" altLang="en-US" sz="2400" b="1" dirty="0">
                <a:solidFill>
                  <a:srgbClr val="336600"/>
                </a:solidFill>
                <a:latin typeface="Arial Narrow" panose="020B0606020202030204" pitchFamily="34" charset="0"/>
                <a:cs typeface="Arial" panose="020B0604020202020204" pitchFamily="34" charset="0"/>
              </a:rPr>
              <a:t>Who</a:t>
            </a:r>
            <a:r>
              <a:rPr lang="en-US" altLang="en-US" sz="2400" dirty="0">
                <a:solidFill>
                  <a:srgbClr val="0F0F0F"/>
                </a:solidFill>
                <a:latin typeface="Arial Narrow" panose="020B0606020202030204" pitchFamily="34" charset="0"/>
                <a:cs typeface="Arial" panose="020B0604020202020204" pitchFamily="34" charset="0"/>
              </a:rPr>
              <a:t>: Baptist minister</a:t>
            </a:r>
          </a:p>
          <a:p>
            <a:pPr fontAlgn="base">
              <a:spcBef>
                <a:spcPct val="0"/>
              </a:spcBef>
              <a:spcAft>
                <a:spcPct val="0"/>
              </a:spcAft>
              <a:buFont typeface="Arial" panose="020B0604020202020204" pitchFamily="34" charset="0"/>
              <a:buChar char="•"/>
            </a:pPr>
            <a:r>
              <a:rPr lang="en-US" altLang="en-US" sz="2400" dirty="0">
                <a:solidFill>
                  <a:srgbClr val="0F0F0F"/>
                </a:solidFill>
                <a:latin typeface="Arial Narrow" panose="020B0606020202030204" pitchFamily="34" charset="0"/>
                <a:cs typeface="Arial" panose="020B0604020202020204" pitchFamily="34" charset="0"/>
              </a:rPr>
              <a:t> </a:t>
            </a:r>
            <a:r>
              <a:rPr lang="en-US" altLang="en-US" sz="2400" b="1" dirty="0">
                <a:solidFill>
                  <a:srgbClr val="336600"/>
                </a:solidFill>
                <a:latin typeface="Arial Narrow" panose="020B0606020202030204" pitchFamily="34" charset="0"/>
                <a:cs typeface="Arial" panose="020B0604020202020204" pitchFamily="34" charset="0"/>
              </a:rPr>
              <a:t>How Thoughts Developed</a:t>
            </a:r>
            <a:r>
              <a:rPr lang="en-US" altLang="en-US" sz="2400" dirty="0">
                <a:solidFill>
                  <a:srgbClr val="0F0F0F"/>
                </a:solidFill>
                <a:latin typeface="Arial Narrow" panose="020B0606020202030204" pitchFamily="34" charset="0"/>
                <a:cs typeface="Arial" panose="020B0604020202020204" pitchFamily="34" charset="0"/>
              </a:rPr>
              <a:t>: </a:t>
            </a:r>
          </a:p>
          <a:p>
            <a:pPr lvl="1" fontAlgn="base">
              <a:spcBef>
                <a:spcPct val="0"/>
              </a:spcBef>
              <a:spcAft>
                <a:spcPct val="0"/>
              </a:spcAft>
              <a:buFont typeface="Wingdings" panose="05000000000000000000" pitchFamily="2" charset="2"/>
              <a:buChar char="ü"/>
            </a:pPr>
            <a:r>
              <a:rPr lang="en-US" altLang="en-US" sz="2400" dirty="0">
                <a:solidFill>
                  <a:srgbClr val="0F0F0F"/>
                </a:solidFill>
                <a:latin typeface="Arial Narrow" panose="020B0606020202030204" pitchFamily="34" charset="0"/>
                <a:cs typeface="Arial" panose="020B0604020202020204" pitchFamily="34" charset="0"/>
              </a:rPr>
              <a:t> Raised as orthodox Protestant – believing in biblical literalism and substitutionary atonement</a:t>
            </a:r>
          </a:p>
          <a:p>
            <a:pPr lvl="1" fontAlgn="base">
              <a:spcBef>
                <a:spcPct val="0"/>
              </a:spcBef>
              <a:spcAft>
                <a:spcPct val="0"/>
              </a:spcAft>
              <a:buFont typeface="Wingdings" panose="05000000000000000000" pitchFamily="2" charset="2"/>
              <a:buChar char="ü"/>
            </a:pPr>
            <a:r>
              <a:rPr lang="en-US" altLang="en-US" sz="2400" dirty="0">
                <a:solidFill>
                  <a:srgbClr val="0F0F0F"/>
                </a:solidFill>
                <a:latin typeface="Arial Narrow" panose="020B0606020202030204" pitchFamily="34" charset="0"/>
                <a:cs typeface="Arial" panose="020B0604020202020204" pitchFamily="34" charset="0"/>
              </a:rPr>
              <a:t>Later ideas about inerrancy of Bible was “untenable”</a:t>
            </a:r>
          </a:p>
          <a:p>
            <a:pPr lvl="1" fontAlgn="base">
              <a:spcBef>
                <a:spcPct val="0"/>
              </a:spcBef>
              <a:spcAft>
                <a:spcPct val="0"/>
              </a:spcAft>
              <a:buFont typeface="Wingdings" panose="05000000000000000000" pitchFamily="2" charset="2"/>
              <a:buChar char="ü"/>
            </a:pPr>
            <a:r>
              <a:rPr lang="en-US" altLang="en-US" sz="2400" dirty="0">
                <a:solidFill>
                  <a:srgbClr val="0F0F0F"/>
                </a:solidFill>
                <a:latin typeface="Arial Narrow" panose="020B0606020202030204" pitchFamily="34" charset="0"/>
                <a:cs typeface="Arial" panose="020B0604020202020204" pitchFamily="34" charset="0"/>
              </a:rPr>
              <a:t> Doubted idea of sub. atonement</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anim calcmode="lin" valueType="num">
                                      <p:cBhvr>
                                        <p:cTn id="8"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anim calcmode="lin" valueType="num">
                                      <p:cBhvr>
                                        <p:cTn id="16"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2000"/>
                                        <p:tgtEl>
                                          <p:spTgt spid="5">
                                            <p:txEl>
                                              <p:pRg st="3" end="3"/>
                                            </p:txEl>
                                          </p:spTgt>
                                        </p:tgtEl>
                                      </p:cBhvr>
                                    </p:animEffect>
                                    <p:anim calcmode="lin" valueType="num">
                                      <p:cBhvr>
                                        <p:cTn id="24"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2000"/>
                                        <p:tgtEl>
                                          <p:spTgt spid="5">
                                            <p:txEl>
                                              <p:pRg st="4" end="4"/>
                                            </p:txEl>
                                          </p:spTgt>
                                        </p:tgtEl>
                                      </p:cBhvr>
                                    </p:animEffect>
                                    <p:anim calcmode="lin" valueType="num">
                                      <p:cBhvr>
                                        <p:cTn id="32"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pider.georgetowncollege.edu/htallant/courses/his338/students/kpotter/walter.jpg">
            <a:extLst>
              <a:ext uri="{FF2B5EF4-FFF2-40B4-BE49-F238E27FC236}">
                <a16:creationId xmlns:a16="http://schemas.microsoft.com/office/drawing/2014/main" id="{47BEB9E2-D015-4B6B-BD21-035B11EF1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85800"/>
            <a:ext cx="23383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2">
            <a:extLst>
              <a:ext uri="{FF2B5EF4-FFF2-40B4-BE49-F238E27FC236}">
                <a16:creationId xmlns:a16="http://schemas.microsoft.com/office/drawing/2014/main" id="{0C5FA973-97C4-40EE-A3F7-ED31E1644802}"/>
              </a:ext>
            </a:extLst>
          </p:cNvPr>
          <p:cNvSpPr txBox="1">
            <a:spLocks noChangeArrowheads="1"/>
          </p:cNvSpPr>
          <p:nvPr/>
        </p:nvSpPr>
        <p:spPr bwMode="auto">
          <a:xfrm>
            <a:off x="2362200" y="381000"/>
            <a:ext cx="487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336600"/>
                </a:solidFill>
                <a:cs typeface="Arial" panose="020B0604020202020204" pitchFamily="34" charset="0"/>
              </a:rPr>
              <a:t>Walter Rauschenbusch</a:t>
            </a:r>
          </a:p>
          <a:p>
            <a:pPr algn="ctr" fontAlgn="base">
              <a:spcBef>
                <a:spcPct val="0"/>
              </a:spcBef>
              <a:spcAft>
                <a:spcPct val="0"/>
              </a:spcAft>
            </a:pPr>
            <a:r>
              <a:rPr lang="en-US" altLang="en-US" sz="2400">
                <a:solidFill>
                  <a:srgbClr val="336600"/>
                </a:solidFill>
                <a:cs typeface="Arial" panose="020B0604020202020204" pitchFamily="34" charset="0"/>
              </a:rPr>
              <a:t>(1861-1918)</a:t>
            </a:r>
            <a:endParaRPr lang="en-US" altLang="en-US" sz="3200">
              <a:solidFill>
                <a:srgbClr val="336600"/>
              </a:solidFill>
              <a:cs typeface="Arial" panose="020B0604020202020204" pitchFamily="34" charset="0"/>
            </a:endParaRPr>
          </a:p>
        </p:txBody>
      </p:sp>
      <p:sp>
        <p:nvSpPr>
          <p:cNvPr id="5" name="TextBox 4">
            <a:extLst>
              <a:ext uri="{FF2B5EF4-FFF2-40B4-BE49-F238E27FC236}">
                <a16:creationId xmlns:a16="http://schemas.microsoft.com/office/drawing/2014/main" id="{7AA0E144-9E22-40E2-A032-2AE2BDBFE187}"/>
              </a:ext>
            </a:extLst>
          </p:cNvPr>
          <p:cNvSpPr txBox="1"/>
          <p:nvPr/>
        </p:nvSpPr>
        <p:spPr>
          <a:xfrm>
            <a:off x="2209800" y="1447801"/>
            <a:ext cx="5029200" cy="4524375"/>
          </a:xfrm>
          <a:prstGeom prst="rect">
            <a:avLst/>
          </a:prstGeom>
          <a:noFill/>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panose="020B0604020202020204" pitchFamily="34" charset="0"/>
              <a:buChar char="•"/>
            </a:pPr>
            <a:r>
              <a:rPr lang="en-US" altLang="en-US" sz="2400" dirty="0">
                <a:solidFill>
                  <a:srgbClr val="0F0F0F"/>
                </a:solidFill>
                <a:latin typeface="Arial Narrow" panose="020B0606020202030204" pitchFamily="34" charset="0"/>
                <a:cs typeface="Arial" panose="020B0604020202020204" pitchFamily="34" charset="0"/>
              </a:rPr>
              <a:t> </a:t>
            </a:r>
            <a:r>
              <a:rPr lang="en-US" altLang="en-US" sz="2400" b="1" dirty="0">
                <a:solidFill>
                  <a:srgbClr val="336600"/>
                </a:solidFill>
                <a:latin typeface="Arial Narrow" panose="020B0606020202030204" pitchFamily="34" charset="0"/>
                <a:cs typeface="Arial" panose="020B0604020202020204" pitchFamily="34" charset="0"/>
              </a:rPr>
              <a:t>Who</a:t>
            </a:r>
            <a:r>
              <a:rPr lang="en-US" altLang="en-US" sz="2400" dirty="0">
                <a:solidFill>
                  <a:srgbClr val="0F0F0F"/>
                </a:solidFill>
                <a:latin typeface="Arial Narrow" panose="020B0606020202030204" pitchFamily="34" charset="0"/>
                <a:cs typeface="Arial" panose="020B0604020202020204" pitchFamily="34" charset="0"/>
              </a:rPr>
              <a:t>: Baptist minister</a:t>
            </a:r>
          </a:p>
          <a:p>
            <a:pPr fontAlgn="base">
              <a:spcBef>
                <a:spcPct val="0"/>
              </a:spcBef>
              <a:spcAft>
                <a:spcPct val="0"/>
              </a:spcAft>
              <a:buFont typeface="Arial" panose="020B0604020202020204" pitchFamily="34" charset="0"/>
              <a:buChar char="•"/>
            </a:pPr>
            <a:r>
              <a:rPr lang="en-US" altLang="en-US" sz="2400" dirty="0">
                <a:solidFill>
                  <a:srgbClr val="0F0F0F"/>
                </a:solidFill>
                <a:latin typeface="Arial Narrow" panose="020B0606020202030204" pitchFamily="34" charset="0"/>
                <a:cs typeface="Arial" panose="020B0604020202020204" pitchFamily="34" charset="0"/>
              </a:rPr>
              <a:t> </a:t>
            </a:r>
            <a:r>
              <a:rPr lang="en-US" altLang="en-US" sz="2400" b="1" dirty="0">
                <a:solidFill>
                  <a:srgbClr val="336600"/>
                </a:solidFill>
                <a:latin typeface="Arial Narrow" panose="020B0606020202030204" pitchFamily="34" charset="0"/>
                <a:cs typeface="Arial" panose="020B0604020202020204" pitchFamily="34" charset="0"/>
              </a:rPr>
              <a:t>How Thoughts Developed</a:t>
            </a:r>
            <a:r>
              <a:rPr lang="en-US" altLang="en-US" sz="2400" dirty="0">
                <a:solidFill>
                  <a:srgbClr val="0F0F0F"/>
                </a:solidFill>
                <a:latin typeface="Arial Narrow" panose="020B0606020202030204" pitchFamily="34" charset="0"/>
                <a:cs typeface="Arial" panose="020B0604020202020204" pitchFamily="34" charset="0"/>
              </a:rPr>
              <a:t>: </a:t>
            </a:r>
          </a:p>
          <a:p>
            <a:pPr fontAlgn="base">
              <a:spcBef>
                <a:spcPct val="0"/>
              </a:spcBef>
              <a:spcAft>
                <a:spcPct val="0"/>
              </a:spcAft>
              <a:buFont typeface="Arial" panose="020B0604020202020204" pitchFamily="34" charset="0"/>
              <a:buChar char="•"/>
            </a:pPr>
            <a:r>
              <a:rPr lang="en-US" altLang="en-US" sz="2400" dirty="0">
                <a:solidFill>
                  <a:srgbClr val="0F0F0F"/>
                </a:solidFill>
                <a:latin typeface="Arial Narrow" panose="020B0606020202030204" pitchFamily="34" charset="0"/>
                <a:cs typeface="Arial" panose="020B0604020202020204" pitchFamily="34" charset="0"/>
              </a:rPr>
              <a:t> </a:t>
            </a:r>
            <a:r>
              <a:rPr lang="en-US" altLang="en-US" sz="2400" b="1" dirty="0">
                <a:solidFill>
                  <a:srgbClr val="336600"/>
                </a:solidFill>
                <a:latin typeface="Arial Narrow" panose="020B0606020202030204" pitchFamily="34" charset="0"/>
                <a:cs typeface="Arial" panose="020B0604020202020204" pitchFamily="34" charset="0"/>
              </a:rPr>
              <a:t>View of Christianity:</a:t>
            </a:r>
          </a:p>
          <a:p>
            <a:pPr lvl="1" fontAlgn="base">
              <a:spcBef>
                <a:spcPct val="0"/>
              </a:spcBef>
              <a:spcAft>
                <a:spcPct val="0"/>
              </a:spcAft>
              <a:buFont typeface="Wingdings" panose="05000000000000000000" pitchFamily="2" charset="2"/>
              <a:buChar char="ü"/>
            </a:pPr>
            <a:r>
              <a:rPr lang="en-US" altLang="en-US" sz="2400" dirty="0">
                <a:solidFill>
                  <a:srgbClr val="0F0F0F"/>
                </a:solidFill>
                <a:latin typeface="Arial Narrow" panose="020B0606020202030204" pitchFamily="34" charset="0"/>
                <a:cs typeface="Arial" panose="020B0604020202020204" pitchFamily="34" charset="0"/>
              </a:rPr>
              <a:t>Spread of kingdom – not by fire and brimstone – but leading a Christlike life</a:t>
            </a:r>
          </a:p>
          <a:p>
            <a:pPr lvl="1" fontAlgn="base">
              <a:spcBef>
                <a:spcPct val="0"/>
              </a:spcBef>
              <a:spcAft>
                <a:spcPct val="0"/>
              </a:spcAft>
              <a:buFont typeface="Wingdings" panose="05000000000000000000" pitchFamily="2" charset="2"/>
              <a:buChar char="ü"/>
            </a:pPr>
            <a:r>
              <a:rPr lang="en-US" altLang="en-US" sz="2400" dirty="0">
                <a:solidFill>
                  <a:srgbClr val="0F0F0F"/>
                </a:solidFill>
                <a:latin typeface="Arial Narrow" panose="020B0606020202030204" pitchFamily="34" charset="0"/>
                <a:cs typeface="Arial" panose="020B0604020202020204" pitchFamily="34" charset="0"/>
              </a:rPr>
              <a:t> Death of Christ was to substitute love as basis for human society</a:t>
            </a:r>
          </a:p>
          <a:p>
            <a:pPr lvl="1" fontAlgn="base">
              <a:spcBef>
                <a:spcPct val="0"/>
              </a:spcBef>
              <a:spcAft>
                <a:spcPct val="0"/>
              </a:spcAft>
              <a:buFont typeface="Wingdings" panose="05000000000000000000" pitchFamily="2" charset="2"/>
              <a:buChar char="ü"/>
            </a:pPr>
            <a:r>
              <a:rPr lang="en-US" altLang="en-US" sz="2400" dirty="0">
                <a:solidFill>
                  <a:srgbClr val="0F0F0F"/>
                </a:solidFill>
                <a:latin typeface="Arial Narrow" panose="020B0606020202030204" pitchFamily="34" charset="0"/>
                <a:cs typeface="Arial" panose="020B0604020202020204" pitchFamily="34" charset="0"/>
              </a:rPr>
              <a:t> Kingdom of God – not about going to heaven, but transforming life on earth into harmony of heaven</a:t>
            </a:r>
          </a:p>
          <a:p>
            <a:pPr lvl="1" fontAlgn="base">
              <a:spcBef>
                <a:spcPct val="0"/>
              </a:spcBef>
              <a:spcAft>
                <a:spcPct val="0"/>
              </a:spcAft>
              <a:buFont typeface="Wingdings" panose="05000000000000000000" pitchFamily="2" charset="2"/>
              <a:buChar char="ü"/>
            </a:pPr>
            <a:r>
              <a:rPr lang="en-US" altLang="en-US" sz="2400" dirty="0">
                <a:solidFill>
                  <a:srgbClr val="0F0F0F"/>
                </a:solidFill>
                <a:latin typeface="Arial Narrow" panose="020B0606020202030204" pitchFamily="34" charset="0"/>
                <a:cs typeface="Arial" panose="020B0604020202020204" pitchFamily="34" charset="0"/>
              </a:rPr>
              <a:t>Duty of ministers / Christians to improve social conditions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2000"/>
                                        <p:tgtEl>
                                          <p:spTgt spid="5">
                                            <p:txEl>
                                              <p:pRg st="3" end="3"/>
                                            </p:txEl>
                                          </p:spTgt>
                                        </p:tgtEl>
                                      </p:cBhvr>
                                    </p:animEffect>
                                    <p:anim calcmode="lin" valueType="num">
                                      <p:cBhvr>
                                        <p:cTn id="8"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anim calcmode="lin" valueType="num">
                                      <p:cBhvr>
                                        <p:cTn id="16"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2000"/>
                                        <p:tgtEl>
                                          <p:spTgt spid="5">
                                            <p:txEl>
                                              <p:pRg st="5" end="5"/>
                                            </p:txEl>
                                          </p:spTgt>
                                        </p:tgtEl>
                                      </p:cBhvr>
                                    </p:animEffect>
                                    <p:anim calcmode="lin" valueType="num">
                                      <p:cBhvr>
                                        <p:cTn id="24" dur="2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2000"/>
                                        <p:tgtEl>
                                          <p:spTgt spid="5">
                                            <p:txEl>
                                              <p:pRg st="6" end="6"/>
                                            </p:txEl>
                                          </p:spTgt>
                                        </p:tgtEl>
                                      </p:cBhvr>
                                    </p:animEffect>
                                    <p:anim calcmode="lin" valueType="num">
                                      <p:cBhvr>
                                        <p:cTn id="32" dur="2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18720" y="609600"/>
            <a:ext cx="5263081" cy="838200"/>
          </a:xfrm>
        </p:spPr>
        <p:txBody>
          <a:bodyPr>
            <a:normAutofit fontScale="90000"/>
          </a:bodyPr>
          <a:lstStyle/>
          <a:p>
            <a:pPr algn="ctr" eaLnBrk="1" hangingPunct="1"/>
            <a:br>
              <a:rPr lang="en-US" dirty="0">
                <a:solidFill>
                  <a:srgbClr val="0070C0"/>
                </a:solidFill>
              </a:rPr>
            </a:br>
            <a:r>
              <a:rPr lang="en-US" sz="4900" b="1" dirty="0">
                <a:solidFill>
                  <a:srgbClr val="0070C0"/>
                </a:solidFill>
                <a:effectLst>
                  <a:outerShdw blurRad="38100" dist="38100" dir="2700000" algn="tl">
                    <a:srgbClr val="000000">
                      <a:alpha val="43137"/>
                    </a:srgbClr>
                  </a:outerShdw>
                </a:effectLst>
              </a:rPr>
              <a:t>Key Terms:</a:t>
            </a:r>
            <a:br>
              <a:rPr lang="en-US" sz="2800" dirty="0"/>
            </a:br>
            <a:endParaRPr lang="en-US" sz="2800" dirty="0"/>
          </a:p>
        </p:txBody>
      </p:sp>
      <p:sp>
        <p:nvSpPr>
          <p:cNvPr id="7171" name="Rectangle 3"/>
          <p:cNvSpPr>
            <a:spLocks noGrp="1" noChangeArrowheads="1"/>
          </p:cNvSpPr>
          <p:nvPr>
            <p:ph type="body" idx="1"/>
          </p:nvPr>
        </p:nvSpPr>
        <p:spPr>
          <a:xfrm>
            <a:off x="1828800" y="2514601"/>
            <a:ext cx="8839200" cy="4114799"/>
          </a:xfrm>
        </p:spPr>
        <p:txBody>
          <a:bodyPr>
            <a:noAutofit/>
          </a:bodyPr>
          <a:lstStyle/>
          <a:p>
            <a:pPr>
              <a:spcBef>
                <a:spcPts val="600"/>
              </a:spcBef>
              <a:spcAft>
                <a:spcPts val="600"/>
              </a:spcAft>
            </a:pPr>
            <a:r>
              <a:rPr lang="en-US" b="1" u="sng" dirty="0">
                <a:solidFill>
                  <a:srgbClr val="00B0F0"/>
                </a:solidFill>
                <a:effectLst>
                  <a:outerShdw blurRad="38100" dist="38100" dir="2700000" algn="tl">
                    <a:srgbClr val="000000">
                      <a:alpha val="43137"/>
                    </a:srgbClr>
                  </a:outerShdw>
                </a:effectLst>
              </a:rPr>
              <a:t>Natural Selection</a:t>
            </a:r>
            <a:r>
              <a:rPr lang="en-US" u="sng" dirty="0">
                <a:solidFill>
                  <a:srgbClr val="00B0F0"/>
                </a:solidFill>
                <a:effectLst>
                  <a:outerShdw blurRad="38100" dist="38100" dir="2700000" algn="tl">
                    <a:srgbClr val="000000">
                      <a:alpha val="43137"/>
                    </a:srgbClr>
                  </a:outerShdw>
                </a:effectLst>
              </a:rPr>
              <a:t>: </a:t>
            </a:r>
          </a:p>
          <a:p>
            <a:pPr lvl="1">
              <a:spcBef>
                <a:spcPts val="600"/>
              </a:spcBef>
              <a:spcAft>
                <a:spcPts val="600"/>
              </a:spcAft>
            </a:pPr>
            <a:r>
              <a:rPr lang="en-US" sz="3200" dirty="0">
                <a:solidFill>
                  <a:srgbClr val="00B0F0"/>
                </a:solidFill>
                <a:effectLst>
                  <a:outerShdw blurRad="38100" dist="38100" dir="2700000" algn="tl">
                    <a:srgbClr val="000000">
                      <a:alpha val="43137"/>
                    </a:srgbClr>
                  </a:outerShdw>
                </a:effectLst>
              </a:rPr>
              <a:t>Process that living things </a:t>
            </a:r>
            <a:r>
              <a:rPr lang="en-US" sz="3200" i="1" dirty="0">
                <a:solidFill>
                  <a:srgbClr val="00B0F0"/>
                </a:solidFill>
                <a:effectLst>
                  <a:outerShdw blurRad="38100" dist="38100" dir="2700000" algn="tl">
                    <a:srgbClr val="000000">
                      <a:alpha val="43137"/>
                    </a:srgbClr>
                  </a:outerShdw>
                </a:effectLst>
              </a:rPr>
              <a:t>survive</a:t>
            </a:r>
            <a:r>
              <a:rPr lang="en-US" sz="3200" dirty="0">
                <a:solidFill>
                  <a:srgbClr val="00B0F0"/>
                </a:solidFill>
                <a:effectLst>
                  <a:outerShdw blurRad="38100" dist="38100" dir="2700000" algn="tl">
                    <a:srgbClr val="000000">
                      <a:alpha val="43137"/>
                    </a:srgbClr>
                  </a:outerShdw>
                </a:effectLst>
              </a:rPr>
              <a:t> due to their favorable traits</a:t>
            </a:r>
          </a:p>
          <a:p>
            <a:pPr>
              <a:spcBef>
                <a:spcPts val="600"/>
              </a:spcBef>
              <a:spcAft>
                <a:spcPts val="600"/>
              </a:spcAft>
            </a:pPr>
            <a:r>
              <a:rPr lang="en-US" b="1" u="sng" dirty="0">
                <a:solidFill>
                  <a:srgbClr val="00B0F0"/>
                </a:solidFill>
                <a:effectLst>
                  <a:outerShdw blurRad="38100" dist="38100" dir="2700000" algn="tl">
                    <a:srgbClr val="000000">
                      <a:alpha val="43137"/>
                    </a:srgbClr>
                  </a:outerShdw>
                </a:effectLst>
              </a:rPr>
              <a:t>Ideology</a:t>
            </a:r>
            <a:r>
              <a:rPr lang="en-US" dirty="0">
                <a:solidFill>
                  <a:srgbClr val="00B0F0"/>
                </a:solidFill>
                <a:effectLst>
                  <a:outerShdw blurRad="38100" dist="38100" dir="2700000" algn="tl">
                    <a:srgbClr val="000000">
                      <a:alpha val="43137"/>
                    </a:srgbClr>
                  </a:outerShdw>
                </a:effectLst>
              </a:rPr>
              <a:t>: </a:t>
            </a:r>
          </a:p>
          <a:p>
            <a:pPr lvl="1">
              <a:spcBef>
                <a:spcPts val="600"/>
              </a:spcBef>
              <a:spcAft>
                <a:spcPts val="600"/>
              </a:spcAft>
            </a:pPr>
            <a:r>
              <a:rPr lang="en-US" sz="3200" dirty="0">
                <a:solidFill>
                  <a:srgbClr val="00B0F0"/>
                </a:solidFill>
                <a:effectLst>
                  <a:outerShdw blurRad="38100" dist="38100" dir="2700000" algn="tl">
                    <a:srgbClr val="000000">
                      <a:alpha val="43137"/>
                    </a:srgbClr>
                  </a:outerShdw>
                </a:effectLst>
              </a:rPr>
              <a:t>An organized collection of </a:t>
            </a:r>
            <a:r>
              <a:rPr lang="en-US" sz="3200" i="1" dirty="0">
                <a:solidFill>
                  <a:srgbClr val="00B0F0"/>
                </a:solidFill>
                <a:effectLst>
                  <a:outerShdw blurRad="38100" dist="38100" dir="2700000" algn="tl">
                    <a:srgbClr val="000000">
                      <a:alpha val="43137"/>
                    </a:srgbClr>
                  </a:outerShdw>
                </a:effectLst>
              </a:rPr>
              <a:t>ideas.</a:t>
            </a:r>
          </a:p>
          <a:p>
            <a:pPr>
              <a:spcBef>
                <a:spcPts val="600"/>
              </a:spcBef>
              <a:spcAft>
                <a:spcPts val="600"/>
              </a:spcAft>
            </a:pPr>
            <a:r>
              <a:rPr lang="en-US" b="1" u="sng" dirty="0">
                <a:solidFill>
                  <a:srgbClr val="00B0F0"/>
                </a:solidFill>
                <a:effectLst>
                  <a:outerShdw blurRad="38100" dist="38100" dir="2700000" algn="tl">
                    <a:srgbClr val="000000">
                      <a:alpha val="43137"/>
                    </a:srgbClr>
                  </a:outerShdw>
                </a:effectLst>
              </a:rPr>
              <a:t>Social Reform</a:t>
            </a:r>
            <a:r>
              <a:rPr lang="en-US" dirty="0">
                <a:solidFill>
                  <a:srgbClr val="00B0F0"/>
                </a:solidFill>
                <a:effectLst>
                  <a:outerShdw blurRad="38100" dist="38100" dir="2700000" algn="tl">
                    <a:srgbClr val="000000">
                      <a:alpha val="43137"/>
                    </a:srgbClr>
                  </a:outerShdw>
                </a:effectLst>
              </a:rPr>
              <a:t>: </a:t>
            </a:r>
          </a:p>
          <a:p>
            <a:pPr lvl="1">
              <a:spcBef>
                <a:spcPts val="600"/>
              </a:spcBef>
              <a:spcAft>
                <a:spcPts val="600"/>
              </a:spcAft>
            </a:pPr>
            <a:r>
              <a:rPr lang="en-US" sz="3200" dirty="0">
                <a:solidFill>
                  <a:srgbClr val="00B0F0"/>
                </a:solidFill>
                <a:effectLst>
                  <a:outerShdw blurRad="38100" dist="38100" dir="2700000" algn="tl">
                    <a:srgbClr val="000000">
                      <a:alpha val="43137"/>
                    </a:srgbClr>
                  </a:outerShdw>
                </a:effectLst>
              </a:rPr>
              <a:t>Changes in society for the better</a:t>
            </a:r>
          </a:p>
        </p:txBody>
      </p:sp>
      <p:pic>
        <p:nvPicPr>
          <p:cNvPr id="23554" name="Picture 2" descr="http://retardzone.com/uploads/2007/11/selection.jpg"/>
          <p:cNvPicPr>
            <a:picLocks noChangeAspect="1" noChangeArrowheads="1"/>
          </p:cNvPicPr>
          <p:nvPr/>
        </p:nvPicPr>
        <p:blipFill>
          <a:blip r:embed="rId2" cstate="print"/>
          <a:srcRect l="4000" t="8000" r="5333" b="15200"/>
          <a:stretch>
            <a:fillRect/>
          </a:stretch>
        </p:blipFill>
        <p:spPr bwMode="auto">
          <a:xfrm>
            <a:off x="6781800" y="228601"/>
            <a:ext cx="3733800" cy="2635623"/>
          </a:xfrm>
          <a:prstGeom prst="rect">
            <a:avLst/>
          </a:prstGeom>
          <a:noFill/>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pider.georgetowncollege.edu/htallant/courses/his338/students/kpotter/walter.jpg">
            <a:extLst>
              <a:ext uri="{FF2B5EF4-FFF2-40B4-BE49-F238E27FC236}">
                <a16:creationId xmlns:a16="http://schemas.microsoft.com/office/drawing/2014/main" id="{2787B6C2-D901-416F-9EA7-155E6EB9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85800"/>
            <a:ext cx="23383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2">
            <a:extLst>
              <a:ext uri="{FF2B5EF4-FFF2-40B4-BE49-F238E27FC236}">
                <a16:creationId xmlns:a16="http://schemas.microsoft.com/office/drawing/2014/main" id="{358D5636-0801-4D69-9664-4376E0C39D21}"/>
              </a:ext>
            </a:extLst>
          </p:cNvPr>
          <p:cNvSpPr txBox="1">
            <a:spLocks noChangeArrowheads="1"/>
          </p:cNvSpPr>
          <p:nvPr/>
        </p:nvSpPr>
        <p:spPr bwMode="auto">
          <a:xfrm>
            <a:off x="2362200" y="381000"/>
            <a:ext cx="487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336600"/>
                </a:solidFill>
                <a:cs typeface="Arial" panose="020B0604020202020204" pitchFamily="34" charset="0"/>
              </a:rPr>
              <a:t>Walter Rauschenbusch</a:t>
            </a:r>
          </a:p>
          <a:p>
            <a:pPr algn="ctr" fontAlgn="base">
              <a:spcBef>
                <a:spcPct val="0"/>
              </a:spcBef>
              <a:spcAft>
                <a:spcPct val="0"/>
              </a:spcAft>
            </a:pPr>
            <a:r>
              <a:rPr lang="en-US" altLang="en-US" sz="2400">
                <a:solidFill>
                  <a:srgbClr val="336600"/>
                </a:solidFill>
                <a:cs typeface="Arial" panose="020B0604020202020204" pitchFamily="34" charset="0"/>
              </a:rPr>
              <a:t>(1861-1918)</a:t>
            </a:r>
            <a:endParaRPr lang="en-US" altLang="en-US" sz="3200">
              <a:solidFill>
                <a:srgbClr val="336600"/>
              </a:solidFill>
              <a:cs typeface="Arial" panose="020B0604020202020204" pitchFamily="34" charset="0"/>
            </a:endParaRPr>
          </a:p>
        </p:txBody>
      </p:sp>
      <p:pic>
        <p:nvPicPr>
          <p:cNvPr id="46084" name="Picture 4" descr="http://www.somareview.com/images/Rauschenbusch.jpg">
            <a:extLst>
              <a:ext uri="{FF2B5EF4-FFF2-40B4-BE49-F238E27FC236}">
                <a16:creationId xmlns:a16="http://schemas.microsoft.com/office/drawing/2014/main" id="{62062398-B65A-4AAF-AAF3-8F49C9089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895600"/>
            <a:ext cx="20002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5">
            <a:extLst>
              <a:ext uri="{FF2B5EF4-FFF2-40B4-BE49-F238E27FC236}">
                <a16:creationId xmlns:a16="http://schemas.microsoft.com/office/drawing/2014/main" id="{9BE0DB83-A854-4008-A16F-344B476CBA8C}"/>
              </a:ext>
            </a:extLst>
          </p:cNvPr>
          <p:cNvSpPr txBox="1">
            <a:spLocks noChangeArrowheads="1"/>
          </p:cNvSpPr>
          <p:nvPr/>
        </p:nvSpPr>
        <p:spPr bwMode="auto">
          <a:xfrm>
            <a:off x="2438400" y="2057401"/>
            <a:ext cx="4724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dirty="0">
                <a:solidFill>
                  <a:srgbClr val="336600"/>
                </a:solidFill>
                <a:latin typeface="Arial Narrow" panose="020B0606020202030204" pitchFamily="34" charset="0"/>
                <a:cs typeface="Arial" panose="020B0604020202020204" pitchFamily="34" charset="0"/>
              </a:rPr>
              <a:t>“</a:t>
            </a:r>
            <a:r>
              <a:rPr lang="en-US" altLang="en-US" sz="2400" dirty="0">
                <a:solidFill>
                  <a:srgbClr val="336600"/>
                </a:solidFill>
                <a:cs typeface="Arial" panose="020B0604020202020204" pitchFamily="34" charset="0"/>
              </a:rPr>
              <a:t>Whoever uncouples the religious and the social life has not understood Jesus. Whoever sets any bounds for the reconstructive power of the religious life over social relations and institutions of men, to that extent denies the faith of the Master.”</a:t>
            </a:r>
            <a:endParaRPr lang="en-US" altLang="en-US" sz="2400" dirty="0">
              <a:solidFill>
                <a:srgbClr val="336600"/>
              </a:solidFill>
              <a:latin typeface="Arial Narrow" panose="020B0606020202030204" pitchFamily="34" charset="0"/>
              <a:cs typeface="Arial" panose="020B0604020202020204" pitchFamily="34" charset="0"/>
            </a:endParaRPr>
          </a:p>
        </p:txBody>
      </p:sp>
      <p:sp>
        <p:nvSpPr>
          <p:cNvPr id="46086" name="TextBox 6">
            <a:extLst>
              <a:ext uri="{FF2B5EF4-FFF2-40B4-BE49-F238E27FC236}">
                <a16:creationId xmlns:a16="http://schemas.microsoft.com/office/drawing/2014/main" id="{CD4090E7-EF97-4EEA-B544-F897A1C614E9}"/>
              </a:ext>
            </a:extLst>
          </p:cNvPr>
          <p:cNvSpPr txBox="1">
            <a:spLocks noChangeArrowheads="1"/>
          </p:cNvSpPr>
          <p:nvPr/>
        </p:nvSpPr>
        <p:spPr bwMode="auto">
          <a:xfrm>
            <a:off x="8153400" y="58674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a:solidFill>
                  <a:srgbClr val="000000"/>
                </a:solidFill>
                <a:cs typeface="Arial" panose="020B0604020202020204" pitchFamily="34" charset="0"/>
              </a:rPr>
              <a:t>1907</a:t>
            </a:r>
          </a:p>
        </p:txBody>
      </p:sp>
    </p:spTree>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pider.georgetowncollege.edu/htallant/courses/his338/students/kpotter/walter.jpg">
            <a:extLst>
              <a:ext uri="{FF2B5EF4-FFF2-40B4-BE49-F238E27FC236}">
                <a16:creationId xmlns:a16="http://schemas.microsoft.com/office/drawing/2014/main" id="{A95AEC43-CC64-40AE-BB8A-A8E52560B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85800"/>
            <a:ext cx="23383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2">
            <a:extLst>
              <a:ext uri="{FF2B5EF4-FFF2-40B4-BE49-F238E27FC236}">
                <a16:creationId xmlns:a16="http://schemas.microsoft.com/office/drawing/2014/main" id="{04C831A7-1C10-4F9D-896D-85A8BAA006E2}"/>
              </a:ext>
            </a:extLst>
          </p:cNvPr>
          <p:cNvSpPr txBox="1">
            <a:spLocks noChangeArrowheads="1"/>
          </p:cNvSpPr>
          <p:nvPr/>
        </p:nvSpPr>
        <p:spPr bwMode="auto">
          <a:xfrm>
            <a:off x="2362200" y="381000"/>
            <a:ext cx="487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336600"/>
                </a:solidFill>
                <a:cs typeface="Arial" panose="020B0604020202020204" pitchFamily="34" charset="0"/>
              </a:rPr>
              <a:t>Walter Rauschenbusch</a:t>
            </a:r>
          </a:p>
          <a:p>
            <a:pPr algn="ctr" fontAlgn="base">
              <a:spcBef>
                <a:spcPct val="0"/>
              </a:spcBef>
              <a:spcAft>
                <a:spcPct val="0"/>
              </a:spcAft>
            </a:pPr>
            <a:r>
              <a:rPr lang="en-US" altLang="en-US" sz="2400">
                <a:solidFill>
                  <a:srgbClr val="336600"/>
                </a:solidFill>
                <a:cs typeface="Arial" panose="020B0604020202020204" pitchFamily="34" charset="0"/>
              </a:rPr>
              <a:t>(1861-1918)</a:t>
            </a:r>
            <a:endParaRPr lang="en-US" altLang="en-US" sz="3200">
              <a:solidFill>
                <a:srgbClr val="336600"/>
              </a:solidFill>
              <a:cs typeface="Arial" panose="020B0604020202020204" pitchFamily="34" charset="0"/>
            </a:endParaRPr>
          </a:p>
        </p:txBody>
      </p:sp>
      <p:sp>
        <p:nvSpPr>
          <p:cNvPr id="47108" name="TextBox 5">
            <a:extLst>
              <a:ext uri="{FF2B5EF4-FFF2-40B4-BE49-F238E27FC236}">
                <a16:creationId xmlns:a16="http://schemas.microsoft.com/office/drawing/2014/main" id="{283BE69C-27B7-473D-8D44-F4DA51DFD20A}"/>
              </a:ext>
            </a:extLst>
          </p:cNvPr>
          <p:cNvSpPr txBox="1">
            <a:spLocks noChangeArrowheads="1"/>
          </p:cNvSpPr>
          <p:nvPr/>
        </p:nvSpPr>
        <p:spPr bwMode="auto">
          <a:xfrm>
            <a:off x="2133600" y="1524000"/>
            <a:ext cx="5181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dirty="0">
                <a:solidFill>
                  <a:srgbClr val="336600"/>
                </a:solidFill>
                <a:latin typeface="Arial Narrow" panose="020B0606020202030204" pitchFamily="34" charset="0"/>
                <a:cs typeface="Arial" panose="020B0604020202020204" pitchFamily="34" charset="0"/>
              </a:rPr>
              <a:t>For John the Baptist, baptism was “not a ritual act of individual salvation but an act    of dedication to a religious and social movement.”</a:t>
            </a:r>
          </a:p>
        </p:txBody>
      </p:sp>
      <p:sp>
        <p:nvSpPr>
          <p:cNvPr id="47109" name="TextBox 6">
            <a:extLst>
              <a:ext uri="{FF2B5EF4-FFF2-40B4-BE49-F238E27FC236}">
                <a16:creationId xmlns:a16="http://schemas.microsoft.com/office/drawing/2014/main" id="{DE3D8E12-4C0A-4556-B229-61E61C698324}"/>
              </a:ext>
            </a:extLst>
          </p:cNvPr>
          <p:cNvSpPr txBox="1">
            <a:spLocks noChangeArrowheads="1"/>
          </p:cNvSpPr>
          <p:nvPr/>
        </p:nvSpPr>
        <p:spPr bwMode="auto">
          <a:xfrm>
            <a:off x="8153400" y="58674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a:solidFill>
                  <a:srgbClr val="000000"/>
                </a:solidFill>
                <a:cs typeface="Arial" panose="020B0604020202020204" pitchFamily="34" charset="0"/>
              </a:rPr>
              <a:t>1917</a:t>
            </a:r>
          </a:p>
        </p:txBody>
      </p:sp>
      <p:pic>
        <p:nvPicPr>
          <p:cNvPr id="130050" name="Picture 2" descr="A Theology for the Social Gospel (Library of Theological Ethics)">
            <a:hlinkClick r:id="rId3"/>
            <a:extLst>
              <a:ext uri="{FF2B5EF4-FFF2-40B4-BE49-F238E27FC236}">
                <a16:creationId xmlns:a16="http://schemas.microsoft.com/office/drawing/2014/main" id="{4661F6DB-FAA4-4294-BCAD-263A7FAB5F14}"/>
              </a:ext>
            </a:extLst>
          </p:cNvPr>
          <p:cNvPicPr>
            <a:picLocks noChangeAspect="1" noChangeArrowheads="1"/>
          </p:cNvPicPr>
          <p:nvPr/>
        </p:nvPicPr>
        <p:blipFill>
          <a:blip r:embed="rId4" cstate="print"/>
          <a:srcRect l="16667" r="16667"/>
          <a:stretch>
            <a:fillRect/>
          </a:stretch>
        </p:blipFill>
        <p:spPr bwMode="auto">
          <a:xfrm>
            <a:off x="7848601" y="2895600"/>
            <a:ext cx="1930399" cy="28956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a:extLst>
              <a:ext uri="{FF2B5EF4-FFF2-40B4-BE49-F238E27FC236}">
                <a16:creationId xmlns:a16="http://schemas.microsoft.com/office/drawing/2014/main" id="{598345CA-8966-40A7-9043-DEADBF7DF054}"/>
              </a:ext>
            </a:extLst>
          </p:cNvPr>
          <p:cNvSpPr txBox="1">
            <a:spLocks noChangeArrowheads="1"/>
          </p:cNvSpPr>
          <p:nvPr/>
        </p:nvSpPr>
        <p:spPr bwMode="auto">
          <a:xfrm>
            <a:off x="2057400" y="3417888"/>
            <a:ext cx="54102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a:solidFill>
                  <a:srgbClr val="336600"/>
                </a:solidFill>
                <a:latin typeface="Arial Narrow" panose="020B0606020202030204" pitchFamily="34" charset="0"/>
                <a:cs typeface="Arial" panose="020B0604020202020204" pitchFamily="34" charset="0"/>
              </a:rPr>
              <a:t>“Jesus did not in any real sense bear the sin of some ancient Briton who beat up his wife in B. C. 56, or of some mountaineer in Tennessee who got drunk in A. D. 1917. But he did in a very real sense bear the weight of the public sins of organized society, and they in turn are causally connected with all private sins.”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pider.georgetowncollege.edu/htallant/courses/his338/students/kpotter/walter.jpg">
            <a:extLst>
              <a:ext uri="{FF2B5EF4-FFF2-40B4-BE49-F238E27FC236}">
                <a16:creationId xmlns:a16="http://schemas.microsoft.com/office/drawing/2014/main" id="{1824C71F-63ED-49E2-ADD4-4A491E06F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85800"/>
            <a:ext cx="23383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2">
            <a:extLst>
              <a:ext uri="{FF2B5EF4-FFF2-40B4-BE49-F238E27FC236}">
                <a16:creationId xmlns:a16="http://schemas.microsoft.com/office/drawing/2014/main" id="{C0A39760-7477-4F38-A974-B66749E03AC1}"/>
              </a:ext>
            </a:extLst>
          </p:cNvPr>
          <p:cNvSpPr txBox="1">
            <a:spLocks noChangeArrowheads="1"/>
          </p:cNvSpPr>
          <p:nvPr/>
        </p:nvSpPr>
        <p:spPr bwMode="auto">
          <a:xfrm>
            <a:off x="2362200" y="381000"/>
            <a:ext cx="487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336600"/>
                </a:solidFill>
                <a:cs typeface="Arial" panose="020B0604020202020204" pitchFamily="34" charset="0"/>
              </a:rPr>
              <a:t>Walter Rauschenbusch</a:t>
            </a:r>
          </a:p>
          <a:p>
            <a:pPr algn="ctr" fontAlgn="base">
              <a:spcBef>
                <a:spcPct val="0"/>
              </a:spcBef>
              <a:spcAft>
                <a:spcPct val="0"/>
              </a:spcAft>
            </a:pPr>
            <a:r>
              <a:rPr lang="en-US" altLang="en-US" sz="2400">
                <a:solidFill>
                  <a:srgbClr val="336600"/>
                </a:solidFill>
                <a:cs typeface="Arial" panose="020B0604020202020204" pitchFamily="34" charset="0"/>
              </a:rPr>
              <a:t>(1861-1918)</a:t>
            </a:r>
            <a:endParaRPr lang="en-US" altLang="en-US" sz="3200">
              <a:solidFill>
                <a:srgbClr val="336600"/>
              </a:solidFill>
              <a:cs typeface="Arial" panose="020B0604020202020204" pitchFamily="34" charset="0"/>
            </a:endParaRPr>
          </a:p>
        </p:txBody>
      </p:sp>
      <p:sp>
        <p:nvSpPr>
          <p:cNvPr id="48132" name="TextBox 5">
            <a:extLst>
              <a:ext uri="{FF2B5EF4-FFF2-40B4-BE49-F238E27FC236}">
                <a16:creationId xmlns:a16="http://schemas.microsoft.com/office/drawing/2014/main" id="{BA6C363B-3750-4CC1-8840-947D6E837D82}"/>
              </a:ext>
            </a:extLst>
          </p:cNvPr>
          <p:cNvSpPr txBox="1">
            <a:spLocks noChangeArrowheads="1"/>
          </p:cNvSpPr>
          <p:nvPr/>
        </p:nvSpPr>
        <p:spPr bwMode="auto">
          <a:xfrm>
            <a:off x="2286000" y="2819401"/>
            <a:ext cx="78486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000">
                <a:solidFill>
                  <a:srgbClr val="336600"/>
                </a:solidFill>
                <a:latin typeface="Arial Narrow" panose="020B0606020202030204" pitchFamily="34" charset="0"/>
                <a:cs typeface="Arial" panose="020B0604020202020204" pitchFamily="34" charset="0"/>
              </a:rPr>
              <a:t>“The young professor sought to reconcile these two chains of thought into a single concept. As he himself said, “When I had begun to apply my previous religious ideas to the conditions I found, I discovered that they didn’t fit…. I had to go back to the Bible to find out whether I or my [liberal] friends were right. I had to revise my whole study of the Bible…. All my scientific studying of the Bible was undertaken to find a basis for the Christian teaching of a social gospel.” Robert T. Handy goes on to explain, “He found that basis in the doctrine of the kingdom of God, which brought together his evangelical concern for individuals and his social vision of a redeemed society.”</a:t>
            </a:r>
          </a:p>
          <a:p>
            <a:pPr fontAlgn="base">
              <a:spcBef>
                <a:spcPct val="0"/>
              </a:spcBef>
              <a:spcAft>
                <a:spcPct val="0"/>
              </a:spcAft>
            </a:pPr>
            <a:r>
              <a:rPr lang="en-US" altLang="en-US" sz="2000">
                <a:solidFill>
                  <a:srgbClr val="336600"/>
                </a:solidFill>
                <a:latin typeface="Arial Narrow" panose="020B0606020202030204" pitchFamily="34" charset="0"/>
                <a:cs typeface="Arial" panose="020B0604020202020204" pitchFamily="34" charset="0"/>
              </a:rPr>
              <a:t>- John A. Battle </a:t>
            </a:r>
            <a:r>
              <a:rPr lang="en-US" altLang="en-US" sz="2000" i="1">
                <a:solidFill>
                  <a:srgbClr val="336600"/>
                </a:solidFill>
                <a:latin typeface="Arial Narrow" panose="020B0606020202030204" pitchFamily="34" charset="0"/>
                <a:cs typeface="Arial" panose="020B0604020202020204" pitchFamily="34" charset="0"/>
              </a:rPr>
              <a:t>A Brief History of the Social Gospel</a:t>
            </a:r>
            <a:r>
              <a:rPr lang="en-US" altLang="en-US" sz="2000">
                <a:solidFill>
                  <a:srgbClr val="336600"/>
                </a:solidFill>
                <a:latin typeface="Arial Narrow" panose="020B0606020202030204" pitchFamily="34" charset="0"/>
                <a:cs typeface="Arial" panose="020B0604020202020204" pitchFamily="34" charset="0"/>
              </a:rPr>
              <a:t>, WRS Journal (Quoting Robert Handy).</a:t>
            </a:r>
          </a:p>
        </p:txBody>
      </p:sp>
    </p:spTree>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31006"/>
            <a:ext cx="11706810" cy="6384398"/>
          </a:xfrm>
          <a:solidFill>
            <a:schemeClr val="accent1">
              <a:lumMod val="20000"/>
              <a:lumOff val="80000"/>
            </a:schemeClr>
          </a:solidFill>
          <a:ln>
            <a:noFill/>
          </a:ln>
        </p:spPr>
        <p:txBody>
          <a:bodyPr>
            <a:noAutofit/>
          </a:bodyPr>
          <a:lstStyle/>
          <a:p>
            <a:pPr marL="0" marR="0">
              <a:lnSpc>
                <a:spcPct val="107000"/>
              </a:lnSpc>
              <a:spcBef>
                <a:spcPts val="2400"/>
              </a:spcBef>
              <a:spcAft>
                <a:spcPts val="2400"/>
              </a:spcAft>
            </a:pPr>
            <a:r>
              <a:rPr lang="en-US" sz="3600" b="1" dirty="0">
                <a:solidFill>
                  <a:srgbClr val="C0000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“The contributions made by Christianity to the working efficiency and the constructive social abilities of humanity in the past have been mainly indirect. The main aim set before Christians was to save souls from eternal woe, to have communion with God now and hereafter, and to live God-fearing lives. It was individualistic religion, concentrated on the life to come. Its social effectiveness was largely a by-product. What, now, would have been the result if Christianity had placed an equally strong emphasis on the Kingdom of God, the ideal social order?” (The Social Principles of Jesus, pp. 73-74).</a:t>
            </a:r>
            <a:endParaRPr lang="en-US" sz="3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6342935F-6A1D-412B-90F0-658592A03F35}"/>
              </a:ext>
            </a:extLst>
          </p:cNvPr>
          <p:cNvSpPr/>
          <p:nvPr/>
        </p:nvSpPr>
        <p:spPr>
          <a:xfrm>
            <a:off x="242595" y="363794"/>
            <a:ext cx="11706124"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w="12700">
                <a:solidFill>
                  <a:srgbClr val="736059">
                    <a:lumMod val="75000"/>
                  </a:srgbClr>
                </a:solidFill>
                <a:prstDash val="solid"/>
              </a:ln>
              <a:pattFill prst="dkUpDiag">
                <a:fgClr>
                  <a:srgbClr val="736059"/>
                </a:fgClr>
                <a:bgClr>
                  <a:srgbClr val="736059">
                    <a:lumMod val="20000"/>
                    <a:lumOff val="80000"/>
                  </a:srgbClr>
                </a:bgClr>
              </a:pattFill>
              <a:effectLst>
                <a:outerShdw dist="38100" dir="2640000" algn="bl" rotWithShape="0">
                  <a:srgbClr val="736059">
                    <a:lumMod val="75000"/>
                  </a:srgbClr>
                </a:outerShdw>
              </a:effectLst>
              <a:uLnTx/>
              <a:uFillTx/>
              <a:latin typeface="Garamond" panose="02020404030301010803"/>
              <a:ea typeface="+mn-ea"/>
              <a:cs typeface="+mn-cs"/>
            </a:endParaRPr>
          </a:p>
        </p:txBody>
      </p:sp>
    </p:spTree>
    <p:extLst>
      <p:ext uri="{BB962C8B-B14F-4D97-AF65-F5344CB8AC3E}">
        <p14:creationId xmlns:p14="http://schemas.microsoft.com/office/powerpoint/2010/main" val="28594936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nodePh="1">
                                  <p:stCondLst>
                                    <p:cond delay="0"/>
                                  </p:stCondLst>
                                  <p:endCondLst>
                                    <p:cond evt="begin" delay="0">
                                      <p:tn val="5"/>
                                    </p:cond>
                                  </p:endCondLst>
                                  <p:childTnLst>
                                    <p:animRot by="21600000">
                                      <p:cBhvr>
                                        <p:cTn id="6" dur="2000" fill="hold"/>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16F9C7B-52E9-46CD-AECA-C346D04DDD48}"/>
              </a:ext>
            </a:extLst>
          </p:cNvPr>
          <p:cNvSpPr/>
          <p:nvPr/>
        </p:nvSpPr>
        <p:spPr bwMode="auto">
          <a:xfrm>
            <a:off x="2286000" y="3048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4" name="TextBox 3">
            <a:extLst>
              <a:ext uri="{FF2B5EF4-FFF2-40B4-BE49-F238E27FC236}">
                <a16:creationId xmlns:a16="http://schemas.microsoft.com/office/drawing/2014/main" id="{2E4617B1-7C0D-4B4C-84A1-CF489F5648E0}"/>
              </a:ext>
            </a:extLst>
          </p:cNvPr>
          <p:cNvSpPr txBox="1">
            <a:spLocks noChangeArrowheads="1"/>
          </p:cNvSpPr>
          <p:nvPr/>
        </p:nvSpPr>
        <p:spPr bwMode="auto">
          <a:xfrm>
            <a:off x="1981200" y="1600201"/>
            <a:ext cx="8458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Modernism: Rejection of Bible fundamentals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Setting of late 1800’s &amp; early 1900’s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Social Gospel Concept</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Leaders of the Movement</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Walter Rauschenbusch (1861-1918)</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Washington Gladden (1836 -1918)</a:t>
            </a:r>
            <a:endParaRPr lang="en-US" altLang="en-US" sz="2400">
              <a:solidFill>
                <a:srgbClr val="000000"/>
              </a:solidFill>
              <a:latin typeface="Arial Narrow" panose="020B0606020202030204" pitchFamily="34" charset="0"/>
              <a:cs typeface="Arial" panose="020B0604020202020204" pitchFamily="34" charset="0"/>
            </a:endParaRP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Worked as religious &amp; community leader</a:t>
            </a:r>
          </a:p>
          <a:p>
            <a:pPr lvl="2" fontAlgn="base">
              <a:spcBef>
                <a:spcPct val="0"/>
              </a:spcBef>
              <a:spcAft>
                <a:spcPct val="0"/>
              </a:spcAft>
              <a:buFont typeface="Arial Black" panose="020B0A04020102020204" pitchFamily="34" charset="0"/>
              <a:buAutoNum type="alphaLcPeriod"/>
            </a:pPr>
            <a:r>
              <a:rPr lang="en-US" altLang="en-US" sz="2400">
                <a:solidFill>
                  <a:srgbClr val="000000"/>
                </a:solidFill>
                <a:latin typeface="Arial Narrow" panose="020B0606020202030204" pitchFamily="34" charset="0"/>
                <a:cs typeface="Arial" panose="020B0604020202020204" pitchFamily="34" charset="0"/>
              </a:rPr>
              <a:t>Worked for workers unions</a:t>
            </a:r>
          </a:p>
        </p:txBody>
      </p:sp>
      <p:pic>
        <p:nvPicPr>
          <p:cNvPr id="49158" name="Picture 2" descr="http://upload.wikimedia.org/wikipedia/commons/thumb/c/c2/WashingtonGladden.jpg/200px-WashingtonGladden.jpg">
            <a:hlinkClick r:id="rId4"/>
            <a:extLst>
              <a:ext uri="{FF2B5EF4-FFF2-40B4-BE49-F238E27FC236}">
                <a16:creationId xmlns:a16="http://schemas.microsoft.com/office/drawing/2014/main" id="{29E2840C-A164-4D0B-A1E0-3A936C1C5D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1" y="2590800"/>
            <a:ext cx="14462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2000"/>
                                        <p:tgtEl>
                                          <p:spTgt spid="4">
                                            <p:txEl>
                                              <p:pRg st="6" end="6"/>
                                            </p:txEl>
                                          </p:spTgt>
                                        </p:tgtEl>
                                      </p:cBhvr>
                                    </p:animEffect>
                                    <p:anim calcmode="lin" valueType="num">
                                      <p:cBhvr>
                                        <p:cTn id="8" dur="2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Effect transition="in" filter="fade">
                                      <p:cBhvr>
                                        <p:cTn id="15" dur="2000"/>
                                        <p:tgtEl>
                                          <p:spTgt spid="4">
                                            <p:txEl>
                                              <p:pRg st="7" end="7"/>
                                            </p:txEl>
                                          </p:spTgt>
                                        </p:tgtEl>
                                      </p:cBhvr>
                                    </p:animEffect>
                                    <p:anim calcmode="lin" valueType="num">
                                      <p:cBhvr>
                                        <p:cTn id="16" dur="2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4">
                                            <p:txEl>
                                              <p:pRg st="7" end="7"/>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4">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6460DA-77F9-4ED0-BC88-52386E7F3173}"/>
              </a:ext>
            </a:extLst>
          </p:cNvPr>
          <p:cNvSpPr/>
          <p:nvPr/>
        </p:nvSpPr>
        <p:spPr bwMode="auto">
          <a:xfrm>
            <a:off x="2286000" y="3048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4" name="TextBox 3">
            <a:extLst>
              <a:ext uri="{FF2B5EF4-FFF2-40B4-BE49-F238E27FC236}">
                <a16:creationId xmlns:a16="http://schemas.microsoft.com/office/drawing/2014/main" id="{3580C220-7468-4E19-B6BD-23B2708F81C7}"/>
              </a:ext>
            </a:extLst>
          </p:cNvPr>
          <p:cNvSpPr txBox="1">
            <a:spLocks noChangeArrowheads="1"/>
          </p:cNvSpPr>
          <p:nvPr/>
        </p:nvSpPr>
        <p:spPr bwMode="auto">
          <a:xfrm>
            <a:off x="1981200" y="1600200"/>
            <a:ext cx="84582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dirty="0">
                <a:solidFill>
                  <a:srgbClr val="336600"/>
                </a:solidFill>
                <a:cs typeface="Arial" panose="020B0604020202020204" pitchFamily="34" charset="0"/>
              </a:rPr>
              <a:t>Modernism: Rejection of Bible fundamentals</a:t>
            </a:r>
          </a:p>
          <a:p>
            <a:pPr fontAlgn="base">
              <a:spcBef>
                <a:spcPct val="0"/>
              </a:spcBef>
              <a:spcAft>
                <a:spcPct val="0"/>
              </a:spcAft>
              <a:buFont typeface="Arial Black" panose="020B0A04020102020204" pitchFamily="34" charset="0"/>
              <a:buAutoNum type="alphaUcPeriod"/>
            </a:pPr>
            <a:r>
              <a:rPr lang="en-US" altLang="en-US" sz="2400" b="1" dirty="0">
                <a:solidFill>
                  <a:srgbClr val="336600"/>
                </a:solidFill>
                <a:cs typeface="Arial" panose="020B0604020202020204" pitchFamily="34" charset="0"/>
              </a:rPr>
              <a:t>Social Setting of late 1800’s &amp; early 1900’s</a:t>
            </a:r>
          </a:p>
          <a:p>
            <a:pPr fontAlgn="base">
              <a:spcBef>
                <a:spcPct val="0"/>
              </a:spcBef>
              <a:spcAft>
                <a:spcPct val="0"/>
              </a:spcAft>
              <a:buFont typeface="Arial Black" panose="020B0A04020102020204" pitchFamily="34" charset="0"/>
              <a:buAutoNum type="alphaUcPeriod"/>
            </a:pPr>
            <a:r>
              <a:rPr lang="en-US" altLang="en-US" sz="2400" b="1" dirty="0">
                <a:solidFill>
                  <a:srgbClr val="336600"/>
                </a:solidFill>
                <a:cs typeface="Arial" panose="020B0604020202020204" pitchFamily="34" charset="0"/>
              </a:rPr>
              <a:t>Social Gospel Concept</a:t>
            </a:r>
          </a:p>
          <a:p>
            <a:pPr fontAlgn="base">
              <a:spcBef>
                <a:spcPct val="0"/>
              </a:spcBef>
              <a:spcAft>
                <a:spcPct val="0"/>
              </a:spcAft>
              <a:buFont typeface="Arial Black" panose="020B0A04020102020204" pitchFamily="34" charset="0"/>
              <a:buAutoNum type="alphaUcPeriod"/>
            </a:pPr>
            <a:r>
              <a:rPr lang="en-US" altLang="en-US" sz="2400" b="1" dirty="0">
                <a:solidFill>
                  <a:srgbClr val="336600"/>
                </a:solidFill>
                <a:cs typeface="Arial" panose="020B0604020202020204" pitchFamily="34" charset="0"/>
              </a:rPr>
              <a:t>Leaders of the Movement</a:t>
            </a:r>
          </a:p>
          <a:p>
            <a:pPr lvl="1" fontAlgn="base">
              <a:spcBef>
                <a:spcPct val="0"/>
              </a:spcBef>
              <a:spcAft>
                <a:spcPct val="0"/>
              </a:spcAft>
              <a:buFont typeface="Arial Black" panose="020B0A04020102020204" pitchFamily="34" charset="0"/>
              <a:buAutoNum type="arabicPeriod"/>
            </a:pPr>
            <a:r>
              <a:rPr lang="en-US" altLang="en-US" sz="2800" i="1" dirty="0">
                <a:solidFill>
                  <a:srgbClr val="000000"/>
                </a:solidFill>
                <a:latin typeface="Arial Narrow" panose="020B0606020202030204" pitchFamily="34" charset="0"/>
                <a:cs typeface="Arial" panose="020B0604020202020204" pitchFamily="34" charset="0"/>
              </a:rPr>
              <a:t>Walter Rauschenbusch (1861-1918)</a:t>
            </a:r>
          </a:p>
          <a:p>
            <a:pPr lvl="1" fontAlgn="base">
              <a:spcBef>
                <a:spcPct val="0"/>
              </a:spcBef>
              <a:spcAft>
                <a:spcPct val="0"/>
              </a:spcAft>
              <a:buFont typeface="Arial Black" panose="020B0A04020102020204" pitchFamily="34" charset="0"/>
              <a:buAutoNum type="arabicPeriod"/>
            </a:pPr>
            <a:r>
              <a:rPr lang="en-US" altLang="en-US" sz="2800" i="1" dirty="0">
                <a:solidFill>
                  <a:srgbClr val="000000"/>
                </a:solidFill>
                <a:latin typeface="Arial Narrow" panose="020B0606020202030204" pitchFamily="34" charset="0"/>
                <a:cs typeface="Arial" panose="020B0604020202020204" pitchFamily="34" charset="0"/>
              </a:rPr>
              <a:t>Washington Gladden (1836 – 1918)</a:t>
            </a:r>
          </a:p>
          <a:p>
            <a:pPr lvl="1" fontAlgn="base">
              <a:spcBef>
                <a:spcPct val="0"/>
              </a:spcBef>
              <a:spcAft>
                <a:spcPct val="0"/>
              </a:spcAft>
              <a:buFont typeface="Arial Black" panose="020B0A04020102020204" pitchFamily="34" charset="0"/>
              <a:buAutoNum type="arabicPeriod"/>
            </a:pPr>
            <a:r>
              <a:rPr lang="en-US" altLang="en-US" sz="2800" i="1" dirty="0">
                <a:solidFill>
                  <a:srgbClr val="000000"/>
                </a:solidFill>
                <a:latin typeface="Arial Narrow" panose="020B0606020202030204" pitchFamily="34" charset="0"/>
                <a:cs typeface="Arial" panose="020B0604020202020204" pitchFamily="34" charset="0"/>
              </a:rPr>
              <a:t>Civil Rights Movement (1950s – 1960s)</a:t>
            </a:r>
          </a:p>
          <a:p>
            <a:pPr lvl="1" fontAlgn="base">
              <a:spcBef>
                <a:spcPct val="0"/>
              </a:spcBef>
              <a:spcAft>
                <a:spcPct val="0"/>
              </a:spcAft>
              <a:buFont typeface="Arial Black" panose="020B0A04020102020204" pitchFamily="34" charset="0"/>
              <a:buAutoNum type="arabicPeriod"/>
            </a:pPr>
            <a:r>
              <a:rPr lang="en-US" altLang="en-US" sz="2800" i="1" dirty="0">
                <a:solidFill>
                  <a:srgbClr val="000000"/>
                </a:solidFill>
                <a:latin typeface="Arial Narrow" panose="020B0606020202030204" pitchFamily="34" charset="0"/>
                <a:cs typeface="Arial" panose="020B0604020202020204" pitchFamily="34" charset="0"/>
              </a:rPr>
              <a:t>National Council of Churches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2000"/>
                                        <p:tgtEl>
                                          <p:spTgt spid="4">
                                            <p:txEl>
                                              <p:pRg st="7" end="7"/>
                                            </p:txEl>
                                          </p:spTgt>
                                        </p:tgtEl>
                                      </p:cBhvr>
                                    </p:animEffect>
                                    <p:anim calcmode="lin" valueType="num">
                                      <p:cBhvr>
                                        <p:cTn id="8" dur="2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4">
                                            <p:txEl>
                                              <p:pRg st="7" end="7"/>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E5A428-EAD9-4E7C-9FA1-8A90EFB22305}"/>
              </a:ext>
            </a:extLst>
          </p:cNvPr>
          <p:cNvSpPr/>
          <p:nvPr/>
        </p:nvSpPr>
        <p:spPr bwMode="auto">
          <a:xfrm>
            <a:off x="2362200" y="1676400"/>
            <a:ext cx="2971800" cy="3886200"/>
          </a:xfrm>
          <a:prstGeom prst="rect">
            <a:avLst/>
          </a:prstGeom>
          <a:solidFill>
            <a:srgbClr val="0070C0"/>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eaLnBrk="0" fontAlgn="base" hangingPunct="0">
              <a:spcBef>
                <a:spcPct val="0"/>
              </a:spcBef>
              <a:spcAft>
                <a:spcPct val="0"/>
              </a:spcAft>
              <a:defRPr/>
            </a:pPr>
            <a:endParaRPr lang="en-US">
              <a:solidFill>
                <a:srgbClr val="336600"/>
              </a:solidFill>
              <a:latin typeface="Arial" charset="0"/>
              <a:cs typeface="Arial" panose="020B0604020202020204" pitchFamily="34" charset="0"/>
            </a:endParaRPr>
          </a:p>
        </p:txBody>
      </p:sp>
      <p:sp>
        <p:nvSpPr>
          <p:cNvPr id="3" name="Rectangle 2">
            <a:extLst>
              <a:ext uri="{FF2B5EF4-FFF2-40B4-BE49-F238E27FC236}">
                <a16:creationId xmlns:a16="http://schemas.microsoft.com/office/drawing/2014/main" id="{4F226016-1843-4AAF-8AF3-6165CA895EA8}"/>
              </a:ext>
            </a:extLst>
          </p:cNvPr>
          <p:cNvSpPr/>
          <p:nvPr/>
        </p:nvSpPr>
        <p:spPr>
          <a:xfrm>
            <a:off x="2667000" y="3192960"/>
            <a:ext cx="2443298"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gradFill>
                  <a:gsLst>
                    <a:gs pos="0">
                      <a:srgbClr val="FF9966">
                        <a:tint val="70000"/>
                        <a:satMod val="245000"/>
                      </a:srgbClr>
                    </a:gs>
                    <a:gs pos="75000">
                      <a:srgbClr val="FF9966">
                        <a:tint val="90000"/>
                        <a:shade val="60000"/>
                        <a:satMod val="240000"/>
                      </a:srgbClr>
                    </a:gs>
                    <a:gs pos="100000">
                      <a:srgbClr val="FF9966">
                        <a:tint val="100000"/>
                        <a:shade val="50000"/>
                        <a:satMod val="240000"/>
                      </a:srgbClr>
                    </a:gs>
                  </a:gsLst>
                  <a:lin ang="5400000"/>
                </a:gradFill>
                <a:effectLst>
                  <a:outerShdw blurRad="50800" dist="39000" dir="5460000" algn="tl">
                    <a:srgbClr val="000000">
                      <a:alpha val="38000"/>
                    </a:srgbClr>
                  </a:outerShdw>
                </a:effectLst>
                <a:latin typeface="Arial"/>
                <a:cs typeface="Arial" panose="020B0604020202020204" pitchFamily="34" charset="0"/>
              </a:rPr>
              <a:t>Spiritual</a:t>
            </a:r>
          </a:p>
        </p:txBody>
      </p:sp>
      <p:sp>
        <p:nvSpPr>
          <p:cNvPr id="4" name="Rectangle 3">
            <a:extLst>
              <a:ext uri="{FF2B5EF4-FFF2-40B4-BE49-F238E27FC236}">
                <a16:creationId xmlns:a16="http://schemas.microsoft.com/office/drawing/2014/main" id="{19783A5C-9691-4902-9BD0-A2983F960DCE}"/>
              </a:ext>
            </a:extLst>
          </p:cNvPr>
          <p:cNvSpPr/>
          <p:nvPr/>
        </p:nvSpPr>
        <p:spPr>
          <a:xfrm>
            <a:off x="4311440" y="457201"/>
            <a:ext cx="3613361"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solidFill>
                  <a:srgbClr val="969696">
                    <a:lumMod val="10000"/>
                  </a:srgbClr>
                </a:solidFill>
                <a:effectLst>
                  <a:outerShdw blurRad="50800" dist="39000" dir="5460000" algn="tl">
                    <a:srgbClr val="000000">
                      <a:alpha val="38000"/>
                    </a:srgbClr>
                  </a:outerShdw>
                </a:effectLst>
                <a:latin typeface="Arial"/>
                <a:cs typeface="Arial" panose="020B0604020202020204" pitchFamily="34" charset="0"/>
              </a:rPr>
              <a:t>A Great Shift</a:t>
            </a:r>
          </a:p>
        </p:txBody>
      </p:sp>
      <p:sp>
        <p:nvSpPr>
          <p:cNvPr id="5" name="Rectangle 4">
            <a:extLst>
              <a:ext uri="{FF2B5EF4-FFF2-40B4-BE49-F238E27FC236}">
                <a16:creationId xmlns:a16="http://schemas.microsoft.com/office/drawing/2014/main" id="{FA7B05DA-BEA1-47A9-9D10-6C365991827E}"/>
              </a:ext>
            </a:extLst>
          </p:cNvPr>
          <p:cNvSpPr/>
          <p:nvPr/>
        </p:nvSpPr>
        <p:spPr bwMode="auto">
          <a:xfrm>
            <a:off x="6934200" y="1676400"/>
            <a:ext cx="2971800" cy="3886200"/>
          </a:xfrm>
          <a:prstGeom prst="rect">
            <a:avLst/>
          </a:prstGeom>
          <a:solidFill>
            <a:schemeClr val="tx1">
              <a:lumMod val="75000"/>
            </a:schemeClr>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eaLnBrk="0" fontAlgn="base" hangingPunct="0">
              <a:spcBef>
                <a:spcPct val="0"/>
              </a:spcBef>
              <a:spcAft>
                <a:spcPct val="0"/>
              </a:spcAft>
              <a:defRPr/>
            </a:pPr>
            <a:endParaRPr lang="en-US">
              <a:solidFill>
                <a:srgbClr val="336600"/>
              </a:solidFill>
              <a:latin typeface="Arial" charset="0"/>
              <a:cs typeface="Arial" panose="020B0604020202020204" pitchFamily="34" charset="0"/>
            </a:endParaRPr>
          </a:p>
        </p:txBody>
      </p:sp>
      <p:sp>
        <p:nvSpPr>
          <p:cNvPr id="7" name="Right Arrow 6">
            <a:extLst>
              <a:ext uri="{FF2B5EF4-FFF2-40B4-BE49-F238E27FC236}">
                <a16:creationId xmlns:a16="http://schemas.microsoft.com/office/drawing/2014/main" id="{9F68C672-3E1D-4CD3-A0EC-D3B347F13660}"/>
              </a:ext>
            </a:extLst>
          </p:cNvPr>
          <p:cNvSpPr/>
          <p:nvPr/>
        </p:nvSpPr>
        <p:spPr bwMode="auto">
          <a:xfrm>
            <a:off x="5334000" y="2514600"/>
            <a:ext cx="1828800" cy="2209800"/>
          </a:xfrm>
          <a:prstGeom prst="rightArrow">
            <a:avLst/>
          </a:prstGeom>
          <a:solidFill>
            <a:srgbClr val="000000"/>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eaLnBrk="0" fontAlgn="base" hangingPunct="0">
              <a:spcBef>
                <a:spcPct val="0"/>
              </a:spcBef>
              <a:spcAft>
                <a:spcPct val="0"/>
              </a:spcAft>
              <a:defRPr/>
            </a:pPr>
            <a:endParaRPr lang="en-US">
              <a:solidFill>
                <a:srgbClr val="336600"/>
              </a:solidFill>
              <a:latin typeface="Arial" charset="0"/>
              <a:cs typeface="Arial" panose="020B0604020202020204" pitchFamily="34" charset="0"/>
            </a:endParaRPr>
          </a:p>
        </p:txBody>
      </p:sp>
      <p:sp>
        <p:nvSpPr>
          <p:cNvPr id="6" name="Rectangle 5">
            <a:extLst>
              <a:ext uri="{FF2B5EF4-FFF2-40B4-BE49-F238E27FC236}">
                <a16:creationId xmlns:a16="http://schemas.microsoft.com/office/drawing/2014/main" id="{8EDDF377-B8D9-4DC8-BD16-48A4C10FA171}"/>
              </a:ext>
            </a:extLst>
          </p:cNvPr>
          <p:cNvSpPr/>
          <p:nvPr/>
        </p:nvSpPr>
        <p:spPr>
          <a:xfrm>
            <a:off x="7536359" y="3192960"/>
            <a:ext cx="1848583"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gradFill>
                  <a:gsLst>
                    <a:gs pos="0">
                      <a:srgbClr val="FF9966">
                        <a:tint val="70000"/>
                        <a:satMod val="245000"/>
                      </a:srgbClr>
                    </a:gs>
                    <a:gs pos="75000">
                      <a:srgbClr val="FF9966">
                        <a:tint val="90000"/>
                        <a:shade val="60000"/>
                        <a:satMod val="240000"/>
                      </a:srgbClr>
                    </a:gs>
                    <a:gs pos="100000">
                      <a:srgbClr val="FF9966">
                        <a:tint val="100000"/>
                        <a:shade val="50000"/>
                        <a:satMod val="240000"/>
                      </a:srgbClr>
                    </a:gs>
                  </a:gsLst>
                  <a:lin ang="5400000"/>
                </a:gradFill>
                <a:effectLst>
                  <a:outerShdw blurRad="50800" dist="39000" dir="5460000" algn="tl">
                    <a:srgbClr val="000000">
                      <a:alpha val="38000"/>
                    </a:srgbClr>
                  </a:outerShdw>
                </a:effectLst>
                <a:latin typeface="Arial"/>
                <a:cs typeface="Arial" panose="020B0604020202020204" pitchFamily="34" charset="0"/>
              </a:rPr>
              <a:t>Social</a:t>
            </a:r>
          </a:p>
        </p:txBody>
      </p:sp>
    </p:spTree>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E4402B-38BA-4A77-91D4-92DC2C7380B7}"/>
              </a:ext>
            </a:extLst>
          </p:cNvPr>
          <p:cNvSpPr/>
          <p:nvPr/>
        </p:nvSpPr>
        <p:spPr>
          <a:xfrm>
            <a:off x="2356557" y="334596"/>
            <a:ext cx="7536807" cy="164660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ts val="6000"/>
              </a:lnSpc>
              <a:defRPr/>
            </a:pPr>
            <a:r>
              <a:rPr lang="en-US" sz="5400" b="1" spc="50" dirty="0">
                <a:ln w="11430"/>
                <a:solidFill>
                  <a:srgbClr val="969696">
                    <a:lumMod val="75000"/>
                  </a:srgbClr>
                </a:solidFill>
                <a:effectLst>
                  <a:outerShdw blurRad="76200" dist="50800" dir="5400000" algn="tl" rotWithShape="0">
                    <a:srgbClr val="000000">
                      <a:alpha val="65000"/>
                    </a:srgbClr>
                  </a:outerShdw>
                </a:effectLst>
                <a:latin typeface="Perpetua" pitchFamily="18" charset="0"/>
                <a:cs typeface="Arial" panose="020B0604020202020204" pitchFamily="34" charset="0"/>
              </a:rPr>
              <a:t>History of the</a:t>
            </a:r>
          </a:p>
          <a:p>
            <a:pPr algn="ctr">
              <a:lnSpc>
                <a:spcPts val="6000"/>
              </a:lnSpc>
              <a:defRPr/>
            </a:pPr>
            <a:r>
              <a:rPr lang="en-US" sz="5400" b="1" spc="50" dirty="0">
                <a:ln w="11430"/>
                <a:solidFill>
                  <a:srgbClr val="969696">
                    <a:lumMod val="75000"/>
                  </a:srgbClr>
                </a:solidFill>
                <a:effectLst>
                  <a:outerShdw blurRad="76200" dist="50800" dir="5400000" algn="tl" rotWithShape="0">
                    <a:srgbClr val="000000">
                      <a:alpha val="65000"/>
                    </a:srgbClr>
                  </a:outerShdw>
                </a:effectLst>
                <a:latin typeface="Perpetua" pitchFamily="18" charset="0"/>
                <a:cs typeface="Arial" panose="020B0604020202020204" pitchFamily="34" charset="0"/>
              </a:rPr>
              <a:t>Social Gospel Movement</a:t>
            </a:r>
          </a:p>
        </p:txBody>
      </p:sp>
      <p:sp>
        <p:nvSpPr>
          <p:cNvPr id="4" name="Oval 3">
            <a:extLst>
              <a:ext uri="{FF2B5EF4-FFF2-40B4-BE49-F238E27FC236}">
                <a16:creationId xmlns:a16="http://schemas.microsoft.com/office/drawing/2014/main" id="{377A7755-1A97-482E-8E2A-F76CA8B973BA}"/>
              </a:ext>
            </a:extLst>
          </p:cNvPr>
          <p:cNvSpPr/>
          <p:nvPr/>
        </p:nvSpPr>
        <p:spPr bwMode="auto">
          <a:xfrm>
            <a:off x="2286000" y="2209800"/>
            <a:ext cx="7620000" cy="1066800"/>
          </a:xfrm>
          <a:prstGeom prst="ellipse">
            <a:avLst/>
          </a:prstGeom>
          <a:blipFill>
            <a:blip r:embed="rId2"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400050" indent="-400050" eaLnBrk="0" fontAlgn="base" hangingPunct="0">
              <a:spcBef>
                <a:spcPct val="0"/>
              </a:spcBef>
              <a:spcAft>
                <a:spcPct val="0"/>
              </a:spcAft>
              <a:buFont typeface="+mj-lt"/>
              <a:buAutoNum type="romanUcPeriod"/>
              <a:defRPr/>
            </a:pPr>
            <a:r>
              <a:rPr lang="en-US" sz="3600" dirty="0">
                <a:solidFill>
                  <a:srgbClr val="969696">
                    <a:lumMod val="75000"/>
                  </a:srgbClr>
                </a:solidFill>
                <a:effectLst>
                  <a:outerShdw blurRad="38100" dist="38100" dir="2700000" algn="tl">
                    <a:srgbClr val="000000">
                      <a:alpha val="43137"/>
                    </a:srgbClr>
                  </a:outerShdw>
                </a:effectLst>
                <a:latin typeface="Perpetua" charset="0"/>
                <a:cs typeface="Arial" panose="020B0604020202020204" pitchFamily="34" charset="0"/>
              </a:rPr>
              <a:t>Background of Modernism </a:t>
            </a:r>
          </a:p>
        </p:txBody>
      </p:sp>
      <p:sp>
        <p:nvSpPr>
          <p:cNvPr id="5" name="Oval 4">
            <a:extLst>
              <a:ext uri="{FF2B5EF4-FFF2-40B4-BE49-F238E27FC236}">
                <a16:creationId xmlns:a16="http://schemas.microsoft.com/office/drawing/2014/main" id="{D7AF5C11-01B3-4918-990D-88D2B65E8172}"/>
              </a:ext>
            </a:extLst>
          </p:cNvPr>
          <p:cNvSpPr/>
          <p:nvPr/>
        </p:nvSpPr>
        <p:spPr bwMode="auto">
          <a:xfrm>
            <a:off x="2286000" y="3467100"/>
            <a:ext cx="7620000" cy="1066800"/>
          </a:xfrm>
          <a:prstGeom prst="ellipse">
            <a:avLst/>
          </a:prstGeom>
          <a:blipFill>
            <a:blip r:embed="rId2"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857250" indent="-857250" eaLnBrk="0" fontAlgn="base" hangingPunct="0">
              <a:spcBef>
                <a:spcPct val="0"/>
              </a:spcBef>
              <a:spcAft>
                <a:spcPct val="0"/>
              </a:spcAft>
              <a:buFont typeface="+mj-lt"/>
              <a:buAutoNum type="romanUcPeriod" startAt="2"/>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Impact on Denominations</a:t>
            </a:r>
          </a:p>
        </p:txBody>
      </p:sp>
    </p:spTree>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AACCC63-E894-4563-9481-BD5513560679}"/>
              </a:ext>
            </a:extLst>
          </p:cNvPr>
          <p:cNvSpPr/>
          <p:nvPr/>
        </p:nvSpPr>
        <p:spPr bwMode="auto">
          <a:xfrm>
            <a:off x="2286000" y="3810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857250" indent="-857250" eaLnBrk="0" fontAlgn="base" hangingPunct="0">
              <a:spcBef>
                <a:spcPct val="0"/>
              </a:spcBef>
              <a:spcAft>
                <a:spcPct val="0"/>
              </a:spcAft>
              <a:buFont typeface="+mj-lt"/>
              <a:buAutoNum type="romanUcPeriod" startAt="2"/>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Impact on Denominations</a:t>
            </a:r>
          </a:p>
        </p:txBody>
      </p:sp>
      <p:sp>
        <p:nvSpPr>
          <p:cNvPr id="3" name="TextBox 2">
            <a:extLst>
              <a:ext uri="{FF2B5EF4-FFF2-40B4-BE49-F238E27FC236}">
                <a16:creationId xmlns:a16="http://schemas.microsoft.com/office/drawing/2014/main" id="{A33BEB20-2F42-49CC-8A14-67EC9A4107C5}"/>
              </a:ext>
            </a:extLst>
          </p:cNvPr>
          <p:cNvSpPr txBox="1">
            <a:spLocks noChangeArrowheads="1"/>
          </p:cNvSpPr>
          <p:nvPr/>
        </p:nvSpPr>
        <p:spPr bwMode="auto">
          <a:xfrm>
            <a:off x="1981200" y="1600201"/>
            <a:ext cx="8458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Denominations were influenced by modernism</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Changed view of Bible, sin, salvation &amp; heaven</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Shift away from salvation to correcting social problems</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Shailer Matthews said in 1927, “the old individualism of evangelism is being supplemented by the social evangelism”</a:t>
            </a:r>
          </a:p>
          <a:p>
            <a:pPr lvl="1" fontAlgn="base">
              <a:spcBef>
                <a:spcPct val="0"/>
              </a:spcBef>
              <a:spcAft>
                <a:spcPct val="0"/>
              </a:spcAft>
              <a:buFont typeface="Arial Black" panose="020B0A04020102020204" pitchFamily="34" charset="0"/>
              <a:buAutoNum type="arabicPeriod"/>
            </a:pPr>
            <a:r>
              <a:rPr lang="en-US" altLang="en-US" sz="2400" i="1">
                <a:solidFill>
                  <a:srgbClr val="000000"/>
                </a:solidFill>
                <a:latin typeface="Arial Narrow" panose="020B0606020202030204" pitchFamily="34" charset="0"/>
                <a:cs typeface="Arial" panose="020B0604020202020204" pitchFamily="34" charset="0"/>
              </a:rPr>
              <a:t>In 1908 Denominational Federal Council of Churches adopted a “Social Creed of the Churches”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anim calcmode="lin" valueType="num">
                                      <p:cBhvr>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anim calcmode="lin" valueType="num">
                                      <p:cBhvr>
                                        <p:cTn id="24"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anim calcmode="lin" valueType="num">
                                      <p:cBhvr>
                                        <p:cTn id="3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2000"/>
                                        <p:tgtEl>
                                          <p:spTgt spid="3">
                                            <p:txEl>
                                              <p:pRg st="4" end="4"/>
                                            </p:txEl>
                                          </p:spTgt>
                                        </p:tgtEl>
                                      </p:cBhvr>
                                    </p:animEffect>
                                    <p:anim calcmode="lin" valueType="num">
                                      <p:cBhvr>
                                        <p:cTn id="40"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C2D007A-28B2-4CFF-A8FC-C7DD569190A7}"/>
              </a:ext>
            </a:extLst>
          </p:cNvPr>
          <p:cNvSpPr/>
          <p:nvPr/>
        </p:nvSpPr>
        <p:spPr bwMode="auto">
          <a:xfrm>
            <a:off x="2286000" y="3810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857250" indent="-857250" eaLnBrk="0" fontAlgn="base" hangingPunct="0">
              <a:spcBef>
                <a:spcPct val="0"/>
              </a:spcBef>
              <a:spcAft>
                <a:spcPct val="0"/>
              </a:spcAft>
              <a:buFont typeface="+mj-lt"/>
              <a:buAutoNum type="romanUcPeriod" startAt="2"/>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Impact on Denominations</a:t>
            </a:r>
          </a:p>
        </p:txBody>
      </p:sp>
      <p:sp>
        <p:nvSpPr>
          <p:cNvPr id="54277" name="TextBox 2">
            <a:extLst>
              <a:ext uri="{FF2B5EF4-FFF2-40B4-BE49-F238E27FC236}">
                <a16:creationId xmlns:a16="http://schemas.microsoft.com/office/drawing/2014/main" id="{24A70FBD-4329-4CFB-A8BB-36F1226F1AAB}"/>
              </a:ext>
            </a:extLst>
          </p:cNvPr>
          <p:cNvSpPr txBox="1">
            <a:spLocks noChangeArrowheads="1"/>
          </p:cNvSpPr>
          <p:nvPr/>
        </p:nvSpPr>
        <p:spPr bwMode="auto">
          <a:xfrm>
            <a:off x="1981200" y="1600200"/>
            <a:ext cx="845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Denominations were influenced by modernism</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 American churches underwent change following Civil War</a:t>
            </a:r>
            <a:endParaRPr lang="en-US" altLang="en-US" sz="2400" i="1">
              <a:solidFill>
                <a:srgbClr val="000000"/>
              </a:solidFill>
              <a:latin typeface="Arial Narrow" panose="020B0606020202030204" pitchFamily="34" charset="0"/>
              <a:cs typeface="Arial" panose="020B0604020202020204" pitchFamily="34" charset="0"/>
            </a:endParaRPr>
          </a:p>
        </p:txBody>
      </p:sp>
    </p:spTree>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800" b="1" dirty="0">
                <a:solidFill>
                  <a:srgbClr val="92D050"/>
                </a:solidFill>
                <a:effectLst>
                  <a:outerShdw blurRad="38100" dist="38100" dir="2700000" algn="tl">
                    <a:srgbClr val="000000">
                      <a:alpha val="43137"/>
                    </a:srgbClr>
                  </a:outerShdw>
                </a:effectLst>
              </a:rPr>
              <a:t>Social Darwinism</a:t>
            </a:r>
          </a:p>
        </p:txBody>
      </p:sp>
      <p:sp>
        <p:nvSpPr>
          <p:cNvPr id="3" name="Content Placeholder 2"/>
          <p:cNvSpPr>
            <a:spLocks noGrp="1"/>
          </p:cNvSpPr>
          <p:nvPr>
            <p:ph idx="1"/>
          </p:nvPr>
        </p:nvSpPr>
        <p:spPr>
          <a:xfrm>
            <a:off x="609600" y="1491449"/>
            <a:ext cx="10972800" cy="4634716"/>
          </a:xfrm>
          <a:solidFill>
            <a:schemeClr val="tx2">
              <a:lumMod val="20000"/>
              <a:lumOff val="80000"/>
            </a:schemeClr>
          </a:solidFill>
        </p:spPr>
        <p:txBody>
          <a:bodyPr/>
          <a:lstStyle/>
          <a:p>
            <a:endParaRPr lang="en-US" dirty="0">
              <a:solidFill>
                <a:schemeClr val="bg1"/>
              </a:solidFill>
            </a:endParaRPr>
          </a:p>
        </p:txBody>
      </p:sp>
      <p:pic>
        <p:nvPicPr>
          <p:cNvPr id="4" name="Picture 3"/>
          <p:cNvPicPr>
            <a:picLocks noChangeAspect="1"/>
          </p:cNvPicPr>
          <p:nvPr/>
        </p:nvPicPr>
        <p:blipFill>
          <a:blip r:embed="rId2"/>
          <a:stretch>
            <a:fillRect/>
          </a:stretch>
        </p:blipFill>
        <p:spPr>
          <a:xfrm>
            <a:off x="1553592" y="2021367"/>
            <a:ext cx="9037468" cy="4104797"/>
          </a:xfrm>
          <a:prstGeom prst="rect">
            <a:avLst/>
          </a:prstGeom>
          <a:effectLst>
            <a:softEdge rad="317500"/>
          </a:effectLst>
        </p:spPr>
      </p:pic>
    </p:spTree>
    <p:extLst>
      <p:ext uri="{BB962C8B-B14F-4D97-AF65-F5344CB8AC3E}">
        <p14:creationId xmlns:p14="http://schemas.microsoft.com/office/powerpoint/2010/main" val="2472956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1">
            <a:extLst>
              <a:ext uri="{FF2B5EF4-FFF2-40B4-BE49-F238E27FC236}">
                <a16:creationId xmlns:a16="http://schemas.microsoft.com/office/drawing/2014/main" id="{B8A63D93-CCAB-473F-8C85-B9FDCC1353E1}"/>
              </a:ext>
            </a:extLst>
          </p:cNvPr>
          <p:cNvSpPr txBox="1">
            <a:spLocks noChangeArrowheads="1"/>
          </p:cNvSpPr>
          <p:nvPr/>
        </p:nvSpPr>
        <p:spPr bwMode="auto">
          <a:xfrm>
            <a:off x="2133600" y="228600"/>
            <a:ext cx="8001000" cy="63246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ts val="2700"/>
              </a:lnSpc>
              <a:spcBef>
                <a:spcPct val="0"/>
              </a:spcBef>
              <a:spcAft>
                <a:spcPct val="0"/>
              </a:spcAft>
            </a:pPr>
            <a:r>
              <a:rPr lang="en-US" altLang="en-US" sz="2400">
                <a:solidFill>
                  <a:srgbClr val="336600"/>
                </a:solidFill>
                <a:latin typeface="Arial Narrow" panose="020B0606020202030204" pitchFamily="34" charset="0"/>
                <a:cs typeface="Arial" panose="020B0604020202020204" pitchFamily="34" charset="0"/>
              </a:rPr>
              <a:t>“After the Civil War and Reconstruction in the South, American churches underwent great transformation. At the end of the Civil War, the mainline denominations were uniformly orthodox, but within forty years liberal theology and the social gospel had made significant inroads. By the 1930s the social gospel was the predominant theme in many sections of the church. These changes were brought about by several factors, including the demoralization caused by the war, increased immigration of people with different theology and practices, increased participation and influence by laymen (especially wealthy  businessmen) in church affairs, the developing progressive or socialistic movement in America, and the importation of liberal biblical criticism and theology from Germany and England. An example of this change is seen in the observance of the Christian Sabbath. After the Civil War, Americans generally attended church and closed their businesses on Sunday; twenty years later Chicago could be described as “a Berlin in the morning and a Paris in the afternoon.”</a:t>
            </a:r>
          </a:p>
          <a:p>
            <a:pPr fontAlgn="base">
              <a:lnSpc>
                <a:spcPts val="2700"/>
              </a:lnSpc>
              <a:spcBef>
                <a:spcPct val="0"/>
              </a:spcBef>
              <a:spcAft>
                <a:spcPct val="0"/>
              </a:spcAft>
            </a:pPr>
            <a:endParaRPr lang="en-US" altLang="en-US" sz="2400">
              <a:solidFill>
                <a:srgbClr val="336600"/>
              </a:solidFill>
              <a:latin typeface="Arial Narrow" panose="020B0606020202030204" pitchFamily="34" charset="0"/>
              <a:cs typeface="Arial" panose="020B0604020202020204" pitchFamily="34" charset="0"/>
            </a:endParaRPr>
          </a:p>
          <a:p>
            <a:pPr algn="r" fontAlgn="base">
              <a:lnSpc>
                <a:spcPts val="2700"/>
              </a:lnSpc>
              <a:spcBef>
                <a:spcPct val="0"/>
              </a:spcBef>
              <a:spcAft>
                <a:spcPct val="0"/>
              </a:spcAft>
            </a:pPr>
            <a:r>
              <a:rPr lang="en-US" altLang="en-US" sz="2400">
                <a:solidFill>
                  <a:srgbClr val="336600"/>
                </a:solidFill>
                <a:latin typeface="Arial Narrow" panose="020B0606020202030204" pitchFamily="34" charset="0"/>
                <a:cs typeface="Arial" panose="020B0604020202020204" pitchFamily="34" charset="0"/>
              </a:rPr>
              <a:t>-John A. Battle </a:t>
            </a:r>
            <a:r>
              <a:rPr lang="en-US" altLang="en-US" sz="2400" i="1">
                <a:solidFill>
                  <a:srgbClr val="336600"/>
                </a:solidFill>
                <a:latin typeface="Arial Narrow" panose="020B0606020202030204" pitchFamily="34" charset="0"/>
                <a:cs typeface="Arial" panose="020B0604020202020204" pitchFamily="34" charset="0"/>
              </a:rPr>
              <a:t>A Brief History of the Social Gospel</a:t>
            </a:r>
            <a:r>
              <a:rPr lang="en-US" altLang="en-US" sz="2400">
                <a:solidFill>
                  <a:srgbClr val="336600"/>
                </a:solidFill>
                <a:latin typeface="Arial Narrow" panose="020B0606020202030204" pitchFamily="34" charset="0"/>
                <a:cs typeface="Arial" panose="020B0604020202020204" pitchFamily="34" charset="0"/>
              </a:rPr>
              <a:t>, WRS Journal</a:t>
            </a:r>
          </a:p>
        </p:txBody>
      </p:sp>
    </p:spTree>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DEF5BE4-5B7F-45C4-92E0-E120952D2D49}"/>
              </a:ext>
            </a:extLst>
          </p:cNvPr>
          <p:cNvSpPr/>
          <p:nvPr/>
        </p:nvSpPr>
        <p:spPr bwMode="auto">
          <a:xfrm>
            <a:off x="2286000" y="3810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857250" indent="-857250" eaLnBrk="0" fontAlgn="base" hangingPunct="0">
              <a:spcBef>
                <a:spcPct val="0"/>
              </a:spcBef>
              <a:spcAft>
                <a:spcPct val="0"/>
              </a:spcAft>
              <a:buFont typeface="+mj-lt"/>
              <a:buAutoNum type="romanUcPeriod" startAt="2"/>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Impact on Denominations</a:t>
            </a:r>
          </a:p>
        </p:txBody>
      </p:sp>
      <p:sp>
        <p:nvSpPr>
          <p:cNvPr id="3" name="TextBox 2">
            <a:extLst>
              <a:ext uri="{FF2B5EF4-FFF2-40B4-BE49-F238E27FC236}">
                <a16:creationId xmlns:a16="http://schemas.microsoft.com/office/drawing/2014/main" id="{4E88FC7D-D287-47AB-8478-80150CD2DF74}"/>
              </a:ext>
            </a:extLst>
          </p:cNvPr>
          <p:cNvSpPr txBox="1">
            <a:spLocks noChangeArrowheads="1"/>
          </p:cNvSpPr>
          <p:nvPr/>
        </p:nvSpPr>
        <p:spPr bwMode="auto">
          <a:xfrm>
            <a:off x="1981200" y="1600201"/>
            <a:ext cx="8458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Denominations were influenced by modernism</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 American churches underwent change following Civil War</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 Nearly all denominations developed social programs</a:t>
            </a:r>
          </a:p>
          <a:p>
            <a:pPr lvl="1" fontAlgn="base">
              <a:spcBef>
                <a:spcPct val="0"/>
              </a:spcBef>
              <a:spcAft>
                <a:spcPct val="0"/>
              </a:spcAft>
              <a:buFont typeface="Arial Black" panose="020B0A04020102020204" pitchFamily="34" charset="0"/>
              <a:buAutoNum type="arabicPeriod"/>
            </a:pPr>
            <a:r>
              <a:rPr lang="en-US" altLang="en-US" sz="2400" b="1" i="1">
                <a:solidFill>
                  <a:srgbClr val="000000"/>
                </a:solidFill>
                <a:latin typeface="Arial Narrow" panose="020B0606020202030204" pitchFamily="34" charset="0"/>
                <a:cs typeface="Arial" panose="020B0604020202020204" pitchFamily="34" charset="0"/>
              </a:rPr>
              <a:t>Mission (emphasis) changed from spiritual to social</a:t>
            </a:r>
          </a:p>
          <a:p>
            <a:pPr lvl="1" fontAlgn="base">
              <a:spcBef>
                <a:spcPct val="0"/>
              </a:spcBef>
              <a:spcAft>
                <a:spcPct val="0"/>
              </a:spcAft>
              <a:buFont typeface="Arial Black" panose="020B0A04020102020204" pitchFamily="34" charset="0"/>
              <a:buAutoNum type="arabicPeriod"/>
            </a:pPr>
            <a:r>
              <a:rPr lang="en-US" altLang="en-US" sz="2400" b="1" i="1">
                <a:solidFill>
                  <a:srgbClr val="000000"/>
                </a:solidFill>
                <a:latin typeface="Arial Narrow" panose="020B0606020202030204" pitchFamily="34" charset="0"/>
                <a:cs typeface="Arial" panose="020B0604020202020204" pitchFamily="34" charset="0"/>
              </a:rPr>
              <a:t>Examples:</a:t>
            </a:r>
            <a:endParaRPr lang="en-US" altLang="en-US" sz="2400" i="1">
              <a:solidFill>
                <a:srgbClr val="000000"/>
              </a:solidFill>
              <a:latin typeface="Arial Narrow" panose="020B0606020202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400FF446-A61B-4C26-AFFD-FCB12CD77013}"/>
              </a:ext>
            </a:extLst>
          </p:cNvPr>
          <p:cNvSpPr txBox="1">
            <a:spLocks noChangeArrowheads="1"/>
          </p:cNvSpPr>
          <p:nvPr/>
        </p:nvSpPr>
        <p:spPr bwMode="auto">
          <a:xfrm>
            <a:off x="3352800" y="4114800"/>
            <a:ext cx="2819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panose="020B0604020202020204" pitchFamily="34" charset="0"/>
              <a:buChar char="•"/>
            </a:pPr>
            <a:r>
              <a:rPr lang="en-US" altLang="en-US" sz="2400">
                <a:solidFill>
                  <a:srgbClr val="336600"/>
                </a:solidFill>
                <a:latin typeface="Arial Narrow" panose="020B0606020202030204" pitchFamily="34" charset="0"/>
                <a:cs typeface="Arial" panose="020B0604020202020204" pitchFamily="34" charset="0"/>
              </a:rPr>
              <a:t> Day Care</a:t>
            </a:r>
          </a:p>
          <a:p>
            <a:pPr fontAlgn="base">
              <a:spcBef>
                <a:spcPct val="0"/>
              </a:spcBef>
              <a:spcAft>
                <a:spcPct val="0"/>
              </a:spcAft>
              <a:buFont typeface="Arial" panose="020B0604020202020204" pitchFamily="34" charset="0"/>
              <a:buChar char="•"/>
            </a:pPr>
            <a:r>
              <a:rPr lang="en-US" altLang="en-US" sz="2400">
                <a:solidFill>
                  <a:srgbClr val="336600"/>
                </a:solidFill>
                <a:latin typeface="Arial Narrow" panose="020B0606020202030204" pitchFamily="34" charset="0"/>
                <a:cs typeface="Arial" panose="020B0604020202020204" pitchFamily="34" charset="0"/>
              </a:rPr>
              <a:t> Schools / Colleges</a:t>
            </a:r>
          </a:p>
          <a:p>
            <a:pPr fontAlgn="base">
              <a:spcBef>
                <a:spcPct val="0"/>
              </a:spcBef>
              <a:spcAft>
                <a:spcPct val="0"/>
              </a:spcAft>
              <a:buFont typeface="Arial" panose="020B0604020202020204" pitchFamily="34" charset="0"/>
              <a:buChar char="•"/>
            </a:pPr>
            <a:r>
              <a:rPr lang="en-US" altLang="en-US" sz="2400">
                <a:solidFill>
                  <a:srgbClr val="336600"/>
                </a:solidFill>
                <a:latin typeface="Arial Narrow" panose="020B0606020202030204" pitchFamily="34" charset="0"/>
                <a:cs typeface="Arial" panose="020B0604020202020204" pitchFamily="34" charset="0"/>
              </a:rPr>
              <a:t> Hospitals</a:t>
            </a:r>
          </a:p>
          <a:p>
            <a:pPr fontAlgn="base">
              <a:spcBef>
                <a:spcPct val="0"/>
              </a:spcBef>
              <a:spcAft>
                <a:spcPct val="0"/>
              </a:spcAft>
              <a:buFont typeface="Arial" panose="020B0604020202020204" pitchFamily="34" charset="0"/>
              <a:buChar char="•"/>
            </a:pPr>
            <a:r>
              <a:rPr lang="en-US" altLang="en-US" sz="2400">
                <a:solidFill>
                  <a:srgbClr val="336600"/>
                </a:solidFill>
                <a:latin typeface="Arial Narrow" panose="020B0606020202030204" pitchFamily="34" charset="0"/>
                <a:cs typeface="Arial" panose="020B0604020202020204" pitchFamily="34" charset="0"/>
              </a:rPr>
              <a:t> Orphan Homes</a:t>
            </a:r>
          </a:p>
          <a:p>
            <a:pPr fontAlgn="base">
              <a:spcBef>
                <a:spcPct val="0"/>
              </a:spcBef>
              <a:spcAft>
                <a:spcPct val="0"/>
              </a:spcAft>
              <a:buFont typeface="Arial" panose="020B0604020202020204" pitchFamily="34" charset="0"/>
              <a:buChar char="•"/>
            </a:pPr>
            <a:r>
              <a:rPr lang="en-US" altLang="en-US" sz="2400">
                <a:solidFill>
                  <a:srgbClr val="336600"/>
                </a:solidFill>
                <a:latin typeface="Arial Narrow" panose="020B0606020202030204" pitchFamily="34" charset="0"/>
                <a:cs typeface="Arial" panose="020B0604020202020204" pitchFamily="34" charset="0"/>
              </a:rPr>
              <a:t> Nursing Homes </a:t>
            </a:r>
          </a:p>
        </p:txBody>
      </p:sp>
      <p:sp>
        <p:nvSpPr>
          <p:cNvPr id="5" name="TextBox 4">
            <a:extLst>
              <a:ext uri="{FF2B5EF4-FFF2-40B4-BE49-F238E27FC236}">
                <a16:creationId xmlns:a16="http://schemas.microsoft.com/office/drawing/2014/main" id="{342ADF3C-02B4-4521-9CE0-F437A8BB7160}"/>
              </a:ext>
            </a:extLst>
          </p:cNvPr>
          <p:cNvSpPr txBox="1">
            <a:spLocks noChangeArrowheads="1"/>
          </p:cNvSpPr>
          <p:nvPr/>
        </p:nvSpPr>
        <p:spPr bwMode="auto">
          <a:xfrm>
            <a:off x="6248400" y="4114800"/>
            <a:ext cx="2819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panose="020B0604020202020204" pitchFamily="34" charset="0"/>
              <a:buChar char="•"/>
            </a:pPr>
            <a:r>
              <a:rPr lang="en-US" altLang="en-US" sz="2400">
                <a:solidFill>
                  <a:srgbClr val="336600"/>
                </a:solidFill>
                <a:latin typeface="Arial Narrow" panose="020B0606020202030204" pitchFamily="34" charset="0"/>
                <a:cs typeface="Arial" panose="020B0604020202020204" pitchFamily="34" charset="0"/>
              </a:rPr>
              <a:t> Soup Kitchens</a:t>
            </a:r>
          </a:p>
          <a:p>
            <a:pPr fontAlgn="base">
              <a:spcBef>
                <a:spcPct val="0"/>
              </a:spcBef>
              <a:spcAft>
                <a:spcPct val="0"/>
              </a:spcAft>
              <a:buFont typeface="Arial" panose="020B0604020202020204" pitchFamily="34" charset="0"/>
              <a:buChar char="•"/>
            </a:pPr>
            <a:r>
              <a:rPr lang="en-US" altLang="en-US" sz="2400">
                <a:solidFill>
                  <a:srgbClr val="336600"/>
                </a:solidFill>
                <a:latin typeface="Arial Narrow" panose="020B0606020202030204" pitchFamily="34" charset="0"/>
                <a:cs typeface="Arial" panose="020B0604020202020204" pitchFamily="34" charset="0"/>
              </a:rPr>
              <a:t> Clothes Closets</a:t>
            </a:r>
          </a:p>
          <a:p>
            <a:pPr fontAlgn="base">
              <a:spcBef>
                <a:spcPct val="0"/>
              </a:spcBef>
              <a:spcAft>
                <a:spcPct val="0"/>
              </a:spcAft>
              <a:buFont typeface="Arial" panose="020B0604020202020204" pitchFamily="34" charset="0"/>
              <a:buChar char="•"/>
            </a:pPr>
            <a:r>
              <a:rPr lang="en-US" altLang="en-US" sz="2400">
                <a:solidFill>
                  <a:srgbClr val="336600"/>
                </a:solidFill>
                <a:latin typeface="Arial Narrow" panose="020B0606020202030204" pitchFamily="34" charset="0"/>
                <a:cs typeface="Arial" panose="020B0604020202020204" pitchFamily="34" charset="0"/>
              </a:rPr>
              <a:t> Gyms</a:t>
            </a:r>
          </a:p>
          <a:p>
            <a:pPr fontAlgn="base">
              <a:spcBef>
                <a:spcPct val="0"/>
              </a:spcBef>
              <a:spcAft>
                <a:spcPct val="0"/>
              </a:spcAft>
              <a:buFont typeface="Arial" panose="020B0604020202020204" pitchFamily="34" charset="0"/>
              <a:buChar char="•"/>
            </a:pPr>
            <a:r>
              <a:rPr lang="en-US" altLang="en-US" sz="2400">
                <a:solidFill>
                  <a:srgbClr val="336600"/>
                </a:solidFill>
                <a:latin typeface="Arial Narrow" panose="020B0606020202030204" pitchFamily="34" charset="0"/>
                <a:cs typeface="Arial" panose="020B0604020202020204" pitchFamily="34" charset="0"/>
              </a:rPr>
              <a:t> Youth Ministries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anim calcmode="lin" valueType="num">
                                      <p:cBhvr>
                                        <p:cTn id="8"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anim calcmode="lin" valueType="num">
                                      <p:cBhvr>
                                        <p:cTn id="16"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P spid="4"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3E6F94-FC38-4CE9-A565-564D56FB59CC}"/>
              </a:ext>
            </a:extLst>
          </p:cNvPr>
          <p:cNvSpPr/>
          <p:nvPr/>
        </p:nvSpPr>
        <p:spPr bwMode="auto">
          <a:xfrm>
            <a:off x="2286000" y="3810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857250" indent="-857250" eaLnBrk="0" fontAlgn="base" hangingPunct="0">
              <a:spcBef>
                <a:spcPct val="0"/>
              </a:spcBef>
              <a:spcAft>
                <a:spcPct val="0"/>
              </a:spcAft>
              <a:buFont typeface="+mj-lt"/>
              <a:buAutoNum type="romanUcPeriod" startAt="2"/>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Impact on Denominations</a:t>
            </a:r>
          </a:p>
        </p:txBody>
      </p:sp>
      <p:sp>
        <p:nvSpPr>
          <p:cNvPr id="3" name="TextBox 2">
            <a:extLst>
              <a:ext uri="{FF2B5EF4-FFF2-40B4-BE49-F238E27FC236}">
                <a16:creationId xmlns:a16="http://schemas.microsoft.com/office/drawing/2014/main" id="{7152EAAE-FC69-46CB-89D1-63BD5BACA1CE}"/>
              </a:ext>
            </a:extLst>
          </p:cNvPr>
          <p:cNvSpPr txBox="1">
            <a:spLocks noChangeArrowheads="1"/>
          </p:cNvSpPr>
          <p:nvPr/>
        </p:nvSpPr>
        <p:spPr bwMode="auto">
          <a:xfrm>
            <a:off x="1981200" y="1600200"/>
            <a:ext cx="8458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dirty="0">
                <a:solidFill>
                  <a:srgbClr val="336600"/>
                </a:solidFill>
                <a:cs typeface="Arial" panose="020B0604020202020204" pitchFamily="34" charset="0"/>
              </a:rPr>
              <a:t>Denominations were influenced by modernism</a:t>
            </a:r>
          </a:p>
          <a:p>
            <a:pPr fontAlgn="base">
              <a:spcBef>
                <a:spcPct val="0"/>
              </a:spcBef>
              <a:spcAft>
                <a:spcPct val="0"/>
              </a:spcAft>
              <a:buFont typeface="Arial Black" panose="020B0A04020102020204" pitchFamily="34" charset="0"/>
              <a:buAutoNum type="alphaUcPeriod"/>
            </a:pPr>
            <a:r>
              <a:rPr lang="en-US" altLang="en-US" sz="2400" b="1" dirty="0">
                <a:solidFill>
                  <a:srgbClr val="336600"/>
                </a:solidFill>
                <a:cs typeface="Arial" panose="020B0604020202020204" pitchFamily="34" charset="0"/>
              </a:rPr>
              <a:t> American churches underwent change following Civil War</a:t>
            </a:r>
          </a:p>
          <a:p>
            <a:pPr fontAlgn="base">
              <a:spcBef>
                <a:spcPct val="0"/>
              </a:spcBef>
              <a:spcAft>
                <a:spcPct val="0"/>
              </a:spcAft>
              <a:buFont typeface="Arial Black" panose="020B0A04020102020204" pitchFamily="34" charset="0"/>
              <a:buAutoNum type="alphaUcPeriod"/>
            </a:pPr>
            <a:r>
              <a:rPr lang="en-US" altLang="en-US" sz="2400" b="1" dirty="0">
                <a:solidFill>
                  <a:srgbClr val="336600"/>
                </a:solidFill>
                <a:cs typeface="Arial" panose="020B0604020202020204" pitchFamily="34" charset="0"/>
              </a:rPr>
              <a:t> Nearly all denominations developed social programs</a:t>
            </a:r>
          </a:p>
          <a:p>
            <a:pPr fontAlgn="base">
              <a:spcBef>
                <a:spcPct val="0"/>
              </a:spcBef>
              <a:spcAft>
                <a:spcPct val="0"/>
              </a:spcAft>
              <a:buFont typeface="Arial Black" panose="020B0A04020102020204" pitchFamily="34" charset="0"/>
              <a:buAutoNum type="alphaUcPeriod"/>
            </a:pPr>
            <a:r>
              <a:rPr lang="en-US" altLang="en-US" sz="2800" b="1" dirty="0">
                <a:solidFill>
                  <a:srgbClr val="336600"/>
                </a:solidFill>
                <a:cs typeface="Arial" panose="020B0604020202020204" pitchFamily="34" charset="0"/>
              </a:rPr>
              <a:t>YMCA (Young Men’s Christian Association)</a:t>
            </a:r>
          </a:p>
          <a:p>
            <a:pPr lvl="1" fontAlgn="base">
              <a:spcBef>
                <a:spcPct val="0"/>
              </a:spcBef>
              <a:spcAft>
                <a:spcPct val="0"/>
              </a:spcAft>
              <a:buFont typeface="Arial Black" panose="020B0A04020102020204" pitchFamily="34" charset="0"/>
              <a:buAutoNum type="arabicPeriod"/>
            </a:pPr>
            <a:r>
              <a:rPr lang="en-US" altLang="en-US" sz="2800" b="1" i="1" dirty="0">
                <a:solidFill>
                  <a:srgbClr val="000000"/>
                </a:solidFill>
                <a:latin typeface="Arial Narrow" panose="020B0606020202030204" pitchFamily="34" charset="0"/>
                <a:cs typeface="Arial" panose="020B0604020202020204" pitchFamily="34" charset="0"/>
              </a:rPr>
              <a:t>Started in 1844 in response to the social conditions in the inner cities following the Industrial Revolution</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2000"/>
                                        <p:tgtEl>
                                          <p:spTgt spid="3">
                                            <p:txEl>
                                              <p:pRg st="4" end="4"/>
                                            </p:txEl>
                                          </p:spTgt>
                                        </p:tgtEl>
                                      </p:cBhvr>
                                    </p:animEffect>
                                    <p:anim calcmode="lin" valueType="num">
                                      <p:cBhvr>
                                        <p:cTn id="8"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AF8278C-FD00-4D60-8425-C0C0FD25049B}"/>
              </a:ext>
            </a:extLst>
          </p:cNvPr>
          <p:cNvSpPr/>
          <p:nvPr/>
        </p:nvSpPr>
        <p:spPr bwMode="auto">
          <a:xfrm>
            <a:off x="2286000" y="381000"/>
            <a:ext cx="7620000" cy="1066800"/>
          </a:xfrm>
          <a:prstGeom prst="ellipse">
            <a:avLst/>
          </a:prstGeom>
          <a:blipFill>
            <a:blip r:embed="rId3" cstate="print"/>
            <a:tile tx="0" ty="0" sx="100000" sy="100000" flip="none" algn="tl"/>
          </a:blip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anchor="ctr"/>
          <a:lstStyle/>
          <a:p>
            <a:pPr marL="857250" indent="-857250" eaLnBrk="0" fontAlgn="base" hangingPunct="0">
              <a:spcBef>
                <a:spcPct val="0"/>
              </a:spcBef>
              <a:spcAft>
                <a:spcPct val="0"/>
              </a:spcAft>
              <a:buFont typeface="+mj-lt"/>
              <a:buAutoNum type="romanUcPeriod" startAt="2"/>
              <a:defRPr/>
            </a:pPr>
            <a:r>
              <a:rPr lang="en-US" sz="3600" dirty="0">
                <a:solidFill>
                  <a:srgbClr val="FFFFFF"/>
                </a:solidFill>
                <a:effectLst>
                  <a:outerShdw blurRad="38100" dist="38100" dir="2700000" algn="tl">
                    <a:srgbClr val="000000">
                      <a:alpha val="43137"/>
                    </a:srgbClr>
                  </a:outerShdw>
                </a:effectLst>
                <a:latin typeface="Perpetua" charset="0"/>
                <a:cs typeface="Arial" panose="020B0604020202020204" pitchFamily="34" charset="0"/>
              </a:rPr>
              <a:t>Impact on Denominations</a:t>
            </a:r>
          </a:p>
        </p:txBody>
      </p:sp>
      <p:sp>
        <p:nvSpPr>
          <p:cNvPr id="58373" name="TextBox 2">
            <a:extLst>
              <a:ext uri="{FF2B5EF4-FFF2-40B4-BE49-F238E27FC236}">
                <a16:creationId xmlns:a16="http://schemas.microsoft.com/office/drawing/2014/main" id="{81CCA20C-D6AC-4DED-B3AE-66E3A2523EEF}"/>
              </a:ext>
            </a:extLst>
          </p:cNvPr>
          <p:cNvSpPr txBox="1">
            <a:spLocks noChangeArrowheads="1"/>
          </p:cNvSpPr>
          <p:nvPr/>
        </p:nvSpPr>
        <p:spPr bwMode="auto">
          <a:xfrm>
            <a:off x="1981200" y="1600201"/>
            <a:ext cx="8458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Denominations were influenced by modernism</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 American churches underwent change following Civil War</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 Nearly all denominations developed social programs</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YMCA (Young Men’s Christian Association)</a:t>
            </a:r>
          </a:p>
          <a:p>
            <a:pPr fontAlgn="base">
              <a:spcBef>
                <a:spcPct val="0"/>
              </a:spcBef>
              <a:spcAft>
                <a:spcPct val="0"/>
              </a:spcAft>
              <a:buFont typeface="Arial Black" panose="020B0A04020102020204" pitchFamily="34" charset="0"/>
              <a:buAutoNum type="alphaUcPeriod"/>
            </a:pPr>
            <a:r>
              <a:rPr lang="en-US" altLang="en-US" sz="2400" b="1">
                <a:solidFill>
                  <a:srgbClr val="336600"/>
                </a:solidFill>
                <a:cs typeface="Arial" panose="020B0604020202020204" pitchFamily="34" charset="0"/>
              </a:rPr>
              <a:t>How did more “conservative” churches get involved?</a:t>
            </a:r>
          </a:p>
        </p:txBody>
      </p:sp>
    </p:spTree>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828EFF-CAF6-4978-8530-06A54D91A12E}"/>
              </a:ext>
            </a:extLst>
          </p:cNvPr>
          <p:cNvSpPr txBox="1"/>
          <p:nvPr/>
        </p:nvSpPr>
        <p:spPr>
          <a:xfrm>
            <a:off x="2133600" y="228601"/>
            <a:ext cx="7924800" cy="830997"/>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en-US" sz="2400" b="1" dirty="0">
                <a:solidFill>
                  <a:srgbClr val="336600"/>
                </a:solidFill>
                <a:latin typeface="Arial Black"/>
                <a:cs typeface="Arial" panose="020B0604020202020204" pitchFamily="34" charset="0"/>
              </a:rPr>
              <a:t>“Conservative” Denominations Got Involved In Social Gospel</a:t>
            </a:r>
          </a:p>
        </p:txBody>
      </p:sp>
      <p:sp>
        <p:nvSpPr>
          <p:cNvPr id="59397" name="TextBox 2">
            <a:extLst>
              <a:ext uri="{FF2B5EF4-FFF2-40B4-BE49-F238E27FC236}">
                <a16:creationId xmlns:a16="http://schemas.microsoft.com/office/drawing/2014/main" id="{1E184543-D7E4-4B4F-8912-7A640251087A}"/>
              </a:ext>
            </a:extLst>
          </p:cNvPr>
          <p:cNvSpPr txBox="1">
            <a:spLocks noChangeArrowheads="1"/>
          </p:cNvSpPr>
          <p:nvPr/>
        </p:nvSpPr>
        <p:spPr bwMode="auto">
          <a:xfrm>
            <a:off x="2057400" y="1752600"/>
            <a:ext cx="8001000" cy="157003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a:solidFill>
                  <a:srgbClr val="336600"/>
                </a:solidFill>
                <a:cs typeface="Arial" panose="020B0604020202020204" pitchFamily="34" charset="0"/>
              </a:rPr>
              <a:t>“Doctrinally conservative, many of the revivalist leaders of the last century readily adjusted the principles of the social gospel into their conservative theology.”</a:t>
            </a:r>
          </a:p>
          <a:p>
            <a:pPr algn="r" fontAlgn="base">
              <a:spcBef>
                <a:spcPct val="0"/>
              </a:spcBef>
              <a:spcAft>
                <a:spcPct val="0"/>
              </a:spcAft>
            </a:pPr>
            <a:r>
              <a:rPr lang="en-US" altLang="en-US" sz="2400">
                <a:solidFill>
                  <a:srgbClr val="336600"/>
                </a:solidFill>
                <a:latin typeface="Arial Narrow" panose="020B0606020202030204" pitchFamily="34" charset="0"/>
                <a:cs typeface="Arial" panose="020B0604020202020204" pitchFamily="34" charset="0"/>
              </a:rPr>
              <a:t>	- Dr. David Harrell, </a:t>
            </a:r>
            <a:r>
              <a:rPr lang="en-US" altLang="en-US" sz="2400" i="1">
                <a:solidFill>
                  <a:srgbClr val="336600"/>
                </a:solidFill>
                <a:latin typeface="Times New Roman" panose="02020603050405020304" pitchFamily="18" charset="0"/>
                <a:cs typeface="Times New Roman" panose="02020603050405020304" pitchFamily="18" charset="0"/>
              </a:rPr>
              <a:t>FCC Lectures, March 23, 1960</a:t>
            </a:r>
            <a:endParaRPr lang="en-US" altLang="en-US" sz="2400">
              <a:solidFill>
                <a:srgbClr val="336600"/>
              </a:solidFill>
              <a:latin typeface="Arial Narrow" panose="020B0606020202030204" pitchFamily="34" charset="0"/>
              <a:cs typeface="Arial" panose="020B0604020202020204" pitchFamily="34" charset="0"/>
            </a:endParaRPr>
          </a:p>
        </p:txBody>
      </p:sp>
      <p:sp>
        <p:nvSpPr>
          <p:cNvPr id="59398" name="TextBox 3">
            <a:extLst>
              <a:ext uri="{FF2B5EF4-FFF2-40B4-BE49-F238E27FC236}">
                <a16:creationId xmlns:a16="http://schemas.microsoft.com/office/drawing/2014/main" id="{A61443C0-0B53-41CE-B510-3994456591AB}"/>
              </a:ext>
            </a:extLst>
          </p:cNvPr>
          <p:cNvSpPr txBox="1">
            <a:spLocks noChangeArrowheads="1"/>
          </p:cNvSpPr>
          <p:nvPr/>
        </p:nvSpPr>
        <p:spPr bwMode="auto">
          <a:xfrm>
            <a:off x="4191000" y="1219201"/>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a:solidFill>
                  <a:srgbClr val="336600"/>
                </a:solidFill>
                <a:cs typeface="Arial" panose="020B0604020202020204" pitchFamily="34" charset="0"/>
              </a:rPr>
              <a:t>(i.e. Holiness)</a:t>
            </a:r>
          </a:p>
        </p:txBody>
      </p:sp>
      <p:sp>
        <p:nvSpPr>
          <p:cNvPr id="5" name="TextBox 4">
            <a:extLst>
              <a:ext uri="{FF2B5EF4-FFF2-40B4-BE49-F238E27FC236}">
                <a16:creationId xmlns:a16="http://schemas.microsoft.com/office/drawing/2014/main" id="{89EAE0CB-4DFD-4A1A-B62D-06A091B72925}"/>
              </a:ext>
            </a:extLst>
          </p:cNvPr>
          <p:cNvSpPr txBox="1">
            <a:spLocks noChangeArrowheads="1"/>
          </p:cNvSpPr>
          <p:nvPr/>
        </p:nvSpPr>
        <p:spPr bwMode="auto">
          <a:xfrm>
            <a:off x="2057400" y="3581401"/>
            <a:ext cx="8077200" cy="2678113"/>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a:solidFill>
                  <a:srgbClr val="336600"/>
                </a:solidFill>
                <a:cs typeface="Arial" panose="020B0604020202020204" pitchFamily="34" charset="0"/>
              </a:rPr>
              <a:t>“Far from disdaining earthly affairs, the evangelists played a key role in the widespread attack upon slavery, poverty, and greed. They thus helped prepare the way both in theory and in practice for what would later become known as the social gospel.”</a:t>
            </a:r>
          </a:p>
          <a:p>
            <a:pPr algn="r" fontAlgn="base">
              <a:spcBef>
                <a:spcPct val="0"/>
              </a:spcBef>
              <a:spcAft>
                <a:spcPct val="0"/>
              </a:spcAft>
            </a:pPr>
            <a:r>
              <a:rPr lang="en-US" altLang="en-US" sz="2400">
                <a:solidFill>
                  <a:srgbClr val="336600"/>
                </a:solidFill>
                <a:latin typeface="Arial Narrow" panose="020B0606020202030204" pitchFamily="34" charset="0"/>
                <a:cs typeface="Arial" panose="020B0604020202020204" pitchFamily="34" charset="0"/>
              </a:rPr>
              <a:t>- Timothy L. Smith, </a:t>
            </a:r>
            <a:r>
              <a:rPr lang="en-US" altLang="en-US" sz="2400" i="1">
                <a:solidFill>
                  <a:srgbClr val="336600"/>
                </a:solidFill>
                <a:latin typeface="Arial Narrow" panose="020B0606020202030204" pitchFamily="34" charset="0"/>
                <a:cs typeface="Arial" panose="020B0604020202020204" pitchFamily="34" charset="0"/>
              </a:rPr>
              <a:t>Revivalism and Social Reform in the Mid-Nineteenth Century America</a:t>
            </a:r>
            <a:r>
              <a:rPr lang="en-US" altLang="en-US" sz="2400">
                <a:solidFill>
                  <a:srgbClr val="336600"/>
                </a:solidFill>
                <a:latin typeface="Arial Narrow" panose="020B0606020202030204" pitchFamily="34" charset="0"/>
                <a:cs typeface="Arial" panose="020B0604020202020204" pitchFamily="34" charset="0"/>
              </a:rPr>
              <a:t>, 8</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7BA2B3-9193-4788-AF2C-BA4BF9F19854}"/>
              </a:ext>
            </a:extLst>
          </p:cNvPr>
          <p:cNvSpPr txBox="1"/>
          <p:nvPr/>
        </p:nvSpPr>
        <p:spPr>
          <a:xfrm>
            <a:off x="2133600" y="228601"/>
            <a:ext cx="7924800" cy="830997"/>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en-US" sz="2400" b="1" dirty="0">
                <a:solidFill>
                  <a:srgbClr val="336600"/>
                </a:solidFill>
                <a:latin typeface="Arial Black"/>
                <a:cs typeface="Arial" panose="020B0604020202020204" pitchFamily="34" charset="0"/>
              </a:rPr>
              <a:t>“Conservative” Denominations Got Involved In Social Gospel</a:t>
            </a:r>
          </a:p>
        </p:txBody>
      </p:sp>
      <p:sp>
        <p:nvSpPr>
          <p:cNvPr id="60421" name="TextBox 2">
            <a:extLst>
              <a:ext uri="{FF2B5EF4-FFF2-40B4-BE49-F238E27FC236}">
                <a16:creationId xmlns:a16="http://schemas.microsoft.com/office/drawing/2014/main" id="{CDE14476-7A28-4FAA-A393-39F0A1106E7F}"/>
              </a:ext>
            </a:extLst>
          </p:cNvPr>
          <p:cNvSpPr txBox="1">
            <a:spLocks noChangeArrowheads="1"/>
          </p:cNvSpPr>
          <p:nvPr/>
        </p:nvSpPr>
        <p:spPr bwMode="auto">
          <a:xfrm>
            <a:off x="2057400" y="1906588"/>
            <a:ext cx="8001000" cy="304641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a:solidFill>
                  <a:srgbClr val="336600"/>
                </a:solidFill>
                <a:cs typeface="Arial" panose="020B0604020202020204" pitchFamily="34" charset="0"/>
              </a:rPr>
              <a:t>“By the 1880’s social gospelism had invaded the restoration movement. Leader of the Disciples of Christ, still Biblically conservative at this junction, such as Isaac Errett, Richard M. Bishop of Cincinnati, and Frederick Power of Washington D.C. participated in the earliest organized efforts of the social gospel leaders in the United States.”</a:t>
            </a:r>
          </a:p>
          <a:p>
            <a:pPr algn="r" fontAlgn="base">
              <a:spcBef>
                <a:spcPct val="0"/>
              </a:spcBef>
              <a:spcAft>
                <a:spcPct val="0"/>
              </a:spcAft>
            </a:pPr>
            <a:r>
              <a:rPr lang="en-US" altLang="en-US" sz="2400">
                <a:solidFill>
                  <a:srgbClr val="336600"/>
                </a:solidFill>
                <a:latin typeface="Arial Narrow" panose="020B0606020202030204" pitchFamily="34" charset="0"/>
                <a:cs typeface="Arial" panose="020B0604020202020204" pitchFamily="34" charset="0"/>
              </a:rPr>
              <a:t>	- Dr. David Harrell, </a:t>
            </a:r>
            <a:r>
              <a:rPr lang="en-US" altLang="en-US" sz="2400" i="1">
                <a:solidFill>
                  <a:srgbClr val="336600"/>
                </a:solidFill>
                <a:latin typeface="Times New Roman" panose="02020603050405020304" pitchFamily="18" charset="0"/>
                <a:cs typeface="Times New Roman" panose="02020603050405020304" pitchFamily="18" charset="0"/>
              </a:rPr>
              <a:t>FCC Lectures, March 23, 1960</a:t>
            </a:r>
            <a:endParaRPr lang="en-US" altLang="en-US" sz="2400">
              <a:solidFill>
                <a:srgbClr val="336600"/>
              </a:solidFill>
              <a:latin typeface="Arial Narrow" panose="020B0606020202030204" pitchFamily="34" charset="0"/>
              <a:cs typeface="Arial" panose="020B0604020202020204" pitchFamily="34" charset="0"/>
            </a:endParaRPr>
          </a:p>
        </p:txBody>
      </p:sp>
    </p:spTree>
  </p:cSld>
  <p:clrMapOvr>
    <a:masterClrMapping/>
  </p:clrMapOvr>
  <p:transition spd="slow">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36AF8-DD61-4944-A14A-D7CE67AC8EE8}"/>
              </a:ext>
            </a:extLst>
          </p:cNvPr>
          <p:cNvSpPr/>
          <p:nvPr/>
        </p:nvSpPr>
        <p:spPr bwMode="auto">
          <a:xfrm>
            <a:off x="2362200" y="1676400"/>
            <a:ext cx="2971800" cy="3886200"/>
          </a:xfrm>
          <a:prstGeom prst="rect">
            <a:avLst/>
          </a:prstGeom>
          <a:solidFill>
            <a:srgbClr val="0070C0"/>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eaLnBrk="0" fontAlgn="base" hangingPunct="0">
              <a:spcBef>
                <a:spcPct val="0"/>
              </a:spcBef>
              <a:spcAft>
                <a:spcPct val="0"/>
              </a:spcAft>
              <a:defRPr/>
            </a:pPr>
            <a:endParaRPr lang="en-US">
              <a:solidFill>
                <a:srgbClr val="336600"/>
              </a:solidFill>
              <a:latin typeface="Arial" charset="0"/>
              <a:cs typeface="Arial" panose="020B0604020202020204" pitchFamily="34" charset="0"/>
            </a:endParaRPr>
          </a:p>
        </p:txBody>
      </p:sp>
      <p:sp>
        <p:nvSpPr>
          <p:cNvPr id="3" name="Rectangle 2">
            <a:extLst>
              <a:ext uri="{FF2B5EF4-FFF2-40B4-BE49-F238E27FC236}">
                <a16:creationId xmlns:a16="http://schemas.microsoft.com/office/drawing/2014/main" id="{D588BB15-453F-4319-AA8E-18B7908201B4}"/>
              </a:ext>
            </a:extLst>
          </p:cNvPr>
          <p:cNvSpPr/>
          <p:nvPr/>
        </p:nvSpPr>
        <p:spPr>
          <a:xfrm>
            <a:off x="2667000" y="3192960"/>
            <a:ext cx="2443298"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gradFill>
                  <a:gsLst>
                    <a:gs pos="0">
                      <a:srgbClr val="FF9966">
                        <a:tint val="70000"/>
                        <a:satMod val="245000"/>
                      </a:srgbClr>
                    </a:gs>
                    <a:gs pos="75000">
                      <a:srgbClr val="FF9966">
                        <a:tint val="90000"/>
                        <a:shade val="60000"/>
                        <a:satMod val="240000"/>
                      </a:srgbClr>
                    </a:gs>
                    <a:gs pos="100000">
                      <a:srgbClr val="FF9966">
                        <a:tint val="100000"/>
                        <a:shade val="50000"/>
                        <a:satMod val="240000"/>
                      </a:srgbClr>
                    </a:gs>
                  </a:gsLst>
                  <a:lin ang="5400000"/>
                </a:gradFill>
                <a:effectLst>
                  <a:outerShdw blurRad="50800" dist="39000" dir="5460000" algn="tl">
                    <a:srgbClr val="000000">
                      <a:alpha val="38000"/>
                    </a:srgbClr>
                  </a:outerShdw>
                </a:effectLst>
                <a:latin typeface="Arial"/>
                <a:cs typeface="Arial" panose="020B0604020202020204" pitchFamily="34" charset="0"/>
              </a:rPr>
              <a:t>Spiritual</a:t>
            </a:r>
          </a:p>
        </p:txBody>
      </p:sp>
      <p:sp>
        <p:nvSpPr>
          <p:cNvPr id="4" name="Rectangle 3">
            <a:extLst>
              <a:ext uri="{FF2B5EF4-FFF2-40B4-BE49-F238E27FC236}">
                <a16:creationId xmlns:a16="http://schemas.microsoft.com/office/drawing/2014/main" id="{452F07E4-159B-4F3A-A94C-6901EDCF6E65}"/>
              </a:ext>
            </a:extLst>
          </p:cNvPr>
          <p:cNvSpPr/>
          <p:nvPr/>
        </p:nvSpPr>
        <p:spPr>
          <a:xfrm>
            <a:off x="4311440" y="457201"/>
            <a:ext cx="3613361"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solidFill>
                  <a:srgbClr val="969696">
                    <a:lumMod val="10000"/>
                  </a:srgbClr>
                </a:solidFill>
                <a:effectLst>
                  <a:outerShdw blurRad="50800" dist="39000" dir="5460000" algn="tl">
                    <a:srgbClr val="000000">
                      <a:alpha val="38000"/>
                    </a:srgbClr>
                  </a:outerShdw>
                </a:effectLst>
                <a:latin typeface="Arial"/>
                <a:cs typeface="Arial" panose="020B0604020202020204" pitchFamily="34" charset="0"/>
              </a:rPr>
              <a:t>A Great Shift</a:t>
            </a:r>
          </a:p>
        </p:txBody>
      </p:sp>
      <p:sp>
        <p:nvSpPr>
          <p:cNvPr id="5" name="Rectangle 4">
            <a:extLst>
              <a:ext uri="{FF2B5EF4-FFF2-40B4-BE49-F238E27FC236}">
                <a16:creationId xmlns:a16="http://schemas.microsoft.com/office/drawing/2014/main" id="{F36E0BB9-E973-417B-9FA2-FA63DC68B8E4}"/>
              </a:ext>
            </a:extLst>
          </p:cNvPr>
          <p:cNvSpPr/>
          <p:nvPr/>
        </p:nvSpPr>
        <p:spPr bwMode="auto">
          <a:xfrm>
            <a:off x="6934200" y="1676400"/>
            <a:ext cx="2971800" cy="3886200"/>
          </a:xfrm>
          <a:prstGeom prst="rect">
            <a:avLst/>
          </a:prstGeom>
          <a:solidFill>
            <a:schemeClr val="tx1">
              <a:lumMod val="75000"/>
            </a:schemeClr>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eaLnBrk="0" fontAlgn="base" hangingPunct="0">
              <a:spcBef>
                <a:spcPct val="0"/>
              </a:spcBef>
              <a:spcAft>
                <a:spcPct val="0"/>
              </a:spcAft>
              <a:defRPr/>
            </a:pPr>
            <a:endParaRPr lang="en-US">
              <a:solidFill>
                <a:srgbClr val="336600"/>
              </a:solidFill>
              <a:latin typeface="Arial" charset="0"/>
              <a:cs typeface="Arial" panose="020B0604020202020204" pitchFamily="34" charset="0"/>
            </a:endParaRPr>
          </a:p>
        </p:txBody>
      </p:sp>
      <p:sp>
        <p:nvSpPr>
          <p:cNvPr id="7" name="Right Arrow 6">
            <a:extLst>
              <a:ext uri="{FF2B5EF4-FFF2-40B4-BE49-F238E27FC236}">
                <a16:creationId xmlns:a16="http://schemas.microsoft.com/office/drawing/2014/main" id="{11627A2E-7261-466F-9764-91F5C585FDA5}"/>
              </a:ext>
            </a:extLst>
          </p:cNvPr>
          <p:cNvSpPr/>
          <p:nvPr/>
        </p:nvSpPr>
        <p:spPr bwMode="auto">
          <a:xfrm>
            <a:off x="5334000" y="2514600"/>
            <a:ext cx="1828800" cy="2209800"/>
          </a:xfrm>
          <a:prstGeom prst="rightArrow">
            <a:avLst/>
          </a:prstGeom>
          <a:solidFill>
            <a:srgbClr val="000000"/>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eaLnBrk="0" fontAlgn="base" hangingPunct="0">
              <a:spcBef>
                <a:spcPct val="0"/>
              </a:spcBef>
              <a:spcAft>
                <a:spcPct val="0"/>
              </a:spcAft>
              <a:defRPr/>
            </a:pPr>
            <a:endParaRPr lang="en-US">
              <a:solidFill>
                <a:srgbClr val="336600"/>
              </a:solidFill>
              <a:latin typeface="Arial" charset="0"/>
              <a:cs typeface="Arial" panose="020B0604020202020204" pitchFamily="34" charset="0"/>
            </a:endParaRPr>
          </a:p>
        </p:txBody>
      </p:sp>
      <p:sp>
        <p:nvSpPr>
          <p:cNvPr id="6" name="Rectangle 5">
            <a:extLst>
              <a:ext uri="{FF2B5EF4-FFF2-40B4-BE49-F238E27FC236}">
                <a16:creationId xmlns:a16="http://schemas.microsoft.com/office/drawing/2014/main" id="{8A9E2B78-675D-44D9-AC0B-237A30E94D45}"/>
              </a:ext>
            </a:extLst>
          </p:cNvPr>
          <p:cNvSpPr/>
          <p:nvPr/>
        </p:nvSpPr>
        <p:spPr>
          <a:xfrm>
            <a:off x="7536359" y="3192960"/>
            <a:ext cx="1848583"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gradFill>
                  <a:gsLst>
                    <a:gs pos="0">
                      <a:srgbClr val="FF9966">
                        <a:tint val="70000"/>
                        <a:satMod val="245000"/>
                      </a:srgbClr>
                    </a:gs>
                    <a:gs pos="75000">
                      <a:srgbClr val="FF9966">
                        <a:tint val="90000"/>
                        <a:shade val="60000"/>
                        <a:satMod val="240000"/>
                      </a:srgbClr>
                    </a:gs>
                    <a:gs pos="100000">
                      <a:srgbClr val="FF9966">
                        <a:tint val="100000"/>
                        <a:shade val="50000"/>
                        <a:satMod val="240000"/>
                      </a:srgbClr>
                    </a:gs>
                  </a:gsLst>
                  <a:lin ang="5400000"/>
                </a:gradFill>
                <a:effectLst>
                  <a:outerShdw blurRad="50800" dist="39000" dir="5460000" algn="tl">
                    <a:srgbClr val="000000">
                      <a:alpha val="38000"/>
                    </a:srgbClr>
                  </a:outerShdw>
                </a:effectLst>
                <a:latin typeface="Arial"/>
                <a:cs typeface="Arial" panose="020B0604020202020204" pitchFamily="34" charset="0"/>
              </a:rPr>
              <a:t>Social</a:t>
            </a:r>
          </a:p>
        </p:txBody>
      </p:sp>
    </p:spTree>
  </p:cSld>
  <p:clrMapOvr>
    <a:masterClrMapping/>
  </p:clrMapOvr>
  <p:transition spd="slow">
    <p:wipe dir="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31006"/>
            <a:ext cx="11706810" cy="6384398"/>
          </a:xfrm>
          <a:solidFill>
            <a:schemeClr val="accent1">
              <a:lumMod val="20000"/>
              <a:lumOff val="80000"/>
            </a:schemeClr>
          </a:solidFill>
          <a:ln>
            <a:noFill/>
          </a:ln>
        </p:spPr>
        <p:txBody>
          <a:bodyPr>
            <a:normAutofit/>
          </a:bodyPr>
          <a:lstStyle/>
          <a:p>
            <a:pPr marL="0" marR="0">
              <a:lnSpc>
                <a:spcPct val="107000"/>
              </a:lnSpc>
              <a:spcBef>
                <a:spcPts val="0"/>
              </a:spcBef>
              <a:spcAft>
                <a:spcPts val="800"/>
              </a:spcAft>
            </a:pPr>
            <a:r>
              <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The Church must be “</a:t>
            </a:r>
            <a:r>
              <a:rPr lang="en-US" sz="28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laisized</a:t>
            </a:r>
            <a:r>
              <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says Rauschenbusch. The lay forces of the Church must be organized and pressed into service. They especially should carry forward the great work of the Church. And that work must be social rather than individual. The great question for the Church should no more be: How can I minister to the salvation of individuals; but: how can I raise the level of society; how can I inspire men to lead nobler lives? The Church exists for the realization of the Kingdom of God, the complete establishment of which many of the moderns expect in this world. Campbell says </a:t>
            </a:r>
            <a:r>
              <a:rPr lang="en-US" sz="28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New Theology</a:t>
            </a:r>
            <a:r>
              <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 246: “I maintain that the Church has nothing whatever to do with preparing men for a world to come; the best way to prepare a man for the world beyond is to get him to live well and truly in this one. The Church exists to make the world a kingdom of God, and to fill it with His love.”</a:t>
            </a:r>
          </a:p>
          <a:p>
            <a:pPr marL="0" marR="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Berkhof</a:t>
            </a:r>
            <a:r>
              <a:rPr lang="en-US" sz="1800" dirty="0">
                <a:effectLst/>
                <a:latin typeface="Calibri" panose="020F0502020204030204" pitchFamily="34" charset="0"/>
                <a:ea typeface="Calibri" panose="020F0502020204030204" pitchFamily="34" charset="0"/>
                <a:cs typeface="Times New Roman" panose="02020603050405020304" pitchFamily="18" charset="0"/>
              </a:rPr>
              <a:t>, L. (1913).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Church and Social Problems</a:t>
            </a:r>
            <a:r>
              <a:rPr lang="en-US" sz="1800" dirty="0">
                <a:effectLst/>
                <a:latin typeface="Calibri" panose="020F0502020204030204" pitchFamily="34" charset="0"/>
                <a:ea typeface="Calibri" panose="020F0502020204030204" pitchFamily="34" charset="0"/>
                <a:cs typeface="Times New Roman" panose="02020603050405020304" pitchFamily="18" charset="0"/>
              </a:rPr>
              <a:t> (pp. 14–16). Grand Rapids, MI: Eerdmans-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Sevensma</a:t>
            </a:r>
            <a:r>
              <a:rPr lang="en-US" sz="1800" dirty="0">
                <a:effectLst/>
                <a:latin typeface="Calibri" panose="020F0502020204030204" pitchFamily="34" charset="0"/>
                <a:ea typeface="Calibri" panose="020F0502020204030204" pitchFamily="34" charset="0"/>
                <a:cs typeface="Times New Roman" panose="02020603050405020304" pitchFamily="18" charset="0"/>
              </a:rPr>
              <a:t> Co.</a:t>
            </a:r>
          </a:p>
        </p:txBody>
      </p:sp>
      <p:sp>
        <p:nvSpPr>
          <p:cNvPr id="4" name="Rectangle 3">
            <a:extLst>
              <a:ext uri="{FF2B5EF4-FFF2-40B4-BE49-F238E27FC236}">
                <a16:creationId xmlns:a16="http://schemas.microsoft.com/office/drawing/2014/main" id="{6342935F-6A1D-412B-90F0-658592A03F35}"/>
              </a:ext>
            </a:extLst>
          </p:cNvPr>
          <p:cNvSpPr/>
          <p:nvPr/>
        </p:nvSpPr>
        <p:spPr>
          <a:xfrm>
            <a:off x="242595" y="363794"/>
            <a:ext cx="11706124"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w="12700">
                <a:solidFill>
                  <a:srgbClr val="736059">
                    <a:lumMod val="75000"/>
                  </a:srgbClr>
                </a:solidFill>
                <a:prstDash val="solid"/>
              </a:ln>
              <a:pattFill prst="dkUpDiag">
                <a:fgClr>
                  <a:srgbClr val="736059"/>
                </a:fgClr>
                <a:bgClr>
                  <a:srgbClr val="736059">
                    <a:lumMod val="20000"/>
                    <a:lumOff val="80000"/>
                  </a:srgbClr>
                </a:bgClr>
              </a:pattFill>
              <a:effectLst>
                <a:outerShdw dist="38100" dir="2640000" algn="bl" rotWithShape="0">
                  <a:srgbClr val="736059">
                    <a:lumMod val="75000"/>
                  </a:srgbClr>
                </a:outerShdw>
              </a:effectLst>
              <a:uLnTx/>
              <a:uFillTx/>
              <a:latin typeface="Garamond" panose="02020404030301010803"/>
              <a:ea typeface="+mn-ea"/>
              <a:cs typeface="+mn-cs"/>
            </a:endParaRPr>
          </a:p>
        </p:txBody>
      </p:sp>
    </p:spTree>
    <p:extLst>
      <p:ext uri="{BB962C8B-B14F-4D97-AF65-F5344CB8AC3E}">
        <p14:creationId xmlns:p14="http://schemas.microsoft.com/office/powerpoint/2010/main" val="2756930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nodePh="1">
                                  <p:stCondLst>
                                    <p:cond delay="0"/>
                                  </p:stCondLst>
                                  <p:endCondLst>
                                    <p:cond evt="begin" delay="0">
                                      <p:tn val="5"/>
                                    </p:cond>
                                  </p:endCondLst>
                                  <p:childTnLst>
                                    <p:animRot by="21600000">
                                      <p:cBhvr>
                                        <p:cTn id="6" dur="2000" fill="hold"/>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Famous Social “Gospelers”</a:t>
            </a:r>
            <a:endParaRPr lang="en-US"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238" y="2605088"/>
            <a:ext cx="1533525" cy="1647825"/>
          </a:xfrm>
          <a:prstGeom prst="rect">
            <a:avLst/>
          </a:prstGeom>
        </p:spPr>
      </p:pic>
    </p:spTree>
    <p:extLst>
      <p:ext uri="{BB962C8B-B14F-4D97-AF65-F5344CB8AC3E}">
        <p14:creationId xmlns:p14="http://schemas.microsoft.com/office/powerpoint/2010/main" val="12943747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Famous Social “Gospelers”</a:t>
            </a:r>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742" y="1752601"/>
            <a:ext cx="3019459" cy="4537439"/>
          </a:xfrm>
          <a:prstGeom prst="rect">
            <a:avLst/>
          </a:prstGeom>
        </p:spPr>
      </p:pic>
    </p:spTree>
    <p:extLst>
      <p:ext uri="{BB962C8B-B14F-4D97-AF65-F5344CB8AC3E}">
        <p14:creationId xmlns:p14="http://schemas.microsoft.com/office/powerpoint/2010/main" val="4236708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294856" y="38100"/>
            <a:ext cx="5791200" cy="758605"/>
          </a:xfrm>
        </p:spPr>
        <p:txBody>
          <a:bodyPr>
            <a:noAutofit/>
          </a:bodyPr>
          <a:lstStyle/>
          <a:p>
            <a:r>
              <a:rPr lang="en-US" sz="5400" b="1" dirty="0">
                <a:solidFill>
                  <a:srgbClr val="92D050"/>
                </a:solidFill>
                <a:effectLst>
                  <a:outerShdw blurRad="38100" dist="38100" dir="2700000" algn="tl">
                    <a:srgbClr val="000000">
                      <a:alpha val="43137"/>
                    </a:srgbClr>
                  </a:outerShdw>
                </a:effectLst>
                <a:latin typeface="Cambria" pitchFamily="18" charset="0"/>
              </a:rPr>
              <a:t>Social Darwinism </a:t>
            </a:r>
          </a:p>
        </p:txBody>
      </p:sp>
      <p:sp>
        <p:nvSpPr>
          <p:cNvPr id="215043" name="Rectangle 3"/>
          <p:cNvSpPr>
            <a:spLocks noGrp="1" noChangeArrowheads="1"/>
          </p:cNvSpPr>
          <p:nvPr>
            <p:ph type="body" sz="half" idx="1"/>
          </p:nvPr>
        </p:nvSpPr>
        <p:spPr>
          <a:xfrm>
            <a:off x="1303699" y="3720974"/>
            <a:ext cx="9497085" cy="2984625"/>
          </a:xfrm>
        </p:spPr>
        <p:txBody>
          <a:bodyPr>
            <a:noAutofit/>
          </a:bodyPr>
          <a:lstStyle/>
          <a:p>
            <a:pPr>
              <a:lnSpc>
                <a:spcPct val="80000"/>
              </a:lnSpc>
              <a:spcBef>
                <a:spcPts val="1200"/>
              </a:spcBef>
              <a:spcAft>
                <a:spcPts val="1200"/>
              </a:spcAft>
              <a:defRPr/>
            </a:pPr>
            <a:r>
              <a:rPr lang="en-US" sz="3600" dirty="0">
                <a:solidFill>
                  <a:srgbClr val="00B0F0"/>
                </a:solidFill>
                <a:effectLst>
                  <a:outerShdw blurRad="38100" dist="38100" dir="2700000" algn="tl">
                    <a:srgbClr val="000000">
                      <a:alpha val="43137"/>
                    </a:srgbClr>
                  </a:outerShdw>
                </a:effectLst>
              </a:rPr>
              <a:t>Industry leaders embraced Social Darwinism. </a:t>
            </a:r>
          </a:p>
          <a:p>
            <a:r>
              <a:rPr lang="en-US" sz="3600" dirty="0">
                <a:solidFill>
                  <a:srgbClr val="00B0F0"/>
                </a:solidFill>
                <a:effectLst>
                  <a:outerShdw blurRad="38100" dist="38100" dir="2700000" algn="tl">
                    <a:srgbClr val="000000">
                      <a:alpha val="43137"/>
                    </a:srgbClr>
                  </a:outerShdw>
                </a:effectLst>
              </a:rPr>
              <a:t>Competition would eliminate those who couldn’t adapt. </a:t>
            </a:r>
          </a:p>
          <a:p>
            <a:r>
              <a:rPr lang="en-US" sz="3600" dirty="0">
                <a:solidFill>
                  <a:srgbClr val="00B0F0"/>
                </a:solidFill>
                <a:effectLst>
                  <a:outerShdw blurRad="38100" dist="38100" dir="2700000" algn="tl">
                    <a:srgbClr val="000000">
                      <a:alpha val="43137"/>
                    </a:srgbClr>
                  </a:outerShdw>
                </a:effectLst>
              </a:rPr>
              <a:t>It was only the “fittest” companies that would survive and grow.</a:t>
            </a:r>
          </a:p>
        </p:txBody>
      </p:sp>
      <p:sp>
        <p:nvSpPr>
          <p:cNvPr id="6" name="Content Placeholder 5"/>
          <p:cNvSpPr>
            <a:spLocks noGrp="1"/>
          </p:cNvSpPr>
          <p:nvPr>
            <p:ph sz="half" idx="2"/>
          </p:nvPr>
        </p:nvSpPr>
        <p:spPr>
          <a:xfrm>
            <a:off x="17391062" y="-304800"/>
            <a:ext cx="838200" cy="2087563"/>
          </a:xfrm>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856" y="914400"/>
            <a:ext cx="5791200" cy="2625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Famous Social “Gospelers”</a:t>
            </a:r>
            <a:endParaRPr lang="en-US" dirty="0">
              <a:solidFill>
                <a:srgbClr val="FFFF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0" y="1676400"/>
            <a:ext cx="6350000" cy="4038600"/>
          </a:xfrm>
          <a:prstGeom prst="rect">
            <a:avLst/>
          </a:prstGeom>
        </p:spPr>
      </p:pic>
      <p:sp>
        <p:nvSpPr>
          <p:cNvPr id="4" name="TextBox 3"/>
          <p:cNvSpPr txBox="1"/>
          <p:nvPr/>
        </p:nvSpPr>
        <p:spPr>
          <a:xfrm>
            <a:off x="1752600" y="5715001"/>
            <a:ext cx="8686800" cy="830997"/>
          </a:xfrm>
          <a:prstGeom prst="rect">
            <a:avLst/>
          </a:prstGeom>
          <a:noFill/>
        </p:spPr>
        <p:txBody>
          <a:bodyPr wrap="square" rtlCol="0">
            <a:spAutoFit/>
          </a:bodyPr>
          <a:lstStyle/>
          <a:p>
            <a:pPr algn="ctr" fontAlgn="base">
              <a:spcBef>
                <a:spcPct val="20000"/>
              </a:spcBef>
              <a:spcAft>
                <a:spcPct val="0"/>
              </a:spcAft>
              <a:buClr>
                <a:srgbClr val="DDDDDD"/>
              </a:buClr>
            </a:pPr>
            <a:r>
              <a:rPr lang="en-US" sz="2400" dirty="0">
                <a:solidFill>
                  <a:prstClr val="white"/>
                </a:solidFill>
                <a:latin typeface="Tahoma" pitchFamily="34" charset="0"/>
                <a:cs typeface="Times New Roman" pitchFamily="18" charset="0"/>
              </a:rPr>
              <a:t>Walter Rauschenbusch, </a:t>
            </a:r>
            <a:r>
              <a:rPr lang="en-US" sz="2400" u="sng" dirty="0">
                <a:solidFill>
                  <a:prstClr val="white"/>
                </a:solidFill>
                <a:latin typeface="Tahoma" pitchFamily="34" charset="0"/>
                <a:cs typeface="Times New Roman" pitchFamily="18" charset="0"/>
              </a:rPr>
              <a:t>Christianity and the Social Gospel</a:t>
            </a:r>
            <a:r>
              <a:rPr lang="en-US" sz="2400" dirty="0">
                <a:solidFill>
                  <a:prstClr val="white"/>
                </a:solidFill>
                <a:latin typeface="Tahoma" pitchFamily="34" charset="0"/>
                <a:cs typeface="Times New Roman" pitchFamily="18" charset="0"/>
              </a:rPr>
              <a:t>:  “[This book] left an indelible imprint on my thinking.”</a:t>
            </a:r>
          </a:p>
        </p:txBody>
      </p:sp>
    </p:spTree>
    <p:extLst>
      <p:ext uri="{BB962C8B-B14F-4D97-AF65-F5344CB8AC3E}">
        <p14:creationId xmlns:p14="http://schemas.microsoft.com/office/powerpoint/2010/main" val="30303897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Famous Social “Gospelers”</a:t>
            </a:r>
            <a:endParaRPr lang="en-US"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1" y="1282700"/>
            <a:ext cx="4813225" cy="5422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724400"/>
            <a:ext cx="1905000" cy="1600200"/>
          </a:xfrm>
          <a:prstGeom prst="rect">
            <a:avLst/>
          </a:prstGeom>
        </p:spPr>
      </p:pic>
      <p:sp>
        <p:nvSpPr>
          <p:cNvPr id="6" name="TextBox 5"/>
          <p:cNvSpPr txBox="1"/>
          <p:nvPr/>
        </p:nvSpPr>
        <p:spPr>
          <a:xfrm>
            <a:off x="2200276" y="4038601"/>
            <a:ext cx="2143125" cy="461665"/>
          </a:xfrm>
          <a:prstGeom prst="rect">
            <a:avLst/>
          </a:prstGeom>
          <a:noFill/>
        </p:spPr>
        <p:txBody>
          <a:bodyPr wrap="square" rtlCol="0">
            <a:spAutoFit/>
          </a:bodyPr>
          <a:lstStyle/>
          <a:p>
            <a:pPr algn="ctr" fontAlgn="base">
              <a:spcBef>
                <a:spcPct val="20000"/>
              </a:spcBef>
              <a:spcAft>
                <a:spcPct val="0"/>
              </a:spcAft>
              <a:buClr>
                <a:srgbClr val="DDDDDD"/>
              </a:buClr>
            </a:pPr>
            <a:r>
              <a:rPr lang="en-US" sz="2400" dirty="0">
                <a:solidFill>
                  <a:srgbClr val="FFFF00"/>
                </a:solidFill>
                <a:latin typeface="Tahoma" pitchFamily="34" charset="0"/>
                <a:cs typeface="Times New Roman" pitchFamily="18" charset="0"/>
              </a:rPr>
              <a:t>Rick Warren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6963" y="1495426"/>
            <a:ext cx="1743075" cy="2619375"/>
          </a:xfrm>
          <a:prstGeom prst="rect">
            <a:avLst/>
          </a:prstGeom>
        </p:spPr>
      </p:pic>
    </p:spTree>
    <p:extLst>
      <p:ext uri="{BB962C8B-B14F-4D97-AF65-F5344CB8AC3E}">
        <p14:creationId xmlns:p14="http://schemas.microsoft.com/office/powerpoint/2010/main" val="3103912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Famous Social “Gospelers”</a:t>
            </a:r>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808" y="1513338"/>
            <a:ext cx="7206660" cy="4735062"/>
          </a:xfrm>
          <a:prstGeom prst="rect">
            <a:avLst/>
          </a:prstGeom>
        </p:spPr>
      </p:pic>
      <p:grpSp>
        <p:nvGrpSpPr>
          <p:cNvPr id="7" name="Group 6"/>
          <p:cNvGrpSpPr/>
          <p:nvPr/>
        </p:nvGrpSpPr>
        <p:grpSpPr>
          <a:xfrm>
            <a:off x="1752599" y="1600200"/>
            <a:ext cx="2143126" cy="4876800"/>
            <a:chOff x="228599" y="1600200"/>
            <a:chExt cx="2143126" cy="48768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00200"/>
              <a:ext cx="2143125" cy="21431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 y="4333875"/>
              <a:ext cx="2143125" cy="2143125"/>
            </a:xfrm>
            <a:prstGeom prst="rect">
              <a:avLst/>
            </a:prstGeom>
          </p:spPr>
        </p:pic>
        <p:sp>
          <p:nvSpPr>
            <p:cNvPr id="6" name="TextBox 5"/>
            <p:cNvSpPr txBox="1"/>
            <p:nvPr/>
          </p:nvSpPr>
          <p:spPr>
            <a:xfrm>
              <a:off x="228599" y="3743325"/>
              <a:ext cx="2143125" cy="461665"/>
            </a:xfrm>
            <a:prstGeom prst="rect">
              <a:avLst/>
            </a:prstGeom>
            <a:noFill/>
          </p:spPr>
          <p:txBody>
            <a:bodyPr wrap="square" rtlCol="0">
              <a:spAutoFit/>
            </a:bodyPr>
            <a:lstStyle/>
            <a:p>
              <a:pPr algn="ctr" fontAlgn="base">
                <a:spcBef>
                  <a:spcPct val="20000"/>
                </a:spcBef>
                <a:spcAft>
                  <a:spcPct val="0"/>
                </a:spcAft>
                <a:buClr>
                  <a:srgbClr val="DDDDDD"/>
                </a:buClr>
              </a:pPr>
              <a:r>
                <a:rPr lang="en-US" sz="2400" dirty="0">
                  <a:solidFill>
                    <a:srgbClr val="FFFF00"/>
                  </a:solidFill>
                  <a:latin typeface="Tahoma" pitchFamily="34" charset="0"/>
                  <a:cs typeface="Times New Roman" pitchFamily="18" charset="0"/>
                </a:rPr>
                <a:t>Bill Hybels</a:t>
              </a:r>
            </a:p>
          </p:txBody>
        </p:sp>
      </p:grpSp>
    </p:spTree>
    <p:extLst>
      <p:ext uri="{BB962C8B-B14F-4D97-AF65-F5344CB8AC3E}">
        <p14:creationId xmlns:p14="http://schemas.microsoft.com/office/powerpoint/2010/main" val="12194639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Willow Creek Community Church</a:t>
            </a:r>
            <a:endParaRPr lang="en-US" dirty="0"/>
          </a:p>
        </p:txBody>
      </p:sp>
      <p:sp>
        <p:nvSpPr>
          <p:cNvPr id="3" name="Content Placeholder 2"/>
          <p:cNvSpPr>
            <a:spLocks noGrp="1"/>
          </p:cNvSpPr>
          <p:nvPr>
            <p:ph idx="1"/>
          </p:nvPr>
        </p:nvSpPr>
        <p:spPr>
          <a:xfrm>
            <a:off x="4191000" y="2027238"/>
            <a:ext cx="7848600" cy="4525963"/>
          </a:xfrm>
        </p:spPr>
        <p:txBody>
          <a:bodyPr>
            <a:normAutofit/>
          </a:bodyPr>
          <a:lstStyle/>
          <a:p>
            <a:pPr>
              <a:spcBef>
                <a:spcPts val="1500"/>
              </a:spcBef>
              <a:spcAft>
                <a:spcPts val="1500"/>
              </a:spcAft>
            </a:pPr>
            <a:r>
              <a:rPr lang="en-US" sz="2800" dirty="0"/>
              <a:t>A social gospel church – </a:t>
            </a:r>
            <a:r>
              <a:rPr lang="en-US" sz="2800" i="1" dirty="0">
                <a:solidFill>
                  <a:srgbClr val="FFFF00"/>
                </a:solidFill>
              </a:rPr>
              <a:t>GROWING!</a:t>
            </a:r>
          </a:p>
          <a:p>
            <a:pPr>
              <a:spcBef>
                <a:spcPts val="1500"/>
              </a:spcBef>
              <a:spcAft>
                <a:spcPts val="1500"/>
              </a:spcAft>
            </a:pPr>
            <a:r>
              <a:rPr lang="en-US" sz="2800" dirty="0"/>
              <a:t>Rented movie theater.</a:t>
            </a:r>
          </a:p>
          <a:p>
            <a:pPr>
              <a:spcBef>
                <a:spcPts val="1500"/>
              </a:spcBef>
              <a:spcAft>
                <a:spcPts val="1500"/>
              </a:spcAft>
            </a:pPr>
            <a:r>
              <a:rPr lang="en-US" sz="2800" dirty="0"/>
              <a:t>October 12, 1975 </a:t>
            </a:r>
            <a:r>
              <a:rPr lang="en-US" sz="2400" dirty="0"/>
              <a:t>(125 people first service)</a:t>
            </a:r>
          </a:p>
          <a:p>
            <a:pPr>
              <a:spcBef>
                <a:spcPts val="1500"/>
              </a:spcBef>
              <a:spcAft>
                <a:spcPts val="1500"/>
              </a:spcAft>
            </a:pPr>
            <a:r>
              <a:rPr lang="en-US" sz="2800" dirty="0"/>
              <a:t>Three years later </a:t>
            </a:r>
            <a:r>
              <a:rPr lang="en-US" sz="2800" b="1" dirty="0">
                <a:sym typeface="Wingdings"/>
              </a:rPr>
              <a:t> </a:t>
            </a:r>
            <a:r>
              <a:rPr lang="en-US" sz="2800" dirty="0">
                <a:sym typeface="Wingdings"/>
              </a:rPr>
              <a:t>2,000 people</a:t>
            </a:r>
          </a:p>
          <a:p>
            <a:pPr>
              <a:spcBef>
                <a:spcPts val="1500"/>
              </a:spcBef>
              <a:spcAft>
                <a:spcPts val="1500"/>
              </a:spcAft>
            </a:pPr>
            <a:r>
              <a:rPr lang="en-US" sz="2800" dirty="0">
                <a:sym typeface="Wingdings"/>
              </a:rPr>
              <a:t>Today </a:t>
            </a:r>
            <a:r>
              <a:rPr lang="en-US" sz="2800" b="1" dirty="0">
                <a:sym typeface="Wingdings"/>
              </a:rPr>
              <a:t> </a:t>
            </a:r>
            <a:r>
              <a:rPr lang="en-US" sz="2800" dirty="0">
                <a:sym typeface="Wingdings"/>
              </a:rPr>
              <a:t>17,000 people</a:t>
            </a:r>
            <a:endParaRPr lang="en-US" sz="2800" dirty="0"/>
          </a:p>
        </p:txBody>
      </p:sp>
      <p:grpSp>
        <p:nvGrpSpPr>
          <p:cNvPr id="6" name="Group 5"/>
          <p:cNvGrpSpPr/>
          <p:nvPr/>
        </p:nvGrpSpPr>
        <p:grpSpPr>
          <a:xfrm>
            <a:off x="1752599" y="1600200"/>
            <a:ext cx="2143126" cy="4876800"/>
            <a:chOff x="228599" y="1600200"/>
            <a:chExt cx="2143126" cy="48768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00200"/>
              <a:ext cx="2143125" cy="214312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4333875"/>
              <a:ext cx="2143125" cy="2143125"/>
            </a:xfrm>
            <a:prstGeom prst="rect">
              <a:avLst/>
            </a:prstGeom>
          </p:spPr>
        </p:pic>
        <p:sp>
          <p:nvSpPr>
            <p:cNvPr id="9" name="TextBox 8"/>
            <p:cNvSpPr txBox="1"/>
            <p:nvPr/>
          </p:nvSpPr>
          <p:spPr>
            <a:xfrm>
              <a:off x="228599" y="3743325"/>
              <a:ext cx="2143125" cy="461665"/>
            </a:xfrm>
            <a:prstGeom prst="rect">
              <a:avLst/>
            </a:prstGeom>
            <a:noFill/>
          </p:spPr>
          <p:txBody>
            <a:bodyPr wrap="square" rtlCol="0">
              <a:spAutoFit/>
            </a:bodyPr>
            <a:lstStyle/>
            <a:p>
              <a:pPr algn="ctr" fontAlgn="base">
                <a:spcBef>
                  <a:spcPct val="20000"/>
                </a:spcBef>
                <a:spcAft>
                  <a:spcPct val="0"/>
                </a:spcAft>
                <a:buClr>
                  <a:srgbClr val="DDDDDD"/>
                </a:buClr>
              </a:pPr>
              <a:r>
                <a:rPr lang="en-US" sz="2400" dirty="0">
                  <a:solidFill>
                    <a:srgbClr val="FFFF00"/>
                  </a:solidFill>
                  <a:latin typeface="Tahoma" pitchFamily="34" charset="0"/>
                  <a:cs typeface="Times New Roman" pitchFamily="18" charset="0"/>
                </a:rPr>
                <a:t>Bill Hybels</a:t>
              </a:r>
            </a:p>
          </p:txBody>
        </p:sp>
      </p:grpSp>
    </p:spTree>
    <p:extLst>
      <p:ext uri="{BB962C8B-B14F-4D97-AF65-F5344CB8AC3E}">
        <p14:creationId xmlns:p14="http://schemas.microsoft.com/office/powerpoint/2010/main" val="22928430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Why are they growing?</a:t>
            </a:r>
            <a:endParaRPr lang="en-US" dirty="0"/>
          </a:p>
        </p:txBody>
      </p:sp>
      <p:sp>
        <p:nvSpPr>
          <p:cNvPr id="3" name="Content Placeholder 2"/>
          <p:cNvSpPr>
            <a:spLocks noGrp="1"/>
          </p:cNvSpPr>
          <p:nvPr>
            <p:ph idx="1"/>
          </p:nvPr>
        </p:nvSpPr>
        <p:spPr>
          <a:xfrm>
            <a:off x="1766656" y="2895600"/>
            <a:ext cx="8620218" cy="3657600"/>
          </a:xfrm>
        </p:spPr>
        <p:txBody>
          <a:bodyPr>
            <a:normAutofit/>
          </a:bodyPr>
          <a:lstStyle/>
          <a:p>
            <a:pPr marL="457200" indent="-457200">
              <a:spcBef>
                <a:spcPts val="1500"/>
              </a:spcBef>
              <a:spcAft>
                <a:spcPts val="1500"/>
              </a:spcAft>
              <a:buFont typeface="+mj-lt"/>
              <a:buAutoNum type="arabicParenR"/>
            </a:pPr>
            <a:r>
              <a:rPr lang="en-US" sz="2800" dirty="0"/>
              <a:t>People didn't like being bugged for money.</a:t>
            </a:r>
          </a:p>
          <a:p>
            <a:pPr marL="457200" indent="-457200">
              <a:spcBef>
                <a:spcPts val="1500"/>
              </a:spcBef>
              <a:spcAft>
                <a:spcPts val="1500"/>
              </a:spcAft>
              <a:buFont typeface="+mj-lt"/>
              <a:buAutoNum type="arabicParenR"/>
            </a:pPr>
            <a:r>
              <a:rPr lang="en-US" sz="2800" dirty="0"/>
              <a:t>They found church boring, predictable, and routine.</a:t>
            </a:r>
          </a:p>
          <a:p>
            <a:pPr marL="457200" indent="-457200">
              <a:spcBef>
                <a:spcPts val="1500"/>
              </a:spcBef>
              <a:spcAft>
                <a:spcPts val="1500"/>
              </a:spcAft>
              <a:buFont typeface="+mj-lt"/>
              <a:buAutoNum type="arabicParenR"/>
            </a:pPr>
            <a:r>
              <a:rPr lang="en-US" sz="2800" dirty="0"/>
              <a:t>They always left church feeling guilty.</a:t>
            </a:r>
          </a:p>
          <a:p>
            <a:pPr marL="457200" indent="-457200">
              <a:spcBef>
                <a:spcPts val="1500"/>
              </a:spcBef>
              <a:spcAft>
                <a:spcPts val="1500"/>
              </a:spcAft>
              <a:buFont typeface="+mj-lt"/>
              <a:buAutoNum type="arabicParenR"/>
            </a:pPr>
            <a:r>
              <a:rPr lang="en-US" sz="2800" dirty="0"/>
              <a:t>They didn't think the church was </a:t>
            </a:r>
            <a:r>
              <a:rPr lang="en-US" sz="2800" b="1" dirty="0">
                <a:solidFill>
                  <a:srgbClr val="FFFF00"/>
                </a:solidFill>
              </a:rPr>
              <a:t>relevant</a:t>
            </a:r>
            <a:r>
              <a:rPr lang="en-US" sz="2800" dirty="0"/>
              <a:t> to their lives.</a:t>
            </a:r>
          </a:p>
        </p:txBody>
      </p:sp>
      <p:sp>
        <p:nvSpPr>
          <p:cNvPr id="4" name="TextBox 3"/>
          <p:cNvSpPr txBox="1"/>
          <p:nvPr/>
        </p:nvSpPr>
        <p:spPr>
          <a:xfrm>
            <a:off x="2057400" y="1676401"/>
            <a:ext cx="8153400" cy="1200329"/>
          </a:xfrm>
          <a:prstGeom prst="rect">
            <a:avLst/>
          </a:prstGeom>
          <a:noFill/>
          <a:ln>
            <a:solidFill>
              <a:srgbClr val="FFFF00"/>
            </a:solidFill>
          </a:ln>
        </p:spPr>
        <p:txBody>
          <a:bodyPr wrap="square" rtlCol="0">
            <a:spAutoFit/>
          </a:bodyPr>
          <a:lstStyle/>
          <a:p>
            <a:pPr fontAlgn="base">
              <a:spcBef>
                <a:spcPct val="20000"/>
              </a:spcBef>
              <a:spcAft>
                <a:spcPct val="0"/>
              </a:spcAft>
              <a:buClr>
                <a:srgbClr val="DDDDDD"/>
              </a:buClr>
            </a:pPr>
            <a:r>
              <a:rPr lang="en-US" sz="3600" b="1" dirty="0">
                <a:solidFill>
                  <a:srgbClr val="FFFF00"/>
                </a:solidFill>
                <a:latin typeface="Tahoma" pitchFamily="34" charset="0"/>
                <a:cs typeface="Times New Roman" pitchFamily="18" charset="0"/>
              </a:rPr>
              <a:t>Survey:  “What would it take to get you to come to church?”</a:t>
            </a:r>
          </a:p>
        </p:txBody>
      </p:sp>
    </p:spTree>
    <p:extLst>
      <p:ext uri="{BB962C8B-B14F-4D97-AF65-F5344CB8AC3E}">
        <p14:creationId xmlns:p14="http://schemas.microsoft.com/office/powerpoint/2010/main" val="36293457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FFFF00"/>
                </a:solidFill>
              </a:rPr>
              <a:t>“Irrelevant” issues:</a:t>
            </a:r>
          </a:p>
        </p:txBody>
      </p:sp>
      <p:sp>
        <p:nvSpPr>
          <p:cNvPr id="3" name="Content Placeholder 2"/>
          <p:cNvSpPr>
            <a:spLocks noGrp="1"/>
          </p:cNvSpPr>
          <p:nvPr>
            <p:ph idx="1"/>
          </p:nvPr>
        </p:nvSpPr>
        <p:spPr>
          <a:xfrm>
            <a:off x="2590800" y="1951038"/>
            <a:ext cx="7620000" cy="4525963"/>
          </a:xfrm>
        </p:spPr>
        <p:txBody>
          <a:bodyPr>
            <a:normAutofit/>
          </a:bodyPr>
          <a:lstStyle/>
          <a:p>
            <a:pPr lvl="0"/>
            <a:r>
              <a:rPr lang="en-US" dirty="0"/>
              <a:t>The Godhead</a:t>
            </a:r>
          </a:p>
          <a:p>
            <a:pPr lvl="0"/>
            <a:r>
              <a:rPr lang="en-US" dirty="0"/>
              <a:t>The plan of salvation</a:t>
            </a:r>
          </a:p>
          <a:p>
            <a:pPr lvl="0"/>
            <a:r>
              <a:rPr lang="en-US" dirty="0"/>
              <a:t>Issues of morality </a:t>
            </a:r>
          </a:p>
          <a:p>
            <a:pPr lvl="0"/>
            <a:r>
              <a:rPr lang="en-US" dirty="0"/>
              <a:t>Scriptural worship</a:t>
            </a:r>
          </a:p>
        </p:txBody>
      </p:sp>
    </p:spTree>
    <p:extLst>
      <p:ext uri="{BB962C8B-B14F-4D97-AF65-F5344CB8AC3E}">
        <p14:creationId xmlns:p14="http://schemas.microsoft.com/office/powerpoint/2010/main" val="10910091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FFFF00"/>
                </a:solidFill>
              </a:rPr>
              <a:t>“Relevant” issues:</a:t>
            </a:r>
          </a:p>
        </p:txBody>
      </p:sp>
      <p:sp>
        <p:nvSpPr>
          <p:cNvPr id="3" name="Content Placeholder 2"/>
          <p:cNvSpPr>
            <a:spLocks noGrp="1"/>
          </p:cNvSpPr>
          <p:nvPr>
            <p:ph idx="1"/>
          </p:nvPr>
        </p:nvSpPr>
        <p:spPr>
          <a:xfrm>
            <a:off x="2590800" y="1951038"/>
            <a:ext cx="7620000" cy="4525963"/>
          </a:xfrm>
        </p:spPr>
        <p:txBody>
          <a:bodyPr>
            <a:normAutofit/>
          </a:bodyPr>
          <a:lstStyle/>
          <a:p>
            <a:pPr lvl="0"/>
            <a:r>
              <a:rPr lang="en-US" dirty="0"/>
              <a:t>How to have job satisfaction.</a:t>
            </a:r>
          </a:p>
          <a:p>
            <a:pPr lvl="0"/>
            <a:r>
              <a:rPr lang="en-US" dirty="0"/>
              <a:t>How to overcome disillusionment.</a:t>
            </a:r>
          </a:p>
          <a:p>
            <a:pPr lvl="0"/>
            <a:r>
              <a:rPr lang="en-US" dirty="0"/>
              <a:t>How to be happy.</a:t>
            </a:r>
          </a:p>
          <a:p>
            <a:pPr lvl="0"/>
            <a:r>
              <a:rPr lang="en-US" dirty="0"/>
              <a:t>How to improve your home.</a:t>
            </a:r>
          </a:p>
          <a:p>
            <a:pPr lvl="0"/>
            <a:r>
              <a:rPr lang="en-US" dirty="0"/>
              <a:t>How to manage your time.</a:t>
            </a:r>
          </a:p>
          <a:p>
            <a:r>
              <a:rPr lang="en-US" dirty="0"/>
              <a:t>How to be a friend.</a:t>
            </a:r>
          </a:p>
          <a:p>
            <a:r>
              <a:rPr lang="en-US" dirty="0"/>
              <a:t>How to make your marriage sizzle.</a:t>
            </a:r>
          </a:p>
        </p:txBody>
      </p:sp>
    </p:spTree>
    <p:extLst>
      <p:ext uri="{BB962C8B-B14F-4D97-AF65-F5344CB8AC3E}">
        <p14:creationId xmlns:p14="http://schemas.microsoft.com/office/powerpoint/2010/main" val="32844058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1242" y="2789238"/>
            <a:ext cx="8229600" cy="3154363"/>
          </a:xfrm>
        </p:spPr>
        <p:txBody>
          <a:bodyPr>
            <a:noAutofit/>
          </a:bodyPr>
          <a:lstStyle/>
          <a:p>
            <a:pPr marL="0" indent="0">
              <a:buNone/>
            </a:pPr>
            <a:r>
              <a:rPr lang="en-US" sz="1400" dirty="0"/>
              <a:t>Anonymous)</a:t>
            </a:r>
            <a:r>
              <a:rPr lang="en-US" sz="2400" dirty="0"/>
              <a:t>, and Nam Vets Anonymous], you-name-it anonymous, I think we have it here. And we have a counseling center, and a food pantry, and a benevolent board that counsels people that are hurting financially; an employment counseling ministry; we are committed to helping a church in the inner-city; a hospital in Haiti; projects through World Vision; and other ministries [one even for women going through menopause]. I believe we are called to arrest the social decay we see happening around us."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533400"/>
            <a:ext cx="2209800" cy="2209800"/>
          </a:xfrm>
          <a:prstGeom prst="rect">
            <a:avLst/>
          </a:prstGeom>
        </p:spPr>
      </p:pic>
      <p:sp>
        <p:nvSpPr>
          <p:cNvPr id="2" name="TextBox 1"/>
          <p:cNvSpPr txBox="1"/>
          <p:nvPr/>
        </p:nvSpPr>
        <p:spPr>
          <a:xfrm>
            <a:off x="4419600" y="956608"/>
            <a:ext cx="5867400" cy="1938992"/>
          </a:xfrm>
          <a:prstGeom prst="rect">
            <a:avLst/>
          </a:prstGeom>
          <a:noFill/>
        </p:spPr>
        <p:txBody>
          <a:bodyPr wrap="square" rtlCol="0">
            <a:spAutoFit/>
          </a:bodyPr>
          <a:lstStyle/>
          <a:p>
            <a:pPr fontAlgn="base">
              <a:spcBef>
                <a:spcPct val="20000"/>
              </a:spcBef>
              <a:spcAft>
                <a:spcPct val="0"/>
              </a:spcAft>
              <a:buClr>
                <a:srgbClr val="DDDDDD"/>
              </a:buClr>
            </a:pPr>
            <a:r>
              <a:rPr lang="en-US" sz="2400" dirty="0">
                <a:solidFill>
                  <a:prstClr val="white"/>
                </a:solidFill>
                <a:latin typeface="Calibri"/>
                <a:cs typeface="Times New Roman" pitchFamily="18" charset="0"/>
              </a:rPr>
              <a:t>"We have Alcoholics Anonymous, Al-Anon, Narcotics Anonymous, Emotions Anonymous, [Debtors Anonymous, Over Eaters Anonymous, Incest Survivors Anonymous, Sex Addicts Anonymous, S-Anon </a:t>
            </a:r>
            <a:r>
              <a:rPr lang="en-US" sz="1400" dirty="0">
                <a:solidFill>
                  <a:prstClr val="white"/>
                </a:solidFill>
                <a:latin typeface="Calibri"/>
                <a:cs typeface="Times New Roman" pitchFamily="18" charset="0"/>
              </a:rPr>
              <a:t>(spouses of Sex Addicts </a:t>
            </a:r>
          </a:p>
        </p:txBody>
      </p:sp>
    </p:spTree>
    <p:extLst>
      <p:ext uri="{BB962C8B-B14F-4D97-AF65-F5344CB8AC3E}">
        <p14:creationId xmlns:p14="http://schemas.microsoft.com/office/powerpoint/2010/main" val="26504139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1371600"/>
            <a:ext cx="5562600" cy="2209800"/>
          </a:xfrm>
        </p:spPr>
        <p:txBody>
          <a:bodyPr>
            <a:noAutofit/>
          </a:bodyPr>
          <a:lstStyle/>
          <a:p>
            <a:pPr marL="0" indent="0">
              <a:buNone/>
            </a:pPr>
            <a:r>
              <a:rPr lang="en-US" sz="2400" dirty="0">
                <a:solidFill>
                  <a:srgbClr val="FFFF00"/>
                </a:solidFill>
              </a:rPr>
              <a:t>"</a:t>
            </a:r>
            <a:r>
              <a:rPr lang="en-US" sz="2400" b="1" dirty="0">
                <a:solidFill>
                  <a:srgbClr val="FFFF00"/>
                </a:solidFill>
              </a:rPr>
              <a:t>The unimpressive truth is that we made the whole thing up as we went along, trusting the Holy Spirit for each next step,</a:t>
            </a:r>
            <a:r>
              <a:rPr lang="en-US" sz="2400" dirty="0">
                <a:solidFill>
                  <a:srgbClr val="FFFF00"/>
                </a:solidFill>
              </a:rPr>
              <a:t> </a:t>
            </a:r>
            <a:r>
              <a:rPr lang="en-US" sz="2400" dirty="0"/>
              <a:t>rarely seeing which direction the path ahead would take. It was only by following the voice of God—by listening for his particular call to us—that we could move forward with confidence."'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06525"/>
            <a:ext cx="21463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507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1371600"/>
            <a:ext cx="5562600" cy="2209800"/>
          </a:xfrm>
        </p:spPr>
        <p:txBody>
          <a:bodyPr>
            <a:noAutofit/>
          </a:bodyPr>
          <a:lstStyle/>
          <a:p>
            <a:pPr marL="0" indent="0">
              <a:buNone/>
            </a:pPr>
            <a:r>
              <a:rPr lang="en-US" sz="2400" dirty="0">
                <a:solidFill>
                  <a:srgbClr val="FFFF00"/>
                </a:solidFill>
              </a:rPr>
              <a:t>"</a:t>
            </a:r>
            <a:r>
              <a:rPr lang="en-US" sz="2400" b="1" dirty="0">
                <a:solidFill>
                  <a:srgbClr val="FFFF00"/>
                </a:solidFill>
              </a:rPr>
              <a:t>The unimpressive truth is that we made the whole thing up as we went along.</a:t>
            </a:r>
            <a:r>
              <a:rPr lang="en-US" sz="2400" dirty="0">
                <a:solidFill>
                  <a:srgbClr val="FFFF00"/>
                </a:solidFill>
              </a:rPr>
              <a:t>"</a:t>
            </a:r>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06525"/>
            <a:ext cx="21463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735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43400" y="274638"/>
            <a:ext cx="5867400" cy="1143000"/>
          </a:xfrm>
        </p:spPr>
        <p:txBody>
          <a:bodyPr/>
          <a:lstStyle/>
          <a:p>
            <a:r>
              <a:rPr lang="en-US" b="1" dirty="0">
                <a:solidFill>
                  <a:srgbClr val="92D050"/>
                </a:solidFill>
                <a:effectLst>
                  <a:outerShdw blurRad="38100" dist="38100" dir="2700000" algn="tl">
                    <a:srgbClr val="000000">
                      <a:alpha val="43137"/>
                    </a:srgbClr>
                  </a:outerShdw>
                </a:effectLst>
                <a:latin typeface="Cambria" pitchFamily="18" charset="0"/>
              </a:rPr>
              <a:t>Social Darwinism </a:t>
            </a:r>
            <a:endParaRPr lang="en-US" dirty="0">
              <a:solidFill>
                <a:srgbClr val="92D050"/>
              </a:solidFill>
              <a:effectLst>
                <a:outerShdw blurRad="38100" dist="38100" dir="2700000" algn="tl">
                  <a:srgbClr val="000000">
                    <a:alpha val="43137"/>
                  </a:srgbClr>
                </a:outerShdw>
              </a:effectLst>
            </a:endParaRPr>
          </a:p>
        </p:txBody>
      </p:sp>
      <p:sp>
        <p:nvSpPr>
          <p:cNvPr id="6" name="Content Placeholder 5"/>
          <p:cNvSpPr>
            <a:spLocks noGrp="1"/>
          </p:cNvSpPr>
          <p:nvPr>
            <p:ph sz="half" idx="1"/>
          </p:nvPr>
        </p:nvSpPr>
        <p:spPr>
          <a:xfrm>
            <a:off x="1981200" y="2571842"/>
            <a:ext cx="8229600" cy="4525963"/>
          </a:xfrm>
        </p:spPr>
        <p:txBody>
          <a:bodyPr>
            <a:normAutofit lnSpcReduction="10000"/>
          </a:bodyPr>
          <a:lstStyle/>
          <a:p>
            <a:pPr>
              <a:spcBef>
                <a:spcPts val="1200"/>
              </a:spcBef>
              <a:spcAft>
                <a:spcPts val="1200"/>
              </a:spcAft>
            </a:pPr>
            <a:r>
              <a:rPr lang="en-US" b="1" dirty="0">
                <a:solidFill>
                  <a:srgbClr val="00B0F0"/>
                </a:solidFill>
                <a:effectLst>
                  <a:outerShdw blurRad="38100" dist="38100" dir="2700000" algn="tl">
                    <a:srgbClr val="000000">
                      <a:alpha val="43137"/>
                    </a:srgbClr>
                  </a:outerShdw>
                </a:effectLst>
              </a:rPr>
              <a:t>Social Darwinism paralleled economic doctrine of </a:t>
            </a:r>
            <a:r>
              <a:rPr lang="en-US" b="1" i="1" dirty="0">
                <a:solidFill>
                  <a:srgbClr val="00B0F0"/>
                </a:solidFill>
                <a:effectLst>
                  <a:outerShdw blurRad="38100" dist="38100" dir="2700000" algn="tl">
                    <a:srgbClr val="000000">
                      <a:alpha val="43137"/>
                    </a:srgbClr>
                  </a:outerShdw>
                </a:effectLst>
              </a:rPr>
              <a:t>laissez-faire</a:t>
            </a:r>
            <a:r>
              <a:rPr lang="en-US" b="1" dirty="0">
                <a:solidFill>
                  <a:srgbClr val="00B0F0"/>
                </a:solidFill>
                <a:effectLst>
                  <a:outerShdw blurRad="38100" dist="38100" dir="2700000" algn="tl">
                    <a:srgbClr val="000000">
                      <a:alpha val="43137"/>
                    </a:srgbClr>
                  </a:outerShdw>
                </a:effectLst>
              </a:rPr>
              <a:t> - “Hand-off” the economy. </a:t>
            </a:r>
          </a:p>
          <a:p>
            <a:pPr>
              <a:spcBef>
                <a:spcPts val="1200"/>
              </a:spcBef>
              <a:spcAft>
                <a:spcPts val="1200"/>
              </a:spcAft>
            </a:pPr>
            <a:r>
              <a:rPr lang="en-US" b="1" dirty="0">
                <a:solidFill>
                  <a:srgbClr val="00B0F0"/>
                </a:solidFill>
                <a:effectLst>
                  <a:outerShdw blurRad="38100" dist="38100" dir="2700000" algn="tl">
                    <a:srgbClr val="000000">
                      <a:alpha val="43137"/>
                    </a:srgbClr>
                  </a:outerShdw>
                </a:effectLst>
              </a:rPr>
              <a:t>John D. Rockefeller and other industry leaders embraced Social Darwinism.</a:t>
            </a:r>
          </a:p>
          <a:p>
            <a:pPr>
              <a:spcBef>
                <a:spcPts val="1200"/>
              </a:spcBef>
              <a:spcAft>
                <a:spcPts val="1200"/>
              </a:spcAft>
            </a:pPr>
            <a:r>
              <a:rPr lang="en-US" b="1" dirty="0">
                <a:solidFill>
                  <a:srgbClr val="00B0F0"/>
                </a:solidFill>
                <a:effectLst>
                  <a:outerShdw blurRad="38100" dist="38100" dir="2700000" algn="tl">
                    <a:srgbClr val="000000">
                      <a:alpha val="43137"/>
                    </a:srgbClr>
                  </a:outerShdw>
                </a:effectLst>
              </a:rPr>
              <a:t>If a company succeeded, it was because it had best adapted to the business environment. </a:t>
            </a:r>
          </a:p>
          <a:p>
            <a:pPr>
              <a:spcBef>
                <a:spcPts val="1200"/>
              </a:spcBef>
              <a:spcAft>
                <a:spcPts val="1200"/>
              </a:spcAft>
            </a:pPr>
            <a:r>
              <a:rPr lang="en-US" b="1" dirty="0">
                <a:solidFill>
                  <a:srgbClr val="00B0F0"/>
                </a:solidFill>
                <a:effectLst>
                  <a:outerShdw blurRad="38100" dist="38100" dir="2700000" algn="tl">
                    <a:srgbClr val="000000">
                      <a:alpha val="43137"/>
                    </a:srgbClr>
                  </a:outerShdw>
                </a:effectLst>
              </a:rPr>
              <a:t>The rich industrialists used the excuse of Social Darwinism for why they were so rich.</a:t>
            </a:r>
          </a:p>
          <a:p>
            <a:endParaRPr lang="en-US" sz="2200" dirty="0">
              <a:solidFill>
                <a:srgbClr val="00B0F0"/>
              </a:solidFill>
            </a:endParaRPr>
          </a:p>
          <a:p>
            <a:endParaRPr lang="en-US" sz="2200" b="1" i="1" dirty="0">
              <a:solidFill>
                <a:srgbClr val="00B0F0"/>
              </a:solidFill>
            </a:endParaRPr>
          </a:p>
          <a:p>
            <a:endParaRPr lang="en-US" dirty="0"/>
          </a:p>
        </p:txBody>
      </p:sp>
      <p:sp>
        <p:nvSpPr>
          <p:cNvPr id="7" name="Content Placeholder 6"/>
          <p:cNvSpPr>
            <a:spLocks noGrp="1"/>
          </p:cNvSpPr>
          <p:nvPr>
            <p:ph sz="half" idx="2"/>
          </p:nvPr>
        </p:nvSpPr>
        <p:spPr>
          <a:xfrm flipH="1">
            <a:off x="14782800" y="1600201"/>
            <a:ext cx="685800" cy="4525963"/>
          </a:xfrm>
        </p:spPr>
        <p:txBody>
          <a:bodyPr>
            <a:normAutofit lnSpcReduction="10000"/>
          </a:bodyPr>
          <a:lstStyle/>
          <a:p>
            <a:endParaRPr lang="en-US" dirty="0"/>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100000" l="0" r="99864">
                        <a14:foregroundMark x1="30476" y1="2024" x2="45714" y2="64575"/>
                        <a14:foregroundMark x1="38095" y1="70648" x2="30476" y2="79352"/>
                        <a14:foregroundMark x1="28980" y1="5668" x2="25578" y2="15992"/>
                        <a14:foregroundMark x1="25578" y1="15385" x2="25714" y2="22065"/>
                        <a14:foregroundMark x1="26122" y1="29960" x2="28571" y2="29555"/>
                        <a14:foregroundMark x1="26531" y1="30364" x2="28571" y2="36842"/>
                        <a14:backgroundMark x1="29252" y1="3644" x2="32789" y2="202"/>
                      </a14:backgroundRemoval>
                    </a14:imgEffect>
                  </a14:imgLayer>
                </a14:imgProps>
              </a:ext>
            </a:extLst>
          </a:blip>
          <a:stretch>
            <a:fillRect/>
          </a:stretch>
        </p:blipFill>
        <p:spPr>
          <a:xfrm>
            <a:off x="1491343" y="15240"/>
            <a:ext cx="3690258" cy="2480254"/>
          </a:xfrm>
          <a:prstGeom prst="rect">
            <a:avLst/>
          </a:prstGeom>
        </p:spPr>
      </p:pic>
    </p:spTree>
    <p:extLst>
      <p:ext uri="{BB962C8B-B14F-4D97-AF65-F5344CB8AC3E}">
        <p14:creationId xmlns:p14="http://schemas.microsoft.com/office/powerpoint/2010/main" val="21889697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Saddleback Community Church</a:t>
            </a:r>
            <a:endParaRPr lang="en-US" dirty="0"/>
          </a:p>
        </p:txBody>
      </p:sp>
    </p:spTree>
    <p:extLst>
      <p:ext uri="{BB962C8B-B14F-4D97-AF65-F5344CB8AC3E}">
        <p14:creationId xmlns:p14="http://schemas.microsoft.com/office/powerpoint/2010/main" val="30065427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Saddleback Community Church</a:t>
            </a:r>
            <a:endParaRPr lang="en-US" dirty="0"/>
          </a:p>
        </p:txBody>
      </p:sp>
      <p:sp>
        <p:nvSpPr>
          <p:cNvPr id="3" name="Content Placeholder 2"/>
          <p:cNvSpPr>
            <a:spLocks noGrp="1"/>
          </p:cNvSpPr>
          <p:nvPr>
            <p:ph idx="1"/>
          </p:nvPr>
        </p:nvSpPr>
        <p:spPr>
          <a:xfrm>
            <a:off x="3733800" y="1600201"/>
            <a:ext cx="6629400" cy="4525963"/>
          </a:xfrm>
        </p:spPr>
        <p:txBody>
          <a:bodyPr>
            <a:normAutofit/>
          </a:bodyPr>
          <a:lstStyle/>
          <a:p>
            <a:pPr>
              <a:spcBef>
                <a:spcPts val="1500"/>
              </a:spcBef>
              <a:spcAft>
                <a:spcPts val="1500"/>
              </a:spcAft>
            </a:pPr>
            <a:r>
              <a:rPr lang="en-US" sz="2400" dirty="0"/>
              <a:t>“Pastor” Rick Warren (“America’s Pastor”)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447801"/>
            <a:ext cx="1371600" cy="2061149"/>
          </a:xfrm>
          <a:prstGeom prst="rect">
            <a:avLst/>
          </a:prstGeom>
        </p:spPr>
      </p:pic>
    </p:spTree>
    <p:extLst>
      <p:ext uri="{BB962C8B-B14F-4D97-AF65-F5344CB8AC3E}">
        <p14:creationId xmlns:p14="http://schemas.microsoft.com/office/powerpoint/2010/main" val="33378324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Saddleback Community Church</a:t>
            </a:r>
            <a:endParaRPr lang="en-US" dirty="0"/>
          </a:p>
        </p:txBody>
      </p:sp>
      <p:sp>
        <p:nvSpPr>
          <p:cNvPr id="3" name="Content Placeholder 2"/>
          <p:cNvSpPr>
            <a:spLocks noGrp="1"/>
          </p:cNvSpPr>
          <p:nvPr>
            <p:ph idx="1"/>
          </p:nvPr>
        </p:nvSpPr>
        <p:spPr>
          <a:xfrm>
            <a:off x="3733800" y="1600201"/>
            <a:ext cx="6629400" cy="4525963"/>
          </a:xfrm>
        </p:spPr>
        <p:txBody>
          <a:bodyPr>
            <a:normAutofit/>
          </a:bodyPr>
          <a:lstStyle/>
          <a:p>
            <a:pPr>
              <a:spcBef>
                <a:spcPts val="1500"/>
              </a:spcBef>
              <a:spcAft>
                <a:spcPts val="1500"/>
              </a:spcAft>
            </a:pPr>
            <a:r>
              <a:rPr lang="en-US" sz="2400" dirty="0"/>
              <a:t>“Pastor” Rick Warren (“America’s Pastor”)</a:t>
            </a:r>
          </a:p>
          <a:p>
            <a:pPr>
              <a:spcBef>
                <a:spcPts val="1500"/>
              </a:spcBef>
              <a:spcAft>
                <a:spcPts val="1500"/>
              </a:spcAft>
            </a:pPr>
            <a:r>
              <a:rPr lang="en-US" sz="2400" u="sng" dirty="0"/>
              <a:t>The Purpose-Driven Church</a:t>
            </a:r>
            <a:r>
              <a:rPr lang="en-US" sz="2400" dirty="0"/>
              <a:t> and </a:t>
            </a:r>
            <a:r>
              <a:rPr lang="en-US" sz="2400" u="sng" dirty="0"/>
              <a:t>The Purpose-Driven Life</a:t>
            </a:r>
            <a:r>
              <a:rPr lang="en-US" sz="24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447801"/>
            <a:ext cx="1371600" cy="20611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508949"/>
            <a:ext cx="1936872" cy="29585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3508949"/>
            <a:ext cx="1943866" cy="2958520"/>
          </a:xfrm>
          <a:prstGeom prst="rect">
            <a:avLst/>
          </a:prstGeom>
        </p:spPr>
      </p:pic>
    </p:spTree>
    <p:extLst>
      <p:ext uri="{BB962C8B-B14F-4D97-AF65-F5344CB8AC3E}">
        <p14:creationId xmlns:p14="http://schemas.microsoft.com/office/powerpoint/2010/main" val="23594244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Saddleback Community Church</a:t>
            </a:r>
            <a:endParaRPr lang="en-US" dirty="0"/>
          </a:p>
        </p:txBody>
      </p:sp>
      <p:sp>
        <p:nvSpPr>
          <p:cNvPr id="3" name="Content Placeholder 2"/>
          <p:cNvSpPr>
            <a:spLocks noGrp="1"/>
          </p:cNvSpPr>
          <p:nvPr>
            <p:ph idx="1"/>
          </p:nvPr>
        </p:nvSpPr>
        <p:spPr>
          <a:xfrm>
            <a:off x="3733800" y="1600201"/>
            <a:ext cx="6629400" cy="4525963"/>
          </a:xfrm>
        </p:spPr>
        <p:txBody>
          <a:bodyPr>
            <a:normAutofit/>
          </a:bodyPr>
          <a:lstStyle/>
          <a:p>
            <a:pPr>
              <a:spcBef>
                <a:spcPts val="1500"/>
              </a:spcBef>
              <a:spcAft>
                <a:spcPts val="1500"/>
              </a:spcAft>
            </a:pPr>
            <a:r>
              <a:rPr lang="en-US" sz="2400" dirty="0"/>
              <a:t>“Pastor” Rick Warren (“America’s Pastor”)</a:t>
            </a:r>
          </a:p>
          <a:p>
            <a:pPr>
              <a:spcBef>
                <a:spcPts val="1500"/>
              </a:spcBef>
              <a:spcAft>
                <a:spcPts val="1500"/>
              </a:spcAft>
            </a:pPr>
            <a:r>
              <a:rPr lang="en-US" sz="2400" u="sng" dirty="0"/>
              <a:t>The Purpose-Driven Church</a:t>
            </a:r>
            <a:r>
              <a:rPr lang="en-US" sz="2400" dirty="0"/>
              <a:t> and </a:t>
            </a:r>
            <a:r>
              <a:rPr lang="en-US" sz="2400" u="sng" dirty="0"/>
              <a:t>The Purpose-Driven Life</a:t>
            </a:r>
            <a:r>
              <a:rPr lang="en-US" sz="2400" dirty="0"/>
              <a:t>.</a:t>
            </a:r>
          </a:p>
          <a:p>
            <a:pPr>
              <a:spcBef>
                <a:spcPts val="1500"/>
              </a:spcBef>
              <a:spcAft>
                <a:spcPts val="1500"/>
              </a:spcAft>
            </a:pPr>
            <a:r>
              <a:rPr lang="en-US" sz="2400" dirty="0"/>
              <a:t>Warren has trained 300,000 pastors from 100 countries and from over 63 denominations in his church-growth seminar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447801"/>
            <a:ext cx="1371600" cy="20611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679" y="3508949"/>
            <a:ext cx="947840" cy="1447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968" y="4974947"/>
            <a:ext cx="989265" cy="1505639"/>
          </a:xfrm>
          <a:prstGeom prst="rect">
            <a:avLst/>
          </a:prstGeom>
        </p:spPr>
      </p:pic>
    </p:spTree>
    <p:extLst>
      <p:ext uri="{BB962C8B-B14F-4D97-AF65-F5344CB8AC3E}">
        <p14:creationId xmlns:p14="http://schemas.microsoft.com/office/powerpoint/2010/main" val="31968335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rgbClr val="FFFF00"/>
                </a:solidFill>
              </a:rPr>
              <a:t>Saddleback Community Church</a:t>
            </a:r>
            <a:endParaRPr lang="en-US" dirty="0"/>
          </a:p>
        </p:txBody>
      </p:sp>
      <p:sp>
        <p:nvSpPr>
          <p:cNvPr id="3" name="Content Placeholder 2"/>
          <p:cNvSpPr>
            <a:spLocks noGrp="1"/>
          </p:cNvSpPr>
          <p:nvPr>
            <p:ph idx="1"/>
          </p:nvPr>
        </p:nvSpPr>
        <p:spPr>
          <a:xfrm>
            <a:off x="3733800" y="1600201"/>
            <a:ext cx="6629400" cy="4525963"/>
          </a:xfrm>
        </p:spPr>
        <p:txBody>
          <a:bodyPr>
            <a:normAutofit/>
          </a:bodyPr>
          <a:lstStyle/>
          <a:p>
            <a:pPr>
              <a:spcBef>
                <a:spcPts val="1500"/>
              </a:spcBef>
              <a:spcAft>
                <a:spcPts val="1500"/>
              </a:spcAft>
            </a:pPr>
            <a:r>
              <a:rPr lang="en-US" sz="2400" dirty="0"/>
              <a:t>“Pastor” Rick Warren (“America’s Pastor”)</a:t>
            </a:r>
          </a:p>
          <a:p>
            <a:pPr>
              <a:spcBef>
                <a:spcPts val="1500"/>
              </a:spcBef>
              <a:spcAft>
                <a:spcPts val="1500"/>
              </a:spcAft>
            </a:pPr>
            <a:r>
              <a:rPr lang="en-US" sz="2400" u="sng" dirty="0"/>
              <a:t>The Purpose-Driven Church</a:t>
            </a:r>
            <a:r>
              <a:rPr lang="en-US" sz="2400" dirty="0"/>
              <a:t> and </a:t>
            </a:r>
            <a:r>
              <a:rPr lang="en-US" sz="2400" u="sng" dirty="0"/>
              <a:t>The Purpose-Driven Life</a:t>
            </a:r>
            <a:r>
              <a:rPr lang="en-US" sz="2400" dirty="0"/>
              <a:t>.</a:t>
            </a:r>
          </a:p>
          <a:p>
            <a:pPr>
              <a:spcBef>
                <a:spcPts val="1500"/>
              </a:spcBef>
              <a:spcAft>
                <a:spcPts val="1500"/>
              </a:spcAft>
            </a:pPr>
            <a:r>
              <a:rPr lang="en-US" sz="2400" dirty="0"/>
              <a:t>Warren has trained 300,000 pastors from 100 countries and from over 63 denominations in his church-growth seminar</a:t>
            </a:r>
          </a:p>
          <a:p>
            <a:pPr>
              <a:spcBef>
                <a:spcPts val="1500"/>
              </a:spcBef>
              <a:spcAft>
                <a:spcPts val="1500"/>
              </a:spcAft>
            </a:pPr>
            <a:r>
              <a:rPr lang="en-US" sz="2400" dirty="0"/>
              <a:t>Affiliated with Southern Baptist Convention.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447801"/>
            <a:ext cx="1371600" cy="20611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679" y="3508949"/>
            <a:ext cx="947840" cy="1447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968" y="4974947"/>
            <a:ext cx="989265" cy="1505639"/>
          </a:xfrm>
          <a:prstGeom prst="rect">
            <a:avLst/>
          </a:prstGeom>
        </p:spPr>
      </p:pic>
    </p:spTree>
    <p:extLst>
      <p:ext uri="{BB962C8B-B14F-4D97-AF65-F5344CB8AC3E}">
        <p14:creationId xmlns:p14="http://schemas.microsoft.com/office/powerpoint/2010/main" val="7940864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u="sng" dirty="0">
                <a:solidFill>
                  <a:srgbClr val="FFFF00"/>
                </a:solidFill>
              </a:rPr>
              <a:t>“Building A Purpose-Driven Church”</a:t>
            </a:r>
            <a:endParaRPr lang="en-US" sz="3800" dirty="0"/>
          </a:p>
        </p:txBody>
      </p:sp>
      <p:sp>
        <p:nvSpPr>
          <p:cNvPr id="3" name="Content Placeholder 2"/>
          <p:cNvSpPr>
            <a:spLocks noGrp="1"/>
          </p:cNvSpPr>
          <p:nvPr>
            <p:ph idx="1"/>
          </p:nvPr>
        </p:nvSpPr>
        <p:spPr>
          <a:xfrm>
            <a:off x="1905000" y="2133601"/>
            <a:ext cx="8458200" cy="4525963"/>
          </a:xfrm>
        </p:spPr>
        <p:txBody>
          <a:bodyPr/>
          <a:lstStyle/>
          <a:p>
            <a:pPr marL="514350" indent="-514350">
              <a:buFont typeface="+mj-lt"/>
              <a:buAutoNum type="arabicParenR"/>
            </a:pPr>
            <a:r>
              <a:rPr lang="en-US" dirty="0">
                <a:solidFill>
                  <a:srgbClr val="FFFF00"/>
                </a:solidFill>
              </a:rPr>
              <a:t>A contemporary worship service must replace the traditional service. </a:t>
            </a:r>
          </a:p>
        </p:txBody>
      </p:sp>
    </p:spTree>
    <p:extLst>
      <p:ext uri="{BB962C8B-B14F-4D97-AF65-F5344CB8AC3E}">
        <p14:creationId xmlns:p14="http://schemas.microsoft.com/office/powerpoint/2010/main" val="19170628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u="sng" dirty="0">
                <a:solidFill>
                  <a:srgbClr val="FFFF00"/>
                </a:solidFill>
              </a:rPr>
              <a:t>“Building A Purpose-Driven Church”</a:t>
            </a:r>
            <a:endParaRPr lang="en-US" sz="3800" dirty="0"/>
          </a:p>
        </p:txBody>
      </p:sp>
      <p:sp>
        <p:nvSpPr>
          <p:cNvPr id="3" name="Content Placeholder 2"/>
          <p:cNvSpPr>
            <a:spLocks noGrp="1"/>
          </p:cNvSpPr>
          <p:nvPr>
            <p:ph idx="1"/>
          </p:nvPr>
        </p:nvSpPr>
        <p:spPr>
          <a:xfrm>
            <a:off x="1905000" y="2133601"/>
            <a:ext cx="8458200" cy="4525963"/>
          </a:xfrm>
        </p:spPr>
        <p:txBody>
          <a:bodyPr/>
          <a:lstStyle/>
          <a:p>
            <a:pPr marL="514350" indent="-514350">
              <a:buFont typeface="+mj-lt"/>
              <a:buAutoNum type="arabicParenR"/>
            </a:pPr>
            <a:r>
              <a:rPr lang="en-US" dirty="0"/>
              <a:t>A contemporary worship service must replace the traditional service. </a:t>
            </a:r>
          </a:p>
          <a:p>
            <a:pPr marL="514350" indent="-514350">
              <a:buFont typeface="+mj-lt"/>
              <a:buAutoNum type="arabicParenR"/>
            </a:pPr>
            <a:r>
              <a:rPr lang="en-US" dirty="0">
                <a:solidFill>
                  <a:srgbClr val="FFFF00"/>
                </a:solidFill>
              </a:rPr>
              <a:t>The dress must be casual.</a:t>
            </a:r>
          </a:p>
        </p:txBody>
      </p:sp>
    </p:spTree>
    <p:extLst>
      <p:ext uri="{BB962C8B-B14F-4D97-AF65-F5344CB8AC3E}">
        <p14:creationId xmlns:p14="http://schemas.microsoft.com/office/powerpoint/2010/main" val="12032520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646238"/>
            <a:ext cx="6019800" cy="4525963"/>
          </a:xfrm>
        </p:spPr>
        <p:txBody>
          <a:bodyPr/>
          <a:lstStyle/>
          <a:p>
            <a:pPr marL="0" indent="0">
              <a:buNone/>
            </a:pPr>
            <a:r>
              <a:rPr lang="en-US" dirty="0"/>
              <a:t>"Get comfortable. This is as dressed up as I get in this church.  My idea of winter is I put on socks, and obviously I don't think it's winter yet."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679315"/>
            <a:ext cx="1743075" cy="2619375"/>
          </a:xfrm>
          <a:prstGeom prst="rect">
            <a:avLst/>
          </a:prstGeom>
        </p:spPr>
      </p:pic>
    </p:spTree>
    <p:extLst>
      <p:ext uri="{BB962C8B-B14F-4D97-AF65-F5344CB8AC3E}">
        <p14:creationId xmlns:p14="http://schemas.microsoft.com/office/powerpoint/2010/main" val="26435773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u="sng" dirty="0">
                <a:solidFill>
                  <a:srgbClr val="FFFF00"/>
                </a:solidFill>
              </a:rPr>
              <a:t>“Building A Purpose-Driven Church”</a:t>
            </a:r>
            <a:endParaRPr lang="en-US" sz="3800" dirty="0"/>
          </a:p>
        </p:txBody>
      </p:sp>
      <p:sp>
        <p:nvSpPr>
          <p:cNvPr id="3" name="Content Placeholder 2"/>
          <p:cNvSpPr>
            <a:spLocks noGrp="1"/>
          </p:cNvSpPr>
          <p:nvPr>
            <p:ph idx="1"/>
          </p:nvPr>
        </p:nvSpPr>
        <p:spPr>
          <a:xfrm>
            <a:off x="1905000" y="2133601"/>
            <a:ext cx="8458200" cy="4525963"/>
          </a:xfrm>
        </p:spPr>
        <p:txBody>
          <a:bodyPr/>
          <a:lstStyle/>
          <a:p>
            <a:pPr marL="514350" indent="-514350">
              <a:buFont typeface="+mj-lt"/>
              <a:buAutoNum type="arabicParenR"/>
            </a:pPr>
            <a:r>
              <a:rPr lang="en-US" dirty="0"/>
              <a:t>A contemporary worship service must replace the traditional service. </a:t>
            </a:r>
          </a:p>
          <a:p>
            <a:pPr marL="514350" indent="-514350">
              <a:buFont typeface="+mj-lt"/>
              <a:buAutoNum type="arabicParenR"/>
            </a:pPr>
            <a:r>
              <a:rPr lang="en-US" dirty="0"/>
              <a:t>The dress must be casual.</a:t>
            </a:r>
          </a:p>
          <a:p>
            <a:pPr marL="514350" indent="-514350">
              <a:buFont typeface="+mj-lt"/>
              <a:buAutoNum type="arabicParenR"/>
            </a:pPr>
            <a:r>
              <a:rPr lang="en-US" dirty="0">
                <a:solidFill>
                  <a:srgbClr val="FFFF00"/>
                </a:solidFill>
              </a:rPr>
              <a:t>The music must be contemporary. </a:t>
            </a:r>
          </a:p>
        </p:txBody>
      </p:sp>
    </p:spTree>
    <p:extLst>
      <p:ext uri="{BB962C8B-B14F-4D97-AF65-F5344CB8AC3E}">
        <p14:creationId xmlns:p14="http://schemas.microsoft.com/office/powerpoint/2010/main" val="41428221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normAutofit/>
          </a:bodyPr>
          <a:lstStyle/>
          <a:p>
            <a:r>
              <a:rPr lang="en-US" b="1" dirty="0">
                <a:solidFill>
                  <a:srgbClr val="FFFF00"/>
                </a:solidFill>
              </a:rPr>
              <a:t>Contemporary Music:</a:t>
            </a:r>
          </a:p>
        </p:txBody>
      </p:sp>
      <p:sp>
        <p:nvSpPr>
          <p:cNvPr id="3" name="Content Placeholder 2"/>
          <p:cNvSpPr>
            <a:spLocks noGrp="1"/>
          </p:cNvSpPr>
          <p:nvPr>
            <p:ph idx="1"/>
          </p:nvPr>
        </p:nvSpPr>
        <p:spPr>
          <a:xfrm>
            <a:off x="2438400" y="2286001"/>
            <a:ext cx="7543800" cy="2163763"/>
          </a:xfrm>
        </p:spPr>
        <p:txBody>
          <a:bodyPr>
            <a:normAutofit lnSpcReduction="10000"/>
          </a:bodyPr>
          <a:lstStyle/>
          <a:p>
            <a:r>
              <a:rPr lang="en-US" dirty="0"/>
              <a:t>Instrumental (of course)</a:t>
            </a:r>
          </a:p>
          <a:p>
            <a:r>
              <a:rPr lang="en-US" dirty="0"/>
              <a:t>Recent lyrics</a:t>
            </a:r>
          </a:p>
          <a:p>
            <a:r>
              <a:rPr lang="en-US" dirty="0"/>
              <a:t>Style </a:t>
            </a:r>
          </a:p>
          <a:p>
            <a:r>
              <a:rPr lang="en-US" dirty="0"/>
              <a:t>Sound-system, band, singers, presentation</a:t>
            </a:r>
          </a:p>
          <a:p>
            <a:endParaRPr lang="en-US" dirty="0"/>
          </a:p>
        </p:txBody>
      </p:sp>
    </p:spTree>
    <p:extLst>
      <p:ext uri="{BB962C8B-B14F-4D97-AF65-F5344CB8AC3E}">
        <p14:creationId xmlns:p14="http://schemas.microsoft.com/office/powerpoint/2010/main" val="16423334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0.xml><?xml version="1.0" encoding="utf-8"?>
<a:theme xmlns:a="http://schemas.openxmlformats.org/drawingml/2006/main" name="10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harcoal Template - Nov 2010">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unkyShapesVTI">
  <a:themeElements>
    <a:clrScheme name="AnalogousFromLightSeedRightStep">
      <a:dk1>
        <a:srgbClr val="000000"/>
      </a:dk1>
      <a:lt1>
        <a:srgbClr val="FFFFFF"/>
      </a:lt1>
      <a:dk2>
        <a:srgbClr val="413924"/>
      </a:dk2>
      <a:lt2>
        <a:srgbClr val="E4E8EA"/>
      </a:lt2>
      <a:accent1>
        <a:srgbClr val="EB8A5E"/>
      </a:accent1>
      <a:accent2>
        <a:srgbClr val="C39D36"/>
      </a:accent2>
      <a:accent3>
        <a:srgbClr val="9CA950"/>
      </a:accent3>
      <a:accent4>
        <a:srgbClr val="72B43E"/>
      </a:accent4>
      <a:accent5>
        <a:srgbClr val="34BA31"/>
      </a:accent5>
      <a:accent6>
        <a:srgbClr val="35B768"/>
      </a:accent6>
      <a:hlink>
        <a:srgbClr val="5E899D"/>
      </a:hlink>
      <a:folHlink>
        <a:srgbClr val="848484"/>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4.xml><?xml version="1.0" encoding="utf-8"?>
<a:theme xmlns:a="http://schemas.openxmlformats.org/drawingml/2006/main" name="4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668</TotalTime>
  <Words>11641</Words>
  <Application>Microsoft Office PowerPoint</Application>
  <PresentationFormat>Widescreen</PresentationFormat>
  <Paragraphs>671</Paragraphs>
  <Slides>143</Slides>
  <Notes>45</Notes>
  <HiddenSlides>0</HiddenSlides>
  <MMClips>1</MMClips>
  <ScaleCrop>false</ScaleCrop>
  <HeadingPairs>
    <vt:vector size="6" baseType="variant">
      <vt:variant>
        <vt:lpstr>Fonts Used</vt:lpstr>
      </vt:variant>
      <vt:variant>
        <vt:i4>20</vt:i4>
      </vt:variant>
      <vt:variant>
        <vt:lpstr>Theme</vt:lpstr>
      </vt:variant>
      <vt:variant>
        <vt:i4>20</vt:i4>
      </vt:variant>
      <vt:variant>
        <vt:lpstr>Slide Titles</vt:lpstr>
      </vt:variant>
      <vt:variant>
        <vt:i4>143</vt:i4>
      </vt:variant>
    </vt:vector>
  </HeadingPairs>
  <TitlesOfParts>
    <vt:vector size="183" baseType="lpstr">
      <vt:lpstr>Arial</vt:lpstr>
      <vt:lpstr>Arial Black</vt:lpstr>
      <vt:lpstr>Arial Narrow</vt:lpstr>
      <vt:lpstr>Calibri</vt:lpstr>
      <vt:lpstr>Cambria</vt:lpstr>
      <vt:lpstr>Castellar</vt:lpstr>
      <vt:lpstr>Courier New</vt:lpstr>
      <vt:lpstr>Franklin Gothic Book</vt:lpstr>
      <vt:lpstr>Franklin Gothic Demi</vt:lpstr>
      <vt:lpstr>Garamond</vt:lpstr>
      <vt:lpstr>Mistral</vt:lpstr>
      <vt:lpstr>Open Sans</vt:lpstr>
      <vt:lpstr>PCSB Greek</vt:lpstr>
      <vt:lpstr>Perpetua</vt:lpstr>
      <vt:lpstr>Ravie</vt:lpstr>
      <vt:lpstr>Source Sans Pro</vt:lpstr>
      <vt:lpstr>Tahoma</vt:lpstr>
      <vt:lpstr>Times New Roman</vt:lpstr>
      <vt:lpstr>Wingdings</vt:lpstr>
      <vt:lpstr>Wingdings 2</vt:lpstr>
      <vt:lpstr>Savon</vt:lpstr>
      <vt:lpstr>DividendVTI</vt:lpstr>
      <vt:lpstr>1_FunkyShapesVTI</vt:lpstr>
      <vt:lpstr>4_Plaid design template</vt:lpstr>
      <vt:lpstr>2_Plaid design template</vt:lpstr>
      <vt:lpstr>6_Plaid design template</vt:lpstr>
      <vt:lpstr>1_Plaid design template</vt:lpstr>
      <vt:lpstr>8_Plaid design template</vt:lpstr>
      <vt:lpstr>9_Plaid design template</vt:lpstr>
      <vt:lpstr>10_Plaid design template</vt:lpstr>
      <vt:lpstr>11_Plaid design template</vt:lpstr>
      <vt:lpstr>12_Plaid design template</vt:lpstr>
      <vt:lpstr>5_Plaid design template</vt:lpstr>
      <vt:lpstr>7_Plaid design template</vt:lpstr>
      <vt:lpstr>Blank Presentation</vt:lpstr>
      <vt:lpstr>13_Plaid design template</vt:lpstr>
      <vt:lpstr>14_Plaid design template</vt:lpstr>
      <vt:lpstr>15_Plaid design template</vt:lpstr>
      <vt:lpstr>Charcoal Template - Nov 2010</vt:lpstr>
      <vt:lpstr>3_Office Theme</vt:lpstr>
      <vt:lpstr>The Social Gospel Adds To Scripture</vt:lpstr>
      <vt:lpstr>SOCIAL GOSPEL: ORIGINS &amp; DEVELOPMENT </vt:lpstr>
      <vt:lpstr>SOCIAL GOSPEL: ORIGINS &amp; DEVELOPMENT </vt:lpstr>
      <vt:lpstr>RESPONSE @SOCIAL DARWINISM</vt:lpstr>
      <vt:lpstr>PowerPoint Presentation</vt:lpstr>
      <vt:lpstr> Key Terms: </vt:lpstr>
      <vt:lpstr>Social Darwinism</vt:lpstr>
      <vt:lpstr>Social Darwinism </vt:lpstr>
      <vt:lpstr>Social Darwinism </vt:lpstr>
      <vt:lpstr>PowerPoint Presentation</vt:lpstr>
      <vt:lpstr>PowerPoint Presentation</vt:lpstr>
      <vt:lpstr>The Social Gospel</vt:lpstr>
      <vt:lpstr>Social Gospel</vt:lpstr>
      <vt:lpstr>PowerPoint Presentation</vt:lpstr>
      <vt:lpstr>PowerPoint Presentation</vt:lpstr>
      <vt:lpstr>PowerPoint Presentation</vt:lpstr>
      <vt:lpstr>PowerPoint Presentation</vt:lpstr>
      <vt:lpstr>PowerPoint Presentation</vt:lpstr>
      <vt:lpstr>Social Gospel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"Whole-Man" Concept</vt:lpstr>
      <vt:lpstr>PowerPoint Presentation</vt:lpstr>
      <vt:lpstr>PowerPoint Presentation</vt:lpstr>
      <vt:lpstr>PowerPoint Presentation</vt:lpstr>
      <vt:lpstr>SOCIAL GOSPEL:    post-millennial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Famous Social “Gospelers”</vt:lpstr>
      <vt:lpstr>Famous Social “Gospelers”</vt:lpstr>
      <vt:lpstr>Famous Social “Gospelers”</vt:lpstr>
      <vt:lpstr>Famous Social “Gospelers”</vt:lpstr>
      <vt:lpstr>Famous Social “Gospelers”</vt:lpstr>
      <vt:lpstr>Willow Creek Community Church</vt:lpstr>
      <vt:lpstr>Why are they growing?</vt:lpstr>
      <vt:lpstr>“Irrelevant” issues:</vt:lpstr>
      <vt:lpstr>“Relevant” issues:</vt:lpstr>
      <vt:lpstr>PowerPoint Presentation</vt:lpstr>
      <vt:lpstr>PowerPoint Presentation</vt:lpstr>
      <vt:lpstr>PowerPoint Presentation</vt:lpstr>
      <vt:lpstr>Saddleback Community Church</vt:lpstr>
      <vt:lpstr>Saddleback Community Church</vt:lpstr>
      <vt:lpstr>Saddleback Community Church</vt:lpstr>
      <vt:lpstr>Saddleback Community Church</vt:lpstr>
      <vt:lpstr>Saddleback Community Church</vt:lpstr>
      <vt:lpstr>“Building A Purpose-Driven Church”</vt:lpstr>
      <vt:lpstr>“Building A Purpose-Driven Church”</vt:lpstr>
      <vt:lpstr>PowerPoint Presentation</vt:lpstr>
      <vt:lpstr>“Building A Purpose-Driven Church”</vt:lpstr>
      <vt:lpstr>Contemporary Music:</vt:lpstr>
      <vt:lpstr>PowerPoint Presentation</vt:lpstr>
      <vt:lpstr>“Building A Purpose-Driven Church”</vt:lpstr>
      <vt:lpstr>PowerPoint Presentation</vt:lpstr>
      <vt:lpstr>“Building A Purpose-Driven Church”</vt:lpstr>
      <vt:lpstr>“Building A Purpose-Driven Church”</vt:lpstr>
      <vt:lpstr>“Perceived Needs”</vt:lpstr>
      <vt:lpstr>What about the “need” to evangelize the community?</vt:lpstr>
      <vt:lpstr>“Building A Purpose-Driven Church”</vt:lpstr>
      <vt:lpstr>Who has to compromise?</vt:lpstr>
      <vt:lpstr>PowerPoint Presentation</vt:lpstr>
      <vt:lpstr>“Building A Purpose-Driven Church”</vt:lpstr>
      <vt:lpstr>PowerPoint Presentation</vt:lpstr>
      <vt:lpstr>PowerPoint Presentation</vt:lpstr>
      <vt:lpstr>“Building A Purpose-Driven Church”</vt:lpstr>
      <vt:lpstr>PowerPoint Presentation</vt:lpstr>
      <vt:lpstr>PowerPoint Presentation</vt:lpstr>
      <vt:lpstr>“Building A Purpose-Driven Church”</vt:lpstr>
      <vt:lpstr>PowerPoint Presentation</vt:lpstr>
      <vt:lpstr>What’s wrong with  the Social Gospel?</vt:lpstr>
      <vt:lpstr>The social gospel:</vt:lpstr>
      <vt:lpstr>PowerPoint Presentation</vt:lpstr>
      <vt:lpstr>The social gospel:</vt:lpstr>
      <vt:lpstr>PowerPoint Presentation</vt:lpstr>
      <vt:lpstr>The social gospel:</vt:lpstr>
      <vt:lpstr>PowerPoint Presentation</vt:lpstr>
      <vt:lpstr>PowerPoint Presentation</vt:lpstr>
      <vt:lpstr>The social gospel:</vt:lpstr>
      <vt:lpstr>Wrong view of the church:</vt:lpstr>
      <vt:lpstr>PowerPoint Presentation</vt:lpstr>
      <vt:lpstr>The social gospel:</vt:lpstr>
      <vt:lpstr>The “one hope” (Eph 4:4)</vt:lpstr>
      <vt:lpstr>PowerPoint Presentation</vt:lpstr>
      <vt:lpstr>The social gospel:</vt:lpstr>
      <vt:lpstr>PowerPoint Presentation</vt:lpstr>
      <vt:lpstr>The social gospel:</vt:lpstr>
      <vt:lpstr>PowerPoint Presentation</vt:lpstr>
      <vt:lpstr>PowerPoint Presentation</vt:lpstr>
      <vt:lpstr>The social gospel:</vt:lpstr>
      <vt:lpstr>PowerPoint Presentation</vt:lpstr>
      <vt:lpstr>PowerPoint Presentation</vt:lpstr>
      <vt:lpstr>The social gospel:</vt:lpstr>
      <vt:lpstr>PowerPoint Presentation</vt:lpstr>
      <vt:lpstr>The social gospel: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social gospel adds to scripture</dc:title>
  <dc:creator>David Burris</dc:creator>
  <cp:lastModifiedBy>David Burris</cp:lastModifiedBy>
  <cp:revision>101</cp:revision>
  <dcterms:created xsi:type="dcterms:W3CDTF">2020-08-02T21:30:02Z</dcterms:created>
  <dcterms:modified xsi:type="dcterms:W3CDTF">2020-08-06T12:40:52Z</dcterms:modified>
</cp:coreProperties>
</file>