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65" r:id="rId4"/>
    <p:sldMasterId id="2147484091" r:id="rId5"/>
    <p:sldMasterId id="2147484115" r:id="rId6"/>
    <p:sldMasterId id="2147484127" r:id="rId7"/>
    <p:sldMasterId id="2147484139" r:id="rId8"/>
    <p:sldMasterId id="2147483836" r:id="rId9"/>
    <p:sldMasterId id="2147483812" r:id="rId10"/>
    <p:sldMasterId id="2147484213" r:id="rId11"/>
    <p:sldMasterId id="2147483648" r:id="rId12"/>
    <p:sldMasterId id="2147484225" r:id="rId13"/>
    <p:sldMasterId id="2147484151" r:id="rId14"/>
  </p:sldMasterIdLst>
  <p:notesMasterIdLst>
    <p:notesMasterId r:id="rId92"/>
  </p:notesMasterIdLst>
  <p:sldIdLst>
    <p:sldId id="293" r:id="rId15"/>
    <p:sldId id="836" r:id="rId16"/>
    <p:sldId id="755" r:id="rId17"/>
    <p:sldId id="681" r:id="rId18"/>
    <p:sldId id="891" r:id="rId19"/>
    <p:sldId id="716" r:id="rId20"/>
    <p:sldId id="745" r:id="rId21"/>
    <p:sldId id="728" r:id="rId22"/>
    <p:sldId id="744" r:id="rId23"/>
    <p:sldId id="757" r:id="rId24"/>
    <p:sldId id="737" r:id="rId25"/>
    <p:sldId id="770" r:id="rId26"/>
    <p:sldId id="742" r:id="rId27"/>
    <p:sldId id="839" r:id="rId28"/>
    <p:sldId id="789" r:id="rId29"/>
    <p:sldId id="739" r:id="rId30"/>
    <p:sldId id="753" r:id="rId31"/>
    <p:sldId id="647" r:id="rId32"/>
    <p:sldId id="754" r:id="rId33"/>
    <p:sldId id="675" r:id="rId34"/>
    <p:sldId id="809" r:id="rId35"/>
    <p:sldId id="811" r:id="rId36"/>
    <p:sldId id="584" r:id="rId37"/>
    <p:sldId id="589" r:id="rId38"/>
    <p:sldId id="590" r:id="rId39"/>
    <p:sldId id="277" r:id="rId40"/>
    <p:sldId id="591" r:id="rId41"/>
    <p:sldId id="278" r:id="rId42"/>
    <p:sldId id="592" r:id="rId43"/>
    <p:sldId id="842" r:id="rId44"/>
    <p:sldId id="841" r:id="rId45"/>
    <p:sldId id="767" r:id="rId46"/>
    <p:sldId id="791" r:id="rId47"/>
    <p:sldId id="593" r:id="rId48"/>
    <p:sldId id="279" r:id="rId49"/>
    <p:sldId id="804" r:id="rId50"/>
    <p:sldId id="594" r:id="rId51"/>
    <p:sldId id="280" r:id="rId52"/>
    <p:sldId id="268" r:id="rId53"/>
    <p:sldId id="281" r:id="rId54"/>
    <p:sldId id="269" r:id="rId55"/>
    <p:sldId id="810" r:id="rId56"/>
    <p:sldId id="782" r:id="rId57"/>
    <p:sldId id="780" r:id="rId58"/>
    <p:sldId id="834" r:id="rId59"/>
    <p:sldId id="282" r:id="rId60"/>
    <p:sldId id="270" r:id="rId61"/>
    <p:sldId id="271" r:id="rId62"/>
    <p:sldId id="888" r:id="rId63"/>
    <p:sldId id="844" r:id="rId64"/>
    <p:sldId id="759" r:id="rId65"/>
    <p:sldId id="677" r:id="rId66"/>
    <p:sldId id="733" r:id="rId67"/>
    <p:sldId id="648" r:id="rId68"/>
    <p:sldId id="650" r:id="rId69"/>
    <p:sldId id="651" r:id="rId70"/>
    <p:sldId id="652" r:id="rId71"/>
    <p:sldId id="653" r:id="rId72"/>
    <p:sldId id="654" r:id="rId73"/>
    <p:sldId id="655" r:id="rId74"/>
    <p:sldId id="656" r:id="rId75"/>
    <p:sldId id="657" r:id="rId76"/>
    <p:sldId id="658" r:id="rId77"/>
    <p:sldId id="659" r:id="rId78"/>
    <p:sldId id="660" r:id="rId79"/>
    <p:sldId id="731" r:id="rId80"/>
    <p:sldId id="824" r:id="rId81"/>
    <p:sldId id="748" r:id="rId82"/>
    <p:sldId id="750" r:id="rId83"/>
    <p:sldId id="830" r:id="rId84"/>
    <p:sldId id="892" r:id="rId85"/>
    <p:sldId id="800" r:id="rId86"/>
    <p:sldId id="663" r:id="rId87"/>
    <p:sldId id="666" r:id="rId88"/>
    <p:sldId id="667" r:id="rId89"/>
    <p:sldId id="668" r:id="rId90"/>
    <p:sldId id="756"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Burris" initials="DB" lastIdx="1" clrIdx="0">
    <p:extLst>
      <p:ext uri="{19B8F6BF-5375-455C-9EA6-DF929625EA0E}">
        <p15:presenceInfo xmlns:p15="http://schemas.microsoft.com/office/powerpoint/2012/main" userId="140538329df55e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ACAD4"/>
    <a:srgbClr val="4BD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6410" autoAdjust="0"/>
  </p:normalViewPr>
  <p:slideViewPr>
    <p:cSldViewPr snapToGrid="0">
      <p:cViewPr varScale="1">
        <p:scale>
          <a:sx n="99" d="100"/>
          <a:sy n="99" d="100"/>
        </p:scale>
        <p:origin x="234" y="84"/>
      </p:cViewPr>
      <p:guideLst/>
    </p:cSldViewPr>
  </p:slideViewPr>
  <p:outlineViewPr>
    <p:cViewPr>
      <p:scale>
        <a:sx n="33" d="100"/>
        <a:sy n="33" d="100"/>
      </p:scale>
      <p:origin x="0" y="-147348"/>
    </p:cViewPr>
  </p:outlineViewPr>
  <p:notesTextViewPr>
    <p:cViewPr>
      <p:scale>
        <a:sx n="1" d="1"/>
        <a:sy n="1" d="1"/>
      </p:scale>
      <p:origin x="0" y="0"/>
    </p:cViewPr>
  </p:notesTextViewPr>
  <p:sorterViewPr>
    <p:cViewPr varScale="1">
      <p:scale>
        <a:sx n="1" d="1"/>
        <a:sy n="1" d="1"/>
      </p:scale>
      <p:origin x="0" y="-1596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6" Type="http://schemas.openxmlformats.org/officeDocument/2006/relationships/slide" Target="slides/slide62.xml"/><Relationship Id="rId84" Type="http://schemas.openxmlformats.org/officeDocument/2006/relationships/slide" Target="slides/slide70.xml"/><Relationship Id="rId89"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57.xml"/><Relationship Id="rId9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slide" Target="slides/slide65.xml"/><Relationship Id="rId87" Type="http://schemas.openxmlformats.org/officeDocument/2006/relationships/slide" Target="slides/slide73.xml"/><Relationship Id="rId5" Type="http://schemas.openxmlformats.org/officeDocument/2006/relationships/slideMaster" Target="slideMasters/slideMaster2.xml"/><Relationship Id="rId61" Type="http://schemas.openxmlformats.org/officeDocument/2006/relationships/slide" Target="slides/slide47.xml"/><Relationship Id="rId82" Type="http://schemas.openxmlformats.org/officeDocument/2006/relationships/slide" Target="slides/slide68.xml"/><Relationship Id="rId90" Type="http://schemas.openxmlformats.org/officeDocument/2006/relationships/slide" Target="slides/slide76.xml"/><Relationship Id="rId95" Type="http://schemas.openxmlformats.org/officeDocument/2006/relationships/viewProps" Target="viewProps.xml"/><Relationship Id="rId19" Type="http://schemas.openxmlformats.org/officeDocument/2006/relationships/slide" Target="slides/slide5.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7-28T06:43:08.139" idx="1">
    <p:pos x="7415" y="655"/>
    <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D7287F-7DA7-4BC6-AB03-D9624FEA2C64}" type="datetimeFigureOut">
              <a:rPr lang="en-US" smtClean="0"/>
              <a:t>7/30/2020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853604-C335-4DF7-9BE0-0443199C5D76}" type="slidenum">
              <a:rPr lang="en-US" smtClean="0"/>
              <a:t>‹#›</a:t>
            </a:fld>
            <a:endParaRPr lang="en-US"/>
          </a:p>
        </p:txBody>
      </p:sp>
    </p:spTree>
    <p:extLst>
      <p:ext uri="{BB962C8B-B14F-4D97-AF65-F5344CB8AC3E}">
        <p14:creationId xmlns:p14="http://schemas.microsoft.com/office/powerpoint/2010/main" val="447565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31558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92040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08436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85058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008325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92842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17279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70874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12417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56268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93754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06F76E-E60C-4C54-B47A-C2C406EC8F72}" type="slidenum">
              <a:rPr lang="en-US" smtClean="0"/>
              <a:t>4</a:t>
            </a:fld>
            <a:endParaRPr lang="en-US" dirty="0"/>
          </a:p>
        </p:txBody>
      </p:sp>
    </p:spTree>
    <p:extLst>
      <p:ext uri="{BB962C8B-B14F-4D97-AF65-F5344CB8AC3E}">
        <p14:creationId xmlns:p14="http://schemas.microsoft.com/office/powerpoint/2010/main" val="1859667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070515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05395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550298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11718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572005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097672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628117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93612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229949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32943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06F76E-E60C-4C54-B47A-C2C406EC8F72}" type="slidenum">
              <a:rPr lang="en-US" smtClean="0"/>
              <a:t>5</a:t>
            </a:fld>
            <a:endParaRPr lang="en-US" dirty="0"/>
          </a:p>
        </p:txBody>
      </p:sp>
    </p:spTree>
    <p:extLst>
      <p:ext uri="{BB962C8B-B14F-4D97-AF65-F5344CB8AC3E}">
        <p14:creationId xmlns:p14="http://schemas.microsoft.com/office/powerpoint/2010/main" val="3723912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3693171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4981011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540019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377054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0177951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759934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6E0DC5A9-C19B-471D-B865-0428FCDCDBCA}"/>
              </a:ext>
            </a:extLst>
          </p:cNvPr>
          <p:cNvSpPr>
            <a:spLocks noGrp="1" noRot="1" noChangeAspect="1" noChangeArrowheads="1" noTextEdit="1"/>
          </p:cNvSpPr>
          <p:nvPr>
            <p:ph type="sldImg"/>
          </p:nvPr>
        </p:nvSpPr>
        <p:spPr>
          <a:ln/>
        </p:spPr>
      </p:sp>
      <p:sp>
        <p:nvSpPr>
          <p:cNvPr id="8195" name="Notes Placeholder 2">
            <a:extLst>
              <a:ext uri="{FF2B5EF4-FFF2-40B4-BE49-F238E27FC236}">
                <a16:creationId xmlns:a16="http://schemas.microsoft.com/office/drawing/2014/main" id="{149ECB77-1838-43C5-A94D-1461C22DE2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196" name="Slide Number Placeholder 3">
            <a:extLst>
              <a:ext uri="{FF2B5EF4-FFF2-40B4-BE49-F238E27FC236}">
                <a16:creationId xmlns:a16="http://schemas.microsoft.com/office/drawing/2014/main" id="{060B4DA9-B92F-4ED6-BB9D-8ACC5836BC0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86193E-241B-400F-8870-D39F49AA083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C6D8ABCF-3ADD-434F-BB88-B97A3BE1FE45}"/>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E07D0E02-374A-4E10-B80A-3E4769492AC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4340" name="Slide Number Placeholder 3">
            <a:extLst>
              <a:ext uri="{FF2B5EF4-FFF2-40B4-BE49-F238E27FC236}">
                <a16:creationId xmlns:a16="http://schemas.microsoft.com/office/drawing/2014/main" id="{5A2893CA-6E9F-44B2-9E1A-2A6BEDA302A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0FBB094-83F2-46F0-B399-6AC2A520207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B3DFD864-1AE7-46A9-958E-0CBEA3CDE42E}"/>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2014A634-345A-47F7-97A3-62EA685B127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388" name="Slide Number Placeholder 3">
            <a:extLst>
              <a:ext uri="{FF2B5EF4-FFF2-40B4-BE49-F238E27FC236}">
                <a16:creationId xmlns:a16="http://schemas.microsoft.com/office/drawing/2014/main" id="{6D99D62F-145B-4B4C-AAF1-4F17EAB37EC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DFAB08-43E4-4BFE-80C2-B2C08A067E7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F8E8A410-8480-47FA-BC93-2B455848F2EF}"/>
              </a:ext>
            </a:extLst>
          </p:cNvPr>
          <p:cNvSpPr>
            <a:spLocks noGrp="1" noRot="1" noChangeAspect="1" noChangeArrowheads="1" noTextEdit="1"/>
          </p:cNvSpPr>
          <p:nvPr>
            <p:ph type="sldImg"/>
          </p:nvPr>
        </p:nvSpPr>
        <p:spPr>
          <a:ln/>
        </p:spPr>
      </p:sp>
      <p:sp>
        <p:nvSpPr>
          <p:cNvPr id="18435" name="Notes Placeholder 2">
            <a:extLst>
              <a:ext uri="{FF2B5EF4-FFF2-40B4-BE49-F238E27FC236}">
                <a16:creationId xmlns:a16="http://schemas.microsoft.com/office/drawing/2014/main" id="{5AA4BF19-D0D5-45F7-A405-0A06124CF2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436" name="Slide Number Placeholder 3">
            <a:extLst>
              <a:ext uri="{FF2B5EF4-FFF2-40B4-BE49-F238E27FC236}">
                <a16:creationId xmlns:a16="http://schemas.microsoft.com/office/drawing/2014/main" id="{553961DA-2A0C-4197-87E2-C9E1122494E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E1399FD-040B-453E-B2D5-0FB2E16EBDE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057166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441422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44991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87052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408F216-384A-4DD3-9B0D-6AD9A6CAF102}"/>
              </a:ext>
            </a:extLst>
          </p:cNvPr>
          <p:cNvSpPr>
            <a:spLocks noGrp="1" noRot="1" noChangeAspect="1" noChangeArrowheads="1" noTextEdit="1"/>
          </p:cNvSpPr>
          <p:nvPr>
            <p:ph type="sldImg"/>
          </p:nvPr>
        </p:nvSpPr>
        <p:spPr>
          <a:ln/>
        </p:spPr>
      </p:sp>
      <p:sp>
        <p:nvSpPr>
          <p:cNvPr id="4099" name="Notes Placeholder 2">
            <a:extLst>
              <a:ext uri="{FF2B5EF4-FFF2-40B4-BE49-F238E27FC236}">
                <a16:creationId xmlns:a16="http://schemas.microsoft.com/office/drawing/2014/main" id="{E491FAB9-75A7-4761-90A6-A2378EC43A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100" name="Slide Number Placeholder 3">
            <a:extLst>
              <a:ext uri="{FF2B5EF4-FFF2-40B4-BE49-F238E27FC236}">
                <a16:creationId xmlns:a16="http://schemas.microsoft.com/office/drawing/2014/main" id="{5F048671-D28B-4347-803F-D8344DECC44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8383024-D5EB-4876-B4AD-D3B3B2A3012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06037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3.jpe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7/30/2020</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71344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7/30/2020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2030085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7/30/2020</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35723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7/30/2020</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815620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7/30/2020</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548598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7/30/2020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052354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7/30/2020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391145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7/30/2020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527730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7/30/2020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215862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7/30/2020</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6315306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7/30/2020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25840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6496C5D9-5ACF-4490-B97B-01F8B23DDAD8}"/>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5F9534D-139E-4DC7-906D-AB9C4ECC983E}"/>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951F22D-26AA-400A-B7E9-34BAABCC80AE}"/>
              </a:ext>
            </a:extLst>
          </p:cNvPr>
          <p:cNvSpPr>
            <a:spLocks noGrp="1" noChangeArrowheads="1"/>
          </p:cNvSpPr>
          <p:nvPr>
            <p:ph type="sldNum" sz="quarter" idx="12"/>
          </p:nvPr>
        </p:nvSpPr>
        <p:spPr/>
        <p:txBody>
          <a:bodyPr/>
          <a:lstStyle>
            <a:lvl1pPr>
              <a:defRPr/>
            </a:lvl1pPr>
          </a:lstStyle>
          <a:p>
            <a:fld id="{F03B2295-36D4-4D71-BA81-A8E9A447080B}" type="slidenum">
              <a:rPr lang="en-US" altLang="en-US"/>
              <a:pPr/>
              <a:t>‹#›</a:t>
            </a:fld>
            <a:endParaRPr lang="en-US" altLang="en-US"/>
          </a:p>
        </p:txBody>
      </p:sp>
    </p:spTree>
    <p:extLst>
      <p:ext uri="{BB962C8B-B14F-4D97-AF65-F5344CB8AC3E}">
        <p14:creationId xmlns:p14="http://schemas.microsoft.com/office/powerpoint/2010/main" val="4200034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7/30/2020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8999999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D55641E-7FAF-4B60-AA2D-AF197871992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EBE6D80-7976-48D9-A448-D8DECAA6AA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D2745E9-F8F0-4211-9BEE-389AE5B93650}"/>
              </a:ext>
            </a:extLst>
          </p:cNvPr>
          <p:cNvSpPr>
            <a:spLocks noGrp="1" noChangeArrowheads="1"/>
          </p:cNvSpPr>
          <p:nvPr>
            <p:ph type="sldNum" sz="quarter" idx="12"/>
          </p:nvPr>
        </p:nvSpPr>
        <p:spPr>
          <a:ln/>
        </p:spPr>
        <p:txBody>
          <a:bodyPr/>
          <a:lstStyle>
            <a:lvl1pPr>
              <a:defRPr/>
            </a:lvl1pPr>
          </a:lstStyle>
          <a:p>
            <a:fld id="{93C702CC-D1D0-4D06-9F40-11E17B7274A5}" type="slidenum">
              <a:rPr lang="en-US" altLang="en-US"/>
              <a:pPr/>
              <a:t>‹#›</a:t>
            </a:fld>
            <a:endParaRPr lang="en-US" altLang="en-US"/>
          </a:p>
        </p:txBody>
      </p:sp>
    </p:spTree>
    <p:extLst>
      <p:ext uri="{BB962C8B-B14F-4D97-AF65-F5344CB8AC3E}">
        <p14:creationId xmlns:p14="http://schemas.microsoft.com/office/powerpoint/2010/main" val="26419743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123B56E-7EDA-4168-99B5-4ED71FE961F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3693B50-0CD9-4C3D-B6C9-35E7BF26F2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9064C37-8FA3-4448-9561-5B82E3B2671B}"/>
              </a:ext>
            </a:extLst>
          </p:cNvPr>
          <p:cNvSpPr>
            <a:spLocks noGrp="1" noChangeArrowheads="1"/>
          </p:cNvSpPr>
          <p:nvPr>
            <p:ph type="sldNum" sz="quarter" idx="12"/>
          </p:nvPr>
        </p:nvSpPr>
        <p:spPr>
          <a:ln/>
        </p:spPr>
        <p:txBody>
          <a:bodyPr/>
          <a:lstStyle>
            <a:lvl1pPr>
              <a:defRPr/>
            </a:lvl1pPr>
          </a:lstStyle>
          <a:p>
            <a:fld id="{8EB6940F-9D1B-4F03-9188-BE651EE82CE2}" type="slidenum">
              <a:rPr lang="en-US" altLang="en-US"/>
              <a:pPr/>
              <a:t>‹#›</a:t>
            </a:fld>
            <a:endParaRPr lang="en-US" altLang="en-US"/>
          </a:p>
        </p:txBody>
      </p:sp>
    </p:spTree>
    <p:extLst>
      <p:ext uri="{BB962C8B-B14F-4D97-AF65-F5344CB8AC3E}">
        <p14:creationId xmlns:p14="http://schemas.microsoft.com/office/powerpoint/2010/main" val="7702776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0501541-8632-4F0A-8793-EAA9D7878E6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3D20CA8-F350-459A-AE0C-493506424F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65D14ED-8086-477A-9567-64074D693BC5}"/>
              </a:ext>
            </a:extLst>
          </p:cNvPr>
          <p:cNvSpPr>
            <a:spLocks noGrp="1" noChangeArrowheads="1"/>
          </p:cNvSpPr>
          <p:nvPr>
            <p:ph type="sldNum" sz="quarter" idx="12"/>
          </p:nvPr>
        </p:nvSpPr>
        <p:spPr>
          <a:ln/>
        </p:spPr>
        <p:txBody>
          <a:bodyPr/>
          <a:lstStyle>
            <a:lvl1pPr>
              <a:defRPr/>
            </a:lvl1pPr>
          </a:lstStyle>
          <a:p>
            <a:fld id="{517BB04B-264A-4D62-8D2F-A2AD01638512}" type="slidenum">
              <a:rPr lang="en-US" altLang="en-US"/>
              <a:pPr/>
              <a:t>‹#›</a:t>
            </a:fld>
            <a:endParaRPr lang="en-US" altLang="en-US"/>
          </a:p>
        </p:txBody>
      </p:sp>
    </p:spTree>
    <p:extLst>
      <p:ext uri="{BB962C8B-B14F-4D97-AF65-F5344CB8AC3E}">
        <p14:creationId xmlns:p14="http://schemas.microsoft.com/office/powerpoint/2010/main" val="32556846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8014BD1-6239-4D2F-833B-1684D03B992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BBC764E-BB28-4956-B996-02212E9920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ABE9A71-128F-40FB-A8DB-C18EB2FCE0E4}"/>
              </a:ext>
            </a:extLst>
          </p:cNvPr>
          <p:cNvSpPr>
            <a:spLocks noGrp="1" noChangeArrowheads="1"/>
          </p:cNvSpPr>
          <p:nvPr>
            <p:ph type="sldNum" sz="quarter" idx="12"/>
          </p:nvPr>
        </p:nvSpPr>
        <p:spPr>
          <a:ln/>
        </p:spPr>
        <p:txBody>
          <a:bodyPr/>
          <a:lstStyle>
            <a:lvl1pPr>
              <a:defRPr/>
            </a:lvl1pPr>
          </a:lstStyle>
          <a:p>
            <a:fld id="{DE5ADAD1-D95E-4D56-BA46-9DE93AABF238}" type="slidenum">
              <a:rPr lang="en-US" altLang="en-US"/>
              <a:pPr/>
              <a:t>‹#›</a:t>
            </a:fld>
            <a:endParaRPr lang="en-US" altLang="en-US"/>
          </a:p>
        </p:txBody>
      </p:sp>
    </p:spTree>
    <p:extLst>
      <p:ext uri="{BB962C8B-B14F-4D97-AF65-F5344CB8AC3E}">
        <p14:creationId xmlns:p14="http://schemas.microsoft.com/office/powerpoint/2010/main" val="35720247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1B923B5-32F3-47B5-A743-54D65F11AB5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3EC312E-8974-4977-BDF8-441D39F1C0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3A3360D-FB33-454D-857E-499D8690D7CF}"/>
              </a:ext>
            </a:extLst>
          </p:cNvPr>
          <p:cNvSpPr>
            <a:spLocks noGrp="1" noChangeArrowheads="1"/>
          </p:cNvSpPr>
          <p:nvPr>
            <p:ph type="sldNum" sz="quarter" idx="12"/>
          </p:nvPr>
        </p:nvSpPr>
        <p:spPr>
          <a:ln/>
        </p:spPr>
        <p:txBody>
          <a:bodyPr/>
          <a:lstStyle>
            <a:lvl1pPr>
              <a:defRPr/>
            </a:lvl1pPr>
          </a:lstStyle>
          <a:p>
            <a:fld id="{1F6DE41F-CDF7-4CC5-BB9F-6D8461ABB02E}" type="slidenum">
              <a:rPr lang="en-US" altLang="en-US"/>
              <a:pPr/>
              <a:t>‹#›</a:t>
            </a:fld>
            <a:endParaRPr lang="en-US" altLang="en-US"/>
          </a:p>
        </p:txBody>
      </p:sp>
    </p:spTree>
    <p:extLst>
      <p:ext uri="{BB962C8B-B14F-4D97-AF65-F5344CB8AC3E}">
        <p14:creationId xmlns:p14="http://schemas.microsoft.com/office/powerpoint/2010/main" val="3811027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6B393CE-82B5-4089-91CC-91BC10E539B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916641F-AD75-4B8A-973F-305A660C10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8049C1A-3085-437D-98BC-654AB2F2383F}"/>
              </a:ext>
            </a:extLst>
          </p:cNvPr>
          <p:cNvSpPr>
            <a:spLocks noGrp="1" noChangeArrowheads="1"/>
          </p:cNvSpPr>
          <p:nvPr>
            <p:ph type="sldNum" sz="quarter" idx="12"/>
          </p:nvPr>
        </p:nvSpPr>
        <p:spPr>
          <a:ln/>
        </p:spPr>
        <p:txBody>
          <a:bodyPr/>
          <a:lstStyle>
            <a:lvl1pPr>
              <a:defRPr/>
            </a:lvl1pPr>
          </a:lstStyle>
          <a:p>
            <a:fld id="{2E9975E1-F827-4656-B7C1-BD957049FE57}" type="slidenum">
              <a:rPr lang="en-US" altLang="en-US"/>
              <a:pPr/>
              <a:t>‹#›</a:t>
            </a:fld>
            <a:endParaRPr lang="en-US" altLang="en-US"/>
          </a:p>
        </p:txBody>
      </p:sp>
    </p:spTree>
    <p:extLst>
      <p:ext uri="{BB962C8B-B14F-4D97-AF65-F5344CB8AC3E}">
        <p14:creationId xmlns:p14="http://schemas.microsoft.com/office/powerpoint/2010/main" val="2506964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B6F0418-11F9-4DD3-A41D-85D803B02B4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CE4E527-A58D-4F8C-906C-1D07B2FE83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4E3D828-F35F-4DE2-B1B7-744442350109}"/>
              </a:ext>
            </a:extLst>
          </p:cNvPr>
          <p:cNvSpPr>
            <a:spLocks noGrp="1" noChangeArrowheads="1"/>
          </p:cNvSpPr>
          <p:nvPr>
            <p:ph type="sldNum" sz="quarter" idx="12"/>
          </p:nvPr>
        </p:nvSpPr>
        <p:spPr>
          <a:ln/>
        </p:spPr>
        <p:txBody>
          <a:bodyPr/>
          <a:lstStyle>
            <a:lvl1pPr>
              <a:defRPr/>
            </a:lvl1pPr>
          </a:lstStyle>
          <a:p>
            <a:fld id="{B3477C3C-EF2E-4F70-A612-837123231717}" type="slidenum">
              <a:rPr lang="en-US" altLang="en-US"/>
              <a:pPr/>
              <a:t>‹#›</a:t>
            </a:fld>
            <a:endParaRPr lang="en-US" altLang="en-US"/>
          </a:p>
        </p:txBody>
      </p:sp>
    </p:spTree>
    <p:extLst>
      <p:ext uri="{BB962C8B-B14F-4D97-AF65-F5344CB8AC3E}">
        <p14:creationId xmlns:p14="http://schemas.microsoft.com/office/powerpoint/2010/main" val="41558158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C48F037-03FB-4EE4-9755-3F5655B5280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D69596B-1FB6-42F5-AC80-77F94B4DF1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445E63-7033-4887-B474-0CFB57BAF5C8}"/>
              </a:ext>
            </a:extLst>
          </p:cNvPr>
          <p:cNvSpPr>
            <a:spLocks noGrp="1" noChangeArrowheads="1"/>
          </p:cNvSpPr>
          <p:nvPr>
            <p:ph type="sldNum" sz="quarter" idx="12"/>
          </p:nvPr>
        </p:nvSpPr>
        <p:spPr>
          <a:ln/>
        </p:spPr>
        <p:txBody>
          <a:bodyPr/>
          <a:lstStyle>
            <a:lvl1pPr>
              <a:defRPr/>
            </a:lvl1pPr>
          </a:lstStyle>
          <a:p>
            <a:fld id="{3D7F7F7F-7E11-44AF-95FC-F338BD381CCF}" type="slidenum">
              <a:rPr lang="en-US" altLang="en-US"/>
              <a:pPr/>
              <a:t>‹#›</a:t>
            </a:fld>
            <a:endParaRPr lang="en-US" altLang="en-US"/>
          </a:p>
        </p:txBody>
      </p:sp>
    </p:spTree>
    <p:extLst>
      <p:ext uri="{BB962C8B-B14F-4D97-AF65-F5344CB8AC3E}">
        <p14:creationId xmlns:p14="http://schemas.microsoft.com/office/powerpoint/2010/main" val="40086784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30FC962-244D-45D0-B1A9-7FBD98A04AD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665C3E9-72E2-4D9C-BA2D-A9A48BC19D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382C6D9-B303-4096-9D70-C1A7F0B4294E}"/>
              </a:ext>
            </a:extLst>
          </p:cNvPr>
          <p:cNvSpPr>
            <a:spLocks noGrp="1" noChangeArrowheads="1"/>
          </p:cNvSpPr>
          <p:nvPr>
            <p:ph type="sldNum" sz="quarter" idx="12"/>
          </p:nvPr>
        </p:nvSpPr>
        <p:spPr>
          <a:ln/>
        </p:spPr>
        <p:txBody>
          <a:bodyPr/>
          <a:lstStyle>
            <a:lvl1pPr>
              <a:defRPr/>
            </a:lvl1pPr>
          </a:lstStyle>
          <a:p>
            <a:fld id="{C6DCCBF4-78BC-4E7D-8246-C3FB579380FD}" type="slidenum">
              <a:rPr lang="en-US" altLang="en-US"/>
              <a:pPr/>
              <a:t>‹#›</a:t>
            </a:fld>
            <a:endParaRPr lang="en-US" altLang="en-US"/>
          </a:p>
        </p:txBody>
      </p:sp>
    </p:spTree>
    <p:extLst>
      <p:ext uri="{BB962C8B-B14F-4D97-AF65-F5344CB8AC3E}">
        <p14:creationId xmlns:p14="http://schemas.microsoft.com/office/powerpoint/2010/main" val="17441823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6CECC7-3E79-48E0-AC57-A9163678101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3C8B75C-2932-4F17-9B1D-6A68AA0160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6251CCA-C921-457C-918C-32036D40D0B3}"/>
              </a:ext>
            </a:extLst>
          </p:cNvPr>
          <p:cNvSpPr>
            <a:spLocks noGrp="1" noChangeArrowheads="1"/>
          </p:cNvSpPr>
          <p:nvPr>
            <p:ph type="sldNum" sz="quarter" idx="12"/>
          </p:nvPr>
        </p:nvSpPr>
        <p:spPr>
          <a:ln/>
        </p:spPr>
        <p:txBody>
          <a:bodyPr/>
          <a:lstStyle>
            <a:lvl1pPr>
              <a:defRPr/>
            </a:lvl1pPr>
          </a:lstStyle>
          <a:p>
            <a:fld id="{5D65E63E-CE43-4880-A01F-42C10FE9F630}" type="slidenum">
              <a:rPr lang="en-US" altLang="en-US"/>
              <a:pPr/>
              <a:t>‹#›</a:t>
            </a:fld>
            <a:endParaRPr lang="en-US" altLang="en-US"/>
          </a:p>
        </p:txBody>
      </p:sp>
    </p:spTree>
    <p:extLst>
      <p:ext uri="{BB962C8B-B14F-4D97-AF65-F5344CB8AC3E}">
        <p14:creationId xmlns:p14="http://schemas.microsoft.com/office/powerpoint/2010/main" val="2263120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custDataLst>
              <p:tags r:id="rId1"/>
            </p:custDataLst>
          </p:nvPr>
        </p:nvSpPr>
        <p:spPr>
          <a:xfrm>
            <a:off x="3602567" y="2130426"/>
            <a:ext cx="6400800" cy="1470025"/>
          </a:xfrm>
        </p:spPr>
        <p:txBody>
          <a:bodyPr/>
          <a:lstStyle>
            <a:lvl1pPr>
              <a:buClr>
                <a:srgbClr val="FFFFFF"/>
              </a:buClr>
              <a:defRPr/>
            </a:lvl1pPr>
          </a:lstStyle>
          <a:p>
            <a:r>
              <a:rPr lang="en-US"/>
              <a:t>Click to edit Master title style</a:t>
            </a:r>
          </a:p>
        </p:txBody>
      </p:sp>
      <p:sp>
        <p:nvSpPr>
          <p:cNvPr id="22531" name="Rectangle 3"/>
          <p:cNvSpPr>
            <a:spLocks noGrp="1" noChangeArrowheads="1"/>
          </p:cNvSpPr>
          <p:nvPr>
            <p:ph type="subTitle" idx="1"/>
            <p:custDataLst>
              <p:tags r:id="rId2"/>
            </p:custDataLst>
          </p:nvPr>
        </p:nvSpPr>
        <p:spPr>
          <a:xfrm>
            <a:off x="3602567" y="3886200"/>
            <a:ext cx="5486400" cy="1752600"/>
          </a:xfrm>
        </p:spPr>
        <p:txBody>
          <a:bodyPr/>
          <a:lstStyle>
            <a:lvl1pPr marL="0" indent="0">
              <a:buClr>
                <a:srgbClr val="FFFFFF"/>
              </a:buClr>
              <a:buFontTx/>
              <a:buNone/>
              <a:defRPr/>
            </a:lvl1pPr>
          </a:lstStyle>
          <a:p>
            <a:r>
              <a:rPr lang="en-US"/>
              <a:t>Click to edit Master subtitle style</a:t>
            </a:r>
          </a:p>
        </p:txBody>
      </p:sp>
      <p:sp>
        <p:nvSpPr>
          <p:cNvPr id="22532" name="Rectangle 4"/>
          <p:cNvSpPr>
            <a:spLocks noGrp="1" noChangeArrowheads="1"/>
          </p:cNvSpPr>
          <p:nvPr>
            <p:ph type="dt" sz="half" idx="2"/>
          </p:nvPr>
        </p:nvSpPr>
        <p:spPr/>
        <p:txBody>
          <a:bodyPr/>
          <a:lstStyle>
            <a:lvl1pPr>
              <a:defRPr/>
            </a:lvl1pPr>
          </a:lstStyle>
          <a:p>
            <a:endParaRPr lang="en-US"/>
          </a:p>
        </p:txBody>
      </p:sp>
      <p:sp>
        <p:nvSpPr>
          <p:cNvPr id="22533" name="Rectangle 5"/>
          <p:cNvSpPr>
            <a:spLocks noGrp="1" noChangeArrowheads="1"/>
          </p:cNvSpPr>
          <p:nvPr>
            <p:ph type="ftr" sz="quarter" idx="3"/>
          </p:nvPr>
        </p:nvSpPr>
        <p:spPr/>
        <p:txBody>
          <a:bodyPr/>
          <a:lstStyle>
            <a:lvl1pPr>
              <a:defRPr/>
            </a:lvl1pPr>
          </a:lstStyle>
          <a:p>
            <a:endParaRPr lang="en-US"/>
          </a:p>
        </p:txBody>
      </p:sp>
      <p:sp>
        <p:nvSpPr>
          <p:cNvPr id="22534" name="Rectangle 6"/>
          <p:cNvSpPr>
            <a:spLocks noGrp="1" noChangeArrowheads="1"/>
          </p:cNvSpPr>
          <p:nvPr>
            <p:ph type="sldNum" sz="quarter" idx="4"/>
          </p:nvPr>
        </p:nvSpPr>
        <p:spPr/>
        <p:txBody>
          <a:bodyPr/>
          <a:lstStyle>
            <a:lvl1pPr>
              <a:defRPr/>
            </a:lvl1pPr>
          </a:lstStyle>
          <a:p>
            <a:fld id="{5DB1FA92-5A2E-4550-B3FE-0CFBBF9A3A20}" type="slidenum">
              <a:rPr lang="en-US"/>
              <a:pPr/>
              <a:t>‹#›</a:t>
            </a:fld>
            <a:endParaRPr lang="en-US"/>
          </a:p>
        </p:txBody>
      </p:sp>
    </p:spTree>
    <p:extLst>
      <p:ext uri="{BB962C8B-B14F-4D97-AF65-F5344CB8AC3E}">
        <p14:creationId xmlns:p14="http://schemas.microsoft.com/office/powerpoint/2010/main" val="451431362"/>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EC3FDBDD-E713-436A-B68D-67E7A4B5C77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0F5D99A-D862-4C22-AF4E-2FFFBD673F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62B490A-BDB8-4046-8FA6-5643DB5FD42D}"/>
              </a:ext>
            </a:extLst>
          </p:cNvPr>
          <p:cNvSpPr>
            <a:spLocks noGrp="1" noChangeArrowheads="1"/>
          </p:cNvSpPr>
          <p:nvPr>
            <p:ph type="sldNum" sz="quarter" idx="12"/>
          </p:nvPr>
        </p:nvSpPr>
        <p:spPr>
          <a:ln/>
        </p:spPr>
        <p:txBody>
          <a:bodyPr/>
          <a:lstStyle>
            <a:lvl1pPr>
              <a:defRPr/>
            </a:lvl1pPr>
          </a:lstStyle>
          <a:p>
            <a:fld id="{0B628B1F-6311-4BF7-99CF-537BA588F99D}" type="slidenum">
              <a:rPr lang="en-US" altLang="en-US"/>
              <a:pPr/>
              <a:t>‹#›</a:t>
            </a:fld>
            <a:endParaRPr lang="en-US" altLang="en-US"/>
          </a:p>
        </p:txBody>
      </p:sp>
    </p:spTree>
    <p:extLst>
      <p:ext uri="{BB962C8B-B14F-4D97-AF65-F5344CB8AC3E}">
        <p14:creationId xmlns:p14="http://schemas.microsoft.com/office/powerpoint/2010/main" val="368512646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137014E6-21AD-44AE-B6AB-67BC532292C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4D8A6BE-EB72-422F-8012-A29402521D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3CD047B-5654-41CD-B664-1E2AC349E675}"/>
              </a:ext>
            </a:extLst>
          </p:cNvPr>
          <p:cNvSpPr>
            <a:spLocks noGrp="1" noChangeArrowheads="1"/>
          </p:cNvSpPr>
          <p:nvPr>
            <p:ph type="sldNum" sz="quarter" idx="12"/>
          </p:nvPr>
        </p:nvSpPr>
        <p:spPr>
          <a:ln/>
        </p:spPr>
        <p:txBody>
          <a:bodyPr/>
          <a:lstStyle>
            <a:lvl1pPr>
              <a:defRPr/>
            </a:lvl1pPr>
          </a:lstStyle>
          <a:p>
            <a:fld id="{92F8B5CB-F68B-42CF-9D81-C1E616444AF0}" type="slidenum">
              <a:rPr lang="en-US" altLang="en-US"/>
              <a:pPr/>
              <a:t>‹#›</a:t>
            </a:fld>
            <a:endParaRPr lang="en-US" altLang="en-US"/>
          </a:p>
        </p:txBody>
      </p:sp>
    </p:spTree>
    <p:extLst>
      <p:ext uri="{BB962C8B-B14F-4D97-AF65-F5344CB8AC3E}">
        <p14:creationId xmlns:p14="http://schemas.microsoft.com/office/powerpoint/2010/main" val="1578754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71E42C3-F21F-4D95-8DE2-01177D01D930}" type="slidenum">
              <a:rPr lang="en-US"/>
              <a:pPr/>
              <a:t>‹#›</a:t>
            </a:fld>
            <a:endParaRPr lang="en-US"/>
          </a:p>
        </p:txBody>
      </p:sp>
    </p:spTree>
    <p:extLst>
      <p:ext uri="{BB962C8B-B14F-4D97-AF65-F5344CB8AC3E}">
        <p14:creationId xmlns:p14="http://schemas.microsoft.com/office/powerpoint/2010/main" val="305139755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67243A2-B1A8-40D4-A13A-95E8B0A32BB5}" type="slidenum">
              <a:rPr lang="en-US"/>
              <a:pPr/>
              <a:t>‹#›</a:t>
            </a:fld>
            <a:endParaRPr lang="en-US"/>
          </a:p>
        </p:txBody>
      </p:sp>
    </p:spTree>
    <p:extLst>
      <p:ext uri="{BB962C8B-B14F-4D97-AF65-F5344CB8AC3E}">
        <p14:creationId xmlns:p14="http://schemas.microsoft.com/office/powerpoint/2010/main" val="101806418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91984" y="1600201"/>
            <a:ext cx="411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909985" y="1600201"/>
            <a:ext cx="411691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EB3A8FC-E0E5-42BE-823F-18DEB9FEF204}" type="slidenum">
              <a:rPr lang="en-US"/>
              <a:pPr/>
              <a:t>‹#›</a:t>
            </a:fld>
            <a:endParaRPr lang="en-US"/>
          </a:p>
        </p:txBody>
      </p:sp>
    </p:spTree>
    <p:extLst>
      <p:ext uri="{BB962C8B-B14F-4D97-AF65-F5344CB8AC3E}">
        <p14:creationId xmlns:p14="http://schemas.microsoft.com/office/powerpoint/2010/main" val="387275496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CC9DB58-1E11-46DB-991D-13770A37AFC8}" type="slidenum">
              <a:rPr lang="en-US"/>
              <a:pPr/>
              <a:t>‹#›</a:t>
            </a:fld>
            <a:endParaRPr lang="en-US"/>
          </a:p>
        </p:txBody>
      </p:sp>
    </p:spTree>
    <p:extLst>
      <p:ext uri="{BB962C8B-B14F-4D97-AF65-F5344CB8AC3E}">
        <p14:creationId xmlns:p14="http://schemas.microsoft.com/office/powerpoint/2010/main" val="60775290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09AFDDB-B09E-4AC5-BE8E-97BD3D1F56E3}" type="slidenum">
              <a:rPr lang="en-US"/>
              <a:pPr/>
              <a:t>‹#›</a:t>
            </a:fld>
            <a:endParaRPr lang="en-US"/>
          </a:p>
        </p:txBody>
      </p:sp>
    </p:spTree>
    <p:extLst>
      <p:ext uri="{BB962C8B-B14F-4D97-AF65-F5344CB8AC3E}">
        <p14:creationId xmlns:p14="http://schemas.microsoft.com/office/powerpoint/2010/main" val="123690450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D200D04-737C-4538-A054-1D67EFF94908}" type="slidenum">
              <a:rPr lang="en-US"/>
              <a:pPr/>
              <a:t>‹#›</a:t>
            </a:fld>
            <a:endParaRPr lang="en-US"/>
          </a:p>
        </p:txBody>
      </p:sp>
    </p:spTree>
    <p:extLst>
      <p:ext uri="{BB962C8B-B14F-4D97-AF65-F5344CB8AC3E}">
        <p14:creationId xmlns:p14="http://schemas.microsoft.com/office/powerpoint/2010/main" val="228067815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AC8EDE6-872E-4D88-934F-6FAAA3E49C8D}" type="slidenum">
              <a:rPr lang="en-US"/>
              <a:pPr/>
              <a:t>‹#›</a:t>
            </a:fld>
            <a:endParaRPr lang="en-US"/>
          </a:p>
        </p:txBody>
      </p:sp>
    </p:spTree>
    <p:extLst>
      <p:ext uri="{BB962C8B-B14F-4D97-AF65-F5344CB8AC3E}">
        <p14:creationId xmlns:p14="http://schemas.microsoft.com/office/powerpoint/2010/main" val="122570759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7/30/2020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804002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ECF0505-D357-4ED5-919C-2CECB8BD8661}" type="slidenum">
              <a:rPr lang="en-US"/>
              <a:pPr/>
              <a:t>‹#›</a:t>
            </a:fld>
            <a:endParaRPr lang="en-US"/>
          </a:p>
        </p:txBody>
      </p:sp>
    </p:spTree>
    <p:extLst>
      <p:ext uri="{BB962C8B-B14F-4D97-AF65-F5344CB8AC3E}">
        <p14:creationId xmlns:p14="http://schemas.microsoft.com/office/powerpoint/2010/main" val="304678669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DB994E6-5092-40EF-AA97-9C0921D7EEF1}" type="slidenum">
              <a:rPr lang="en-US"/>
              <a:pPr/>
              <a:t>‹#›</a:t>
            </a:fld>
            <a:endParaRPr lang="en-US"/>
          </a:p>
        </p:txBody>
      </p:sp>
    </p:spTree>
    <p:extLst>
      <p:ext uri="{BB962C8B-B14F-4D97-AF65-F5344CB8AC3E}">
        <p14:creationId xmlns:p14="http://schemas.microsoft.com/office/powerpoint/2010/main" val="414714108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18700" y="274639"/>
            <a:ext cx="2108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591985" y="274639"/>
            <a:ext cx="6123516"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DAF1DDC-34FE-4955-B193-97E2B6155C76}" type="slidenum">
              <a:rPr lang="en-US"/>
              <a:pPr/>
              <a:t>‹#›</a:t>
            </a:fld>
            <a:endParaRPr lang="en-US"/>
          </a:p>
        </p:txBody>
      </p:sp>
    </p:spTree>
    <p:extLst>
      <p:ext uri="{BB962C8B-B14F-4D97-AF65-F5344CB8AC3E}">
        <p14:creationId xmlns:p14="http://schemas.microsoft.com/office/powerpoint/2010/main" val="1299217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sz="4800">
                <a:solidFill>
                  <a:schemeClr val="bg1"/>
                </a:solidFill>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1E5D1EE-5264-45F3-9888-6386A5602A9D}" type="slidenum">
              <a:rPr lang="en-US" altLang="en-US"/>
              <a:pPr/>
              <a:t>‹#›</a:t>
            </a:fld>
            <a:endParaRPr lang="en-US" altLang="en-US"/>
          </a:p>
        </p:txBody>
      </p:sp>
    </p:spTree>
    <p:extLst>
      <p:ext uri="{BB962C8B-B14F-4D97-AF65-F5344CB8AC3E}">
        <p14:creationId xmlns:p14="http://schemas.microsoft.com/office/powerpoint/2010/main" val="42628617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96FF6BD-B9A6-4BD4-8420-CE638D563641}" type="slidenum">
              <a:rPr lang="en-US" altLang="en-US"/>
              <a:pPr/>
              <a:t>‹#›</a:t>
            </a:fld>
            <a:endParaRPr lang="en-US" altLang="en-US"/>
          </a:p>
        </p:txBody>
      </p:sp>
    </p:spTree>
    <p:extLst>
      <p:ext uri="{BB962C8B-B14F-4D97-AF65-F5344CB8AC3E}">
        <p14:creationId xmlns:p14="http://schemas.microsoft.com/office/powerpoint/2010/main" val="25585091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effectLst>
                  <a:glow rad="228600">
                    <a:schemeClr val="accent3">
                      <a:satMod val="175000"/>
                      <a:alpha val="40000"/>
                    </a:schemeClr>
                  </a:glow>
                </a:effectLst>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5BC3558-86FC-4AEA-8199-C2877FAE8BC0}" type="slidenum">
              <a:rPr lang="en-US" altLang="en-US"/>
              <a:pPr/>
              <a:t>‹#›</a:t>
            </a:fld>
            <a:endParaRPr lang="en-US" altLang="en-US"/>
          </a:p>
        </p:txBody>
      </p:sp>
    </p:spTree>
    <p:extLst>
      <p:ext uri="{BB962C8B-B14F-4D97-AF65-F5344CB8AC3E}">
        <p14:creationId xmlns:p14="http://schemas.microsoft.com/office/powerpoint/2010/main" val="16922406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687D431-03DC-48C2-9D0F-993E4709C802}" type="slidenum">
              <a:rPr lang="en-US" altLang="en-US"/>
              <a:pPr/>
              <a:t>‹#›</a:t>
            </a:fld>
            <a:endParaRPr lang="en-US" altLang="en-US"/>
          </a:p>
        </p:txBody>
      </p:sp>
    </p:spTree>
    <p:extLst>
      <p:ext uri="{BB962C8B-B14F-4D97-AF65-F5344CB8AC3E}">
        <p14:creationId xmlns:p14="http://schemas.microsoft.com/office/powerpoint/2010/main" val="34496570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BD5CC4B6-F777-4CF7-AC8C-22E274214583}" type="slidenum">
              <a:rPr lang="en-US" altLang="en-US"/>
              <a:pPr/>
              <a:t>‹#›</a:t>
            </a:fld>
            <a:endParaRPr lang="en-US" altLang="en-US"/>
          </a:p>
        </p:txBody>
      </p:sp>
    </p:spTree>
    <p:extLst>
      <p:ext uri="{BB962C8B-B14F-4D97-AF65-F5344CB8AC3E}">
        <p14:creationId xmlns:p14="http://schemas.microsoft.com/office/powerpoint/2010/main" val="5240665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F426DA9B-9D4E-427A-B1DD-DC9509E8B7BB}" type="slidenum">
              <a:rPr lang="en-US" altLang="en-US"/>
              <a:pPr/>
              <a:t>‹#›</a:t>
            </a:fld>
            <a:endParaRPr lang="en-US" altLang="en-US"/>
          </a:p>
        </p:txBody>
      </p:sp>
    </p:spTree>
    <p:extLst>
      <p:ext uri="{BB962C8B-B14F-4D97-AF65-F5344CB8AC3E}">
        <p14:creationId xmlns:p14="http://schemas.microsoft.com/office/powerpoint/2010/main" val="7689530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AB7833D1-F42D-4A53-8ABA-5F1215702C3B}" type="slidenum">
              <a:rPr lang="en-US" altLang="en-US"/>
              <a:pPr/>
              <a:t>‹#›</a:t>
            </a:fld>
            <a:endParaRPr lang="en-US" altLang="en-US"/>
          </a:p>
        </p:txBody>
      </p:sp>
    </p:spTree>
    <p:extLst>
      <p:ext uri="{BB962C8B-B14F-4D97-AF65-F5344CB8AC3E}">
        <p14:creationId xmlns:p14="http://schemas.microsoft.com/office/powerpoint/2010/main" val="4035414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7/30/2020</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157960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30BC709-3269-478C-B7A8-A580A38AE650}" type="slidenum">
              <a:rPr lang="en-US" altLang="en-US"/>
              <a:pPr/>
              <a:t>‹#›</a:t>
            </a:fld>
            <a:endParaRPr lang="en-US" altLang="en-US"/>
          </a:p>
        </p:txBody>
      </p:sp>
    </p:spTree>
    <p:extLst>
      <p:ext uri="{BB962C8B-B14F-4D97-AF65-F5344CB8AC3E}">
        <p14:creationId xmlns:p14="http://schemas.microsoft.com/office/powerpoint/2010/main" val="4357558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4EDF940F-7B56-4753-9FD6-23CCBF06A815}" type="slidenum">
              <a:rPr lang="en-US" altLang="en-US"/>
              <a:pPr/>
              <a:t>‹#›</a:t>
            </a:fld>
            <a:endParaRPr lang="en-US" altLang="en-US"/>
          </a:p>
        </p:txBody>
      </p:sp>
    </p:spTree>
    <p:extLst>
      <p:ext uri="{BB962C8B-B14F-4D97-AF65-F5344CB8AC3E}">
        <p14:creationId xmlns:p14="http://schemas.microsoft.com/office/powerpoint/2010/main" val="11891929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241868D-5F45-4767-91E6-7BF62D2C3A3E}" type="slidenum">
              <a:rPr lang="en-US" altLang="en-US"/>
              <a:pPr/>
              <a:t>‹#›</a:t>
            </a:fld>
            <a:endParaRPr lang="en-US" altLang="en-US"/>
          </a:p>
        </p:txBody>
      </p:sp>
    </p:spTree>
    <p:extLst>
      <p:ext uri="{BB962C8B-B14F-4D97-AF65-F5344CB8AC3E}">
        <p14:creationId xmlns:p14="http://schemas.microsoft.com/office/powerpoint/2010/main" val="18355830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28E181A-B14E-4E97-B4DB-22D2646CC46A}" type="slidenum">
              <a:rPr lang="en-US" altLang="en-US"/>
              <a:pPr/>
              <a:t>‹#›</a:t>
            </a:fld>
            <a:endParaRPr lang="en-US" altLang="en-US"/>
          </a:p>
        </p:txBody>
      </p:sp>
    </p:spTree>
    <p:extLst>
      <p:ext uri="{BB962C8B-B14F-4D97-AF65-F5344CB8AC3E}">
        <p14:creationId xmlns:p14="http://schemas.microsoft.com/office/powerpoint/2010/main" val="35495660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pour modifier le style du titre</a:t>
            </a:r>
            <a:endParaRPr lang="fr-CA"/>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CA"/>
          </a:p>
        </p:txBody>
      </p:sp>
      <p:sp>
        <p:nvSpPr>
          <p:cNvPr id="4" name="Espace réservé de la date 3"/>
          <p:cNvSpPr>
            <a:spLocks noGrp="1"/>
          </p:cNvSpPr>
          <p:nvPr>
            <p:ph type="dt" sz="half" idx="10"/>
          </p:nvPr>
        </p:nvSpPr>
        <p:spPr/>
        <p:txBody>
          <a:bodyPr/>
          <a:lstStyle>
            <a:lvl1pPr>
              <a:defRPr/>
            </a:lvl1pPr>
          </a:lstStyle>
          <a:p>
            <a:pPr>
              <a:defRPr/>
            </a:pPr>
            <a:fld id="{04281286-8967-4D86-ACE8-05F5636BAC9F}" type="datetimeFigureOut">
              <a:rPr lang="fr-FR"/>
              <a:pPr>
                <a:defRPr/>
              </a:pPr>
              <a:t>30/07/2020</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3FB1BC44-D03B-45C0-BE79-EEB3B6AB0FA7}" type="slidenum">
              <a:rPr lang="fr-CA"/>
              <a:pPr>
                <a:defRPr/>
              </a:pPr>
              <a:t>‹#›</a:t>
            </a:fld>
            <a:endParaRPr lang="fr-CA"/>
          </a:p>
        </p:txBody>
      </p:sp>
    </p:spTree>
    <p:extLst>
      <p:ext uri="{BB962C8B-B14F-4D97-AF65-F5344CB8AC3E}">
        <p14:creationId xmlns:p14="http://schemas.microsoft.com/office/powerpoint/2010/main" val="33697953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0EAA4686-6CBC-4051-9764-A6236F692BAF}" type="datetimeFigureOut">
              <a:rPr lang="fr-FR"/>
              <a:pPr>
                <a:defRPr/>
              </a:pPr>
              <a:t>30/07/2020</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FB2AF4E6-89A3-4105-8AFD-E9E33611EE17}" type="slidenum">
              <a:rPr lang="fr-CA"/>
              <a:pPr>
                <a:defRPr/>
              </a:pPr>
              <a:t>‹#›</a:t>
            </a:fld>
            <a:endParaRPr lang="fr-CA"/>
          </a:p>
        </p:txBody>
      </p:sp>
    </p:spTree>
    <p:extLst>
      <p:ext uri="{BB962C8B-B14F-4D97-AF65-F5344CB8AC3E}">
        <p14:creationId xmlns:p14="http://schemas.microsoft.com/office/powerpoint/2010/main" val="19975292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pour modifier le style du titre</a:t>
            </a:r>
            <a:endParaRPr lang="fr-CA"/>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11447F4F-F349-412F-AA7A-744A6C1B921D}" type="datetimeFigureOut">
              <a:rPr lang="fr-FR"/>
              <a:pPr>
                <a:defRPr/>
              </a:pPr>
              <a:t>30/07/2020</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962033D2-4A07-49D0-A1F5-C2DD8366EBA6}" type="slidenum">
              <a:rPr lang="fr-CA"/>
              <a:pPr>
                <a:defRPr/>
              </a:pPr>
              <a:t>‹#›</a:t>
            </a:fld>
            <a:endParaRPr lang="fr-CA"/>
          </a:p>
        </p:txBody>
      </p:sp>
    </p:spTree>
    <p:extLst>
      <p:ext uri="{BB962C8B-B14F-4D97-AF65-F5344CB8AC3E}">
        <p14:creationId xmlns:p14="http://schemas.microsoft.com/office/powerpoint/2010/main" val="737981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3"/>
          <p:cNvSpPr>
            <a:spLocks noGrp="1"/>
          </p:cNvSpPr>
          <p:nvPr>
            <p:ph type="dt" sz="half" idx="10"/>
          </p:nvPr>
        </p:nvSpPr>
        <p:spPr/>
        <p:txBody>
          <a:bodyPr/>
          <a:lstStyle>
            <a:lvl1pPr>
              <a:defRPr/>
            </a:lvl1pPr>
          </a:lstStyle>
          <a:p>
            <a:pPr>
              <a:defRPr/>
            </a:pPr>
            <a:fld id="{C0A96D74-4A5D-4719-8790-37D55C6BAF0D}" type="datetimeFigureOut">
              <a:rPr lang="fr-FR"/>
              <a:pPr>
                <a:defRPr/>
              </a:pPr>
              <a:t>30/07/2020</a:t>
            </a:fld>
            <a:endParaRPr lang="fr-CA"/>
          </a:p>
        </p:txBody>
      </p:sp>
      <p:sp>
        <p:nvSpPr>
          <p:cNvPr id="6" name="Espace réservé du pied de page 4"/>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p:cNvSpPr>
            <a:spLocks noGrp="1"/>
          </p:cNvSpPr>
          <p:nvPr>
            <p:ph type="sldNum" sz="quarter" idx="12"/>
          </p:nvPr>
        </p:nvSpPr>
        <p:spPr/>
        <p:txBody>
          <a:bodyPr/>
          <a:lstStyle>
            <a:lvl1pPr>
              <a:defRPr/>
            </a:lvl1pPr>
          </a:lstStyle>
          <a:p>
            <a:pPr>
              <a:defRPr/>
            </a:pPr>
            <a:fld id="{57866F4B-37B4-418F-B3AE-015D52DC0673}" type="slidenum">
              <a:rPr lang="fr-CA"/>
              <a:pPr>
                <a:defRPr/>
              </a:pPr>
              <a:t>‹#›</a:t>
            </a:fld>
            <a:endParaRPr lang="fr-CA"/>
          </a:p>
        </p:txBody>
      </p:sp>
    </p:spTree>
    <p:extLst>
      <p:ext uri="{BB962C8B-B14F-4D97-AF65-F5344CB8AC3E}">
        <p14:creationId xmlns:p14="http://schemas.microsoft.com/office/powerpoint/2010/main" val="20174258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CA"/>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3"/>
          <p:cNvSpPr>
            <a:spLocks noGrp="1"/>
          </p:cNvSpPr>
          <p:nvPr>
            <p:ph type="dt" sz="half" idx="10"/>
          </p:nvPr>
        </p:nvSpPr>
        <p:spPr/>
        <p:txBody>
          <a:bodyPr/>
          <a:lstStyle>
            <a:lvl1pPr>
              <a:defRPr/>
            </a:lvl1pPr>
          </a:lstStyle>
          <a:p>
            <a:pPr>
              <a:defRPr/>
            </a:pPr>
            <a:fld id="{01C88696-8B64-435E-A465-0F12041335A2}" type="datetimeFigureOut">
              <a:rPr lang="fr-FR"/>
              <a:pPr>
                <a:defRPr/>
              </a:pPr>
              <a:t>30/07/2020</a:t>
            </a:fld>
            <a:endParaRPr lang="fr-CA"/>
          </a:p>
        </p:txBody>
      </p:sp>
      <p:sp>
        <p:nvSpPr>
          <p:cNvPr id="8" name="Espace réservé du pied de page 4"/>
          <p:cNvSpPr>
            <a:spLocks noGrp="1"/>
          </p:cNvSpPr>
          <p:nvPr>
            <p:ph type="ftr" sz="quarter" idx="11"/>
          </p:nvPr>
        </p:nvSpPr>
        <p:spPr/>
        <p:txBody>
          <a:bodyPr/>
          <a:lstStyle>
            <a:lvl1pPr>
              <a:defRPr/>
            </a:lvl1pPr>
          </a:lstStyle>
          <a:p>
            <a:pPr>
              <a:defRPr/>
            </a:pPr>
            <a:endParaRPr lang="fr-CA"/>
          </a:p>
        </p:txBody>
      </p:sp>
      <p:sp>
        <p:nvSpPr>
          <p:cNvPr id="9" name="Espace réservé du numéro de diapositive 5"/>
          <p:cNvSpPr>
            <a:spLocks noGrp="1"/>
          </p:cNvSpPr>
          <p:nvPr>
            <p:ph type="sldNum" sz="quarter" idx="12"/>
          </p:nvPr>
        </p:nvSpPr>
        <p:spPr/>
        <p:txBody>
          <a:bodyPr/>
          <a:lstStyle>
            <a:lvl1pPr>
              <a:defRPr/>
            </a:lvl1pPr>
          </a:lstStyle>
          <a:p>
            <a:pPr>
              <a:defRPr/>
            </a:pPr>
            <a:fld id="{B5554319-8C7B-4040-9C7E-A906267AD5D1}" type="slidenum">
              <a:rPr lang="fr-CA"/>
              <a:pPr>
                <a:defRPr/>
              </a:pPr>
              <a:t>‹#›</a:t>
            </a:fld>
            <a:endParaRPr lang="fr-CA"/>
          </a:p>
        </p:txBody>
      </p:sp>
    </p:spTree>
    <p:extLst>
      <p:ext uri="{BB962C8B-B14F-4D97-AF65-F5344CB8AC3E}">
        <p14:creationId xmlns:p14="http://schemas.microsoft.com/office/powerpoint/2010/main" val="6826097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e la date 3"/>
          <p:cNvSpPr>
            <a:spLocks noGrp="1"/>
          </p:cNvSpPr>
          <p:nvPr>
            <p:ph type="dt" sz="half" idx="10"/>
          </p:nvPr>
        </p:nvSpPr>
        <p:spPr/>
        <p:txBody>
          <a:bodyPr/>
          <a:lstStyle>
            <a:lvl1pPr>
              <a:defRPr/>
            </a:lvl1pPr>
          </a:lstStyle>
          <a:p>
            <a:pPr>
              <a:defRPr/>
            </a:pPr>
            <a:fld id="{5FDD1A39-A7CF-4B4F-9EBD-040891D4A27F}" type="datetimeFigureOut">
              <a:rPr lang="fr-FR"/>
              <a:pPr>
                <a:defRPr/>
              </a:pPr>
              <a:t>30/07/2020</a:t>
            </a:fld>
            <a:endParaRPr lang="fr-CA"/>
          </a:p>
        </p:txBody>
      </p:sp>
      <p:sp>
        <p:nvSpPr>
          <p:cNvPr id="4" name="Espace réservé du pied de page 4"/>
          <p:cNvSpPr>
            <a:spLocks noGrp="1"/>
          </p:cNvSpPr>
          <p:nvPr>
            <p:ph type="ftr" sz="quarter" idx="11"/>
          </p:nvPr>
        </p:nvSpPr>
        <p:spPr/>
        <p:txBody>
          <a:bodyPr/>
          <a:lstStyle>
            <a:lvl1pPr>
              <a:defRPr/>
            </a:lvl1pPr>
          </a:lstStyle>
          <a:p>
            <a:pPr>
              <a:defRPr/>
            </a:pPr>
            <a:endParaRPr lang="fr-CA"/>
          </a:p>
        </p:txBody>
      </p:sp>
      <p:sp>
        <p:nvSpPr>
          <p:cNvPr id="5" name="Espace réservé du numéro de diapositive 5"/>
          <p:cNvSpPr>
            <a:spLocks noGrp="1"/>
          </p:cNvSpPr>
          <p:nvPr>
            <p:ph type="sldNum" sz="quarter" idx="12"/>
          </p:nvPr>
        </p:nvSpPr>
        <p:spPr/>
        <p:txBody>
          <a:bodyPr/>
          <a:lstStyle>
            <a:lvl1pPr>
              <a:defRPr/>
            </a:lvl1pPr>
          </a:lstStyle>
          <a:p>
            <a:pPr>
              <a:defRPr/>
            </a:pPr>
            <a:fld id="{25463662-BFE4-488A-8005-853B527DC609}" type="slidenum">
              <a:rPr lang="fr-CA"/>
              <a:pPr>
                <a:defRPr/>
              </a:pPr>
              <a:t>‹#›</a:t>
            </a:fld>
            <a:endParaRPr lang="fr-CA"/>
          </a:p>
        </p:txBody>
      </p:sp>
    </p:spTree>
    <p:extLst>
      <p:ext uri="{BB962C8B-B14F-4D97-AF65-F5344CB8AC3E}">
        <p14:creationId xmlns:p14="http://schemas.microsoft.com/office/powerpoint/2010/main" val="926537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7/30/2020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8199875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9D4C5885-7191-4252-90AB-8CCFF284561F}" type="datetimeFigureOut">
              <a:rPr lang="fr-FR"/>
              <a:pPr>
                <a:defRPr/>
              </a:pPr>
              <a:t>30/07/2020</a:t>
            </a:fld>
            <a:endParaRPr lang="fr-CA"/>
          </a:p>
        </p:txBody>
      </p:sp>
      <p:sp>
        <p:nvSpPr>
          <p:cNvPr id="3" name="Espace réservé du pied de page 4"/>
          <p:cNvSpPr>
            <a:spLocks noGrp="1"/>
          </p:cNvSpPr>
          <p:nvPr>
            <p:ph type="ftr" sz="quarter" idx="11"/>
          </p:nvPr>
        </p:nvSpPr>
        <p:spPr/>
        <p:txBody>
          <a:bodyPr/>
          <a:lstStyle>
            <a:lvl1pPr>
              <a:defRPr/>
            </a:lvl1pPr>
          </a:lstStyle>
          <a:p>
            <a:pPr>
              <a:defRPr/>
            </a:pPr>
            <a:endParaRPr lang="fr-CA"/>
          </a:p>
        </p:txBody>
      </p:sp>
      <p:sp>
        <p:nvSpPr>
          <p:cNvPr id="4" name="Espace réservé du numéro de diapositive 5"/>
          <p:cNvSpPr>
            <a:spLocks noGrp="1"/>
          </p:cNvSpPr>
          <p:nvPr>
            <p:ph type="sldNum" sz="quarter" idx="12"/>
          </p:nvPr>
        </p:nvSpPr>
        <p:spPr/>
        <p:txBody>
          <a:bodyPr/>
          <a:lstStyle>
            <a:lvl1pPr>
              <a:defRPr/>
            </a:lvl1pPr>
          </a:lstStyle>
          <a:p>
            <a:pPr>
              <a:defRPr/>
            </a:pPr>
            <a:fld id="{9F111C4E-0C73-4AAD-9726-C397E7774CED}" type="slidenum">
              <a:rPr lang="fr-CA"/>
              <a:pPr>
                <a:defRPr/>
              </a:pPr>
              <a:t>‹#›</a:t>
            </a:fld>
            <a:endParaRPr lang="fr-CA"/>
          </a:p>
        </p:txBody>
      </p:sp>
    </p:spTree>
    <p:extLst>
      <p:ext uri="{BB962C8B-B14F-4D97-AF65-F5344CB8AC3E}">
        <p14:creationId xmlns:p14="http://schemas.microsoft.com/office/powerpoint/2010/main" val="10799817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Cliquez pour modifier le style du titre</a:t>
            </a:r>
            <a:endParaRPr lang="fr-CA"/>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5D5D81E8-A2CE-4989-8AF6-9F01F0E5DC8A}" type="datetimeFigureOut">
              <a:rPr lang="fr-FR"/>
              <a:pPr>
                <a:defRPr/>
              </a:pPr>
              <a:t>30/07/2020</a:t>
            </a:fld>
            <a:endParaRPr lang="fr-CA"/>
          </a:p>
        </p:txBody>
      </p:sp>
      <p:sp>
        <p:nvSpPr>
          <p:cNvPr id="6" name="Espace réservé du pied de page 4"/>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p:cNvSpPr>
            <a:spLocks noGrp="1"/>
          </p:cNvSpPr>
          <p:nvPr>
            <p:ph type="sldNum" sz="quarter" idx="12"/>
          </p:nvPr>
        </p:nvSpPr>
        <p:spPr/>
        <p:txBody>
          <a:bodyPr/>
          <a:lstStyle>
            <a:lvl1pPr>
              <a:defRPr/>
            </a:lvl1pPr>
          </a:lstStyle>
          <a:p>
            <a:pPr>
              <a:defRPr/>
            </a:pPr>
            <a:fld id="{253468E2-5BB9-4610-BA4C-477FC8BC0739}" type="slidenum">
              <a:rPr lang="fr-CA"/>
              <a:pPr>
                <a:defRPr/>
              </a:pPr>
              <a:t>‹#›</a:t>
            </a:fld>
            <a:endParaRPr lang="fr-CA"/>
          </a:p>
        </p:txBody>
      </p:sp>
    </p:spTree>
    <p:extLst>
      <p:ext uri="{BB962C8B-B14F-4D97-AF65-F5344CB8AC3E}">
        <p14:creationId xmlns:p14="http://schemas.microsoft.com/office/powerpoint/2010/main" val="32248597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pour modifier le style du titre</a:t>
            </a:r>
            <a:endParaRPr lang="fr-CA"/>
          </a:p>
        </p:txBody>
      </p:sp>
      <p:sp>
        <p:nvSpPr>
          <p:cNvPr id="3" name="Espace réservé pour une imag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68D29FAB-647C-4DC4-A18C-1E13CB2D964E}" type="datetimeFigureOut">
              <a:rPr lang="fr-FR"/>
              <a:pPr>
                <a:defRPr/>
              </a:pPr>
              <a:t>30/07/2020</a:t>
            </a:fld>
            <a:endParaRPr lang="fr-CA"/>
          </a:p>
        </p:txBody>
      </p:sp>
      <p:sp>
        <p:nvSpPr>
          <p:cNvPr id="6" name="Espace réservé du pied de page 4"/>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p:cNvSpPr>
            <a:spLocks noGrp="1"/>
          </p:cNvSpPr>
          <p:nvPr>
            <p:ph type="sldNum" sz="quarter" idx="12"/>
          </p:nvPr>
        </p:nvSpPr>
        <p:spPr/>
        <p:txBody>
          <a:bodyPr/>
          <a:lstStyle>
            <a:lvl1pPr>
              <a:defRPr/>
            </a:lvl1pPr>
          </a:lstStyle>
          <a:p>
            <a:pPr>
              <a:defRPr/>
            </a:pPr>
            <a:fld id="{56005FAE-F612-4ECC-9042-5970A6F73ECA}" type="slidenum">
              <a:rPr lang="fr-CA"/>
              <a:pPr>
                <a:defRPr/>
              </a:pPr>
              <a:t>‹#›</a:t>
            </a:fld>
            <a:endParaRPr lang="fr-CA"/>
          </a:p>
        </p:txBody>
      </p:sp>
    </p:spTree>
    <p:extLst>
      <p:ext uri="{BB962C8B-B14F-4D97-AF65-F5344CB8AC3E}">
        <p14:creationId xmlns:p14="http://schemas.microsoft.com/office/powerpoint/2010/main" val="25228804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1ABA4052-6D41-44F0-8D9E-721925939649}" type="datetimeFigureOut">
              <a:rPr lang="fr-FR"/>
              <a:pPr>
                <a:defRPr/>
              </a:pPr>
              <a:t>30/07/2020</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DB112D28-E984-4B49-879C-D669B76D2F12}" type="slidenum">
              <a:rPr lang="fr-CA"/>
              <a:pPr>
                <a:defRPr/>
              </a:pPr>
              <a:t>‹#›</a:t>
            </a:fld>
            <a:endParaRPr lang="fr-CA"/>
          </a:p>
        </p:txBody>
      </p:sp>
    </p:spTree>
    <p:extLst>
      <p:ext uri="{BB962C8B-B14F-4D97-AF65-F5344CB8AC3E}">
        <p14:creationId xmlns:p14="http://schemas.microsoft.com/office/powerpoint/2010/main" val="1512109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Cliquez pour modifier le style du titre</a:t>
            </a:r>
            <a:endParaRPr lang="fr-CA"/>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959A4079-0AD4-4ED7-A025-163EDD45CE7D}" type="datetimeFigureOut">
              <a:rPr lang="fr-FR"/>
              <a:pPr>
                <a:defRPr/>
              </a:pPr>
              <a:t>30/07/2020</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6F368FE5-E5CC-423C-80BE-63D79B2976FE}" type="slidenum">
              <a:rPr lang="fr-CA"/>
              <a:pPr>
                <a:defRPr/>
              </a:pPr>
              <a:t>‹#›</a:t>
            </a:fld>
            <a:endParaRPr lang="fr-CA"/>
          </a:p>
        </p:txBody>
      </p:sp>
    </p:spTree>
    <p:extLst>
      <p:ext uri="{BB962C8B-B14F-4D97-AF65-F5344CB8AC3E}">
        <p14:creationId xmlns:p14="http://schemas.microsoft.com/office/powerpoint/2010/main" val="11796299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en-US"/>
              <a:t>Click to edit Master title style</a:t>
            </a:r>
            <a:endParaRPr lang="fr-CA"/>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CA"/>
          </a:p>
        </p:txBody>
      </p:sp>
      <p:sp>
        <p:nvSpPr>
          <p:cNvPr id="4" name="Espace réservé de la date 3"/>
          <p:cNvSpPr>
            <a:spLocks noGrp="1"/>
          </p:cNvSpPr>
          <p:nvPr>
            <p:ph type="dt" sz="half" idx="10"/>
          </p:nvPr>
        </p:nvSpPr>
        <p:spPr/>
        <p:txBody>
          <a:bodyPr/>
          <a:lstStyle>
            <a:lvl1pPr>
              <a:defRPr/>
            </a:lvl1pPr>
          </a:lstStyle>
          <a:p>
            <a:pPr>
              <a:defRPr/>
            </a:pPr>
            <a:fld id="{E75D77CD-D228-4C12-BD14-0E946C22316A}" type="datetimeFigureOut">
              <a:rPr lang="fr-FR"/>
              <a:pPr>
                <a:defRPr/>
              </a:pPr>
              <a:t>30/07/2020</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CDFB6A9D-4D78-4EEE-9A0E-3F1D2D6414AE}" type="slidenum">
              <a:rPr lang="fr-CA"/>
              <a:pPr>
                <a:defRPr/>
              </a:pPr>
              <a:t>‹#›</a:t>
            </a:fld>
            <a:endParaRPr lang="fr-CA"/>
          </a:p>
        </p:txBody>
      </p:sp>
    </p:spTree>
    <p:extLst>
      <p:ext uri="{BB962C8B-B14F-4D97-AF65-F5344CB8AC3E}">
        <p14:creationId xmlns:p14="http://schemas.microsoft.com/office/powerpoint/2010/main" val="8879024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endParaRPr lang="fr-CA"/>
          </a:p>
        </p:txBody>
      </p:sp>
      <p:sp>
        <p:nvSpPr>
          <p:cNvPr id="3" name="Espace réservé du contenu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Espace réservé de la date 3"/>
          <p:cNvSpPr>
            <a:spLocks noGrp="1"/>
          </p:cNvSpPr>
          <p:nvPr>
            <p:ph type="dt" sz="half" idx="10"/>
          </p:nvPr>
        </p:nvSpPr>
        <p:spPr/>
        <p:txBody>
          <a:bodyPr/>
          <a:lstStyle>
            <a:lvl1pPr>
              <a:defRPr/>
            </a:lvl1pPr>
          </a:lstStyle>
          <a:p>
            <a:pPr>
              <a:defRPr/>
            </a:pPr>
            <a:fld id="{DCD5201C-553D-4CA2-9EBE-158FBD337FB6}" type="datetimeFigureOut">
              <a:rPr lang="fr-FR"/>
              <a:pPr>
                <a:defRPr/>
              </a:pPr>
              <a:t>30/07/2020</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BE759D9B-9E9F-4805-86CF-8DC265B704BA}" type="slidenum">
              <a:rPr lang="fr-CA"/>
              <a:pPr>
                <a:defRPr/>
              </a:pPr>
              <a:t>‹#›</a:t>
            </a:fld>
            <a:endParaRPr lang="fr-CA"/>
          </a:p>
        </p:txBody>
      </p:sp>
    </p:spTree>
    <p:extLst>
      <p:ext uri="{BB962C8B-B14F-4D97-AF65-F5344CB8AC3E}">
        <p14:creationId xmlns:p14="http://schemas.microsoft.com/office/powerpoint/2010/main" val="30970515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fr-CA"/>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Espace réservé de la date 3"/>
          <p:cNvSpPr>
            <a:spLocks noGrp="1"/>
          </p:cNvSpPr>
          <p:nvPr>
            <p:ph type="dt" sz="half" idx="10"/>
          </p:nvPr>
        </p:nvSpPr>
        <p:spPr/>
        <p:txBody>
          <a:bodyPr/>
          <a:lstStyle>
            <a:lvl1pPr>
              <a:defRPr/>
            </a:lvl1pPr>
          </a:lstStyle>
          <a:p>
            <a:pPr>
              <a:defRPr/>
            </a:pPr>
            <a:fld id="{E4661CBB-0264-4664-8A2F-C697232E72DF}" type="datetimeFigureOut">
              <a:rPr lang="fr-FR"/>
              <a:pPr>
                <a:defRPr/>
              </a:pPr>
              <a:t>30/07/2020</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361070D9-40C3-4A7F-8DC9-45C35C8A6A96}" type="slidenum">
              <a:rPr lang="fr-CA"/>
              <a:pPr>
                <a:defRPr/>
              </a:pPr>
              <a:t>‹#›</a:t>
            </a:fld>
            <a:endParaRPr lang="fr-CA"/>
          </a:p>
        </p:txBody>
      </p:sp>
    </p:spTree>
    <p:extLst>
      <p:ext uri="{BB962C8B-B14F-4D97-AF65-F5344CB8AC3E}">
        <p14:creationId xmlns:p14="http://schemas.microsoft.com/office/powerpoint/2010/main" val="18367712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endParaRPr lang="fr-CA"/>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5" name="Espace réservé de la date 3"/>
          <p:cNvSpPr>
            <a:spLocks noGrp="1"/>
          </p:cNvSpPr>
          <p:nvPr>
            <p:ph type="dt" sz="half" idx="10"/>
          </p:nvPr>
        </p:nvSpPr>
        <p:spPr/>
        <p:txBody>
          <a:bodyPr/>
          <a:lstStyle>
            <a:lvl1pPr>
              <a:defRPr/>
            </a:lvl1pPr>
          </a:lstStyle>
          <a:p>
            <a:pPr>
              <a:defRPr/>
            </a:pPr>
            <a:fld id="{82F398FD-1F1A-4FE4-A941-144AEA051A66}" type="datetimeFigureOut">
              <a:rPr lang="fr-FR"/>
              <a:pPr>
                <a:defRPr/>
              </a:pPr>
              <a:t>30/07/2020</a:t>
            </a:fld>
            <a:endParaRPr lang="fr-CA"/>
          </a:p>
        </p:txBody>
      </p:sp>
      <p:sp>
        <p:nvSpPr>
          <p:cNvPr id="6" name="Espace réservé du pied de page 4"/>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p:cNvSpPr>
            <a:spLocks noGrp="1"/>
          </p:cNvSpPr>
          <p:nvPr>
            <p:ph type="sldNum" sz="quarter" idx="12"/>
          </p:nvPr>
        </p:nvSpPr>
        <p:spPr/>
        <p:txBody>
          <a:bodyPr/>
          <a:lstStyle>
            <a:lvl1pPr>
              <a:defRPr/>
            </a:lvl1pPr>
          </a:lstStyle>
          <a:p>
            <a:pPr>
              <a:defRPr/>
            </a:pPr>
            <a:fld id="{4816DD27-133E-4101-B9DE-4B2A4F1296C9}" type="slidenum">
              <a:rPr lang="fr-CA"/>
              <a:pPr>
                <a:defRPr/>
              </a:pPr>
              <a:t>‹#›</a:t>
            </a:fld>
            <a:endParaRPr lang="fr-CA"/>
          </a:p>
        </p:txBody>
      </p:sp>
    </p:spTree>
    <p:extLst>
      <p:ext uri="{BB962C8B-B14F-4D97-AF65-F5344CB8AC3E}">
        <p14:creationId xmlns:p14="http://schemas.microsoft.com/office/powerpoint/2010/main" val="22596043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en-US"/>
              <a:t>Click to edit Master title style</a:t>
            </a:r>
            <a:endParaRPr lang="fr-CA"/>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7" name="Espace réservé de la date 3"/>
          <p:cNvSpPr>
            <a:spLocks noGrp="1"/>
          </p:cNvSpPr>
          <p:nvPr>
            <p:ph type="dt" sz="half" idx="10"/>
          </p:nvPr>
        </p:nvSpPr>
        <p:spPr/>
        <p:txBody>
          <a:bodyPr/>
          <a:lstStyle>
            <a:lvl1pPr>
              <a:defRPr/>
            </a:lvl1pPr>
          </a:lstStyle>
          <a:p>
            <a:pPr>
              <a:defRPr/>
            </a:pPr>
            <a:fld id="{45698580-5A8E-4AB4-AB5F-E25E6D54CCC9}" type="datetimeFigureOut">
              <a:rPr lang="fr-FR"/>
              <a:pPr>
                <a:defRPr/>
              </a:pPr>
              <a:t>30/07/2020</a:t>
            </a:fld>
            <a:endParaRPr lang="fr-CA"/>
          </a:p>
        </p:txBody>
      </p:sp>
      <p:sp>
        <p:nvSpPr>
          <p:cNvPr id="8" name="Espace réservé du pied de page 4"/>
          <p:cNvSpPr>
            <a:spLocks noGrp="1"/>
          </p:cNvSpPr>
          <p:nvPr>
            <p:ph type="ftr" sz="quarter" idx="11"/>
          </p:nvPr>
        </p:nvSpPr>
        <p:spPr/>
        <p:txBody>
          <a:bodyPr/>
          <a:lstStyle>
            <a:lvl1pPr>
              <a:defRPr/>
            </a:lvl1pPr>
          </a:lstStyle>
          <a:p>
            <a:pPr>
              <a:defRPr/>
            </a:pPr>
            <a:endParaRPr lang="fr-CA"/>
          </a:p>
        </p:txBody>
      </p:sp>
      <p:sp>
        <p:nvSpPr>
          <p:cNvPr id="9" name="Espace réservé du numéro de diapositive 5"/>
          <p:cNvSpPr>
            <a:spLocks noGrp="1"/>
          </p:cNvSpPr>
          <p:nvPr>
            <p:ph type="sldNum" sz="quarter" idx="12"/>
          </p:nvPr>
        </p:nvSpPr>
        <p:spPr/>
        <p:txBody>
          <a:bodyPr/>
          <a:lstStyle>
            <a:lvl1pPr>
              <a:defRPr/>
            </a:lvl1pPr>
          </a:lstStyle>
          <a:p>
            <a:pPr>
              <a:defRPr/>
            </a:pPr>
            <a:fld id="{960301F5-3261-4CE1-9C2E-FCF9BB5B6F31}" type="slidenum">
              <a:rPr lang="fr-CA"/>
              <a:pPr>
                <a:defRPr/>
              </a:pPr>
              <a:t>‹#›</a:t>
            </a:fld>
            <a:endParaRPr lang="fr-CA"/>
          </a:p>
        </p:txBody>
      </p:sp>
    </p:spTree>
    <p:extLst>
      <p:ext uri="{BB962C8B-B14F-4D97-AF65-F5344CB8AC3E}">
        <p14:creationId xmlns:p14="http://schemas.microsoft.com/office/powerpoint/2010/main" val="2093894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7/30/2020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376868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endParaRPr lang="fr-CA"/>
          </a:p>
        </p:txBody>
      </p:sp>
      <p:sp>
        <p:nvSpPr>
          <p:cNvPr id="3" name="Espace réservé de la date 3"/>
          <p:cNvSpPr>
            <a:spLocks noGrp="1"/>
          </p:cNvSpPr>
          <p:nvPr>
            <p:ph type="dt" sz="half" idx="10"/>
          </p:nvPr>
        </p:nvSpPr>
        <p:spPr/>
        <p:txBody>
          <a:bodyPr/>
          <a:lstStyle>
            <a:lvl1pPr>
              <a:defRPr/>
            </a:lvl1pPr>
          </a:lstStyle>
          <a:p>
            <a:pPr>
              <a:defRPr/>
            </a:pPr>
            <a:fld id="{1945C87B-139E-4938-B2A4-830CA34E0B4A}" type="datetimeFigureOut">
              <a:rPr lang="fr-FR"/>
              <a:pPr>
                <a:defRPr/>
              </a:pPr>
              <a:t>30/07/2020</a:t>
            </a:fld>
            <a:endParaRPr lang="fr-CA"/>
          </a:p>
        </p:txBody>
      </p:sp>
      <p:sp>
        <p:nvSpPr>
          <p:cNvPr id="4" name="Espace réservé du pied de page 4"/>
          <p:cNvSpPr>
            <a:spLocks noGrp="1"/>
          </p:cNvSpPr>
          <p:nvPr>
            <p:ph type="ftr" sz="quarter" idx="11"/>
          </p:nvPr>
        </p:nvSpPr>
        <p:spPr/>
        <p:txBody>
          <a:bodyPr/>
          <a:lstStyle>
            <a:lvl1pPr>
              <a:defRPr/>
            </a:lvl1pPr>
          </a:lstStyle>
          <a:p>
            <a:pPr>
              <a:defRPr/>
            </a:pPr>
            <a:endParaRPr lang="fr-CA"/>
          </a:p>
        </p:txBody>
      </p:sp>
      <p:sp>
        <p:nvSpPr>
          <p:cNvPr id="5" name="Espace réservé du numéro de diapositive 5"/>
          <p:cNvSpPr>
            <a:spLocks noGrp="1"/>
          </p:cNvSpPr>
          <p:nvPr>
            <p:ph type="sldNum" sz="quarter" idx="12"/>
          </p:nvPr>
        </p:nvSpPr>
        <p:spPr/>
        <p:txBody>
          <a:bodyPr/>
          <a:lstStyle>
            <a:lvl1pPr>
              <a:defRPr/>
            </a:lvl1pPr>
          </a:lstStyle>
          <a:p>
            <a:pPr>
              <a:defRPr/>
            </a:pPr>
            <a:fld id="{77871BFC-181F-417C-8BBA-7BCFAF0F0900}" type="slidenum">
              <a:rPr lang="fr-CA"/>
              <a:pPr>
                <a:defRPr/>
              </a:pPr>
              <a:t>‹#›</a:t>
            </a:fld>
            <a:endParaRPr lang="fr-CA"/>
          </a:p>
        </p:txBody>
      </p:sp>
    </p:spTree>
    <p:extLst>
      <p:ext uri="{BB962C8B-B14F-4D97-AF65-F5344CB8AC3E}">
        <p14:creationId xmlns:p14="http://schemas.microsoft.com/office/powerpoint/2010/main" val="11371546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95F70A4E-1B7F-4F77-84E4-82A45DEE71A4}" type="datetimeFigureOut">
              <a:rPr lang="fr-FR"/>
              <a:pPr>
                <a:defRPr/>
              </a:pPr>
              <a:t>30/07/2020</a:t>
            </a:fld>
            <a:endParaRPr lang="fr-CA"/>
          </a:p>
        </p:txBody>
      </p:sp>
      <p:sp>
        <p:nvSpPr>
          <p:cNvPr id="3" name="Espace réservé du pied de page 4"/>
          <p:cNvSpPr>
            <a:spLocks noGrp="1"/>
          </p:cNvSpPr>
          <p:nvPr>
            <p:ph type="ftr" sz="quarter" idx="11"/>
          </p:nvPr>
        </p:nvSpPr>
        <p:spPr/>
        <p:txBody>
          <a:bodyPr/>
          <a:lstStyle>
            <a:lvl1pPr>
              <a:defRPr/>
            </a:lvl1pPr>
          </a:lstStyle>
          <a:p>
            <a:pPr>
              <a:defRPr/>
            </a:pPr>
            <a:endParaRPr lang="fr-CA"/>
          </a:p>
        </p:txBody>
      </p:sp>
      <p:sp>
        <p:nvSpPr>
          <p:cNvPr id="4" name="Espace réservé du numéro de diapositive 5"/>
          <p:cNvSpPr>
            <a:spLocks noGrp="1"/>
          </p:cNvSpPr>
          <p:nvPr>
            <p:ph type="sldNum" sz="quarter" idx="12"/>
          </p:nvPr>
        </p:nvSpPr>
        <p:spPr/>
        <p:txBody>
          <a:bodyPr/>
          <a:lstStyle>
            <a:lvl1pPr>
              <a:defRPr/>
            </a:lvl1pPr>
          </a:lstStyle>
          <a:p>
            <a:pPr>
              <a:defRPr/>
            </a:pPr>
            <a:fld id="{AC1D137B-0772-4AD3-BCB2-47087BB811B5}" type="slidenum">
              <a:rPr lang="fr-CA"/>
              <a:pPr>
                <a:defRPr/>
              </a:pPr>
              <a:t>‹#›</a:t>
            </a:fld>
            <a:endParaRPr lang="fr-CA"/>
          </a:p>
        </p:txBody>
      </p:sp>
    </p:spTree>
    <p:extLst>
      <p:ext uri="{BB962C8B-B14F-4D97-AF65-F5344CB8AC3E}">
        <p14:creationId xmlns:p14="http://schemas.microsoft.com/office/powerpoint/2010/main" val="9539151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fr-CA"/>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Espace réservé de la date 3"/>
          <p:cNvSpPr>
            <a:spLocks noGrp="1"/>
          </p:cNvSpPr>
          <p:nvPr>
            <p:ph type="dt" sz="half" idx="10"/>
          </p:nvPr>
        </p:nvSpPr>
        <p:spPr/>
        <p:txBody>
          <a:bodyPr/>
          <a:lstStyle>
            <a:lvl1pPr>
              <a:defRPr/>
            </a:lvl1pPr>
          </a:lstStyle>
          <a:p>
            <a:pPr>
              <a:defRPr/>
            </a:pPr>
            <a:fld id="{5E9A7C62-C570-4C01-940C-A50B0DCA61A1}" type="datetimeFigureOut">
              <a:rPr lang="fr-FR"/>
              <a:pPr>
                <a:defRPr/>
              </a:pPr>
              <a:t>30/07/2020</a:t>
            </a:fld>
            <a:endParaRPr lang="fr-CA"/>
          </a:p>
        </p:txBody>
      </p:sp>
      <p:sp>
        <p:nvSpPr>
          <p:cNvPr id="6" name="Espace réservé du pied de page 4"/>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p:cNvSpPr>
            <a:spLocks noGrp="1"/>
          </p:cNvSpPr>
          <p:nvPr>
            <p:ph type="sldNum" sz="quarter" idx="12"/>
          </p:nvPr>
        </p:nvSpPr>
        <p:spPr/>
        <p:txBody>
          <a:bodyPr/>
          <a:lstStyle>
            <a:lvl1pPr>
              <a:defRPr/>
            </a:lvl1pPr>
          </a:lstStyle>
          <a:p>
            <a:pPr>
              <a:defRPr/>
            </a:pPr>
            <a:fld id="{6FCA8284-D72C-4029-8470-D47C6E18EEC9}" type="slidenum">
              <a:rPr lang="fr-CA"/>
              <a:pPr>
                <a:defRPr/>
              </a:pPr>
              <a:t>‹#›</a:t>
            </a:fld>
            <a:endParaRPr lang="fr-CA"/>
          </a:p>
        </p:txBody>
      </p:sp>
    </p:spTree>
    <p:extLst>
      <p:ext uri="{BB962C8B-B14F-4D97-AF65-F5344CB8AC3E}">
        <p14:creationId xmlns:p14="http://schemas.microsoft.com/office/powerpoint/2010/main" val="22018966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fr-CA"/>
          </a:p>
        </p:txBody>
      </p:sp>
      <p:sp>
        <p:nvSpPr>
          <p:cNvPr id="3" name="Espace réservé pour une imag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fr-CA"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Espace réservé de la date 3"/>
          <p:cNvSpPr>
            <a:spLocks noGrp="1"/>
          </p:cNvSpPr>
          <p:nvPr>
            <p:ph type="dt" sz="half" idx="10"/>
          </p:nvPr>
        </p:nvSpPr>
        <p:spPr/>
        <p:txBody>
          <a:bodyPr/>
          <a:lstStyle>
            <a:lvl1pPr>
              <a:defRPr/>
            </a:lvl1pPr>
          </a:lstStyle>
          <a:p>
            <a:pPr>
              <a:defRPr/>
            </a:pPr>
            <a:fld id="{A1382A6A-931A-457B-AB07-59AFC39ACCDA}" type="datetimeFigureOut">
              <a:rPr lang="fr-FR"/>
              <a:pPr>
                <a:defRPr/>
              </a:pPr>
              <a:t>30/07/2020</a:t>
            </a:fld>
            <a:endParaRPr lang="fr-CA"/>
          </a:p>
        </p:txBody>
      </p:sp>
      <p:sp>
        <p:nvSpPr>
          <p:cNvPr id="6" name="Espace réservé du pied de page 4"/>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p:cNvSpPr>
            <a:spLocks noGrp="1"/>
          </p:cNvSpPr>
          <p:nvPr>
            <p:ph type="sldNum" sz="quarter" idx="12"/>
          </p:nvPr>
        </p:nvSpPr>
        <p:spPr/>
        <p:txBody>
          <a:bodyPr/>
          <a:lstStyle>
            <a:lvl1pPr>
              <a:defRPr/>
            </a:lvl1pPr>
          </a:lstStyle>
          <a:p>
            <a:pPr>
              <a:defRPr/>
            </a:pPr>
            <a:fld id="{9B1E6AA2-EF11-44E3-8870-3A8ABDFD9BD8}" type="slidenum">
              <a:rPr lang="fr-CA"/>
              <a:pPr>
                <a:defRPr/>
              </a:pPr>
              <a:t>‹#›</a:t>
            </a:fld>
            <a:endParaRPr lang="fr-CA"/>
          </a:p>
        </p:txBody>
      </p:sp>
    </p:spTree>
    <p:extLst>
      <p:ext uri="{BB962C8B-B14F-4D97-AF65-F5344CB8AC3E}">
        <p14:creationId xmlns:p14="http://schemas.microsoft.com/office/powerpoint/2010/main" val="5224374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endParaRPr lang="fr-CA"/>
          </a:p>
        </p:txBody>
      </p:sp>
      <p:sp>
        <p:nvSpPr>
          <p:cNvPr id="3" name="Espace réservé du texte vertical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Espace réservé de la date 3"/>
          <p:cNvSpPr>
            <a:spLocks noGrp="1"/>
          </p:cNvSpPr>
          <p:nvPr>
            <p:ph type="dt" sz="half" idx="10"/>
          </p:nvPr>
        </p:nvSpPr>
        <p:spPr/>
        <p:txBody>
          <a:bodyPr/>
          <a:lstStyle>
            <a:lvl1pPr>
              <a:defRPr/>
            </a:lvl1pPr>
          </a:lstStyle>
          <a:p>
            <a:pPr>
              <a:defRPr/>
            </a:pPr>
            <a:fld id="{7BAC68E0-442D-47E5-AAFE-49EF6D5B3450}" type="datetimeFigureOut">
              <a:rPr lang="fr-FR"/>
              <a:pPr>
                <a:defRPr/>
              </a:pPr>
              <a:t>30/07/2020</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6B85C3FF-CC54-4BE6-B5E5-1B411AB11E6D}" type="slidenum">
              <a:rPr lang="fr-CA"/>
              <a:pPr>
                <a:defRPr/>
              </a:pPr>
              <a:t>‹#›</a:t>
            </a:fld>
            <a:endParaRPr lang="fr-CA"/>
          </a:p>
        </p:txBody>
      </p:sp>
    </p:spTree>
    <p:extLst>
      <p:ext uri="{BB962C8B-B14F-4D97-AF65-F5344CB8AC3E}">
        <p14:creationId xmlns:p14="http://schemas.microsoft.com/office/powerpoint/2010/main" val="30888470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en-US"/>
              <a:t>Click to edit Master title style</a:t>
            </a:r>
            <a:endParaRPr lang="fr-CA"/>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Espace réservé de la date 3"/>
          <p:cNvSpPr>
            <a:spLocks noGrp="1"/>
          </p:cNvSpPr>
          <p:nvPr>
            <p:ph type="dt" sz="half" idx="10"/>
          </p:nvPr>
        </p:nvSpPr>
        <p:spPr/>
        <p:txBody>
          <a:bodyPr/>
          <a:lstStyle>
            <a:lvl1pPr>
              <a:defRPr/>
            </a:lvl1pPr>
          </a:lstStyle>
          <a:p>
            <a:pPr>
              <a:defRPr/>
            </a:pPr>
            <a:fld id="{DCFA9C25-A140-4370-B5F4-8318CA4FE5FD}" type="datetimeFigureOut">
              <a:rPr lang="fr-FR"/>
              <a:pPr>
                <a:defRPr/>
              </a:pPr>
              <a:t>30/07/2020</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B0A0E663-E7EF-43AC-A2F4-4AE2F17B09DD}" type="slidenum">
              <a:rPr lang="fr-CA"/>
              <a:pPr>
                <a:defRPr/>
              </a:pPr>
              <a:t>‹#›</a:t>
            </a:fld>
            <a:endParaRPr lang="fr-CA"/>
          </a:p>
        </p:txBody>
      </p:sp>
    </p:spTree>
    <p:extLst>
      <p:ext uri="{BB962C8B-B14F-4D97-AF65-F5344CB8AC3E}">
        <p14:creationId xmlns:p14="http://schemas.microsoft.com/office/powerpoint/2010/main" val="16024002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4793225-B639-4F08-AACF-16BB1D806EF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B4FEBA-C870-411E-9808-E03DBF9565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BDE4DFA-EE6D-45F6-991D-C67D4920F6C2}"/>
              </a:ext>
            </a:extLst>
          </p:cNvPr>
          <p:cNvSpPr>
            <a:spLocks noGrp="1" noChangeArrowheads="1"/>
          </p:cNvSpPr>
          <p:nvPr>
            <p:ph type="sldNum" sz="quarter" idx="12"/>
          </p:nvPr>
        </p:nvSpPr>
        <p:spPr>
          <a:ln/>
        </p:spPr>
        <p:txBody>
          <a:bodyPr/>
          <a:lstStyle>
            <a:lvl1pPr>
              <a:defRPr/>
            </a:lvl1pPr>
          </a:lstStyle>
          <a:p>
            <a:pPr>
              <a:defRPr/>
            </a:pPr>
            <a:fld id="{8548A169-4818-487C-9378-2853603F9784}" type="slidenum">
              <a:rPr lang="en-US" altLang="en-US"/>
              <a:pPr>
                <a:defRPr/>
              </a:pPr>
              <a:t>‹#›</a:t>
            </a:fld>
            <a:endParaRPr lang="en-US" altLang="en-US"/>
          </a:p>
        </p:txBody>
      </p:sp>
    </p:spTree>
    <p:extLst>
      <p:ext uri="{BB962C8B-B14F-4D97-AF65-F5344CB8AC3E}">
        <p14:creationId xmlns:p14="http://schemas.microsoft.com/office/powerpoint/2010/main" val="965171827"/>
      </p:ext>
    </p:extLst>
  </p:cSld>
  <p:clrMapOvr>
    <a:masterClrMapping/>
  </p:clrMapOvr>
  <p:transition>
    <p:dissolv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2594DA0-CB78-42E3-B653-F75EBE0D0ED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08A435E-F595-46D3-9FDD-8BE338214D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2A7BD3F-E0D6-4121-8001-97A5053E635D}"/>
              </a:ext>
            </a:extLst>
          </p:cNvPr>
          <p:cNvSpPr>
            <a:spLocks noGrp="1" noChangeArrowheads="1"/>
          </p:cNvSpPr>
          <p:nvPr>
            <p:ph type="sldNum" sz="quarter" idx="12"/>
          </p:nvPr>
        </p:nvSpPr>
        <p:spPr>
          <a:ln/>
        </p:spPr>
        <p:txBody>
          <a:bodyPr/>
          <a:lstStyle>
            <a:lvl1pPr>
              <a:defRPr/>
            </a:lvl1pPr>
          </a:lstStyle>
          <a:p>
            <a:pPr>
              <a:defRPr/>
            </a:pPr>
            <a:fld id="{6EEEC506-AE1E-4ABF-A52E-EE848B6DEF68}" type="slidenum">
              <a:rPr lang="en-US" altLang="en-US"/>
              <a:pPr>
                <a:defRPr/>
              </a:pPr>
              <a:t>‹#›</a:t>
            </a:fld>
            <a:endParaRPr lang="en-US" altLang="en-US"/>
          </a:p>
        </p:txBody>
      </p:sp>
    </p:spTree>
    <p:extLst>
      <p:ext uri="{BB962C8B-B14F-4D97-AF65-F5344CB8AC3E}">
        <p14:creationId xmlns:p14="http://schemas.microsoft.com/office/powerpoint/2010/main" val="2251498302"/>
      </p:ext>
    </p:extLst>
  </p:cSld>
  <p:clrMapOvr>
    <a:masterClrMapping/>
  </p:clrMapOvr>
  <p:transition>
    <p:dissolv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EEB876F-E6E7-4159-85D6-6543A02DC6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7EB38B5-6E9A-4E94-A1F5-19368771D8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A19570-C460-4AF8-98C4-9307F7E05840}"/>
              </a:ext>
            </a:extLst>
          </p:cNvPr>
          <p:cNvSpPr>
            <a:spLocks noGrp="1" noChangeArrowheads="1"/>
          </p:cNvSpPr>
          <p:nvPr>
            <p:ph type="sldNum" sz="quarter" idx="12"/>
          </p:nvPr>
        </p:nvSpPr>
        <p:spPr>
          <a:ln/>
        </p:spPr>
        <p:txBody>
          <a:bodyPr/>
          <a:lstStyle>
            <a:lvl1pPr>
              <a:defRPr/>
            </a:lvl1pPr>
          </a:lstStyle>
          <a:p>
            <a:pPr>
              <a:defRPr/>
            </a:pPr>
            <a:fld id="{D5177938-DABF-47C3-B49B-0850FD4D8544}" type="slidenum">
              <a:rPr lang="en-US" altLang="en-US"/>
              <a:pPr>
                <a:defRPr/>
              </a:pPr>
              <a:t>‹#›</a:t>
            </a:fld>
            <a:endParaRPr lang="en-US" altLang="en-US"/>
          </a:p>
        </p:txBody>
      </p:sp>
    </p:spTree>
    <p:extLst>
      <p:ext uri="{BB962C8B-B14F-4D97-AF65-F5344CB8AC3E}">
        <p14:creationId xmlns:p14="http://schemas.microsoft.com/office/powerpoint/2010/main" val="938730081"/>
      </p:ext>
    </p:extLst>
  </p:cSld>
  <p:clrMapOvr>
    <a:masterClrMapping/>
  </p:clrMapOvr>
  <p:transition>
    <p:dissolv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490C84A-665A-4C9E-A1A1-D74232C3CE8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8214E75-77B4-4299-86BA-6D840E2AC5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416F62C-25D7-4955-958B-4B104DAFBB24}"/>
              </a:ext>
            </a:extLst>
          </p:cNvPr>
          <p:cNvSpPr>
            <a:spLocks noGrp="1" noChangeArrowheads="1"/>
          </p:cNvSpPr>
          <p:nvPr>
            <p:ph type="sldNum" sz="quarter" idx="12"/>
          </p:nvPr>
        </p:nvSpPr>
        <p:spPr>
          <a:ln/>
        </p:spPr>
        <p:txBody>
          <a:bodyPr/>
          <a:lstStyle>
            <a:lvl1pPr>
              <a:defRPr/>
            </a:lvl1pPr>
          </a:lstStyle>
          <a:p>
            <a:pPr>
              <a:defRPr/>
            </a:pPr>
            <a:fld id="{576EBA56-BE37-4359-9D7C-306514621F3A}" type="slidenum">
              <a:rPr lang="en-US" altLang="en-US"/>
              <a:pPr>
                <a:defRPr/>
              </a:pPr>
              <a:t>‹#›</a:t>
            </a:fld>
            <a:endParaRPr lang="en-US" altLang="en-US"/>
          </a:p>
        </p:txBody>
      </p:sp>
    </p:spTree>
    <p:extLst>
      <p:ext uri="{BB962C8B-B14F-4D97-AF65-F5344CB8AC3E}">
        <p14:creationId xmlns:p14="http://schemas.microsoft.com/office/powerpoint/2010/main" val="1568576067"/>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7/30/2020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719674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C814642-FCF2-439F-BD66-EA7131502E6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811E54D-1946-4F53-B437-3FE57564F5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5BE5F2B-1FCA-4BE7-9C39-6C54A46465CC}"/>
              </a:ext>
            </a:extLst>
          </p:cNvPr>
          <p:cNvSpPr>
            <a:spLocks noGrp="1" noChangeArrowheads="1"/>
          </p:cNvSpPr>
          <p:nvPr>
            <p:ph type="sldNum" sz="quarter" idx="12"/>
          </p:nvPr>
        </p:nvSpPr>
        <p:spPr>
          <a:ln/>
        </p:spPr>
        <p:txBody>
          <a:bodyPr/>
          <a:lstStyle>
            <a:lvl1pPr>
              <a:defRPr/>
            </a:lvl1pPr>
          </a:lstStyle>
          <a:p>
            <a:pPr>
              <a:defRPr/>
            </a:pPr>
            <a:fld id="{01C7EAAC-1778-4345-A067-A19D28354FC9}" type="slidenum">
              <a:rPr lang="en-US" altLang="en-US"/>
              <a:pPr>
                <a:defRPr/>
              </a:pPr>
              <a:t>‹#›</a:t>
            </a:fld>
            <a:endParaRPr lang="en-US" altLang="en-US"/>
          </a:p>
        </p:txBody>
      </p:sp>
    </p:spTree>
    <p:extLst>
      <p:ext uri="{BB962C8B-B14F-4D97-AF65-F5344CB8AC3E}">
        <p14:creationId xmlns:p14="http://schemas.microsoft.com/office/powerpoint/2010/main" val="3846025824"/>
      </p:ext>
    </p:extLst>
  </p:cSld>
  <p:clrMapOvr>
    <a:masterClrMapping/>
  </p:clrMapOvr>
  <p:transition>
    <p:dissolv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D33FB05-E446-4284-8DCA-E7AF014B32C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E8AA699-8FED-4A8F-9484-5C96D2C32A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ADA1955-1DA5-47C4-BE9F-4471C522E453}"/>
              </a:ext>
            </a:extLst>
          </p:cNvPr>
          <p:cNvSpPr>
            <a:spLocks noGrp="1" noChangeArrowheads="1"/>
          </p:cNvSpPr>
          <p:nvPr>
            <p:ph type="sldNum" sz="quarter" idx="12"/>
          </p:nvPr>
        </p:nvSpPr>
        <p:spPr>
          <a:ln/>
        </p:spPr>
        <p:txBody>
          <a:bodyPr/>
          <a:lstStyle>
            <a:lvl1pPr>
              <a:defRPr/>
            </a:lvl1pPr>
          </a:lstStyle>
          <a:p>
            <a:pPr>
              <a:defRPr/>
            </a:pPr>
            <a:fld id="{0158337B-06DE-41D5-9013-8490DF8BEA5A}" type="slidenum">
              <a:rPr lang="en-US" altLang="en-US"/>
              <a:pPr>
                <a:defRPr/>
              </a:pPr>
              <a:t>‹#›</a:t>
            </a:fld>
            <a:endParaRPr lang="en-US" altLang="en-US"/>
          </a:p>
        </p:txBody>
      </p:sp>
    </p:spTree>
    <p:extLst>
      <p:ext uri="{BB962C8B-B14F-4D97-AF65-F5344CB8AC3E}">
        <p14:creationId xmlns:p14="http://schemas.microsoft.com/office/powerpoint/2010/main" val="2424101669"/>
      </p:ext>
    </p:extLst>
  </p:cSld>
  <p:clrMapOvr>
    <a:masterClrMapping/>
  </p:clrMapOvr>
  <p:transition>
    <p:dissolv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83E960A-481C-4847-AA25-7FE40D035ED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DD4E4BF-9C29-4D34-8D28-1655D28341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9C9D294-A69D-42FF-8F8E-22B2134D21ED}"/>
              </a:ext>
            </a:extLst>
          </p:cNvPr>
          <p:cNvSpPr>
            <a:spLocks noGrp="1" noChangeArrowheads="1"/>
          </p:cNvSpPr>
          <p:nvPr>
            <p:ph type="sldNum" sz="quarter" idx="12"/>
          </p:nvPr>
        </p:nvSpPr>
        <p:spPr>
          <a:ln/>
        </p:spPr>
        <p:txBody>
          <a:bodyPr/>
          <a:lstStyle>
            <a:lvl1pPr>
              <a:defRPr/>
            </a:lvl1pPr>
          </a:lstStyle>
          <a:p>
            <a:pPr>
              <a:defRPr/>
            </a:pPr>
            <a:fld id="{87303FB7-53D6-4CC8-B070-52DE5A5E5753}" type="slidenum">
              <a:rPr lang="en-US" altLang="en-US"/>
              <a:pPr>
                <a:defRPr/>
              </a:pPr>
              <a:t>‹#›</a:t>
            </a:fld>
            <a:endParaRPr lang="en-US" altLang="en-US"/>
          </a:p>
        </p:txBody>
      </p:sp>
    </p:spTree>
    <p:extLst>
      <p:ext uri="{BB962C8B-B14F-4D97-AF65-F5344CB8AC3E}">
        <p14:creationId xmlns:p14="http://schemas.microsoft.com/office/powerpoint/2010/main" val="2979829819"/>
      </p:ext>
    </p:extLst>
  </p:cSld>
  <p:clrMapOvr>
    <a:masterClrMapping/>
  </p:clrMapOvr>
  <p:transition>
    <p:dissolv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41558EC-44C2-49FF-A784-D596D7DD1B6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027872E-8BAB-4C2A-9E1C-0CF26F94F0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E00F33C-B105-4473-859A-476A00DE4E2F}"/>
              </a:ext>
            </a:extLst>
          </p:cNvPr>
          <p:cNvSpPr>
            <a:spLocks noGrp="1" noChangeArrowheads="1"/>
          </p:cNvSpPr>
          <p:nvPr>
            <p:ph type="sldNum" sz="quarter" idx="12"/>
          </p:nvPr>
        </p:nvSpPr>
        <p:spPr>
          <a:ln/>
        </p:spPr>
        <p:txBody>
          <a:bodyPr/>
          <a:lstStyle>
            <a:lvl1pPr>
              <a:defRPr/>
            </a:lvl1pPr>
          </a:lstStyle>
          <a:p>
            <a:pPr>
              <a:defRPr/>
            </a:pPr>
            <a:fld id="{FDC6313E-F0D0-4D30-9D10-6C0B35E6B70A}" type="slidenum">
              <a:rPr lang="en-US" altLang="en-US"/>
              <a:pPr>
                <a:defRPr/>
              </a:pPr>
              <a:t>‹#›</a:t>
            </a:fld>
            <a:endParaRPr lang="en-US" altLang="en-US"/>
          </a:p>
        </p:txBody>
      </p:sp>
    </p:spTree>
    <p:extLst>
      <p:ext uri="{BB962C8B-B14F-4D97-AF65-F5344CB8AC3E}">
        <p14:creationId xmlns:p14="http://schemas.microsoft.com/office/powerpoint/2010/main" val="2482135262"/>
      </p:ext>
    </p:extLst>
  </p:cSld>
  <p:clrMapOvr>
    <a:masterClrMapping/>
  </p:clrMapOvr>
  <p:transition>
    <p:dissolv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314408B-8EDF-4808-829D-ED7F928557A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F96880A-508B-4FB6-983C-9F98A3DEB8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53CBB94-6DBF-45DC-B427-9F088B81B64B}"/>
              </a:ext>
            </a:extLst>
          </p:cNvPr>
          <p:cNvSpPr>
            <a:spLocks noGrp="1" noChangeArrowheads="1"/>
          </p:cNvSpPr>
          <p:nvPr>
            <p:ph type="sldNum" sz="quarter" idx="12"/>
          </p:nvPr>
        </p:nvSpPr>
        <p:spPr>
          <a:ln/>
        </p:spPr>
        <p:txBody>
          <a:bodyPr/>
          <a:lstStyle>
            <a:lvl1pPr>
              <a:defRPr/>
            </a:lvl1pPr>
          </a:lstStyle>
          <a:p>
            <a:pPr>
              <a:defRPr/>
            </a:pPr>
            <a:fld id="{3972C3D8-E55F-4197-A9DA-9A72791E9549}" type="slidenum">
              <a:rPr lang="en-US" altLang="en-US"/>
              <a:pPr>
                <a:defRPr/>
              </a:pPr>
              <a:t>‹#›</a:t>
            </a:fld>
            <a:endParaRPr lang="en-US" altLang="en-US"/>
          </a:p>
        </p:txBody>
      </p:sp>
    </p:spTree>
    <p:extLst>
      <p:ext uri="{BB962C8B-B14F-4D97-AF65-F5344CB8AC3E}">
        <p14:creationId xmlns:p14="http://schemas.microsoft.com/office/powerpoint/2010/main" val="1757147054"/>
      </p:ext>
    </p:extLst>
  </p:cSld>
  <p:clrMapOvr>
    <a:masterClrMapping/>
  </p:clrMapOvr>
  <p:transition>
    <p:dissolv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16E91CF-0638-4F2A-9E53-E0D5344BE20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26DFE87-8917-4749-A8C4-1749234D1B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78544F2-DE38-4B94-8CA3-2F660FCA1740}"/>
              </a:ext>
            </a:extLst>
          </p:cNvPr>
          <p:cNvSpPr>
            <a:spLocks noGrp="1" noChangeArrowheads="1"/>
          </p:cNvSpPr>
          <p:nvPr>
            <p:ph type="sldNum" sz="quarter" idx="12"/>
          </p:nvPr>
        </p:nvSpPr>
        <p:spPr>
          <a:ln/>
        </p:spPr>
        <p:txBody>
          <a:bodyPr/>
          <a:lstStyle>
            <a:lvl1pPr>
              <a:defRPr/>
            </a:lvl1pPr>
          </a:lstStyle>
          <a:p>
            <a:pPr>
              <a:defRPr/>
            </a:pPr>
            <a:fld id="{AF91E9FE-2349-495A-B897-F54310C2101D}" type="slidenum">
              <a:rPr lang="en-US" altLang="en-US"/>
              <a:pPr>
                <a:defRPr/>
              </a:pPr>
              <a:t>‹#›</a:t>
            </a:fld>
            <a:endParaRPr lang="en-US" altLang="en-US"/>
          </a:p>
        </p:txBody>
      </p:sp>
    </p:spTree>
    <p:extLst>
      <p:ext uri="{BB962C8B-B14F-4D97-AF65-F5344CB8AC3E}">
        <p14:creationId xmlns:p14="http://schemas.microsoft.com/office/powerpoint/2010/main" val="3367955771"/>
      </p:ext>
    </p:extLst>
  </p:cSld>
  <p:clrMapOvr>
    <a:masterClrMapping/>
  </p:clrMapOvr>
  <p:transition>
    <p:dissolv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09DBD6A-563D-4C65-AB03-8584F462A6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E2DEE60-EC9C-417A-8C39-680399230C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ED40B0C-785F-4658-BD1E-06170AC9F186}"/>
              </a:ext>
            </a:extLst>
          </p:cNvPr>
          <p:cNvSpPr>
            <a:spLocks noGrp="1" noChangeArrowheads="1"/>
          </p:cNvSpPr>
          <p:nvPr>
            <p:ph type="sldNum" sz="quarter" idx="12"/>
          </p:nvPr>
        </p:nvSpPr>
        <p:spPr>
          <a:ln/>
        </p:spPr>
        <p:txBody>
          <a:bodyPr/>
          <a:lstStyle>
            <a:lvl1pPr>
              <a:defRPr/>
            </a:lvl1pPr>
          </a:lstStyle>
          <a:p>
            <a:pPr>
              <a:defRPr/>
            </a:pPr>
            <a:fld id="{F005C065-CB02-49E7-8FB4-D473F7344BCC}" type="slidenum">
              <a:rPr lang="en-US" altLang="en-US"/>
              <a:pPr>
                <a:defRPr/>
              </a:pPr>
              <a:t>‹#›</a:t>
            </a:fld>
            <a:endParaRPr lang="en-US" altLang="en-US"/>
          </a:p>
        </p:txBody>
      </p:sp>
    </p:spTree>
    <p:extLst>
      <p:ext uri="{BB962C8B-B14F-4D97-AF65-F5344CB8AC3E}">
        <p14:creationId xmlns:p14="http://schemas.microsoft.com/office/powerpoint/2010/main" val="3964159947"/>
      </p:ext>
    </p:extLst>
  </p:cSld>
  <p:clrMapOvr>
    <a:masterClrMapping/>
  </p:clrMapOvr>
  <p:transition>
    <p:dissolv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7/30/2020</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70217613"/>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7/30/2020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8854543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7/30/2020</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46596892"/>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7/30/2020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978246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7/30/2020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757675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7/30/2020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522259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7/30/2020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24150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7/30/2020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0405864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D0B8D63-E026-4E54-B301-C824E1BD14F3}" type="datetimeFigureOut">
              <a:rPr lang="en-US" dirty="0"/>
              <a:t>7/30/2020</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703111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7/30/2020</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589034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7/30/2020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0643816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7/30/2020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5293743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lstStyle/>
          <a:p>
            <a:fld id="{72EA7947-E287-4738-8C82-07CE4F01EF03}" type="datetime2">
              <a:rPr lang="en-US" smtClean="0"/>
              <a:t>Thursday, July 30, 2020</a:t>
            </a:fld>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4246283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fld id="{6FE8C025-CD7A-4966-867E-81CF82B15267}" type="datetime2">
              <a:rPr lang="en-US" smtClean="0"/>
              <a:t>Thursday, July 30, 2020</a:t>
            </a:fld>
            <a:endParaRPr lang="en-US"/>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309317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7/30/2020</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2688635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644CBB8-40B8-42F8-9172-07A476341DDA}"/>
              </a:ext>
            </a:extLst>
          </p:cNvPr>
          <p:cNvGrpSpPr/>
          <p:nvPr/>
        </p:nvGrpSpPr>
        <p:grpSpPr>
          <a:xfrm>
            <a:off x="356481" y="879007"/>
            <a:ext cx="734257" cy="760506"/>
            <a:chOff x="5243759" y="1363788"/>
            <a:chExt cx="734257" cy="760506"/>
          </a:xfrm>
        </p:grpSpPr>
        <p:sp>
          <p:nvSpPr>
            <p:cNvPr id="49" name="Freeform 5">
              <a:extLst>
                <a:ext uri="{FF2B5EF4-FFF2-40B4-BE49-F238E27FC236}">
                  <a16:creationId xmlns:a16="http://schemas.microsoft.com/office/drawing/2014/main" id="{35CE073E-302A-4AA7-98C7-8667DDDCFA1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Freeform 6">
              <a:extLst>
                <a:ext uri="{FF2B5EF4-FFF2-40B4-BE49-F238E27FC236}">
                  <a16:creationId xmlns:a16="http://schemas.microsoft.com/office/drawing/2014/main" id="{4FD1AE2F-DD70-4E93-B905-E052A23F0B1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reeform 8">
              <a:extLst>
                <a:ext uri="{FF2B5EF4-FFF2-40B4-BE49-F238E27FC236}">
                  <a16:creationId xmlns:a16="http://schemas.microsoft.com/office/drawing/2014/main" id="{E8D529E5-8838-47F0-98A4-2D46F11E499C}"/>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5DA2564-D3DB-48AD-83F0-6CC6B5743960}"/>
              </a:ext>
            </a:extLst>
          </p:cNvPr>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fld id="{FE809929-0719-4517-94D6-FDF7F99E70F6}" type="datetime2">
              <a:rPr lang="en-US" smtClean="0"/>
              <a:t>Thursday, July 30, 2020</a:t>
            </a:fld>
            <a:endParaRPr lang="en-US"/>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 name="Text Placeholder 2">
            <a:extLst>
              <a:ext uri="{FF2B5EF4-FFF2-40B4-BE49-F238E27FC236}">
                <a16:creationId xmlns:a16="http://schemas.microsoft.com/office/drawing/2014/main" id="{76EEA752-36DA-440B-8747-0EB2914080EE}"/>
              </a:ext>
            </a:extLst>
          </p:cNvPr>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a:extLst>
              <a:ext uri="{FF2B5EF4-FFF2-40B4-BE49-F238E27FC236}">
                <a16:creationId xmlns:a16="http://schemas.microsoft.com/office/drawing/2014/main" id="{0BCC02B0-8581-4752-B7BC-3CE1EF17B9F7}"/>
              </a:ext>
            </a:extLst>
          </p:cNvPr>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reeform: Shape 42">
            <a:extLst>
              <a:ext uri="{FF2B5EF4-FFF2-40B4-BE49-F238E27FC236}">
                <a16:creationId xmlns:a16="http://schemas.microsoft.com/office/drawing/2014/main" id="{EA0FF4DB-8180-4D26-AEAE-7ECDB670F71D}"/>
              </a:ext>
            </a:extLst>
          </p:cNvPr>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6054523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fld id="{20E95673-5512-4AAA-9AEB-E00C61EC65D5}" type="datetime2">
              <a:rPr lang="en-US" smtClean="0"/>
              <a:t>Thursday, July 30, 2020</a:t>
            </a:fld>
            <a:endParaRPr lang="en-US"/>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6303329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lstStyle/>
          <a:p>
            <a:fld id="{C13138FA-2E87-4873-8BBA-13E447C9A99A}" type="datetime2">
              <a:rPr lang="en-US" smtClean="0"/>
              <a:t>Thursday, July 30, 2020</a:t>
            </a:fld>
            <a:endParaRPr lang="en-US"/>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lstStyle/>
          <a:p>
            <a:r>
              <a:rPr lang="en-US"/>
              <a:t>Sample Footer</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1959661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a:extLst>
              <a:ext uri="{FF2B5EF4-FFF2-40B4-BE49-F238E27FC236}">
                <a16:creationId xmlns:a16="http://schemas.microsoft.com/office/drawing/2014/main" id="{D4F51F65-E111-4656-83BE-CFCDE2DD6CD6}"/>
              </a:ext>
            </a:extLst>
          </p:cNvPr>
          <p:cNvSpPr>
            <a:spLocks noGrp="1"/>
          </p:cNvSpPr>
          <p:nvPr>
            <p:ph type="dt" sz="half" idx="10"/>
          </p:nvPr>
        </p:nvSpPr>
        <p:spPr/>
        <p:txBody>
          <a:bodyPr/>
          <a:lstStyle/>
          <a:p>
            <a:fld id="{D75BB40A-97BD-4BFB-B639-0BFF95FDE8B7}" type="datetime2">
              <a:rPr lang="en-US" smtClean="0"/>
              <a:t>Thursday, July 30, 2020</a:t>
            </a:fld>
            <a:endParaRPr lang="en-US"/>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9" name="Freeform: Shape 38">
            <a:extLst>
              <a:ext uri="{FF2B5EF4-FFF2-40B4-BE49-F238E27FC236}">
                <a16:creationId xmlns:a16="http://schemas.microsoft.com/office/drawing/2014/main" id="{E489F067-39E1-4757-BC11-6169A343F2E1}"/>
              </a:ext>
            </a:extLst>
          </p:cNvPr>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DD231011-607F-42F1-B2D9-2BA8E91CC6AF}"/>
              </a:ext>
            </a:extLst>
          </p:cNvPr>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EC472EFA-56B5-4A41-8D4B-E9F37727F34D}"/>
              </a:ext>
            </a:extLst>
          </p:cNvPr>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33781B6C-21AD-489D-A3CB-522BB2AC543F}"/>
              </a:ext>
            </a:extLst>
          </p:cNvPr>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1" name="Group 50">
            <a:extLst>
              <a:ext uri="{FF2B5EF4-FFF2-40B4-BE49-F238E27FC236}">
                <a16:creationId xmlns:a16="http://schemas.microsoft.com/office/drawing/2014/main" id="{01AD5B80-530E-44CD-8D4A-2796FB214CBF}"/>
              </a:ext>
            </a:extLst>
          </p:cNvPr>
          <p:cNvGrpSpPr/>
          <p:nvPr/>
        </p:nvGrpSpPr>
        <p:grpSpPr>
          <a:xfrm>
            <a:off x="623181" y="1514007"/>
            <a:ext cx="734257" cy="760506"/>
            <a:chOff x="5243759" y="1363788"/>
            <a:chExt cx="734257" cy="760506"/>
          </a:xfrm>
        </p:grpSpPr>
        <p:sp>
          <p:nvSpPr>
            <p:cNvPr id="52" name="Freeform 5">
              <a:extLst>
                <a:ext uri="{FF2B5EF4-FFF2-40B4-BE49-F238E27FC236}">
                  <a16:creationId xmlns:a16="http://schemas.microsoft.com/office/drawing/2014/main" id="{2F746AA8-9050-4515-9B17-BC850368529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reeform 6">
              <a:extLst>
                <a:ext uri="{FF2B5EF4-FFF2-40B4-BE49-F238E27FC236}">
                  <a16:creationId xmlns:a16="http://schemas.microsoft.com/office/drawing/2014/main" id="{23EC1AC3-1698-46D5-80B7-F22F15E1A5E4}"/>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8">
              <a:extLst>
                <a:ext uri="{FF2B5EF4-FFF2-40B4-BE49-F238E27FC236}">
                  <a16:creationId xmlns:a16="http://schemas.microsoft.com/office/drawing/2014/main" id="{73766156-553C-46EB-93FA-4F37CC0FF5CF}"/>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4179540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fld id="{9EE9E0E3-ECF6-4CFE-8698-AEFEBCECC3C0}" type="datetime2">
              <a:rPr lang="en-US" smtClean="0"/>
              <a:t>Thursday, July 30, 2020</a:t>
            </a:fld>
            <a:endParaRPr lang="en-US"/>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r>
              <a:rPr lang="en-US"/>
              <a:t>Sample Footer</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7174528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lstStyle/>
          <a:p>
            <a:fld id="{251462FC-960E-4740-921F-B36862979F21}" type="datetime2">
              <a:rPr lang="en-US" smtClean="0"/>
              <a:t>Thursday, July 30, 2020</a:t>
            </a:fld>
            <a:endParaRPr lang="en-US"/>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3066841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8F1FBA-F8BB-42CF-8B3E-D19AAFEE96C1}"/>
              </a:ext>
            </a:extLst>
          </p:cNvPr>
          <p:cNvGrpSpPr/>
          <p:nvPr/>
        </p:nvGrpSpPr>
        <p:grpSpPr>
          <a:xfrm>
            <a:off x="334964" y="5115518"/>
            <a:ext cx="734257" cy="760506"/>
            <a:chOff x="5243759" y="1363788"/>
            <a:chExt cx="734257" cy="760506"/>
          </a:xfrm>
        </p:grpSpPr>
        <p:sp>
          <p:nvSpPr>
            <p:cNvPr id="18" name="Freeform 5">
              <a:extLst>
                <a:ext uri="{FF2B5EF4-FFF2-40B4-BE49-F238E27FC236}">
                  <a16:creationId xmlns:a16="http://schemas.microsoft.com/office/drawing/2014/main" id="{60EE09DD-C3DB-4266-BCC3-A765CFFBF37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6">
              <a:extLst>
                <a:ext uri="{FF2B5EF4-FFF2-40B4-BE49-F238E27FC236}">
                  <a16:creationId xmlns:a16="http://schemas.microsoft.com/office/drawing/2014/main" id="{5F301FE0-96DC-4EFB-BBEE-AED762C337C9}"/>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8">
              <a:extLst>
                <a:ext uri="{FF2B5EF4-FFF2-40B4-BE49-F238E27FC236}">
                  <a16:creationId xmlns:a16="http://schemas.microsoft.com/office/drawing/2014/main" id="{3BEAD276-8850-4C0C-9777-8537000D522A}"/>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E5EE0A0-B07E-479B-9684-4BD09FA4376C}"/>
              </a:ext>
            </a:extLst>
          </p:cNvPr>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a:extLst>
              <a:ext uri="{FF2B5EF4-FFF2-40B4-BE49-F238E27FC236}">
                <a16:creationId xmlns:a16="http://schemas.microsoft.com/office/drawing/2014/main" id="{C11893A9-3462-4F51-83AE-5D2F124B985F}"/>
              </a:ext>
            </a:extLst>
          </p:cNvPr>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BA9240C-79C0-4A88-A476-725DE1B9C28F}"/>
              </a:ext>
            </a:extLst>
          </p:cNvPr>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lstStyle/>
          <a:p>
            <a:fld id="{E50BC9E2-CB44-4C05-9BB5-496C18A241E0}" type="datetime2">
              <a:rPr lang="en-US" smtClean="0"/>
              <a:t>Thursday, July 30, 2020</a:t>
            </a:fld>
            <a:endParaRPr lang="en-US"/>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6245724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9361-B9A1-48F2-9473-23DE30E2D151}"/>
              </a:ext>
            </a:extLst>
          </p:cNvPr>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a:extLst>
              <a:ext uri="{FF2B5EF4-FFF2-40B4-BE49-F238E27FC236}">
                <a16:creationId xmlns:a16="http://schemas.microsoft.com/office/drawing/2014/main" id="{FD986779-C2F3-447D-85F7-F6B0E2C9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lstStyle/>
          <a:p>
            <a:fld id="{EE2EBD84-71F4-4271-8C46-0D47C0A9B12E}" type="datetime2">
              <a:rPr lang="en-US" smtClean="0"/>
              <a:t>Thursday, July 30, 2020</a:t>
            </a:fld>
            <a:endParaRPr lang="en-US"/>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9838596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6583A-514F-4632-820D-E7EE236A4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3CBBB-7DDC-4437-8C7D-22A1C3520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9EBF-DA20-4024-8006-B158D571E08E}"/>
              </a:ext>
            </a:extLst>
          </p:cNvPr>
          <p:cNvSpPr>
            <a:spLocks noGrp="1"/>
          </p:cNvSpPr>
          <p:nvPr>
            <p:ph type="dt" sz="half" idx="10"/>
          </p:nvPr>
        </p:nvSpPr>
        <p:spPr/>
        <p:txBody>
          <a:bodyPr/>
          <a:lstStyle/>
          <a:p>
            <a:fld id="{ABAE0CE1-F450-4107-B2CB-17B18F8A3F4A}" type="datetime2">
              <a:rPr lang="en-US" smtClean="0"/>
              <a:t>Thursday, July 30, 2020</a:t>
            </a:fld>
            <a:endParaRPr lang="en-US"/>
          </a:p>
        </p:txBody>
      </p:sp>
      <p:sp>
        <p:nvSpPr>
          <p:cNvPr id="5" name="Footer Placeholder 4">
            <a:extLst>
              <a:ext uri="{FF2B5EF4-FFF2-40B4-BE49-F238E27FC236}">
                <a16:creationId xmlns:a16="http://schemas.microsoft.com/office/drawing/2014/main" id="{ADBAC8B9-14B5-4DF1-994D-AB47DB3BA0C5}"/>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C7876582-5F9B-4F5E-AAD5-D608CB68EA3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8149258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42632-E59C-4387-9B81-4B0D6ECB6D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ED619B-199F-4F9C-84F8-62F06DB16A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2C1D92-DAF2-4704-9842-0BAAAEB3893B}"/>
              </a:ext>
            </a:extLst>
          </p:cNvPr>
          <p:cNvSpPr>
            <a:spLocks noGrp="1"/>
          </p:cNvSpPr>
          <p:nvPr>
            <p:ph type="dt" sz="half" idx="10"/>
          </p:nvPr>
        </p:nvSpPr>
        <p:spPr/>
        <p:txBody>
          <a:bodyPr/>
          <a:lstStyle/>
          <a:p>
            <a:fld id="{603E89FE-ED42-4593-831D-06081BABD2BB}" type="datetimeFigureOut">
              <a:rPr lang="en-US" smtClean="0"/>
              <a:t>7/30/2020</a:t>
            </a:fld>
            <a:endParaRPr lang="en-US"/>
          </a:p>
        </p:txBody>
      </p:sp>
      <p:sp>
        <p:nvSpPr>
          <p:cNvPr id="5" name="Footer Placeholder 4">
            <a:extLst>
              <a:ext uri="{FF2B5EF4-FFF2-40B4-BE49-F238E27FC236}">
                <a16:creationId xmlns:a16="http://schemas.microsoft.com/office/drawing/2014/main" id="{399E7A87-542B-4272-A0F8-8415A02028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32DAC1-23D8-4E21-844D-07A4B5A3D9FC}"/>
              </a:ext>
            </a:extLst>
          </p:cNvPr>
          <p:cNvSpPr>
            <a:spLocks noGrp="1"/>
          </p:cNvSpPr>
          <p:nvPr>
            <p:ph type="sldNum" sz="quarter" idx="12"/>
          </p:nvPr>
        </p:nvSpPr>
        <p:spPr/>
        <p:txBody>
          <a:bodyPr/>
          <a:lstStyle/>
          <a:p>
            <a:fld id="{41F187A0-90EA-4135-BE98-6266B8A98FB2}" type="slidenum">
              <a:rPr lang="en-US" smtClean="0"/>
              <a:t>‹#›</a:t>
            </a:fld>
            <a:endParaRPr lang="en-US"/>
          </a:p>
        </p:txBody>
      </p:sp>
    </p:spTree>
    <p:extLst>
      <p:ext uri="{BB962C8B-B14F-4D97-AF65-F5344CB8AC3E}">
        <p14:creationId xmlns:p14="http://schemas.microsoft.com/office/powerpoint/2010/main" val="3465954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7/30/2020</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913042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A0C93-5077-404D-A076-EB74D94738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06BDB8-47BA-44F1-8DB3-28DA98BD23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1F45A7-A75B-470B-888B-92FAF8564055}"/>
              </a:ext>
            </a:extLst>
          </p:cNvPr>
          <p:cNvSpPr>
            <a:spLocks noGrp="1"/>
          </p:cNvSpPr>
          <p:nvPr>
            <p:ph type="dt" sz="half" idx="10"/>
          </p:nvPr>
        </p:nvSpPr>
        <p:spPr/>
        <p:txBody>
          <a:bodyPr/>
          <a:lstStyle/>
          <a:p>
            <a:fld id="{603E89FE-ED42-4593-831D-06081BABD2BB}" type="datetimeFigureOut">
              <a:rPr lang="en-US" smtClean="0"/>
              <a:t>7/30/2020</a:t>
            </a:fld>
            <a:endParaRPr lang="en-US"/>
          </a:p>
        </p:txBody>
      </p:sp>
      <p:sp>
        <p:nvSpPr>
          <p:cNvPr id="5" name="Footer Placeholder 4">
            <a:extLst>
              <a:ext uri="{FF2B5EF4-FFF2-40B4-BE49-F238E27FC236}">
                <a16:creationId xmlns:a16="http://schemas.microsoft.com/office/drawing/2014/main" id="{DCA752B5-603E-401C-93A0-FC0C936EE2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8B0E25-DFCF-4E0A-8B63-34D65C2DFDF1}"/>
              </a:ext>
            </a:extLst>
          </p:cNvPr>
          <p:cNvSpPr>
            <a:spLocks noGrp="1"/>
          </p:cNvSpPr>
          <p:nvPr>
            <p:ph type="sldNum" sz="quarter" idx="12"/>
          </p:nvPr>
        </p:nvSpPr>
        <p:spPr/>
        <p:txBody>
          <a:bodyPr/>
          <a:lstStyle/>
          <a:p>
            <a:fld id="{41F187A0-90EA-4135-BE98-6266B8A98FB2}" type="slidenum">
              <a:rPr lang="en-US" smtClean="0"/>
              <a:t>‹#›</a:t>
            </a:fld>
            <a:endParaRPr lang="en-US"/>
          </a:p>
        </p:txBody>
      </p:sp>
    </p:spTree>
    <p:extLst>
      <p:ext uri="{BB962C8B-B14F-4D97-AF65-F5344CB8AC3E}">
        <p14:creationId xmlns:p14="http://schemas.microsoft.com/office/powerpoint/2010/main" val="25036403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A699F-139F-4BB3-B4DF-F8CF8B541A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1A7717-3894-4855-A261-97E757F34D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B860A6-E3DE-436D-BB20-ED8AB03BE188}"/>
              </a:ext>
            </a:extLst>
          </p:cNvPr>
          <p:cNvSpPr>
            <a:spLocks noGrp="1"/>
          </p:cNvSpPr>
          <p:nvPr>
            <p:ph type="dt" sz="half" idx="10"/>
          </p:nvPr>
        </p:nvSpPr>
        <p:spPr/>
        <p:txBody>
          <a:bodyPr/>
          <a:lstStyle/>
          <a:p>
            <a:fld id="{603E89FE-ED42-4593-831D-06081BABD2BB}" type="datetimeFigureOut">
              <a:rPr lang="en-US" smtClean="0"/>
              <a:t>7/30/2020</a:t>
            </a:fld>
            <a:endParaRPr lang="en-US"/>
          </a:p>
        </p:txBody>
      </p:sp>
      <p:sp>
        <p:nvSpPr>
          <p:cNvPr id="5" name="Footer Placeholder 4">
            <a:extLst>
              <a:ext uri="{FF2B5EF4-FFF2-40B4-BE49-F238E27FC236}">
                <a16:creationId xmlns:a16="http://schemas.microsoft.com/office/drawing/2014/main" id="{F315353D-6E88-4AF0-BE13-ECB7D9BD19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E87B3B-5AD5-4540-9875-2CF662BB1B49}"/>
              </a:ext>
            </a:extLst>
          </p:cNvPr>
          <p:cNvSpPr>
            <a:spLocks noGrp="1"/>
          </p:cNvSpPr>
          <p:nvPr>
            <p:ph type="sldNum" sz="quarter" idx="12"/>
          </p:nvPr>
        </p:nvSpPr>
        <p:spPr/>
        <p:txBody>
          <a:bodyPr/>
          <a:lstStyle/>
          <a:p>
            <a:fld id="{41F187A0-90EA-4135-BE98-6266B8A98FB2}" type="slidenum">
              <a:rPr lang="en-US" smtClean="0"/>
              <a:t>‹#›</a:t>
            </a:fld>
            <a:endParaRPr lang="en-US"/>
          </a:p>
        </p:txBody>
      </p:sp>
    </p:spTree>
    <p:extLst>
      <p:ext uri="{BB962C8B-B14F-4D97-AF65-F5344CB8AC3E}">
        <p14:creationId xmlns:p14="http://schemas.microsoft.com/office/powerpoint/2010/main" val="531646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B542B-85CF-4ACF-BE94-17E9DBA0A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B1B2AD-1196-4DC7-8B60-CAC4A24A71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A44CA3-B9A3-4F48-9FD8-2B78663EF1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9BA7BF-D3D3-4261-B0B4-DB50AE8363B3}"/>
              </a:ext>
            </a:extLst>
          </p:cNvPr>
          <p:cNvSpPr>
            <a:spLocks noGrp="1"/>
          </p:cNvSpPr>
          <p:nvPr>
            <p:ph type="dt" sz="half" idx="10"/>
          </p:nvPr>
        </p:nvSpPr>
        <p:spPr/>
        <p:txBody>
          <a:bodyPr/>
          <a:lstStyle/>
          <a:p>
            <a:fld id="{603E89FE-ED42-4593-831D-06081BABD2BB}" type="datetimeFigureOut">
              <a:rPr lang="en-US" smtClean="0"/>
              <a:t>7/30/2020</a:t>
            </a:fld>
            <a:endParaRPr lang="en-US"/>
          </a:p>
        </p:txBody>
      </p:sp>
      <p:sp>
        <p:nvSpPr>
          <p:cNvPr id="6" name="Footer Placeholder 5">
            <a:extLst>
              <a:ext uri="{FF2B5EF4-FFF2-40B4-BE49-F238E27FC236}">
                <a16:creationId xmlns:a16="http://schemas.microsoft.com/office/drawing/2014/main" id="{ED42E43A-CFAF-444E-9EAC-E6D71E98AB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3FC480-AFFB-43A2-A706-62102B0D7B43}"/>
              </a:ext>
            </a:extLst>
          </p:cNvPr>
          <p:cNvSpPr>
            <a:spLocks noGrp="1"/>
          </p:cNvSpPr>
          <p:nvPr>
            <p:ph type="sldNum" sz="quarter" idx="12"/>
          </p:nvPr>
        </p:nvSpPr>
        <p:spPr/>
        <p:txBody>
          <a:bodyPr/>
          <a:lstStyle/>
          <a:p>
            <a:fld id="{41F187A0-90EA-4135-BE98-6266B8A98FB2}" type="slidenum">
              <a:rPr lang="en-US" smtClean="0"/>
              <a:t>‹#›</a:t>
            </a:fld>
            <a:endParaRPr lang="en-US"/>
          </a:p>
        </p:txBody>
      </p:sp>
    </p:spTree>
    <p:extLst>
      <p:ext uri="{BB962C8B-B14F-4D97-AF65-F5344CB8AC3E}">
        <p14:creationId xmlns:p14="http://schemas.microsoft.com/office/powerpoint/2010/main" val="29522690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816CB-C63B-4A7E-8D51-23F2E45D63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F96770-68C9-4B0B-8003-C805EBAA99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08F785-2667-489C-BB98-25D9569C34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5CF32A-FCAA-48C7-BB02-3E9EAD7C10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17D3BB-F153-4F2B-B124-9EBF01511D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EE7195-E554-460A-B8B5-BC885DD64D12}"/>
              </a:ext>
            </a:extLst>
          </p:cNvPr>
          <p:cNvSpPr>
            <a:spLocks noGrp="1"/>
          </p:cNvSpPr>
          <p:nvPr>
            <p:ph type="dt" sz="half" idx="10"/>
          </p:nvPr>
        </p:nvSpPr>
        <p:spPr/>
        <p:txBody>
          <a:bodyPr/>
          <a:lstStyle/>
          <a:p>
            <a:fld id="{603E89FE-ED42-4593-831D-06081BABD2BB}" type="datetimeFigureOut">
              <a:rPr lang="en-US" smtClean="0"/>
              <a:t>7/30/2020</a:t>
            </a:fld>
            <a:endParaRPr lang="en-US"/>
          </a:p>
        </p:txBody>
      </p:sp>
      <p:sp>
        <p:nvSpPr>
          <p:cNvPr id="8" name="Footer Placeholder 7">
            <a:extLst>
              <a:ext uri="{FF2B5EF4-FFF2-40B4-BE49-F238E27FC236}">
                <a16:creationId xmlns:a16="http://schemas.microsoft.com/office/drawing/2014/main" id="{4A99AF91-8BC7-4966-8EAA-D3312F6E8E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C7CDDF-2980-4506-80BB-396978D77E60}"/>
              </a:ext>
            </a:extLst>
          </p:cNvPr>
          <p:cNvSpPr>
            <a:spLocks noGrp="1"/>
          </p:cNvSpPr>
          <p:nvPr>
            <p:ph type="sldNum" sz="quarter" idx="12"/>
          </p:nvPr>
        </p:nvSpPr>
        <p:spPr/>
        <p:txBody>
          <a:bodyPr/>
          <a:lstStyle/>
          <a:p>
            <a:fld id="{41F187A0-90EA-4135-BE98-6266B8A98FB2}" type="slidenum">
              <a:rPr lang="en-US" smtClean="0"/>
              <a:t>‹#›</a:t>
            </a:fld>
            <a:endParaRPr lang="en-US"/>
          </a:p>
        </p:txBody>
      </p:sp>
    </p:spTree>
    <p:extLst>
      <p:ext uri="{BB962C8B-B14F-4D97-AF65-F5344CB8AC3E}">
        <p14:creationId xmlns:p14="http://schemas.microsoft.com/office/powerpoint/2010/main" val="16218476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8E817-1F34-48D4-A8B9-8142D89077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12CBFC-EE0B-4DD6-A9C3-5995BCC6EC46}"/>
              </a:ext>
            </a:extLst>
          </p:cNvPr>
          <p:cNvSpPr>
            <a:spLocks noGrp="1"/>
          </p:cNvSpPr>
          <p:nvPr>
            <p:ph type="dt" sz="half" idx="10"/>
          </p:nvPr>
        </p:nvSpPr>
        <p:spPr/>
        <p:txBody>
          <a:bodyPr/>
          <a:lstStyle/>
          <a:p>
            <a:fld id="{603E89FE-ED42-4593-831D-06081BABD2BB}" type="datetimeFigureOut">
              <a:rPr lang="en-US" smtClean="0"/>
              <a:t>7/30/2020</a:t>
            </a:fld>
            <a:endParaRPr lang="en-US"/>
          </a:p>
        </p:txBody>
      </p:sp>
      <p:sp>
        <p:nvSpPr>
          <p:cNvPr id="4" name="Footer Placeholder 3">
            <a:extLst>
              <a:ext uri="{FF2B5EF4-FFF2-40B4-BE49-F238E27FC236}">
                <a16:creationId xmlns:a16="http://schemas.microsoft.com/office/drawing/2014/main" id="{4BF35995-1123-438B-8984-8C681316F1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37819D-D635-4D19-9F6E-4AF27AED9F76}"/>
              </a:ext>
            </a:extLst>
          </p:cNvPr>
          <p:cNvSpPr>
            <a:spLocks noGrp="1"/>
          </p:cNvSpPr>
          <p:nvPr>
            <p:ph type="sldNum" sz="quarter" idx="12"/>
          </p:nvPr>
        </p:nvSpPr>
        <p:spPr/>
        <p:txBody>
          <a:bodyPr/>
          <a:lstStyle/>
          <a:p>
            <a:fld id="{41F187A0-90EA-4135-BE98-6266B8A98FB2}" type="slidenum">
              <a:rPr lang="en-US" smtClean="0"/>
              <a:t>‹#›</a:t>
            </a:fld>
            <a:endParaRPr lang="en-US"/>
          </a:p>
        </p:txBody>
      </p:sp>
    </p:spTree>
    <p:extLst>
      <p:ext uri="{BB962C8B-B14F-4D97-AF65-F5344CB8AC3E}">
        <p14:creationId xmlns:p14="http://schemas.microsoft.com/office/powerpoint/2010/main" val="25512532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5F9484-B034-4E28-90C2-5CE1079C04D0}"/>
              </a:ext>
            </a:extLst>
          </p:cNvPr>
          <p:cNvSpPr>
            <a:spLocks noGrp="1"/>
          </p:cNvSpPr>
          <p:nvPr>
            <p:ph type="dt" sz="half" idx="10"/>
          </p:nvPr>
        </p:nvSpPr>
        <p:spPr/>
        <p:txBody>
          <a:bodyPr/>
          <a:lstStyle/>
          <a:p>
            <a:fld id="{603E89FE-ED42-4593-831D-06081BABD2BB}" type="datetimeFigureOut">
              <a:rPr lang="en-US" smtClean="0"/>
              <a:t>7/30/2020</a:t>
            </a:fld>
            <a:endParaRPr lang="en-US"/>
          </a:p>
        </p:txBody>
      </p:sp>
      <p:sp>
        <p:nvSpPr>
          <p:cNvPr id="3" name="Footer Placeholder 2">
            <a:extLst>
              <a:ext uri="{FF2B5EF4-FFF2-40B4-BE49-F238E27FC236}">
                <a16:creationId xmlns:a16="http://schemas.microsoft.com/office/drawing/2014/main" id="{266FDDAC-9EBD-4C86-8D98-8E4A95DD05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9790ED-7298-40DF-BCCA-704A6B39F2FF}"/>
              </a:ext>
            </a:extLst>
          </p:cNvPr>
          <p:cNvSpPr>
            <a:spLocks noGrp="1"/>
          </p:cNvSpPr>
          <p:nvPr>
            <p:ph type="sldNum" sz="quarter" idx="12"/>
          </p:nvPr>
        </p:nvSpPr>
        <p:spPr/>
        <p:txBody>
          <a:bodyPr/>
          <a:lstStyle/>
          <a:p>
            <a:fld id="{41F187A0-90EA-4135-BE98-6266B8A98FB2}" type="slidenum">
              <a:rPr lang="en-US" smtClean="0"/>
              <a:t>‹#›</a:t>
            </a:fld>
            <a:endParaRPr lang="en-US"/>
          </a:p>
        </p:txBody>
      </p:sp>
    </p:spTree>
    <p:extLst>
      <p:ext uri="{BB962C8B-B14F-4D97-AF65-F5344CB8AC3E}">
        <p14:creationId xmlns:p14="http://schemas.microsoft.com/office/powerpoint/2010/main" val="33572070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4E6DE-3DB0-4659-B887-12C48915F8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302A8F-EF60-48E2-B8A4-C725559C30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BF5ADE-2FA9-4D36-819D-49AAFFE55B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B7C3CF-D3E8-40A9-B646-DFE263778F0B}"/>
              </a:ext>
            </a:extLst>
          </p:cNvPr>
          <p:cNvSpPr>
            <a:spLocks noGrp="1"/>
          </p:cNvSpPr>
          <p:nvPr>
            <p:ph type="dt" sz="half" idx="10"/>
          </p:nvPr>
        </p:nvSpPr>
        <p:spPr/>
        <p:txBody>
          <a:bodyPr/>
          <a:lstStyle/>
          <a:p>
            <a:fld id="{603E89FE-ED42-4593-831D-06081BABD2BB}" type="datetimeFigureOut">
              <a:rPr lang="en-US" smtClean="0"/>
              <a:t>7/30/2020</a:t>
            </a:fld>
            <a:endParaRPr lang="en-US"/>
          </a:p>
        </p:txBody>
      </p:sp>
      <p:sp>
        <p:nvSpPr>
          <p:cNvPr id="6" name="Footer Placeholder 5">
            <a:extLst>
              <a:ext uri="{FF2B5EF4-FFF2-40B4-BE49-F238E27FC236}">
                <a16:creationId xmlns:a16="http://schemas.microsoft.com/office/drawing/2014/main" id="{623201AA-0CBF-4DAA-AEC6-EBBDC61067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75A3AD-1DD2-4F6B-BB70-F92D87681774}"/>
              </a:ext>
            </a:extLst>
          </p:cNvPr>
          <p:cNvSpPr>
            <a:spLocks noGrp="1"/>
          </p:cNvSpPr>
          <p:nvPr>
            <p:ph type="sldNum" sz="quarter" idx="12"/>
          </p:nvPr>
        </p:nvSpPr>
        <p:spPr/>
        <p:txBody>
          <a:bodyPr/>
          <a:lstStyle/>
          <a:p>
            <a:fld id="{41F187A0-90EA-4135-BE98-6266B8A98FB2}" type="slidenum">
              <a:rPr lang="en-US" smtClean="0"/>
              <a:t>‹#›</a:t>
            </a:fld>
            <a:endParaRPr lang="en-US"/>
          </a:p>
        </p:txBody>
      </p:sp>
    </p:spTree>
    <p:extLst>
      <p:ext uri="{BB962C8B-B14F-4D97-AF65-F5344CB8AC3E}">
        <p14:creationId xmlns:p14="http://schemas.microsoft.com/office/powerpoint/2010/main" val="5976540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5DDDD-B695-4E53-82D0-DF6A86BAB6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937114-11ED-47EF-B5AB-DBCA5EFE8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F38240-CD0D-4D74-90D2-BC670C1C80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389432-DDF4-46A2-A1F0-067D31CE7628}"/>
              </a:ext>
            </a:extLst>
          </p:cNvPr>
          <p:cNvSpPr>
            <a:spLocks noGrp="1"/>
          </p:cNvSpPr>
          <p:nvPr>
            <p:ph type="dt" sz="half" idx="10"/>
          </p:nvPr>
        </p:nvSpPr>
        <p:spPr/>
        <p:txBody>
          <a:bodyPr/>
          <a:lstStyle/>
          <a:p>
            <a:fld id="{603E89FE-ED42-4593-831D-06081BABD2BB}" type="datetimeFigureOut">
              <a:rPr lang="en-US" smtClean="0"/>
              <a:t>7/30/2020</a:t>
            </a:fld>
            <a:endParaRPr lang="en-US"/>
          </a:p>
        </p:txBody>
      </p:sp>
      <p:sp>
        <p:nvSpPr>
          <p:cNvPr id="6" name="Footer Placeholder 5">
            <a:extLst>
              <a:ext uri="{FF2B5EF4-FFF2-40B4-BE49-F238E27FC236}">
                <a16:creationId xmlns:a16="http://schemas.microsoft.com/office/drawing/2014/main" id="{6168D13E-6D34-4F76-A339-E66DA9B787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59ECB5-25AD-4CC1-8E17-79AED2C560FF}"/>
              </a:ext>
            </a:extLst>
          </p:cNvPr>
          <p:cNvSpPr>
            <a:spLocks noGrp="1"/>
          </p:cNvSpPr>
          <p:nvPr>
            <p:ph type="sldNum" sz="quarter" idx="12"/>
          </p:nvPr>
        </p:nvSpPr>
        <p:spPr/>
        <p:txBody>
          <a:bodyPr/>
          <a:lstStyle/>
          <a:p>
            <a:fld id="{41F187A0-90EA-4135-BE98-6266B8A98FB2}" type="slidenum">
              <a:rPr lang="en-US" smtClean="0"/>
              <a:t>‹#›</a:t>
            </a:fld>
            <a:endParaRPr lang="en-US"/>
          </a:p>
        </p:txBody>
      </p:sp>
    </p:spTree>
    <p:extLst>
      <p:ext uri="{BB962C8B-B14F-4D97-AF65-F5344CB8AC3E}">
        <p14:creationId xmlns:p14="http://schemas.microsoft.com/office/powerpoint/2010/main" val="16555740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FD7AC-1032-47CF-807A-4BEFEC5721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7D214C-AE0F-41F2-B66E-488BAADC0E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0AEC3C-5C19-4D45-8210-312D265D4F28}"/>
              </a:ext>
            </a:extLst>
          </p:cNvPr>
          <p:cNvSpPr>
            <a:spLocks noGrp="1"/>
          </p:cNvSpPr>
          <p:nvPr>
            <p:ph type="dt" sz="half" idx="10"/>
          </p:nvPr>
        </p:nvSpPr>
        <p:spPr/>
        <p:txBody>
          <a:bodyPr/>
          <a:lstStyle/>
          <a:p>
            <a:fld id="{603E89FE-ED42-4593-831D-06081BABD2BB}" type="datetimeFigureOut">
              <a:rPr lang="en-US" smtClean="0"/>
              <a:t>7/30/2020</a:t>
            </a:fld>
            <a:endParaRPr lang="en-US"/>
          </a:p>
        </p:txBody>
      </p:sp>
      <p:sp>
        <p:nvSpPr>
          <p:cNvPr id="5" name="Footer Placeholder 4">
            <a:extLst>
              <a:ext uri="{FF2B5EF4-FFF2-40B4-BE49-F238E27FC236}">
                <a16:creationId xmlns:a16="http://schemas.microsoft.com/office/drawing/2014/main" id="{D9475234-3CF1-4FE5-B5A0-8106C16712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6E7089-E0AD-4442-839A-C23AEAB7AEF2}"/>
              </a:ext>
            </a:extLst>
          </p:cNvPr>
          <p:cNvSpPr>
            <a:spLocks noGrp="1"/>
          </p:cNvSpPr>
          <p:nvPr>
            <p:ph type="sldNum" sz="quarter" idx="12"/>
          </p:nvPr>
        </p:nvSpPr>
        <p:spPr/>
        <p:txBody>
          <a:bodyPr/>
          <a:lstStyle/>
          <a:p>
            <a:fld id="{41F187A0-90EA-4135-BE98-6266B8A98FB2}" type="slidenum">
              <a:rPr lang="en-US" smtClean="0"/>
              <a:t>‹#›</a:t>
            </a:fld>
            <a:endParaRPr lang="en-US"/>
          </a:p>
        </p:txBody>
      </p:sp>
    </p:spTree>
    <p:extLst>
      <p:ext uri="{BB962C8B-B14F-4D97-AF65-F5344CB8AC3E}">
        <p14:creationId xmlns:p14="http://schemas.microsoft.com/office/powerpoint/2010/main" val="42750930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95FBDE-20AF-4E5C-9864-0B23ED7686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B95601-AE59-49B1-882C-AA1957971A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9B756E-23AB-480B-BDE7-23973C00F789}"/>
              </a:ext>
            </a:extLst>
          </p:cNvPr>
          <p:cNvSpPr>
            <a:spLocks noGrp="1"/>
          </p:cNvSpPr>
          <p:nvPr>
            <p:ph type="dt" sz="half" idx="10"/>
          </p:nvPr>
        </p:nvSpPr>
        <p:spPr/>
        <p:txBody>
          <a:bodyPr/>
          <a:lstStyle/>
          <a:p>
            <a:fld id="{603E89FE-ED42-4593-831D-06081BABD2BB}" type="datetimeFigureOut">
              <a:rPr lang="en-US" smtClean="0"/>
              <a:t>7/30/2020</a:t>
            </a:fld>
            <a:endParaRPr lang="en-US"/>
          </a:p>
        </p:txBody>
      </p:sp>
      <p:sp>
        <p:nvSpPr>
          <p:cNvPr id="5" name="Footer Placeholder 4">
            <a:extLst>
              <a:ext uri="{FF2B5EF4-FFF2-40B4-BE49-F238E27FC236}">
                <a16:creationId xmlns:a16="http://schemas.microsoft.com/office/drawing/2014/main" id="{2449C8C9-BCC7-43B1-BDF1-0553A28B36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771DE6-54CB-4F8B-B38E-57EFF93E4B3E}"/>
              </a:ext>
            </a:extLst>
          </p:cNvPr>
          <p:cNvSpPr>
            <a:spLocks noGrp="1"/>
          </p:cNvSpPr>
          <p:nvPr>
            <p:ph type="sldNum" sz="quarter" idx="12"/>
          </p:nvPr>
        </p:nvSpPr>
        <p:spPr/>
        <p:txBody>
          <a:bodyPr/>
          <a:lstStyle/>
          <a:p>
            <a:fld id="{41F187A0-90EA-4135-BE98-6266B8A98FB2}" type="slidenum">
              <a:rPr lang="en-US" smtClean="0"/>
              <a:t>‹#›</a:t>
            </a:fld>
            <a:endParaRPr lang="en-US"/>
          </a:p>
        </p:txBody>
      </p:sp>
    </p:spTree>
    <p:extLst>
      <p:ext uri="{BB962C8B-B14F-4D97-AF65-F5344CB8AC3E}">
        <p14:creationId xmlns:p14="http://schemas.microsoft.com/office/powerpoint/2010/main" val="4166746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5" Type="http://schemas.openxmlformats.org/officeDocument/2006/relationships/slideLayout" Target="../slideLayouts/slideLayout104.xml"/><Relationship Id="rId10" Type="http://schemas.openxmlformats.org/officeDocument/2006/relationships/theme" Target="../theme/theme10.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image" Target="../media/image6.jpeg"/><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microsoft.com/office/2007/relationships/hdphoto" Target="../media/hdphoto1.wdp"/></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7/30/2020</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113215699"/>
      </p:ext>
    </p:extLst>
  </p:cSld>
  <p:clrMap bg1="lt1" tx1="dk1" bg2="lt2" tx2="dk2" accent1="accent1" accent2="accent2" accent3="accent3" accent4="accent4" accent5="accent5" accent6="accent6" hlink="hlink" folHlink="folHlink"/>
  <p:sldLayoutIdLst>
    <p:sldLayoutId id="2147484176" r:id="rId1"/>
    <p:sldLayoutId id="2147484175" r:id="rId2"/>
    <p:sldLayoutId id="2147484174" r:id="rId3"/>
    <p:sldLayoutId id="2147484173" r:id="rId4"/>
    <p:sldLayoutId id="2147484172" r:id="rId5"/>
    <p:sldLayoutId id="2147484171" r:id="rId6"/>
    <p:sldLayoutId id="2147484170" r:id="rId7"/>
    <p:sldLayoutId id="2147484169" r:id="rId8"/>
    <p:sldLayoutId id="2147484168" r:id="rId9"/>
    <p:sldLayoutId id="2147484167" r:id="rId10"/>
    <p:sldLayoutId id="2147484166"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7/30/2020</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965219802"/>
      </p:ext>
    </p:extLst>
  </p:cSld>
  <p:clrMap bg1="lt1" tx1="dk1" bg2="lt2" tx2="dk2" accent1="accent1" accent2="accent2" accent3="accent3" accent4="accent4" accent5="accent5" accent6="accent6" hlink="hlink" folHlink="folHlink"/>
  <p:sldLayoutIdLst>
    <p:sldLayoutId id="2147484234" r:id="rId1"/>
    <p:sldLayoutId id="2147484233" r:id="rId2"/>
    <p:sldLayoutId id="2147484232" r:id="rId3"/>
    <p:sldLayoutId id="2147484231" r:id="rId4"/>
    <p:sldLayoutId id="2147484230" r:id="rId5"/>
    <p:sldLayoutId id="2147484229" r:id="rId6"/>
    <p:sldLayoutId id="2147484228" r:id="rId7"/>
    <p:sldLayoutId id="2147484227" r:id="rId8"/>
    <p:sldLayoutId id="2147484226" r:id="rId9"/>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06DD751A-F576-4901-A66D-515FB30562F1}"/>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1A21BB39-B381-4FD3-A846-D0FF75138F67}"/>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BDAC0F1-0A67-4F5B-A40C-772499AA7473}"/>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18B847D9-BD4D-4FDA-A8D1-22B5A3EFCF99}"/>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AFBF90B6-AFBB-42E0-B47F-B3928F11AA36}"/>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6F0A19CA-2610-41BA-9B4F-C38F99736F43}" type="slidenum">
              <a:rPr lang="en-US" altLang="en-US"/>
              <a:pPr/>
              <a:t>‹#›</a:t>
            </a:fld>
            <a:endParaRPr lang="en-US" altLang="en-US"/>
          </a:p>
        </p:txBody>
      </p:sp>
    </p:spTree>
    <p:extLst>
      <p:ext uri="{BB962C8B-B14F-4D97-AF65-F5344CB8AC3E}">
        <p14:creationId xmlns:p14="http://schemas.microsoft.com/office/powerpoint/2010/main" val="1521512354"/>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 id="2147484163" r:id="rId12"/>
    <p:sldLayoutId id="214748416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3604684" y="274638"/>
            <a:ext cx="8422216"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custDataLst>
              <p:tags r:id="rId14"/>
            </p:custDataLst>
          </p:nvPr>
        </p:nvSpPr>
        <p:spPr bwMode="auto">
          <a:xfrm>
            <a:off x="3591985" y="1600201"/>
            <a:ext cx="8434916"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4C29B27-C3CB-46F1-9FB5-E873AA271D9A}" type="slidenum">
              <a:rPr lang="en-US"/>
              <a:pPr/>
              <a:t>‹#›</a:t>
            </a:fld>
            <a:endParaRPr lang="en-US"/>
          </a:p>
        </p:txBody>
      </p:sp>
    </p:spTree>
    <p:extLst>
      <p:ext uri="{BB962C8B-B14F-4D97-AF65-F5344CB8AC3E}">
        <p14:creationId xmlns:p14="http://schemas.microsoft.com/office/powerpoint/2010/main" val="2227890616"/>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Lst>
  <p:transition/>
  <p:hf hdr="0" ftr="0" dt="0"/>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448" name="Picture 1112" descr="Acts_cb"/>
          <p:cNvPicPr>
            <a:picLocks noChangeAspect="1" noChangeArrowheads="1"/>
          </p:cNvPicPr>
          <p:nvPr/>
        </p:nvPicPr>
        <p:blipFill>
          <a:blip r:embed="rId13">
            <a:extLst>
              <a:ext uri="{BEBA8EAE-BF5A-486C-A8C5-ECC9F3942E4B}">
                <a14:imgProps xmlns:a14="http://schemas.microsoft.com/office/drawing/2010/main">
                  <a14:imgLayer r:embed="rId14">
                    <a14:imgEffect>
                      <a14:artisticTexturizer/>
                    </a14:imgEffect>
                    <a14:imgEffect>
                      <a14:colorTemperature colorTemp="7200"/>
                    </a14:imgEffect>
                    <a14:imgEffect>
                      <a14:brightnessContrast bright="6000"/>
                    </a14:imgEffect>
                  </a14:imgLayer>
                </a14:imgProps>
              </a:ext>
              <a:ext uri="{28A0092B-C50C-407E-A947-70E740481C1C}">
                <a14:useLocalDpi xmlns:a14="http://schemas.microsoft.com/office/drawing/2010/main" val="0"/>
              </a:ext>
            </a:extLst>
          </a:blip>
          <a:srcRect/>
          <a:stretch>
            <a:fillRect/>
          </a:stretch>
        </p:blipFill>
        <p:spPr bwMode="auto">
          <a:xfrm>
            <a:off x="0" y="0"/>
            <a:ext cx="12194117" cy="6859588"/>
          </a:xfrm>
          <a:prstGeom prst="rect">
            <a:avLst/>
          </a:prstGeom>
          <a:noFill/>
          <a:extLst>
            <a:ext uri="{909E8E84-426E-40DD-AFC4-6F175D3DCCD1}">
              <a14:hiddenFill xmlns:a14="http://schemas.microsoft.com/office/drawing/2010/main">
                <a:solidFill>
                  <a:srgbClr val="FFFFFF"/>
                </a:solidFill>
              </a14:hiddenFill>
            </a:ext>
          </a:extLst>
        </p:spPr>
      </p:pic>
      <p:sp>
        <p:nvSpPr>
          <p:cNvPr id="15362" name="Rectangle 1026"/>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5363" name="Rectangle 1027"/>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5364" name="Rectangle 1028"/>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5365" name="Rectangle 1029"/>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5366" name="Rectangle 1030"/>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12488C7-761C-4608-9ADB-6D0BA851BA2F}" type="slidenum">
              <a:rPr lang="en-US" altLang="en-US"/>
              <a:pPr/>
              <a:t>‹#›</a:t>
            </a:fld>
            <a:endParaRPr lang="en-US" altLang="en-US"/>
          </a:p>
        </p:txBody>
      </p:sp>
    </p:spTree>
    <p:extLst>
      <p:ext uri="{BB962C8B-B14F-4D97-AF65-F5344CB8AC3E}">
        <p14:creationId xmlns:p14="http://schemas.microsoft.com/office/powerpoint/2010/main" val="932198531"/>
      </p:ext>
    </p:extLst>
  </p:cSld>
  <p:clrMap bg1="dk2" tx1="lt1" bg2="dk1" tx2="lt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Lst>
  <p:txStyles>
    <p:titleStyle>
      <a:lvl1pPr algn="ctr" rtl="0" eaLnBrk="1" fontAlgn="base" hangingPunct="1">
        <a:spcBef>
          <a:spcPct val="0"/>
        </a:spcBef>
        <a:spcAft>
          <a:spcPct val="0"/>
        </a:spcAft>
        <a:defRPr sz="4800">
          <a:ln>
            <a:solidFill>
              <a:schemeClr val="accent2"/>
            </a:solidFill>
          </a:ln>
          <a:solidFill>
            <a:schemeClr val="accent5"/>
          </a:solidFill>
          <a:effectLst>
            <a:glow rad="228600">
              <a:schemeClr val="accent3">
                <a:satMod val="175000"/>
                <a:alpha val="40000"/>
              </a:schemeClr>
            </a:glow>
          </a:effectLst>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600">
          <a:solidFill>
            <a:schemeClr val="bg2"/>
          </a:solidFill>
          <a:effectLst>
            <a:glow rad="63500">
              <a:schemeClr val="accent3">
                <a:satMod val="175000"/>
                <a:alpha val="40000"/>
              </a:schemeClr>
            </a:glow>
          </a:effectLst>
          <a:latin typeface="+mn-lt"/>
          <a:ea typeface="+mn-ea"/>
          <a:cs typeface="+mn-cs"/>
        </a:defRPr>
      </a:lvl1pPr>
      <a:lvl2pPr marL="742950" indent="-285750" algn="l" rtl="0" eaLnBrk="1" fontAlgn="base" hangingPunct="1">
        <a:spcBef>
          <a:spcPct val="20000"/>
        </a:spcBef>
        <a:spcAft>
          <a:spcPct val="0"/>
        </a:spcAft>
        <a:buChar char="–"/>
        <a:defRPr sz="3200">
          <a:solidFill>
            <a:schemeClr val="bg2"/>
          </a:solidFill>
          <a:effectLst>
            <a:glow rad="63500">
              <a:schemeClr val="accent3">
                <a:satMod val="175000"/>
                <a:alpha val="40000"/>
              </a:schemeClr>
            </a:glow>
          </a:effectLst>
          <a:latin typeface="+mn-lt"/>
        </a:defRPr>
      </a:lvl2pPr>
      <a:lvl3pPr marL="1143000" indent="-228600" algn="l" rtl="0" eaLnBrk="1" fontAlgn="base" hangingPunct="1">
        <a:spcBef>
          <a:spcPct val="20000"/>
        </a:spcBef>
        <a:spcAft>
          <a:spcPct val="0"/>
        </a:spcAft>
        <a:buChar char="•"/>
        <a:defRPr sz="2800">
          <a:solidFill>
            <a:schemeClr val="bg2"/>
          </a:solidFill>
          <a:effectLst>
            <a:glow rad="63500">
              <a:schemeClr val="accent3">
                <a:satMod val="175000"/>
                <a:alpha val="40000"/>
              </a:schemeClr>
            </a:glow>
          </a:effectLst>
          <a:latin typeface="+mn-lt"/>
        </a:defRPr>
      </a:lvl3pPr>
      <a:lvl4pPr marL="1600200" indent="-228600" algn="l" rtl="0" eaLnBrk="1" fontAlgn="base" hangingPunct="1">
        <a:spcBef>
          <a:spcPct val="20000"/>
        </a:spcBef>
        <a:spcAft>
          <a:spcPct val="0"/>
        </a:spcAft>
        <a:buChar char="–"/>
        <a:defRPr sz="2400">
          <a:solidFill>
            <a:schemeClr val="bg2"/>
          </a:solidFill>
          <a:effectLst>
            <a:glow rad="63500">
              <a:schemeClr val="accent3">
                <a:satMod val="175000"/>
                <a:alpha val="40000"/>
              </a:schemeClr>
            </a:glow>
          </a:effectLst>
          <a:latin typeface="+mn-lt"/>
        </a:defRPr>
      </a:lvl4pPr>
      <a:lvl5pPr marL="2057400" indent="-228600" algn="l" rtl="0" eaLnBrk="1" fontAlgn="base" hangingPunct="1">
        <a:spcBef>
          <a:spcPct val="20000"/>
        </a:spcBef>
        <a:spcAft>
          <a:spcPct val="0"/>
        </a:spcAft>
        <a:buChar char="»"/>
        <a:defRPr sz="2400">
          <a:solidFill>
            <a:schemeClr val="bg2"/>
          </a:solidFill>
          <a:effectLst>
            <a:glow rad="63500">
              <a:schemeClr val="accent3">
                <a:satMod val="175000"/>
                <a:alpha val="40000"/>
              </a:schemeClr>
            </a:glow>
          </a:effectLst>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pour modifier le style du titre</a:t>
            </a:r>
            <a:endParaRPr lang="fr-CA"/>
          </a:p>
        </p:txBody>
      </p:sp>
      <p:sp>
        <p:nvSpPr>
          <p:cNvPr id="1027" name="Espace réservé du texte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A98E64D6-6B73-4ED6-9649-91244597AD7F}" type="datetimeFigureOut">
              <a:rPr lang="fr-FR"/>
              <a:pPr>
                <a:defRPr/>
              </a:pPr>
              <a:t>30/07/2020</a:t>
            </a:fld>
            <a:endParaRPr lang="fr-CA"/>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fr-CA"/>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C4FA5D38-A84E-4C1F-A08D-C83FABF8326C}" type="slidenum">
              <a:rPr lang="fr-CA"/>
              <a:pPr>
                <a:defRPr/>
              </a:pPr>
              <a:t>‹#›</a:t>
            </a:fld>
            <a:endParaRPr lang="fr-CA"/>
          </a:p>
        </p:txBody>
      </p:sp>
    </p:spTree>
    <p:extLst>
      <p:ext uri="{BB962C8B-B14F-4D97-AF65-F5344CB8AC3E}">
        <p14:creationId xmlns:p14="http://schemas.microsoft.com/office/powerpoint/2010/main" val="68324689"/>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pour modifier le style du titre</a:t>
            </a:r>
            <a:endParaRPr lang="fr-CA"/>
          </a:p>
        </p:txBody>
      </p:sp>
      <p:sp>
        <p:nvSpPr>
          <p:cNvPr id="1027" name="Espace réservé du texte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4E256971-A802-4DD8-88B4-49DCEA53F572}" type="datetimeFigureOut">
              <a:rPr lang="fr-FR"/>
              <a:pPr>
                <a:defRPr/>
              </a:pPr>
              <a:t>30/07/2020</a:t>
            </a:fld>
            <a:endParaRPr lang="fr-CA"/>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fr-CA"/>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C5E27E28-EC47-404E-A4C0-F3100879F32E}" type="slidenum">
              <a:rPr lang="fr-CA"/>
              <a:pPr>
                <a:defRPr/>
              </a:pPr>
              <a:t>‹#›</a:t>
            </a:fld>
            <a:endParaRPr lang="fr-CA"/>
          </a:p>
        </p:txBody>
      </p:sp>
    </p:spTree>
    <p:extLst>
      <p:ext uri="{BB962C8B-B14F-4D97-AF65-F5344CB8AC3E}">
        <p14:creationId xmlns:p14="http://schemas.microsoft.com/office/powerpoint/2010/main" val="261256167"/>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B69F4E4-A8AF-4A0F-A7B9-8573AB1779E1}"/>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E845B2B-CC8D-48DC-9CE2-D3107E9B6DBD}"/>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776CFC3-DE3E-4D95-BDA7-F8D81BD6FF84}"/>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vl1pPr>
          </a:lstStyle>
          <a:p>
            <a:pPr>
              <a:defRPr/>
            </a:pPr>
            <a:endParaRPr lang="en-US"/>
          </a:p>
        </p:txBody>
      </p:sp>
      <p:sp>
        <p:nvSpPr>
          <p:cNvPr id="1029" name="Rectangle 5">
            <a:extLst>
              <a:ext uri="{FF2B5EF4-FFF2-40B4-BE49-F238E27FC236}">
                <a16:creationId xmlns:a16="http://schemas.microsoft.com/office/drawing/2014/main" id="{E78327BB-27DD-4388-87C3-97D5919A8308}"/>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vl1pPr>
          </a:lstStyle>
          <a:p>
            <a:pPr>
              <a:defRPr/>
            </a:pPr>
            <a:endParaRPr lang="en-US"/>
          </a:p>
        </p:txBody>
      </p:sp>
      <p:sp>
        <p:nvSpPr>
          <p:cNvPr id="1030" name="Rectangle 6">
            <a:extLst>
              <a:ext uri="{FF2B5EF4-FFF2-40B4-BE49-F238E27FC236}">
                <a16:creationId xmlns:a16="http://schemas.microsoft.com/office/drawing/2014/main" id="{9D12619F-96BD-4455-937C-025D5E9935E9}"/>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B79AF536-2707-4F2D-8B37-EFC65FCBE496}" type="slidenum">
              <a:rPr lang="en-US" altLang="en-US"/>
              <a:pPr>
                <a:defRPr/>
              </a:pPr>
              <a:t>‹#›</a:t>
            </a:fld>
            <a:endParaRPr lang="en-US" altLang="en-US"/>
          </a:p>
        </p:txBody>
      </p:sp>
    </p:spTree>
    <p:extLst>
      <p:ext uri="{BB962C8B-B14F-4D97-AF65-F5344CB8AC3E}">
        <p14:creationId xmlns:p14="http://schemas.microsoft.com/office/powerpoint/2010/main" val="1563880726"/>
      </p:ext>
    </p:extLst>
  </p:cSld>
  <p:clrMap bg1="dk2" tx1="lt1" bg2="dk1" tx2="lt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ransition>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7/30/2020</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156385442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fld id="{246CB39B-5F4C-4A7E-9BE3-AAFD45576D16}" type="datetime2">
              <a:rPr lang="en-US" smtClean="0"/>
              <a:t>Thursday, July 30, 2020</a:t>
            </a:fld>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r>
              <a:rPr lang="en-US"/>
              <a:t>Sample Footer</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2100447434"/>
      </p:ext>
    </p:extLst>
  </p:cSld>
  <p:clrMap bg1="dk1" tx1="lt1" bg2="dk2" tx2="lt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Lst>
  <p:hf sldNum="0" hdr="0" ftr="0" dt="0"/>
  <p:txStyles>
    <p:title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13425F-0843-42D8-93A2-092B8B6865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65EFE9-4909-492E-8F47-098C773BE1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9B2307-9757-4BBE-BC36-EDF66076B6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3E89FE-ED42-4593-831D-06081BABD2BB}" type="datetimeFigureOut">
              <a:rPr lang="en-US" smtClean="0"/>
              <a:t>7/30/2020</a:t>
            </a:fld>
            <a:endParaRPr lang="en-US"/>
          </a:p>
        </p:txBody>
      </p:sp>
      <p:sp>
        <p:nvSpPr>
          <p:cNvPr id="5" name="Footer Placeholder 4">
            <a:extLst>
              <a:ext uri="{FF2B5EF4-FFF2-40B4-BE49-F238E27FC236}">
                <a16:creationId xmlns:a16="http://schemas.microsoft.com/office/drawing/2014/main" id="{92D0ED98-8D61-4D09-BF1D-861CD1E7A2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05EFB5-302D-4875-AC86-94A2D1F0ED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F187A0-90EA-4135-BE98-6266B8A98FB2}" type="slidenum">
              <a:rPr lang="en-US" smtClean="0"/>
              <a:t>‹#›</a:t>
            </a:fld>
            <a:endParaRPr lang="en-US"/>
          </a:p>
        </p:txBody>
      </p:sp>
    </p:spTree>
    <p:extLst>
      <p:ext uri="{BB962C8B-B14F-4D97-AF65-F5344CB8AC3E}">
        <p14:creationId xmlns:p14="http://schemas.microsoft.com/office/powerpoint/2010/main" val="19785133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3" Type="http://schemas.openxmlformats.org/officeDocument/2006/relationships/hyperlink" Target="https://ref.ly/logosres/9781596698628?art=r12&amp;off=2088&amp;ctx=ng+was+in+parables.%0a~As+they+gathered+on+" TargetMode="External"/><Relationship Id="rId2" Type="http://schemas.openxmlformats.org/officeDocument/2006/relationships/notesSlide" Target="../notesSlides/notesSlide15.xml"/><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2" Type="http://schemas.openxmlformats.org/officeDocument/2006/relationships/hyperlink" Target="https://ref.ly/logosres/creation?ref=Page.p+iii"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https://ref.ly/logosres/9781596698628?art=r12&amp;off=2088&amp;ctx=ng+was+in+parables.%0a~As+they+gathered+on+" TargetMode="External"/><Relationship Id="rId2" Type="http://schemas.openxmlformats.org/officeDocument/2006/relationships/notesSlide" Target="../notesSlides/notesSlide16.xml"/><Relationship Id="rId1" Type="http://schemas.openxmlformats.org/officeDocument/2006/relationships/slideLayout" Target="../slideLayouts/slideLayout68.xml"/><Relationship Id="rId4" Type="http://schemas.openxmlformats.org/officeDocument/2006/relationships/comments" Target="../comments/commen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www.christiananswers.net/catalog/wp-vs.html" TargetMode="Externa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9.xml"/><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68.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01.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upload.wikimedia.org/wikipedia/commons/e/e6/A_Flood_on_Java_1865-1876_Raden_Saleh.jpg" TargetMode="Externa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68.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68.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68.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68.x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en.wikipedia.org/wiki/File:FoodMeat.jpg" TargetMode="Externa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110.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01.xml"/><Relationship Id="rId6" Type="http://schemas.openxmlformats.org/officeDocument/2006/relationships/slide" Target="slide71.xml"/><Relationship Id="rId5" Type="http://schemas.openxmlformats.org/officeDocument/2006/relationships/slide" Target="slide52.xml"/><Relationship Id="rId4" Type="http://schemas.openxmlformats.org/officeDocument/2006/relationships/slide" Target="slide23.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68.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48.jpg"/><Relationship Id="rId1" Type="http://schemas.openxmlformats.org/officeDocument/2006/relationships/slideLayout" Target="../slideLayouts/slideLayout90.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68.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6.xml"/></Relationships>
</file>

<file path=ppt/slides/_rels/slide6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6.xml"/></Relationships>
</file>

<file path=ppt/slides/_rels/slide6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6.xml"/></Relationships>
</file>

<file path=ppt/slides/_rels/slide66.xml.rels><?xml version="1.0" encoding="UTF-8" standalone="yes"?>
<Relationships xmlns="http://schemas.openxmlformats.org/package/2006/relationships"><Relationship Id="rId3" Type="http://schemas.openxmlformats.org/officeDocument/2006/relationships/hyperlink" Target="https://ref.ly/logosres/genquestion?ref=Page.p+148" TargetMode="External"/><Relationship Id="rId2" Type="http://schemas.openxmlformats.org/officeDocument/2006/relationships/notesSlide" Target="../notesSlides/notesSlide30.xml"/><Relationship Id="rId1" Type="http://schemas.openxmlformats.org/officeDocument/2006/relationships/slideLayout" Target="../slideLayouts/slideLayout68.xml"/><Relationship Id="rId4" Type="http://schemas.openxmlformats.org/officeDocument/2006/relationships/hyperlink" Target="https://ref.ly/logosres/9781596698628?art=r12&amp;off=2088&amp;ctx=ng+was+in+parables.%0a~As+they+gathered+on+"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68.xml"/></Relationships>
</file>

<file path=ppt/slides/_rels/slide68.xml.rels><?xml version="1.0" encoding="UTF-8" standalone="yes"?>
<Relationships xmlns="http://schemas.openxmlformats.org/package/2006/relationships"><Relationship Id="rId3" Type="http://schemas.openxmlformats.org/officeDocument/2006/relationships/hyperlink" Target="https://ref.ly/logosres/9781596698628?art=r12&amp;off=2088&amp;ctx=ng+was+in+parables.%0a~As+they+gathered+on+" TargetMode="External"/><Relationship Id="rId2" Type="http://schemas.openxmlformats.org/officeDocument/2006/relationships/notesSlide" Target="../notesSlides/notesSlide32.xml"/><Relationship Id="rId1" Type="http://schemas.openxmlformats.org/officeDocument/2006/relationships/slideLayout" Target="../slideLayouts/slideLayout6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3" Type="http://schemas.openxmlformats.org/officeDocument/2006/relationships/hyperlink" Target="https://ref.ly/logosres/9781596698628?art=r12&amp;off=2088&amp;ctx=ng+was+in+parables.%0a~As+they+gathered+on+" TargetMode="External"/><Relationship Id="rId2" Type="http://schemas.openxmlformats.org/officeDocument/2006/relationships/notesSlide" Target="../notesSlides/notesSlide5.xml"/><Relationship Id="rId1" Type="http://schemas.openxmlformats.org/officeDocument/2006/relationships/slideLayout" Target="../slideLayouts/slideLayout68.xml"/></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68.xml"/></Relationships>
</file>

<file path=ppt/slides/_rels/slide7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55.jpg"/><Relationship Id="rId1" Type="http://schemas.openxmlformats.org/officeDocument/2006/relationships/slideLayout" Target="../slideLayouts/slideLayout89.xml"/></Relationships>
</file>

<file path=ppt/slides/_rels/slide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68.xml"/></Relationships>
</file>

<file path=ppt/slides/_rels/slide7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5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2.xml"/></Relationships>
</file>

<file path=ppt/slides/_rels/slide7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62.xml"/></Relationships>
</file>

<file path=ppt/slides/_rels/slide7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62.xml"/></Relationships>
</file>

<file path=ppt/slides/_rels/slide7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3" Type="http://schemas.openxmlformats.org/officeDocument/2006/relationships/hyperlink" Target="https://ref.ly/logosres/9781596698628?art=r12&amp;off=2088&amp;ctx=ng+was+in+parables.%0a~As+they+gathered+on+" TargetMode="External"/><Relationship Id="rId2" Type="http://schemas.openxmlformats.org/officeDocument/2006/relationships/notesSlide" Target="../notesSlides/notesSlide6.xml"/><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3" Type="http://schemas.openxmlformats.org/officeDocument/2006/relationships/hyperlink" Target="https://ref.ly/logosres/9781596698628?art=r12&amp;off=2088&amp;ctx=ng+was+in+parables.%0a~As+they+gathered+on+" TargetMode="External"/><Relationship Id="rId2" Type="http://schemas.openxmlformats.org/officeDocument/2006/relationships/notesSlide" Target="../notesSlides/notesSlide7.xml"/><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F73848-91FE-4D29-B0DC-BFC40841668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2032"/>
            <a:ext cx="12191980" cy="6858000"/>
          </a:xfrm>
          <a:prstGeom prst="rect">
            <a:avLst/>
          </a:prstGeom>
        </p:spPr>
      </p:pic>
      <p:sp>
        <p:nvSpPr>
          <p:cNvPr id="89" name="Rectangle 8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91" name="Rectangle 90">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5861010" y="2521819"/>
            <a:ext cx="5120639" cy="1464545"/>
          </a:xfrm>
        </p:spPr>
        <p:txBody>
          <a:bodyPr>
            <a:normAutofit fontScale="90000"/>
          </a:bodyPr>
          <a:lstStyle/>
          <a:p>
            <a:r>
              <a:rPr lang="en-US" sz="4900" b="1" dirty="0">
                <a:solidFill>
                  <a:schemeClr val="tx1"/>
                </a:solidFill>
              </a:rPr>
              <a:t>The great flood of god’s global </a:t>
            </a:r>
            <a:r>
              <a:rPr lang="en-US" sz="6700" b="1" dirty="0">
                <a:solidFill>
                  <a:schemeClr val="tx1"/>
                </a:solidFill>
              </a:rPr>
              <a:t>uncreation</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6033793" y="4350619"/>
            <a:ext cx="4775075" cy="394636"/>
          </a:xfrm>
        </p:spPr>
        <p:txBody>
          <a:bodyPr>
            <a:normAutofit/>
          </a:bodyPr>
          <a:lstStyle/>
          <a:p>
            <a:pPr>
              <a:spcAft>
                <a:spcPts val="600"/>
              </a:spcAft>
            </a:pPr>
            <a:r>
              <a:rPr lang="en-US" dirty="0">
                <a:solidFill>
                  <a:schemeClr val="tx1"/>
                </a:solidFill>
              </a:rPr>
              <a:t>by David Lee Burris</a:t>
            </a:r>
          </a:p>
        </p:txBody>
      </p:sp>
    </p:spTree>
    <p:extLst>
      <p:ext uri="{BB962C8B-B14F-4D97-AF65-F5344CB8AC3E}">
        <p14:creationId xmlns:p14="http://schemas.microsoft.com/office/powerpoint/2010/main" val="42696815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
                                        </p:tgtEl>
                                        <p:attrNameLst>
                                          <p:attrName>style.color</p:attrName>
                                        </p:attrNameLst>
                                      </p:cBhvr>
                                      <p:to>
                                        <a:srgbClr val="C0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430D9ECB-43A7-4368-8E38-21F7011D4CE3}"/>
              </a:ext>
            </a:extLst>
          </p:cNvPr>
          <p:cNvSpPr>
            <a:spLocks noGrp="1" noRot="1" noChangeArrowheads="1"/>
          </p:cNvSpPr>
          <p:nvPr>
            <p:ph type="title"/>
          </p:nvPr>
        </p:nvSpPr>
        <p:spPr>
          <a:xfrm>
            <a:off x="1524000" y="0"/>
            <a:ext cx="9144000" cy="897975"/>
          </a:xfrm>
        </p:spPr>
        <p:txBody>
          <a:bodyPr/>
          <a:lstStyle/>
          <a:p>
            <a:pPr>
              <a:defRPr/>
            </a:pPr>
            <a:r>
              <a:rPr lang="en-US" sz="4800" b="1" dirty="0">
                <a:solidFill>
                  <a:srgbClr val="990000"/>
                </a:solidFill>
                <a:effectLst>
                  <a:outerShdw blurRad="38100" dist="38100" dir="2700000" algn="tl">
                    <a:srgbClr val="000000">
                      <a:alpha val="43137"/>
                    </a:srgbClr>
                  </a:outerShdw>
                </a:effectLst>
                <a:latin typeface="Arial Black" pitchFamily="34" charset="0"/>
              </a:rPr>
              <a:t>The Antediluvian World</a:t>
            </a:r>
          </a:p>
        </p:txBody>
      </p:sp>
      <p:sp>
        <p:nvSpPr>
          <p:cNvPr id="245763" name="Rectangle 3">
            <a:extLst>
              <a:ext uri="{FF2B5EF4-FFF2-40B4-BE49-F238E27FC236}">
                <a16:creationId xmlns:a16="http://schemas.microsoft.com/office/drawing/2014/main" id="{37199CA9-666A-4C42-BB8E-E91796049D96}"/>
              </a:ext>
            </a:extLst>
          </p:cNvPr>
          <p:cNvSpPr>
            <a:spLocks noGrp="1" noRot="1" noChangeArrowheads="1"/>
          </p:cNvSpPr>
          <p:nvPr>
            <p:ph type="body" idx="1"/>
          </p:nvPr>
        </p:nvSpPr>
        <p:spPr>
          <a:xfrm>
            <a:off x="1752600" y="1600200"/>
            <a:ext cx="8305800" cy="2133600"/>
          </a:xfrm>
        </p:spPr>
        <p:txBody>
          <a:bodyPr/>
          <a:lstStyle/>
          <a:p>
            <a:pPr>
              <a:lnSpc>
                <a:spcPct val="90000"/>
              </a:lnSpc>
              <a:buClr>
                <a:srgbClr val="FF0000"/>
              </a:buClr>
              <a:defRPr/>
            </a:pPr>
            <a:r>
              <a:rPr lang="en-US" sz="2800" b="1" dirty="0">
                <a:solidFill>
                  <a:schemeClr val="bg1"/>
                </a:solidFill>
                <a:effectLst>
                  <a:outerShdw blurRad="38100" dist="38100" dir="2700000" algn="tl">
                    <a:srgbClr val="000000">
                      <a:alpha val="43137"/>
                    </a:srgbClr>
                  </a:outerShdw>
                </a:effectLst>
                <a:latin typeface="Arial Rounded MT Bold" pitchFamily="34" charset="0"/>
              </a:rPr>
              <a:t>Larger and more usable land mass</a:t>
            </a:r>
          </a:p>
          <a:p>
            <a:pPr>
              <a:lnSpc>
                <a:spcPct val="90000"/>
              </a:lnSpc>
              <a:buClr>
                <a:srgbClr val="FF0000"/>
              </a:buClr>
              <a:defRPr/>
            </a:pPr>
            <a:r>
              <a:rPr lang="en-US" sz="2800" b="1" dirty="0">
                <a:solidFill>
                  <a:schemeClr val="bg1"/>
                </a:solidFill>
                <a:effectLst>
                  <a:outerShdw blurRad="38100" dist="38100" dir="2700000" algn="tl">
                    <a:srgbClr val="000000">
                      <a:alpha val="43137"/>
                    </a:srgbClr>
                  </a:outerShdw>
                </a:effectLst>
                <a:latin typeface="Arial Rounded MT Bold" pitchFamily="34" charset="0"/>
              </a:rPr>
              <a:t>A uniform, nearly sub-tropical climate on   the earth</a:t>
            </a:r>
          </a:p>
          <a:p>
            <a:pPr>
              <a:lnSpc>
                <a:spcPct val="90000"/>
              </a:lnSpc>
              <a:buClr>
                <a:srgbClr val="FF0000"/>
              </a:buClr>
              <a:defRPr/>
            </a:pPr>
            <a:r>
              <a:rPr lang="en-US" sz="2800" b="1" dirty="0">
                <a:solidFill>
                  <a:schemeClr val="bg1"/>
                </a:solidFill>
                <a:effectLst>
                  <a:outerShdw blurRad="38100" dist="38100" dir="2700000" algn="tl">
                    <a:srgbClr val="000000">
                      <a:alpha val="43137"/>
                    </a:srgbClr>
                  </a:outerShdw>
                </a:effectLst>
                <a:latin typeface="Arial Rounded MT Bold" pitchFamily="34" charset="0"/>
              </a:rPr>
              <a:t>A qualitative difference in flora and fauna</a:t>
            </a:r>
          </a:p>
        </p:txBody>
      </p:sp>
      <p:sp>
        <p:nvSpPr>
          <p:cNvPr id="4" name="TextBox 3">
            <a:extLst>
              <a:ext uri="{FF2B5EF4-FFF2-40B4-BE49-F238E27FC236}">
                <a16:creationId xmlns:a16="http://schemas.microsoft.com/office/drawing/2014/main" id="{0AF70A0B-83A5-4871-BEFF-1588E11C64F3}"/>
              </a:ext>
            </a:extLst>
          </p:cNvPr>
          <p:cNvSpPr txBox="1"/>
          <p:nvPr/>
        </p:nvSpPr>
        <p:spPr>
          <a:xfrm>
            <a:off x="2133599" y="990601"/>
            <a:ext cx="4652211" cy="646331"/>
          </a:xfrm>
          <a:prstGeom prst="rect">
            <a:avLst/>
          </a:prstGeom>
          <a:noFill/>
        </p:spPr>
        <p:txBody>
          <a:bodyPr wrap="square">
            <a:spAutoFit/>
          </a:bodyPr>
          <a:lstStyle/>
          <a:p>
            <a:pPr eaLnBrk="0" fontAlgn="base" hangingPunct="0">
              <a:spcBef>
                <a:spcPct val="0"/>
              </a:spcBef>
              <a:spcAft>
                <a:spcPct val="0"/>
              </a:spcAft>
              <a:defRPr/>
            </a:pPr>
            <a:r>
              <a:rPr lang="en-US" sz="3600" b="1" u="sng" dirty="0">
                <a:solidFill>
                  <a:srgbClr val="0000FF"/>
                </a:solidFill>
                <a:effectLst>
                  <a:outerShdw blurRad="38100" dist="38100" dir="2700000" algn="tl">
                    <a:srgbClr val="000000">
                      <a:alpha val="43137"/>
                    </a:srgbClr>
                  </a:outerShdw>
                </a:effectLst>
                <a:latin typeface="Tahoma" pitchFamily="34" charset="0"/>
                <a:cs typeface="Tahoma" pitchFamily="34" charset="0"/>
              </a:rPr>
              <a:t>The physical world</a:t>
            </a:r>
          </a:p>
        </p:txBody>
      </p:sp>
      <p:sp>
        <p:nvSpPr>
          <p:cNvPr id="6" name="Rectangle 3">
            <a:extLst>
              <a:ext uri="{FF2B5EF4-FFF2-40B4-BE49-F238E27FC236}">
                <a16:creationId xmlns:a16="http://schemas.microsoft.com/office/drawing/2014/main" id="{E66C96DE-F5FF-4C0B-ACF7-C93E08CF2F2A}"/>
              </a:ext>
            </a:extLst>
          </p:cNvPr>
          <p:cNvSpPr txBox="1">
            <a:spLocks noRot="1" noChangeArrowheads="1"/>
          </p:cNvSpPr>
          <p:nvPr/>
        </p:nvSpPr>
        <p:spPr bwMode="auto">
          <a:xfrm>
            <a:off x="1752600" y="4114800"/>
            <a:ext cx="8915400" cy="2133600"/>
          </a:xfrm>
          <a:prstGeom prst="rect">
            <a:avLst/>
          </a:prstGeom>
          <a:noFill/>
          <a:ln w="9525">
            <a:noFill/>
            <a:miter lim="800000"/>
            <a:headEnd/>
            <a:tailEnd/>
          </a:ln>
          <a:effectLst/>
        </p:spPr>
        <p:txBody>
          <a:bodyPr/>
          <a:lstStyle/>
          <a:p>
            <a:pPr marL="342900" indent="-342900" eaLnBrk="0" fontAlgn="base" hangingPunct="0">
              <a:lnSpc>
                <a:spcPct val="90000"/>
              </a:lnSpc>
              <a:spcBef>
                <a:spcPct val="20000"/>
              </a:spcBef>
              <a:spcAft>
                <a:spcPct val="0"/>
              </a:spcAft>
              <a:buClr>
                <a:srgbClr val="FF0000"/>
              </a:buClr>
              <a:buFontTx/>
              <a:buChar char="•"/>
              <a:defRPr/>
            </a:pPr>
            <a:r>
              <a:rPr lang="en-US" sz="2800" b="1" kern="0" dirty="0">
                <a:solidFill>
                  <a:srgbClr val="000000"/>
                </a:solidFill>
                <a:effectLst>
                  <a:outerShdw blurRad="38100" dist="38100" dir="2700000" algn="tl">
                    <a:srgbClr val="000000">
                      <a:alpha val="43137"/>
                    </a:srgbClr>
                  </a:outerShdw>
                </a:effectLst>
                <a:latin typeface="Arial Rounded MT Bold" pitchFamily="34" charset="0"/>
              </a:rPr>
              <a:t>Accumulated over a period of 1,650 years</a:t>
            </a:r>
          </a:p>
          <a:p>
            <a:pPr marL="342900" indent="-342900" eaLnBrk="0" fontAlgn="base" hangingPunct="0">
              <a:lnSpc>
                <a:spcPct val="90000"/>
              </a:lnSpc>
              <a:spcBef>
                <a:spcPct val="20000"/>
              </a:spcBef>
              <a:spcAft>
                <a:spcPct val="0"/>
              </a:spcAft>
              <a:buClr>
                <a:srgbClr val="FF0000"/>
              </a:buClr>
              <a:buFontTx/>
              <a:buChar char="•"/>
              <a:defRPr/>
            </a:pPr>
            <a:r>
              <a:rPr lang="en-US" sz="2800" b="1" kern="0" dirty="0">
                <a:solidFill>
                  <a:srgbClr val="000000"/>
                </a:solidFill>
                <a:effectLst>
                  <a:outerShdw blurRad="38100" dist="38100" dir="2700000" algn="tl">
                    <a:srgbClr val="000000">
                      <a:alpha val="43137"/>
                    </a:srgbClr>
                  </a:outerShdw>
                </a:effectLst>
                <a:latin typeface="Arial Rounded MT Bold" pitchFamily="34" charset="0"/>
              </a:rPr>
              <a:t>Longer life spans</a:t>
            </a:r>
          </a:p>
          <a:p>
            <a:pPr marL="342900" indent="-342900" eaLnBrk="0" fontAlgn="base" hangingPunct="0">
              <a:lnSpc>
                <a:spcPct val="90000"/>
              </a:lnSpc>
              <a:spcBef>
                <a:spcPct val="20000"/>
              </a:spcBef>
              <a:spcAft>
                <a:spcPct val="0"/>
              </a:spcAft>
              <a:buClr>
                <a:srgbClr val="FF0000"/>
              </a:buClr>
              <a:buFontTx/>
              <a:buChar char="•"/>
              <a:defRPr/>
            </a:pPr>
            <a:r>
              <a:rPr lang="en-US" sz="2800" b="1" kern="0" dirty="0">
                <a:solidFill>
                  <a:srgbClr val="000000"/>
                </a:solidFill>
                <a:effectLst>
                  <a:outerShdw blurRad="38100" dist="38100" dir="2700000" algn="tl">
                    <a:srgbClr val="000000">
                      <a:alpha val="43137"/>
                    </a:srgbClr>
                  </a:outerShdw>
                </a:effectLst>
                <a:latin typeface="Arial Rounded MT Bold" pitchFamily="34" charset="0"/>
              </a:rPr>
              <a:t>Longer period of reproductive ability</a:t>
            </a:r>
          </a:p>
          <a:p>
            <a:pPr marL="342900" indent="-342900" eaLnBrk="0" fontAlgn="base" hangingPunct="0">
              <a:lnSpc>
                <a:spcPct val="90000"/>
              </a:lnSpc>
              <a:spcBef>
                <a:spcPct val="20000"/>
              </a:spcBef>
              <a:spcAft>
                <a:spcPct val="0"/>
              </a:spcAft>
              <a:buClr>
                <a:srgbClr val="FF0000"/>
              </a:buClr>
              <a:buFontTx/>
              <a:buChar char="•"/>
              <a:defRPr/>
            </a:pPr>
            <a:r>
              <a:rPr lang="en-US" sz="2800" b="1" kern="0" dirty="0">
                <a:solidFill>
                  <a:srgbClr val="000000"/>
                </a:solidFill>
                <a:effectLst>
                  <a:outerShdw blurRad="38100" dist="38100" dir="2700000" algn="tl">
                    <a:srgbClr val="000000">
                      <a:alpha val="43137"/>
                    </a:srgbClr>
                  </a:outerShdw>
                </a:effectLst>
                <a:latin typeface="Arial Rounded MT Bold" pitchFamily="34" charset="0"/>
              </a:rPr>
              <a:t>Favorable environmental conditions</a:t>
            </a:r>
          </a:p>
          <a:p>
            <a:pPr marL="342900" indent="-342900" eaLnBrk="0" fontAlgn="base" hangingPunct="0">
              <a:lnSpc>
                <a:spcPct val="90000"/>
              </a:lnSpc>
              <a:spcBef>
                <a:spcPct val="20000"/>
              </a:spcBef>
              <a:spcAft>
                <a:spcPct val="0"/>
              </a:spcAft>
              <a:buClr>
                <a:srgbClr val="FF0000"/>
              </a:buClr>
              <a:buFontTx/>
              <a:buChar char="•"/>
              <a:defRPr/>
            </a:pPr>
            <a:r>
              <a:rPr lang="en-US" sz="2800" b="1" kern="0" dirty="0">
                <a:solidFill>
                  <a:srgbClr val="000000"/>
                </a:solidFill>
                <a:effectLst>
                  <a:outerShdw blurRad="38100" dist="38100" dir="2700000" algn="tl">
                    <a:srgbClr val="000000">
                      <a:alpha val="43137"/>
                    </a:srgbClr>
                  </a:outerShdw>
                </a:effectLst>
                <a:latin typeface="Arial Rounded MT Bold" pitchFamily="34" charset="0"/>
              </a:rPr>
              <a:t>Could have been on the order of billions of people</a:t>
            </a:r>
          </a:p>
        </p:txBody>
      </p:sp>
      <p:sp>
        <p:nvSpPr>
          <p:cNvPr id="7" name="TextBox 6">
            <a:extLst>
              <a:ext uri="{FF2B5EF4-FFF2-40B4-BE49-F238E27FC236}">
                <a16:creationId xmlns:a16="http://schemas.microsoft.com/office/drawing/2014/main" id="{86101D23-D4ED-4E81-ADBE-F11DFF57019B}"/>
              </a:ext>
            </a:extLst>
          </p:cNvPr>
          <p:cNvSpPr txBox="1"/>
          <p:nvPr/>
        </p:nvSpPr>
        <p:spPr>
          <a:xfrm>
            <a:off x="2133600" y="3505201"/>
            <a:ext cx="5778365" cy="646331"/>
          </a:xfrm>
          <a:prstGeom prst="rect">
            <a:avLst/>
          </a:prstGeom>
          <a:noFill/>
        </p:spPr>
        <p:txBody>
          <a:bodyPr wrap="square">
            <a:spAutoFit/>
          </a:bodyPr>
          <a:lstStyle/>
          <a:p>
            <a:pPr eaLnBrk="0" fontAlgn="base" hangingPunct="0">
              <a:spcBef>
                <a:spcPct val="0"/>
              </a:spcBef>
              <a:spcAft>
                <a:spcPct val="0"/>
              </a:spcAft>
              <a:defRPr/>
            </a:pPr>
            <a:r>
              <a:rPr lang="en-US" sz="3600" b="1" u="sng" dirty="0">
                <a:solidFill>
                  <a:srgbClr val="0000FF"/>
                </a:solidFill>
                <a:effectLst>
                  <a:outerShdw blurRad="38100" dist="38100" dir="2700000" algn="tl">
                    <a:srgbClr val="000000">
                      <a:alpha val="43137"/>
                    </a:srgbClr>
                  </a:outerShdw>
                </a:effectLst>
                <a:latin typeface="Tahoma" pitchFamily="34" charset="0"/>
                <a:cs typeface="Tahoma" pitchFamily="34" charset="0"/>
              </a:rPr>
              <a:t>Human population</a:t>
            </a:r>
          </a:p>
        </p:txBody>
      </p:sp>
      <p:sp>
        <p:nvSpPr>
          <p:cNvPr id="10" name="Rounded Rectangle 9">
            <a:extLst>
              <a:ext uri="{FF2B5EF4-FFF2-40B4-BE49-F238E27FC236}">
                <a16:creationId xmlns:a16="http://schemas.microsoft.com/office/drawing/2014/main" id="{576638E2-4423-43F9-84EC-AFF1A48A2105}"/>
              </a:ext>
            </a:extLst>
          </p:cNvPr>
          <p:cNvSpPr/>
          <p:nvPr/>
        </p:nvSpPr>
        <p:spPr bwMode="auto">
          <a:xfrm>
            <a:off x="1524001" y="807388"/>
            <a:ext cx="9144000" cy="2621612"/>
          </a:xfrm>
          <a:prstGeom prst="roundRect">
            <a:avLst/>
          </a:prstGeom>
          <a:solidFill>
            <a:schemeClr val="accent2">
              <a:lumMod val="20000"/>
              <a:lumOff val="8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lstStyle/>
          <a:p>
            <a:pPr algn="ctr" eaLnBrk="0" fontAlgn="base" hangingPunct="0">
              <a:spcBef>
                <a:spcPct val="0"/>
              </a:spcBef>
              <a:spcAft>
                <a:spcPct val="0"/>
              </a:spcAft>
              <a:defRPr/>
            </a:pPr>
            <a:r>
              <a:rPr lang="en-US" sz="4000" b="1" dirty="0">
                <a:solidFill>
                  <a:srgbClr val="000000"/>
                </a:solidFill>
                <a:effectLst>
                  <a:outerShdw blurRad="38100" dist="38100" dir="2700000" algn="tl">
                    <a:srgbClr val="000000">
                      <a:alpha val="43137"/>
                    </a:srgbClr>
                  </a:outerShdw>
                </a:effectLst>
                <a:latin typeface="Tahoma" pitchFamily="34" charset="0"/>
                <a:cs typeface="Tahoma" pitchFamily="34" charset="0"/>
              </a:rPr>
              <a:t>“a veritable paradise compared with the world that followed.”</a:t>
            </a:r>
          </a:p>
          <a:p>
            <a:pPr algn="ctr" eaLnBrk="0" fontAlgn="base" hangingPunct="0">
              <a:spcBef>
                <a:spcPct val="0"/>
              </a:spcBef>
              <a:spcAft>
                <a:spcPct val="0"/>
              </a:spcAft>
              <a:defRPr/>
            </a:pPr>
            <a:r>
              <a:rPr lang="en-US" sz="3600" b="1" dirty="0">
                <a:solidFill>
                  <a:srgbClr val="0000FF"/>
                </a:solidFill>
                <a:effectLst>
                  <a:outerShdw blurRad="38100" dist="38100" dir="2700000" algn="tl">
                    <a:srgbClr val="000000">
                      <a:alpha val="43137"/>
                    </a:srgbClr>
                  </a:outerShdw>
                </a:effectLst>
                <a:latin typeface="Tahoma" pitchFamily="34" charset="0"/>
                <a:cs typeface="Tahoma" pitchFamily="34" charset="0"/>
              </a:rPr>
              <a:t>-- Martin Luther</a:t>
            </a:r>
          </a:p>
        </p:txBody>
      </p:sp>
      <p:sp>
        <p:nvSpPr>
          <p:cNvPr id="9" name="Rounded Rectangle 7">
            <a:extLst>
              <a:ext uri="{FF2B5EF4-FFF2-40B4-BE49-F238E27FC236}">
                <a16:creationId xmlns:a16="http://schemas.microsoft.com/office/drawing/2014/main" id="{46D27B36-F264-48B9-96B3-8AA3DBD7F6C4}"/>
              </a:ext>
            </a:extLst>
          </p:cNvPr>
          <p:cNvSpPr/>
          <p:nvPr/>
        </p:nvSpPr>
        <p:spPr bwMode="auto">
          <a:xfrm>
            <a:off x="1523999" y="807388"/>
            <a:ext cx="9144001" cy="2673697"/>
          </a:xfrm>
          <a:prstGeom prst="roundRect">
            <a:avLst/>
          </a:prstGeom>
          <a:solidFill>
            <a:schemeClr val="accent2">
              <a:lumMod val="20000"/>
              <a:lumOff val="8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lstStyle/>
          <a:p>
            <a:pPr algn="ctr" eaLnBrk="0" fontAlgn="base" hangingPunct="0">
              <a:spcBef>
                <a:spcPct val="0"/>
              </a:spcBef>
              <a:spcAft>
                <a:spcPct val="0"/>
              </a:spcAft>
              <a:defRPr/>
            </a:pPr>
            <a:r>
              <a:rPr lang="en-US" sz="2800" b="1" dirty="0">
                <a:solidFill>
                  <a:srgbClr val="000000"/>
                </a:solidFill>
                <a:effectLst>
                  <a:outerShdw blurRad="38100" dist="38100" dir="2700000" algn="tl">
                    <a:srgbClr val="000000">
                      <a:alpha val="43137"/>
                    </a:srgbClr>
                  </a:outerShdw>
                </a:effectLst>
                <a:latin typeface="Tahoma" pitchFamily="34" charset="0"/>
                <a:cs typeface="Tahoma" pitchFamily="34" charset="0"/>
              </a:rPr>
              <a:t>“For this they willfully forget: that by the word of God the heavens were of old, and the earth standing out of water and in the water, by which the world that then existed perished, being flooded with water.”</a:t>
            </a:r>
          </a:p>
          <a:p>
            <a:pPr algn="ctr" eaLnBrk="0" fontAlgn="base" hangingPunct="0">
              <a:spcBef>
                <a:spcPct val="0"/>
              </a:spcBef>
              <a:spcAft>
                <a:spcPct val="0"/>
              </a:spcAft>
              <a:defRPr/>
            </a:pPr>
            <a:r>
              <a:rPr lang="en-US" sz="2400" b="1" dirty="0">
                <a:solidFill>
                  <a:srgbClr val="0000FF"/>
                </a:solidFill>
                <a:effectLst>
                  <a:outerShdw blurRad="38100" dist="38100" dir="2700000" algn="tl">
                    <a:srgbClr val="000000">
                      <a:alpha val="43137"/>
                    </a:srgbClr>
                  </a:outerShdw>
                </a:effectLst>
                <a:latin typeface="Tahoma" pitchFamily="34" charset="0"/>
                <a:cs typeface="Tahoma" pitchFamily="34" charset="0"/>
              </a:rPr>
              <a:t>-- 2</a:t>
            </a:r>
            <a:r>
              <a:rPr lang="en-US" sz="2400" b="1" baseline="30000" dirty="0">
                <a:solidFill>
                  <a:srgbClr val="0000FF"/>
                </a:solidFill>
                <a:effectLst>
                  <a:outerShdw blurRad="38100" dist="38100" dir="2700000" algn="tl">
                    <a:srgbClr val="000000">
                      <a:alpha val="43137"/>
                    </a:srgbClr>
                  </a:outerShdw>
                </a:effectLst>
                <a:latin typeface="Tahoma" pitchFamily="34" charset="0"/>
                <a:cs typeface="Tahoma" pitchFamily="34" charset="0"/>
              </a:rPr>
              <a:t>nd</a:t>
            </a:r>
            <a:r>
              <a:rPr lang="en-US" sz="2400" b="1" dirty="0">
                <a:solidFill>
                  <a:srgbClr val="0000FF"/>
                </a:solidFill>
                <a:effectLst>
                  <a:outerShdw blurRad="38100" dist="38100" dir="2700000" algn="tl">
                    <a:srgbClr val="000000">
                      <a:alpha val="43137"/>
                    </a:srgbClr>
                  </a:outerShdw>
                </a:effectLst>
                <a:latin typeface="Tahoma" pitchFamily="34" charset="0"/>
                <a:cs typeface="Tahoma" pitchFamily="34" charset="0"/>
              </a:rPr>
              <a:t> Peter 3: 5-6</a:t>
            </a:r>
          </a:p>
        </p:txBody>
      </p:sp>
      <p:sp>
        <p:nvSpPr>
          <p:cNvPr id="11" name="TextBox 10">
            <a:extLst>
              <a:ext uri="{FF2B5EF4-FFF2-40B4-BE49-F238E27FC236}">
                <a16:creationId xmlns:a16="http://schemas.microsoft.com/office/drawing/2014/main" id="{E10C9DC6-3D8C-4C2C-AF7B-947CDEAB8CB0}"/>
              </a:ext>
            </a:extLst>
          </p:cNvPr>
          <p:cNvSpPr txBox="1"/>
          <p:nvPr/>
        </p:nvSpPr>
        <p:spPr>
          <a:xfrm>
            <a:off x="-1" y="6316910"/>
            <a:ext cx="12289873" cy="584775"/>
          </a:xfrm>
          <a:prstGeom prst="rect">
            <a:avLst/>
          </a:prstGeom>
          <a:solidFill>
            <a:schemeClr val="tx2">
              <a:lumMod val="75000"/>
            </a:schemeClr>
          </a:solidFill>
        </p:spPr>
        <p:txBody>
          <a:bodyPr wrap="square">
            <a:spAutoFit/>
          </a:bodyPr>
          <a:lstStyle/>
          <a:p>
            <a:pPr eaLnBrk="0" fontAlgn="base" hangingPunct="0">
              <a:spcBef>
                <a:spcPct val="0"/>
              </a:spcBef>
              <a:spcAft>
                <a:spcPct val="0"/>
              </a:spcAft>
              <a:defRPr/>
            </a:pPr>
            <a:r>
              <a:rPr lang="en-US" sz="3200" dirty="0">
                <a:solidFill>
                  <a:srgbClr val="FFFFFF"/>
                </a:solidFill>
                <a:effectLst>
                  <a:outerShdw blurRad="38100" dist="38100" dir="2700000" algn="tl">
                    <a:srgbClr val="000000">
                      <a:alpha val="43137"/>
                    </a:srgbClr>
                  </a:outerShdw>
                </a:effectLst>
                <a:latin typeface="Wide Latin" panose="020A0A07050505020404" pitchFamily="18" charset="0"/>
              </a:rPr>
              <a:t>Slide Source: Allen Dvorak Lecture</a:t>
            </a:r>
          </a:p>
        </p:txBody>
      </p:sp>
    </p:spTree>
    <p:extLst>
      <p:ext uri="{BB962C8B-B14F-4D97-AF65-F5344CB8AC3E}">
        <p14:creationId xmlns:p14="http://schemas.microsoft.com/office/powerpoint/2010/main" val="104633561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245762"/>
                                        </p:tgtEl>
                                        <p:attrNameLst>
                                          <p:attrName>style.visibility</p:attrName>
                                        </p:attrNameLst>
                                      </p:cBhvr>
                                      <p:to>
                                        <p:strVal val="visible"/>
                                      </p:to>
                                    </p:set>
                                    <p:anim calcmode="lin" valueType="num">
                                      <p:cBhvr>
                                        <p:cTn id="7" dur="1000" fill="hold"/>
                                        <p:tgtEl>
                                          <p:spTgt spid="245762"/>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245762"/>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245762"/>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245762"/>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000"/>
                                        <p:tgtEl>
                                          <p:spTgt spid="4"/>
                                        </p:tgtEl>
                                      </p:cBhvr>
                                    </p:animEffect>
                                  </p:childTnLst>
                                </p:cTn>
                              </p:par>
                            </p:childTnLst>
                          </p:cTn>
                        </p:par>
                        <p:par>
                          <p:cTn id="16" fill="hold" nodeType="afterGroup">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245763">
                                            <p:txEl>
                                              <p:pRg st="0" end="0"/>
                                            </p:txEl>
                                          </p:spTgt>
                                        </p:tgtEl>
                                        <p:attrNameLst>
                                          <p:attrName>style.visibility</p:attrName>
                                        </p:attrNameLst>
                                      </p:cBhvr>
                                      <p:to>
                                        <p:strVal val="visible"/>
                                      </p:to>
                                    </p:set>
                                    <p:animEffect transition="in" filter="wipe(left)">
                                      <p:cBhvr>
                                        <p:cTn id="19" dur="1000"/>
                                        <p:tgtEl>
                                          <p:spTgt spid="245763">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45763">
                                            <p:txEl>
                                              <p:pRg st="1" end="1"/>
                                            </p:txEl>
                                          </p:spTgt>
                                        </p:tgtEl>
                                        <p:attrNameLst>
                                          <p:attrName>style.visibility</p:attrName>
                                        </p:attrNameLst>
                                      </p:cBhvr>
                                      <p:to>
                                        <p:strVal val="visible"/>
                                      </p:to>
                                    </p:set>
                                    <p:animEffect transition="in" filter="wipe(left)">
                                      <p:cBhvr>
                                        <p:cTn id="24" dur="1000"/>
                                        <p:tgtEl>
                                          <p:spTgt spid="245763">
                                            <p:txEl>
                                              <p:pRg st="1" end="1"/>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45763">
                                            <p:txEl>
                                              <p:pRg st="2" end="2"/>
                                            </p:txEl>
                                          </p:spTgt>
                                        </p:tgtEl>
                                        <p:attrNameLst>
                                          <p:attrName>style.visibility</p:attrName>
                                        </p:attrNameLst>
                                      </p:cBhvr>
                                      <p:to>
                                        <p:strVal val="visible"/>
                                      </p:to>
                                    </p:set>
                                    <p:animEffect transition="in" filter="wipe(left)">
                                      <p:cBhvr>
                                        <p:cTn id="29" dur="1000"/>
                                        <p:tgtEl>
                                          <p:spTgt spid="245763">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9" presetClass="entr" presetSubtype="0" decel="10000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000" fill="hold"/>
                                        <p:tgtEl>
                                          <p:spTgt spid="10"/>
                                        </p:tgtEl>
                                        <p:attrNameLst>
                                          <p:attrName>ppt_w</p:attrName>
                                        </p:attrNameLst>
                                      </p:cBhvr>
                                      <p:tavLst>
                                        <p:tav tm="0">
                                          <p:val>
                                            <p:fltVal val="0"/>
                                          </p:val>
                                        </p:tav>
                                        <p:tav tm="100000">
                                          <p:val>
                                            <p:strVal val="#ppt_w"/>
                                          </p:val>
                                        </p:tav>
                                      </p:tavLst>
                                    </p:anim>
                                    <p:anim calcmode="lin" valueType="num">
                                      <p:cBhvr>
                                        <p:cTn id="35" dur="2000" fill="hold"/>
                                        <p:tgtEl>
                                          <p:spTgt spid="10"/>
                                        </p:tgtEl>
                                        <p:attrNameLst>
                                          <p:attrName>ppt_h</p:attrName>
                                        </p:attrNameLst>
                                      </p:cBhvr>
                                      <p:tavLst>
                                        <p:tav tm="0">
                                          <p:val>
                                            <p:fltVal val="0"/>
                                          </p:val>
                                        </p:tav>
                                        <p:tav tm="100000">
                                          <p:val>
                                            <p:strVal val="#ppt_h"/>
                                          </p:val>
                                        </p:tav>
                                      </p:tavLst>
                                    </p:anim>
                                    <p:anim calcmode="lin" valueType="num">
                                      <p:cBhvr>
                                        <p:cTn id="36" dur="2000" fill="hold"/>
                                        <p:tgtEl>
                                          <p:spTgt spid="10"/>
                                        </p:tgtEl>
                                        <p:attrNameLst>
                                          <p:attrName>style.rotation</p:attrName>
                                        </p:attrNameLst>
                                      </p:cBhvr>
                                      <p:tavLst>
                                        <p:tav tm="0">
                                          <p:val>
                                            <p:fltVal val="360"/>
                                          </p:val>
                                        </p:tav>
                                        <p:tav tm="100000">
                                          <p:val>
                                            <p:fltVal val="0"/>
                                          </p:val>
                                        </p:tav>
                                      </p:tavLst>
                                    </p:anim>
                                    <p:animEffect transition="in" filter="fade">
                                      <p:cBhvr>
                                        <p:cTn id="37" dur="2000"/>
                                        <p:tgtEl>
                                          <p:spTgt spid="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1000"/>
                                        <p:tgtEl>
                                          <p:spTgt spid="7"/>
                                        </p:tgtEl>
                                      </p:cBhvr>
                                    </p:animEffect>
                                  </p:childTnLst>
                                </p:cTn>
                              </p:par>
                            </p:childTnLst>
                          </p:cTn>
                        </p:par>
                        <p:par>
                          <p:cTn id="43" fill="hold" nodeType="afterGroup">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6">
                                            <p:txEl>
                                              <p:pRg st="0" end="0"/>
                                            </p:txEl>
                                          </p:spTgt>
                                        </p:tgtEl>
                                        <p:attrNameLst>
                                          <p:attrName>style.visibility</p:attrName>
                                        </p:attrNameLst>
                                      </p:cBhvr>
                                      <p:to>
                                        <p:strVal val="visible"/>
                                      </p:to>
                                    </p:set>
                                    <p:animEffect transition="in" filter="wipe(left)">
                                      <p:cBhvr>
                                        <p:cTn id="46" dur="1000"/>
                                        <p:tgtEl>
                                          <p:spTgt spid="6">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6">
                                            <p:txEl>
                                              <p:pRg st="1" end="1"/>
                                            </p:txEl>
                                          </p:spTgt>
                                        </p:tgtEl>
                                        <p:attrNameLst>
                                          <p:attrName>style.visibility</p:attrName>
                                        </p:attrNameLst>
                                      </p:cBhvr>
                                      <p:to>
                                        <p:strVal val="visible"/>
                                      </p:to>
                                    </p:set>
                                    <p:animEffect transition="in" filter="wipe(left)">
                                      <p:cBhvr>
                                        <p:cTn id="51" dur="1000"/>
                                        <p:tgtEl>
                                          <p:spTgt spid="6">
                                            <p:txEl>
                                              <p:pRg st="1" end="1"/>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6">
                                            <p:txEl>
                                              <p:pRg st="2" end="2"/>
                                            </p:txEl>
                                          </p:spTgt>
                                        </p:tgtEl>
                                        <p:attrNameLst>
                                          <p:attrName>style.visibility</p:attrName>
                                        </p:attrNameLst>
                                      </p:cBhvr>
                                      <p:to>
                                        <p:strVal val="visible"/>
                                      </p:to>
                                    </p:set>
                                    <p:animEffect transition="in" filter="wipe(left)">
                                      <p:cBhvr>
                                        <p:cTn id="56" dur="1000"/>
                                        <p:tgtEl>
                                          <p:spTgt spid="6">
                                            <p:txEl>
                                              <p:pRg st="2" end="2"/>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6">
                                            <p:txEl>
                                              <p:pRg st="3" end="3"/>
                                            </p:txEl>
                                          </p:spTgt>
                                        </p:tgtEl>
                                        <p:attrNameLst>
                                          <p:attrName>style.visibility</p:attrName>
                                        </p:attrNameLst>
                                      </p:cBhvr>
                                      <p:to>
                                        <p:strVal val="visible"/>
                                      </p:to>
                                    </p:set>
                                    <p:animEffect transition="in" filter="wipe(left)">
                                      <p:cBhvr>
                                        <p:cTn id="61" dur="1000"/>
                                        <p:tgtEl>
                                          <p:spTgt spid="6">
                                            <p:txEl>
                                              <p:pRg st="3" end="3"/>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6">
                                            <p:txEl>
                                              <p:pRg st="4" end="4"/>
                                            </p:txEl>
                                          </p:spTgt>
                                        </p:tgtEl>
                                        <p:attrNameLst>
                                          <p:attrName>style.visibility</p:attrName>
                                        </p:attrNameLst>
                                      </p:cBhvr>
                                      <p:to>
                                        <p:strVal val="visible"/>
                                      </p:to>
                                    </p:set>
                                    <p:animEffect transition="in" filter="wipe(left)">
                                      <p:cBhvr>
                                        <p:cTn id="66" dur="1000"/>
                                        <p:tgtEl>
                                          <p:spTgt spid="6">
                                            <p:txEl>
                                              <p:pRg st="4" end="4"/>
                                            </p:txEl>
                                          </p:spTgt>
                                        </p:tgtEl>
                                      </p:cBhvr>
                                    </p:animEffect>
                                  </p:childTnLst>
                                </p:cTn>
                              </p:par>
                            </p:childTnLst>
                          </p:cTn>
                        </p:par>
                        <p:par>
                          <p:cTn id="67" fill="hold" nodeType="afterGroup">
                            <p:stCondLst>
                              <p:cond delay="1000"/>
                            </p:stCondLst>
                            <p:childTnLst>
                              <p:par>
                                <p:cTn id="68" presetID="22" presetClass="entr" presetSubtype="1" fill="hold" grpId="0" nodeType="after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wipe(up)">
                                      <p:cBhvr>
                                        <p:cTn id="70" dur="10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2" grpId="0"/>
      <p:bldP spid="245763" grpId="0" build="p"/>
      <p:bldP spid="4" grpId="0"/>
      <p:bldP spid="6" grpId="0" build="p"/>
      <p:bldP spid="7" grpId="0"/>
      <p:bldP spid="10" grpId="0" animBg="1"/>
      <p:bldP spid="9"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C40190-F211-418B-B638-08D32F61D272}"/>
              </a:ext>
            </a:extLst>
          </p:cNvPr>
          <p:cNvSpPr>
            <a:spLocks noGrp="1"/>
          </p:cNvSpPr>
          <p:nvPr>
            <p:ph type="title"/>
          </p:nvPr>
        </p:nvSpPr>
        <p:spPr/>
        <p:txBody>
          <a:bodyPr/>
          <a:lstStyle/>
          <a:p>
            <a:endParaRPr lang="en-US"/>
          </a:p>
        </p:txBody>
      </p:sp>
      <p:pic>
        <p:nvPicPr>
          <p:cNvPr id="5122" name="Picture 2">
            <a:extLst>
              <a:ext uri="{FF2B5EF4-FFF2-40B4-BE49-F238E27FC236}">
                <a16:creationId xmlns:a16="http://schemas.microsoft.com/office/drawing/2014/main" id="{7B3E5F23-0783-4648-B775-26F8304015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88848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577FA-0F48-4EAD-AFA8-557D9257FDAC}"/>
              </a:ext>
            </a:extLst>
          </p:cNvPr>
          <p:cNvPicPr>
            <a:picLocks noChangeAspect="1"/>
          </p:cNvPicPr>
          <p:nvPr/>
        </p:nvPicPr>
        <p:blipFill>
          <a:blip r:embed="rId3"/>
          <a:stretch>
            <a:fillRect/>
          </a:stretch>
        </p:blipFill>
        <p:spPr>
          <a:xfrm>
            <a:off x="402672" y="402672"/>
            <a:ext cx="11400638" cy="6065239"/>
          </a:xfrm>
          <a:prstGeom prst="rect">
            <a:avLst/>
          </a:prstGeom>
        </p:spPr>
      </p:pic>
    </p:spTree>
    <p:extLst>
      <p:ext uri="{BB962C8B-B14F-4D97-AF65-F5344CB8AC3E}">
        <p14:creationId xmlns:p14="http://schemas.microsoft.com/office/powerpoint/2010/main" val="272982823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3"/>
            <a:ext cx="11706809" cy="6350711"/>
          </a:xfrm>
          <a:pattFill prst="pct5">
            <a:fgClr>
              <a:schemeClr val="accent1">
                <a:lumMod val="75000"/>
              </a:schemeClr>
            </a:fgClr>
            <a:bgClr>
              <a:schemeClr val="accent4">
                <a:lumMod val="20000"/>
                <a:lumOff val="80000"/>
              </a:schemeClr>
            </a:bgClr>
          </a:pattFill>
        </p:spPr>
        <p:txBody>
          <a:bodyPr>
            <a:normAutofit/>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pic>
        <p:nvPicPr>
          <p:cNvPr id="4" name="Picture 3">
            <a:extLst>
              <a:ext uri="{FF2B5EF4-FFF2-40B4-BE49-F238E27FC236}">
                <a16:creationId xmlns:a16="http://schemas.microsoft.com/office/drawing/2014/main" id="{CC97F85F-E7A0-4BDA-8DE0-4F16D99457FC}"/>
              </a:ext>
            </a:extLst>
          </p:cNvPr>
          <p:cNvPicPr>
            <a:picLocks noChangeAspect="1"/>
          </p:cNvPicPr>
          <p:nvPr/>
        </p:nvPicPr>
        <p:blipFill>
          <a:blip r:embed="rId3"/>
          <a:stretch>
            <a:fillRect/>
          </a:stretch>
        </p:blipFill>
        <p:spPr>
          <a:xfrm>
            <a:off x="242595" y="242593"/>
            <a:ext cx="11706808" cy="6350711"/>
          </a:xfrm>
          <a:prstGeom prst="rect">
            <a:avLst/>
          </a:prstGeom>
        </p:spPr>
      </p:pic>
    </p:spTree>
    <p:extLst>
      <p:ext uri="{BB962C8B-B14F-4D97-AF65-F5344CB8AC3E}">
        <p14:creationId xmlns:p14="http://schemas.microsoft.com/office/powerpoint/2010/main" val="152826625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pic>
        <p:nvPicPr>
          <p:cNvPr id="4" name="Content Placeholder 3">
            <a:extLst>
              <a:ext uri="{FF2B5EF4-FFF2-40B4-BE49-F238E27FC236}">
                <a16:creationId xmlns:a16="http://schemas.microsoft.com/office/drawing/2014/main" id="{921684AC-6D00-4D81-ADC3-A0D3B371CEBA}"/>
              </a:ext>
            </a:extLst>
          </p:cNvPr>
          <p:cNvPicPr>
            <a:picLocks noGrp="1" noChangeAspect="1"/>
          </p:cNvPicPr>
          <p:nvPr>
            <p:ph idx="1"/>
          </p:nvPr>
        </p:nvPicPr>
        <p:blipFill>
          <a:blip r:embed="rId3"/>
          <a:stretch>
            <a:fillRect/>
          </a:stretch>
        </p:blipFill>
        <p:spPr>
          <a:xfrm>
            <a:off x="242595" y="242594"/>
            <a:ext cx="11706809" cy="6372812"/>
          </a:xfrm>
          <a:prstGeom prst="rect">
            <a:avLst/>
          </a:prstGeom>
        </p:spPr>
      </p:pic>
    </p:spTree>
    <p:extLst>
      <p:ext uri="{BB962C8B-B14F-4D97-AF65-F5344CB8AC3E}">
        <p14:creationId xmlns:p14="http://schemas.microsoft.com/office/powerpoint/2010/main" val="26088219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B9876B-9BB9-4F03-8930-75C998389AF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1286633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3"/>
            <a:ext cx="11706809" cy="6350711"/>
          </a:xfrm>
          <a:pattFill prst="pct5">
            <a:fgClr>
              <a:schemeClr val="accent1">
                <a:lumMod val="75000"/>
              </a:schemeClr>
            </a:fgClr>
            <a:bgClr>
              <a:schemeClr val="accent4">
                <a:lumMod val="20000"/>
                <a:lumOff val="80000"/>
              </a:schemeClr>
            </a:bgClr>
          </a:pattFill>
        </p:spPr>
        <p:txBody>
          <a:bodyPr>
            <a:normAutofit/>
          </a:bodyPr>
          <a:lstStyle/>
          <a:p>
            <a:pPr marL="0" marR="221615">
              <a:lnSpc>
                <a:spcPct val="107000"/>
              </a:lnSpc>
              <a:spcBef>
                <a:spcPts val="0"/>
              </a:spcBef>
              <a:spcAft>
                <a:spcPts val="800"/>
              </a:spcAft>
            </a:pPr>
            <a:r>
              <a:rPr lang="en-US" sz="2000" b="1" dirty="0">
                <a:solidFill>
                  <a:srgbClr val="C00000"/>
                </a:solidFill>
                <a:effectLst>
                  <a:outerShdw blurRad="38100" dist="38100" dir="2700000" algn="tl">
                    <a:srgbClr val="000000">
                      <a:alpha val="43137"/>
                    </a:srgbClr>
                  </a:outerShdw>
                </a:effectLst>
                <a:latin typeface="Lucida Sans" panose="020B0602030504020204" pitchFamily="34" charset="0"/>
                <a:ea typeface="Times New Roman" panose="02020603050405020304" pitchFamily="18" charset="0"/>
                <a:cs typeface="Times New Roman" panose="02020603050405020304" pitchFamily="18" charset="0"/>
              </a:rPr>
              <a:t>During this waiting period, God’s “Spirit” contended with a works-of-the-flesh-loving mankind for 120 years (Genesis 6:3; cf. Galatians 5:19-21). Notice that when Peter wrote about Noah, his disobedient contemporaries, and the patience of God (1 Peter 3:20), he remarked that “the Spirit” of Christ “went and preached to the spirits in prison” (3:18-19, emp. added).</a:t>
            </a:r>
            <a:br>
              <a:rPr lang="en-US" sz="20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br>
            <a:r>
              <a:rPr lang="en-US" sz="2000" b="1" dirty="0">
                <a:solidFill>
                  <a:srgbClr val="C00000"/>
                </a:solidFill>
                <a:effectLst>
                  <a:outerShdw blurRad="38100" dist="38100" dir="2700000" algn="tl">
                    <a:srgbClr val="000000">
                      <a:alpha val="43137"/>
                    </a:srgbClr>
                  </a:outerShdw>
                </a:effectLst>
                <a:latin typeface="Lucida Sans" panose="020B0602030504020204" pitchFamily="34" charset="0"/>
                <a:ea typeface="Times New Roman" panose="02020603050405020304" pitchFamily="18" charset="0"/>
                <a:cs typeface="Times New Roman" panose="02020603050405020304" pitchFamily="18" charset="0"/>
              </a:rPr>
              <a:t>When exactly did the Spirit of Christ do this? When “the Divine longsuffering waited in the days of Noah” (3:20, emp. added).</a:t>
            </a:r>
            <a:r>
              <a:rPr lang="en-US" sz="2000" b="1" dirty="0">
                <a:solidFill>
                  <a:srgbClr val="C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 </a:t>
            </a:r>
            <a:r>
              <a:rPr lang="en-US" sz="2000" b="1" dirty="0">
                <a:solidFill>
                  <a:srgbClr val="C00000"/>
                </a:solidFill>
                <a:effectLst>
                  <a:outerShdw blurRad="38100" dist="38100" dir="2700000" algn="tl">
                    <a:srgbClr val="000000">
                      <a:alpha val="43137"/>
                    </a:srgbClr>
                  </a:outerShdw>
                </a:effectLst>
                <a:latin typeface="Lucida Sans" panose="020B0602030504020204" pitchFamily="34" charset="0"/>
                <a:ea typeface="Times New Roman" panose="02020603050405020304" pitchFamily="18" charset="0"/>
                <a:cs typeface="Times New Roman" panose="02020603050405020304" pitchFamily="18" charset="0"/>
              </a:rPr>
              <a:t>How did God’s Spirit go about His work? We are not informed in all the ways He worked during the years leading up to the Flood, but we do know that Noah was “a preacher of righteousness” (2 Peter 2:5). It may be that Lamech and Methuselah (Noah’s father and grandfather) were also godly preachers through whom God’s Holy Spirit spoke.</a:t>
            </a:r>
            <a:br>
              <a:rPr lang="en-US" sz="20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br>
            <a:r>
              <a:rPr lang="en-US" sz="2000" b="1" dirty="0">
                <a:solidFill>
                  <a:srgbClr val="C00000"/>
                </a:solidFill>
                <a:effectLst>
                  <a:outerShdw blurRad="38100" dist="38100" dir="2700000" algn="tl">
                    <a:srgbClr val="000000">
                      <a:alpha val="43137"/>
                    </a:srgbClr>
                  </a:outerShdw>
                </a:effectLst>
                <a:latin typeface="Lucida Sans" panose="020B0602030504020204" pitchFamily="34" charset="0"/>
                <a:ea typeface="Times New Roman" panose="02020603050405020304" pitchFamily="18" charset="0"/>
                <a:cs typeface="Times New Roman" panose="02020603050405020304" pitchFamily="18" charset="0"/>
              </a:rPr>
              <a:t>To whom did the Spirit speak? Peter says, “To the spirits in prison, who formerly were disobedient” (3:19-20). How did the Spirit speak to spirits in prison? Dave Miller explained: “[A]t the time Peter was writing the words, that is where those people were situated. Those who were drowned in the Flood of Noah’s day descended into the hadean realm, where they continued to reside in Peter’s day. This realm is the same location where the rich man was placed (Luke 16:23), as were the sinning angels (“Tartarus”—2 Peter 2:4).”</a:t>
            </a:r>
            <a:endParaRPr lang="en-US" sz="20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325971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
                                        </p:tgtEl>
                                        <p:attrNameLst>
                                          <p:attrName>style.color</p:attrName>
                                        </p:attrNameLst>
                                      </p:cBhvr>
                                      <p:to>
                                        <a:srgbClr val="00B0F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Autofit/>
          </a:bodyPr>
          <a:lstStyle/>
          <a:p>
            <a:r>
              <a:rPr lang="en-US" sz="3600" dirty="0">
                <a:solidFill>
                  <a:srgbClr val="C00000"/>
                </a:solidFill>
                <a:effectLst>
                  <a:outerShdw blurRad="38100" dist="38100" dir="2700000" algn="tl">
                    <a:srgbClr val="000000">
                      <a:alpha val="43137"/>
                    </a:srgbClr>
                  </a:outerShdw>
                </a:effectLst>
                <a:latin typeface="Ravie" panose="04040805050809020602" pitchFamily="82" charset="0"/>
              </a:rPr>
              <a:t>  STRUCTURE OF FLOOD NARRATIVE:</a:t>
            </a:r>
            <a:endParaRPr lang="en-US" sz="3600" dirty="0">
              <a:solidFill>
                <a:srgbClr val="C00000"/>
              </a:solidFill>
              <a:latin typeface="Ravie" panose="04040805050809020602" pitchFamily="82" charset="0"/>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798896"/>
            <a:ext cx="11706124" cy="5816507"/>
          </a:xfrm>
          <a:solidFill>
            <a:schemeClr val="accent1">
              <a:lumMod val="20000"/>
              <a:lumOff val="80000"/>
            </a:schemeClr>
          </a:solidFill>
          <a:ln>
            <a:noFill/>
          </a:ln>
        </p:spPr>
        <p:txBody>
          <a:bodyPr>
            <a:normAutofit/>
          </a:bodyPr>
          <a:lstStyle/>
          <a:p>
            <a:pPr marL="0" marR="0" indent="0">
              <a:lnSpc>
                <a:spcPct val="107000"/>
              </a:lnSpc>
              <a:spcBef>
                <a:spcPts val="0"/>
              </a:spcBef>
              <a:spcAft>
                <a:spcPts val="0"/>
              </a:spcAft>
              <a:buNone/>
            </a:pPr>
            <a:endParaRPr lang="en-US" sz="800" u="sng" dirty="0">
              <a:solidFill>
                <a:srgbClr val="111111"/>
              </a:solidFill>
              <a:effectLst/>
              <a:latin typeface="Garamond" panose="02020404030301010803" pitchFamily="18" charset="0"/>
              <a:ea typeface="Times New Roman" panose="02020603050405020304" pitchFamily="18" charset="0"/>
              <a:cs typeface="Times New Roman" panose="02020603050405020304" pitchFamily="18" charset="0"/>
            </a:endParaRPr>
          </a:p>
          <a:p>
            <a:pPr marL="0" marR="0" indent="0">
              <a:lnSpc>
                <a:spcPct val="107000"/>
              </a:lnSpc>
              <a:spcBef>
                <a:spcPts val="0"/>
              </a:spcBef>
              <a:spcAft>
                <a:spcPts val="0"/>
              </a:spcAft>
              <a:buNone/>
            </a:pPr>
            <a:r>
              <a:rPr lang="en-US" sz="1400" b="1" u="sng" dirty="0">
                <a:solidFill>
                  <a:srgbClr val="111111"/>
                </a:solidFill>
                <a:effectLst/>
                <a:latin typeface="Ravie" panose="04040805050809020602" pitchFamily="82" charset="0"/>
                <a:ea typeface="Times New Roman" panose="02020603050405020304" pitchFamily="18" charset="0"/>
                <a:cs typeface="Times New Roman" panose="02020603050405020304" pitchFamily="18" charset="0"/>
              </a:rPr>
              <a:t>   </a:t>
            </a:r>
          </a:p>
          <a:p>
            <a:pPr marL="0" marR="0" indent="0">
              <a:lnSpc>
                <a:spcPct val="107000"/>
              </a:lnSpc>
              <a:spcBef>
                <a:spcPts val="0"/>
              </a:spcBef>
              <a:spcAft>
                <a:spcPts val="0"/>
              </a:spcAft>
              <a:buNone/>
            </a:pPr>
            <a:r>
              <a:rPr lang="en-US" sz="1400" b="1" dirty="0">
                <a:solidFill>
                  <a:srgbClr val="111111"/>
                </a:solidFill>
                <a:latin typeface="Ravie" panose="04040805050809020602" pitchFamily="82" charset="0"/>
                <a:ea typeface="Times New Roman" panose="02020603050405020304" pitchFamily="18" charset="0"/>
                <a:cs typeface="Times New Roman" panose="02020603050405020304" pitchFamily="18" charset="0"/>
              </a:rPr>
              <a:t>   </a:t>
            </a:r>
            <a:r>
              <a:rPr lang="en-US" sz="1400" b="1" dirty="0">
                <a:solidFill>
                  <a:srgbClr val="C00000"/>
                </a:solidFill>
                <a:effectLst/>
                <a:latin typeface="Ravie" panose="04040805050809020602" pitchFamily="82" charset="0"/>
                <a:ea typeface="Times New Roman" panose="02020603050405020304" pitchFamily="18" charset="0"/>
                <a:cs typeface="Times New Roman" panose="02020603050405020304" pitchFamily="18" charset="0"/>
              </a:rPr>
              <a:t>Genesis 6: 9-9:29 forms the section in Genesis known as “The Generations (</a:t>
            </a:r>
            <a:r>
              <a:rPr lang="en-US" sz="1400" b="1" dirty="0" err="1">
                <a:solidFill>
                  <a:srgbClr val="C00000"/>
                </a:solidFill>
                <a:effectLst/>
                <a:latin typeface="Ravie" panose="04040805050809020602" pitchFamily="82" charset="0"/>
                <a:ea typeface="Times New Roman" panose="02020603050405020304" pitchFamily="18" charset="0"/>
                <a:cs typeface="Times New Roman" panose="02020603050405020304" pitchFamily="18" charset="0"/>
              </a:rPr>
              <a:t>toledoth</a:t>
            </a:r>
            <a:r>
              <a:rPr lang="en-US" sz="1400" b="1" dirty="0">
                <a:solidFill>
                  <a:srgbClr val="C00000"/>
                </a:solidFill>
                <a:effectLst/>
                <a:latin typeface="Ravie" panose="04040805050809020602" pitchFamily="82" charset="0"/>
                <a:ea typeface="Times New Roman" panose="02020603050405020304" pitchFamily="18" charset="0"/>
                <a:cs typeface="Times New Roman" panose="02020603050405020304" pitchFamily="18" charset="0"/>
              </a:rPr>
              <a:t>) of Noah.” </a:t>
            </a:r>
          </a:p>
          <a:p>
            <a:pPr marL="0" marR="0" indent="0">
              <a:lnSpc>
                <a:spcPct val="107000"/>
              </a:lnSpc>
              <a:spcBef>
                <a:spcPts val="0"/>
              </a:spcBef>
              <a:spcAft>
                <a:spcPts val="0"/>
              </a:spcAft>
              <a:buNone/>
            </a:pPr>
            <a:r>
              <a:rPr lang="en-US" sz="1600" b="1" dirty="0">
                <a:solidFill>
                  <a:srgbClr val="C00000"/>
                </a:solidFill>
                <a:effectLst/>
                <a:latin typeface="Ravie" panose="04040805050809020602" pitchFamily="82" charset="0"/>
                <a:ea typeface="Times New Roman" panose="02020603050405020304" pitchFamily="18" charset="0"/>
                <a:cs typeface="Times New Roman" panose="02020603050405020304" pitchFamily="18" charset="0"/>
              </a:rPr>
              <a:t>   Largely this section narrates the flood. The outline of the section is as follows:</a:t>
            </a:r>
          </a:p>
          <a:p>
            <a:pPr marL="0" marR="0" indent="0">
              <a:lnSpc>
                <a:spcPct val="107000"/>
              </a:lnSpc>
              <a:spcBef>
                <a:spcPts val="0"/>
              </a:spcBef>
              <a:spcAft>
                <a:spcPts val="0"/>
              </a:spcAft>
              <a:buNone/>
            </a:pPr>
            <a:endParaRPr lang="en-US" sz="1800" dirty="0">
              <a:solidFill>
                <a:srgbClr val="C00000"/>
              </a:solidFill>
              <a:effectLst/>
              <a:latin typeface="Ravie" panose="04040805050809020602" pitchFamily="82"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000" b="1" dirty="0">
                <a:solidFill>
                  <a:srgbClr val="C00000"/>
                </a:solidFill>
                <a:effectLst/>
                <a:latin typeface="Ravie" panose="04040805050809020602" pitchFamily="82" charset="0"/>
                <a:ea typeface="Times New Roman" panose="02020603050405020304" pitchFamily="18" charset="0"/>
                <a:cs typeface="Times New Roman" panose="02020603050405020304" pitchFamily="18" charset="0"/>
              </a:rPr>
              <a:t>  6:9-13 — God tells Noah of his intention to destroy the world.</a:t>
            </a:r>
            <a:br>
              <a:rPr lang="en-US" sz="2000" b="1" dirty="0">
                <a:solidFill>
                  <a:srgbClr val="C00000"/>
                </a:solidFill>
                <a:effectLst/>
                <a:latin typeface="Ravie" panose="04040805050809020602" pitchFamily="82" charset="0"/>
                <a:ea typeface="Times New Roman" panose="02020603050405020304" pitchFamily="18" charset="0"/>
                <a:cs typeface="Times New Roman" panose="02020603050405020304" pitchFamily="18" charset="0"/>
              </a:rPr>
            </a:br>
            <a:r>
              <a:rPr lang="en-US" sz="2000" b="1" dirty="0">
                <a:solidFill>
                  <a:srgbClr val="C00000"/>
                </a:solidFill>
                <a:effectLst/>
                <a:latin typeface="Ravie" panose="04040805050809020602" pitchFamily="82" charset="0"/>
                <a:ea typeface="Times New Roman" panose="02020603050405020304" pitchFamily="18" charset="0"/>
                <a:cs typeface="Times New Roman" panose="02020603050405020304" pitchFamily="18" charset="0"/>
              </a:rPr>
              <a:t>  6:14-22 — God commands Noah to build an ark, specifying the  dimensions. Noah obeyed the Lord’s commandments.</a:t>
            </a:r>
            <a:br>
              <a:rPr lang="en-US" sz="2000" b="1" dirty="0">
                <a:solidFill>
                  <a:srgbClr val="C00000"/>
                </a:solidFill>
                <a:effectLst/>
                <a:latin typeface="Ravie" panose="04040805050809020602" pitchFamily="82" charset="0"/>
                <a:ea typeface="Times New Roman" panose="02020603050405020304" pitchFamily="18" charset="0"/>
                <a:cs typeface="Times New Roman" panose="02020603050405020304" pitchFamily="18" charset="0"/>
              </a:rPr>
            </a:br>
            <a:r>
              <a:rPr lang="en-US" sz="2000" b="1" dirty="0">
                <a:solidFill>
                  <a:srgbClr val="C00000"/>
                </a:solidFill>
                <a:effectLst/>
                <a:latin typeface="Ravie" panose="04040805050809020602" pitchFamily="82" charset="0"/>
                <a:ea typeface="Times New Roman" panose="02020603050405020304" pitchFamily="18" charset="0"/>
                <a:cs typeface="Times New Roman" panose="02020603050405020304" pitchFamily="18" charset="0"/>
              </a:rPr>
              <a:t>  7:1-6 — God commands Noah to enter the ark.</a:t>
            </a:r>
            <a:br>
              <a:rPr lang="en-US" sz="2000" b="1" dirty="0">
                <a:solidFill>
                  <a:srgbClr val="C00000"/>
                </a:solidFill>
                <a:effectLst/>
                <a:latin typeface="Ravie" panose="04040805050809020602" pitchFamily="82" charset="0"/>
                <a:ea typeface="Times New Roman" panose="02020603050405020304" pitchFamily="18" charset="0"/>
                <a:cs typeface="Times New Roman" panose="02020603050405020304" pitchFamily="18" charset="0"/>
              </a:rPr>
            </a:br>
            <a:r>
              <a:rPr lang="en-US" sz="2000" b="1" dirty="0">
                <a:solidFill>
                  <a:srgbClr val="C00000"/>
                </a:solidFill>
                <a:effectLst/>
                <a:latin typeface="Ravie" panose="04040805050809020602" pitchFamily="82" charset="0"/>
                <a:ea typeface="Times New Roman" panose="02020603050405020304" pitchFamily="18" charset="0"/>
                <a:cs typeface="Times New Roman" panose="02020603050405020304" pitchFamily="18" charset="0"/>
              </a:rPr>
              <a:t>  7:7-24 — The Flood waters prevail.</a:t>
            </a:r>
            <a:br>
              <a:rPr lang="en-US" sz="2000" b="1" dirty="0">
                <a:solidFill>
                  <a:srgbClr val="C00000"/>
                </a:solidFill>
                <a:effectLst/>
                <a:latin typeface="Ravie" panose="04040805050809020602" pitchFamily="82" charset="0"/>
                <a:ea typeface="Times New Roman" panose="02020603050405020304" pitchFamily="18" charset="0"/>
                <a:cs typeface="Times New Roman" panose="02020603050405020304" pitchFamily="18" charset="0"/>
              </a:rPr>
            </a:br>
            <a:r>
              <a:rPr lang="en-US" sz="2000" b="1" dirty="0">
                <a:solidFill>
                  <a:srgbClr val="C00000"/>
                </a:solidFill>
                <a:effectLst/>
                <a:latin typeface="Ravie" panose="04040805050809020602" pitchFamily="82" charset="0"/>
                <a:ea typeface="Times New Roman" panose="02020603050405020304" pitchFamily="18" charset="0"/>
                <a:cs typeface="Times New Roman" panose="02020603050405020304" pitchFamily="18" charset="0"/>
              </a:rPr>
              <a:t>  8:1-5 — The Flood waters recede.</a:t>
            </a:r>
            <a:br>
              <a:rPr lang="en-US" sz="2000" b="1" dirty="0">
                <a:solidFill>
                  <a:srgbClr val="C00000"/>
                </a:solidFill>
                <a:effectLst/>
                <a:latin typeface="Ravie" panose="04040805050809020602" pitchFamily="82" charset="0"/>
                <a:ea typeface="Times New Roman" panose="02020603050405020304" pitchFamily="18" charset="0"/>
                <a:cs typeface="Times New Roman" panose="02020603050405020304" pitchFamily="18" charset="0"/>
              </a:rPr>
            </a:br>
            <a:r>
              <a:rPr lang="en-US" sz="2000" b="1" dirty="0">
                <a:solidFill>
                  <a:srgbClr val="C00000"/>
                </a:solidFill>
                <a:effectLst/>
                <a:latin typeface="Ravie" panose="04040805050809020602" pitchFamily="82" charset="0"/>
                <a:ea typeface="Times New Roman" panose="02020603050405020304" pitchFamily="18" charset="0"/>
                <a:cs typeface="Times New Roman" panose="02020603050405020304" pitchFamily="18" charset="0"/>
              </a:rPr>
              <a:t>  8:6-14 — Noah sends out the raven and dove to determine if the ground is dry.</a:t>
            </a:r>
            <a:br>
              <a:rPr lang="en-US" sz="2000" b="1" dirty="0">
                <a:solidFill>
                  <a:srgbClr val="C00000"/>
                </a:solidFill>
                <a:effectLst/>
                <a:latin typeface="Ravie" panose="04040805050809020602" pitchFamily="82" charset="0"/>
                <a:ea typeface="Times New Roman" panose="02020603050405020304" pitchFamily="18" charset="0"/>
                <a:cs typeface="Times New Roman" panose="02020603050405020304" pitchFamily="18" charset="0"/>
              </a:rPr>
            </a:br>
            <a:r>
              <a:rPr lang="en-US" sz="2000" b="1" dirty="0">
                <a:solidFill>
                  <a:srgbClr val="C00000"/>
                </a:solidFill>
                <a:effectLst/>
                <a:latin typeface="Ravie" panose="04040805050809020602" pitchFamily="82" charset="0"/>
                <a:ea typeface="Times New Roman" panose="02020603050405020304" pitchFamily="18" charset="0"/>
                <a:cs typeface="Times New Roman" panose="02020603050405020304" pitchFamily="18" charset="0"/>
              </a:rPr>
              <a:t>  8:15-19 — God commands Noah to depart from the ark.</a:t>
            </a:r>
            <a:br>
              <a:rPr lang="en-US" sz="2000" b="1" dirty="0">
                <a:solidFill>
                  <a:srgbClr val="C00000"/>
                </a:solidFill>
                <a:effectLst/>
                <a:latin typeface="Ravie" panose="04040805050809020602" pitchFamily="82" charset="0"/>
                <a:ea typeface="Times New Roman" panose="02020603050405020304" pitchFamily="18" charset="0"/>
                <a:cs typeface="Times New Roman" panose="02020603050405020304" pitchFamily="18" charset="0"/>
              </a:rPr>
            </a:br>
            <a:r>
              <a:rPr lang="en-US" sz="2000" b="1" dirty="0">
                <a:solidFill>
                  <a:srgbClr val="C00000"/>
                </a:solidFill>
                <a:effectLst/>
                <a:latin typeface="Ravie" panose="04040805050809020602" pitchFamily="82" charset="0"/>
                <a:ea typeface="Times New Roman" panose="02020603050405020304" pitchFamily="18" charset="0"/>
                <a:cs typeface="Times New Roman" panose="02020603050405020304" pitchFamily="18" charset="0"/>
              </a:rPr>
              <a:t>  8:20-22 — Noah offers sacrifice to God.</a:t>
            </a:r>
            <a:br>
              <a:rPr lang="en-US" sz="2000" b="1" dirty="0">
                <a:solidFill>
                  <a:srgbClr val="C00000"/>
                </a:solidFill>
                <a:effectLst/>
                <a:latin typeface="Ravie" panose="04040805050809020602" pitchFamily="82" charset="0"/>
                <a:ea typeface="Times New Roman" panose="02020603050405020304" pitchFamily="18" charset="0"/>
                <a:cs typeface="Times New Roman" panose="02020603050405020304" pitchFamily="18" charset="0"/>
              </a:rPr>
            </a:br>
            <a:r>
              <a:rPr lang="en-US" sz="2000" b="1" dirty="0">
                <a:solidFill>
                  <a:srgbClr val="C00000"/>
                </a:solidFill>
                <a:effectLst/>
                <a:latin typeface="Ravie" panose="04040805050809020602" pitchFamily="82" charset="0"/>
                <a:ea typeface="Times New Roman" panose="02020603050405020304" pitchFamily="18" charset="0"/>
                <a:cs typeface="Times New Roman" panose="02020603050405020304" pitchFamily="18" charset="0"/>
              </a:rPr>
              <a:t>  9:1-17 — God makes covenant never again to destroy with a flood.</a:t>
            </a:r>
            <a:br>
              <a:rPr lang="en-US" sz="2000" b="1" dirty="0">
                <a:solidFill>
                  <a:srgbClr val="111111"/>
                </a:solidFill>
                <a:effectLst/>
                <a:latin typeface="Ravie" panose="04040805050809020602" pitchFamily="82" charset="0"/>
                <a:ea typeface="Times New Roman" panose="02020603050405020304" pitchFamily="18" charset="0"/>
                <a:cs typeface="Times New Roman" panose="02020603050405020304" pitchFamily="18" charset="0"/>
              </a:rPr>
            </a:br>
            <a:r>
              <a:rPr lang="en-US" sz="2000" b="1" dirty="0">
                <a:solidFill>
                  <a:srgbClr val="111111"/>
                </a:solidFill>
                <a:effectLst/>
                <a:latin typeface="Ravie" panose="04040805050809020602" pitchFamily="82" charset="0"/>
                <a:ea typeface="Times New Roman" panose="02020603050405020304" pitchFamily="18" charset="0"/>
                <a:cs typeface="Times New Roman" panose="02020603050405020304" pitchFamily="18" charset="0"/>
              </a:rPr>
              <a:t>  </a:t>
            </a:r>
            <a:endParaRPr lang="en-US" b="0" i="0" u="none" strike="noStrike" baseline="0" dirty="0">
              <a:solidFill>
                <a:srgbClr val="0000FF"/>
              </a:solidFill>
              <a:hlinkClick r:id="rId3"/>
            </a:endParaRPr>
          </a:p>
        </p:txBody>
      </p:sp>
    </p:spTree>
    <p:extLst>
      <p:ext uri="{BB962C8B-B14F-4D97-AF65-F5344CB8AC3E}">
        <p14:creationId xmlns:p14="http://schemas.microsoft.com/office/powerpoint/2010/main" val="348830854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3" end="3"/>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2000" fill="hold"/>
                                        <p:tgtEl>
                                          <p:spTgt spid="3">
                                            <p:txEl>
                                              <p:pRg st="5" end="5"/>
                                            </p:txEl>
                                          </p:spTgt>
                                        </p:tgtEl>
                                        <p:attrNameLst>
                                          <p:attrName>style.color</p:attrName>
                                        </p:attrNameLst>
                                      </p:cBhvr>
                                      <p:to>
                                        <a:srgbClr val="00B0F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Bef>
                <a:spcPct val="0"/>
              </a:spcBef>
              <a:spcAft>
                <a:spcPct val="0"/>
              </a:spcAft>
            </a:pPr>
            <a:fld id="{F71E42C3-F21F-4D95-8DE2-01177D01D930}" type="slidenum">
              <a:rPr lang="en-US">
                <a:solidFill>
                  <a:srgbClr val="000000"/>
                </a:solidFill>
                <a:latin typeface="Arial" charset="0"/>
                <a:cs typeface="Arial" charset="0"/>
              </a:rPr>
              <a:pPr fontAlgn="base">
                <a:spcBef>
                  <a:spcPct val="0"/>
                </a:spcBef>
                <a:spcAft>
                  <a:spcPct val="0"/>
                </a:spcAft>
              </a:pPr>
              <a:t>18</a:t>
            </a:fld>
            <a:endParaRPr lang="en-US" dirty="0">
              <a:solidFill>
                <a:srgbClr val="000000"/>
              </a:solidFill>
              <a:latin typeface="Arial" charset="0"/>
              <a:cs typeface="Arial" charset="0"/>
            </a:endParaRPr>
          </a:p>
        </p:txBody>
      </p:sp>
      <p:sp>
        <p:nvSpPr>
          <p:cNvPr id="9" name="Rectangle 8">
            <a:extLst>
              <a:ext uri="{FF2B5EF4-FFF2-40B4-BE49-F238E27FC236}">
                <a16:creationId xmlns:a16="http://schemas.microsoft.com/office/drawing/2014/main" id="{2D8F6107-47B7-4C9A-8FD5-EDBA88D5BDE5}"/>
              </a:ext>
            </a:extLst>
          </p:cNvPr>
          <p:cNvSpPr/>
          <p:nvPr/>
        </p:nvSpPr>
        <p:spPr>
          <a:xfrm>
            <a:off x="-115410" y="-79899"/>
            <a:ext cx="12497660" cy="923330"/>
          </a:xfrm>
          <a:prstGeom prst="rect">
            <a:avLst/>
          </a:prstGeom>
          <a:noFill/>
        </p:spPr>
        <p:txBody>
          <a:bodyPr wrap="square" lIns="91440" tIns="45720" rIns="91440" bIns="45720">
            <a:spAutoFit/>
          </a:bodyPr>
          <a:lstStyle/>
          <a:p>
            <a:pPr algn="ctr"/>
            <a:r>
              <a:rPr lang="en-US" sz="5400" b="1" u="sng"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THE NOAHIC FLOOD: UNCREATION</a:t>
            </a:r>
          </a:p>
        </p:txBody>
      </p:sp>
      <p:sp>
        <p:nvSpPr>
          <p:cNvPr id="5" name="TextBox 4">
            <a:extLst>
              <a:ext uri="{FF2B5EF4-FFF2-40B4-BE49-F238E27FC236}">
                <a16:creationId xmlns:a16="http://schemas.microsoft.com/office/drawing/2014/main" id="{ADAE24E0-0DD9-43B9-8060-C3533A46BA4A}"/>
              </a:ext>
            </a:extLst>
          </p:cNvPr>
          <p:cNvSpPr txBox="1"/>
          <p:nvPr/>
        </p:nvSpPr>
        <p:spPr>
          <a:xfrm>
            <a:off x="3128211" y="1155031"/>
            <a:ext cx="8730113" cy="5275809"/>
          </a:xfrm>
          <a:prstGeom prst="rect">
            <a:avLst/>
          </a:prstGeom>
          <a:noFill/>
        </p:spPr>
        <p:txBody>
          <a:bodyPr wrap="square">
            <a:spAutoFit/>
          </a:bodyPr>
          <a:lstStyle/>
          <a:p>
            <a:pPr marL="0" marR="0" indent="228600" algn="just">
              <a:lnSpc>
                <a:spcPct val="107000"/>
              </a:lnSpc>
              <a:spcBef>
                <a:spcPts val="0"/>
              </a:spcBef>
              <a:spcAft>
                <a:spcPts val="0"/>
              </a:spcAft>
            </a:pPr>
            <a:r>
              <a:rPr lang="en-US" sz="2000" b="1" u="sng"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In the first creation God divided the upper from the lower waters to make a space for dry land on which human history could be played out (Gen. 1:6–10). Now, as the deluge begins, this creative act is undone. Water comes from above and below; the windows of the sky are opened and the springs or fountains of the great abyss burst forth cancelling distinctions and obliterating everything in between. The deluge is an undoing of what was done in creation, a return to chaos, an obliteration of the precarious space for ordered human life. It is therefore an act of un-creation.</a:t>
            </a:r>
            <a:r>
              <a:rPr lang="en-US" sz="2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1" u="sng"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rPr>
              <a:t>This reading of the narrative is confirmed by the manner in which the deluge was brought to an end: the springs of the abyss and the windows of the sky were closed, and God made a wind blow over the earth, the same wind which in the beginning was swirling over the surface of the water (Gen. 1:2). Moreover, we shall see that the new world which met Noah’s gaze when he was able to look out of the ark emerged from the watery chaos on New Year’s Day, corresponding to the New Year’s Day of the first creation (Gen. 8:13)</a:t>
            </a:r>
            <a:r>
              <a:rPr lang="en-US" sz="2000" b="1"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rPr>
              <a:t>.</a:t>
            </a:r>
          </a:p>
          <a:p>
            <a:pPr marL="0" marR="0" indent="228600" algn="just">
              <a:lnSpc>
                <a:spcPct val="107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Blenkinsopp, J. (2011). </a:t>
            </a:r>
            <a:r>
              <a:rPr lang="en-US" sz="12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Creation, Un-Creation, Re-Creation: A Discursive Commentary on Genesis 1–11</a:t>
            </a:r>
            <a:r>
              <a:rPr lang="en-US" sz="1200" dirty="0">
                <a:effectLst/>
                <a:latin typeface="Calibri" panose="020F0502020204030204" pitchFamily="34" charset="0"/>
                <a:ea typeface="Calibri" panose="020F0502020204030204" pitchFamily="34" charset="0"/>
                <a:cs typeface="Times New Roman" panose="02020603050405020304" pitchFamily="18" charset="0"/>
              </a:rPr>
              <a:t> (pp. iii–205). London; New York</a:t>
            </a:r>
            <a:r>
              <a:rPr lang="en-US" sz="1200" dirty="0">
                <a:latin typeface="Calibri" panose="020F0502020204030204" pitchFamily="34" charset="0"/>
                <a:ea typeface="Calibri" panose="020F0502020204030204" pitchFamily="34" charset="0"/>
                <a:cs typeface="Times New Roman" panose="02020603050405020304" pitchFamily="18"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7394485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Autofit/>
          </a:bodyPr>
          <a:lstStyle/>
          <a:p>
            <a:r>
              <a:rPr lang="en-US" sz="3600" dirty="0">
                <a:solidFill>
                  <a:srgbClr val="C00000"/>
                </a:solidFill>
                <a:effectLst>
                  <a:outerShdw blurRad="38100" dist="38100" dir="2700000" algn="tl">
                    <a:srgbClr val="000000">
                      <a:alpha val="43137"/>
                    </a:srgbClr>
                  </a:outerShdw>
                </a:effectLst>
                <a:latin typeface="Ravie" panose="04040805050809020602" pitchFamily="82" charset="0"/>
              </a:rPr>
              <a:t>  STRUCTURE OF FLOOD NARRATIVE:</a:t>
            </a:r>
            <a:endParaRPr lang="en-US" sz="3600" dirty="0">
              <a:solidFill>
                <a:srgbClr val="C00000"/>
              </a:solidFill>
              <a:latin typeface="Ravie" panose="04040805050809020602" pitchFamily="82" charset="0"/>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798896"/>
            <a:ext cx="11706124" cy="5816507"/>
          </a:xfrm>
          <a:solidFill>
            <a:schemeClr val="accent1">
              <a:lumMod val="20000"/>
              <a:lumOff val="80000"/>
            </a:schemeClr>
          </a:solidFill>
          <a:ln>
            <a:noFill/>
          </a:ln>
        </p:spPr>
        <p:txBody>
          <a:bodyPr>
            <a:normAutofit fontScale="85000" lnSpcReduction="20000"/>
          </a:bodyPr>
          <a:lstStyle/>
          <a:p>
            <a:pPr marL="0" marR="0" indent="0">
              <a:lnSpc>
                <a:spcPct val="107000"/>
              </a:lnSpc>
              <a:spcBef>
                <a:spcPts val="0"/>
              </a:spcBef>
              <a:spcAft>
                <a:spcPts val="0"/>
              </a:spcAft>
              <a:buNone/>
            </a:pPr>
            <a:endParaRPr lang="en-US" sz="1500" u="sng" dirty="0">
              <a:solidFill>
                <a:srgbClr val="111111"/>
              </a:solidFill>
              <a:effectLst/>
              <a:latin typeface="Garamond" panose="02020404030301010803" pitchFamily="18" charset="0"/>
              <a:ea typeface="Times New Roman" panose="02020603050405020304" pitchFamily="18" charset="0"/>
              <a:cs typeface="Times New Roman" panose="02020603050405020304" pitchFamily="18" charset="0"/>
            </a:endParaRPr>
          </a:p>
          <a:p>
            <a:pPr marL="0" marR="0" indent="0">
              <a:lnSpc>
                <a:spcPct val="107000"/>
              </a:lnSpc>
              <a:spcBef>
                <a:spcPts val="0"/>
              </a:spcBef>
              <a:spcAft>
                <a:spcPts val="0"/>
              </a:spcAft>
              <a:buNone/>
            </a:pPr>
            <a:r>
              <a:rPr lang="en-US" sz="900" b="1" u="sng" dirty="0">
                <a:solidFill>
                  <a:srgbClr val="C00000"/>
                </a:solidFill>
                <a:effectLst>
                  <a:outerShdw blurRad="38100" dist="38100" dir="2700000" algn="tl">
                    <a:srgbClr val="000000">
                      <a:alpha val="43137"/>
                    </a:srgbClr>
                  </a:outerShdw>
                </a:effectLst>
                <a:latin typeface="Ravie" panose="04040805050809020602" pitchFamily="82" charset="0"/>
                <a:ea typeface="Times New Roman" panose="02020603050405020304" pitchFamily="18" charset="0"/>
                <a:cs typeface="Times New Roman" panose="02020603050405020304" pitchFamily="18" charset="0"/>
              </a:rPr>
              <a:t> </a:t>
            </a:r>
            <a:r>
              <a:rPr lang="en-US" sz="3800" b="1" dirty="0">
                <a:solidFill>
                  <a:srgbClr val="C00000"/>
                </a:solidFill>
                <a:effectLst>
                  <a:outerShdw blurRad="38100" dist="38100" dir="2700000" algn="tl">
                    <a:srgbClr val="000000">
                      <a:alpha val="43137"/>
                    </a:srgbClr>
                  </a:outerShdw>
                </a:effectLst>
                <a:latin typeface="Ravie" panose="04040805050809020602" pitchFamily="82" charset="0"/>
              </a:rPr>
              <a:t>7 days until the flood comes (7:4)</a:t>
            </a:r>
            <a:br>
              <a:rPr lang="en-US" sz="3800" b="1" dirty="0">
                <a:solidFill>
                  <a:srgbClr val="C00000"/>
                </a:solidFill>
                <a:effectLst>
                  <a:outerShdw blurRad="38100" dist="38100" dir="2700000" algn="tl">
                    <a:srgbClr val="000000">
                      <a:alpha val="43137"/>
                    </a:srgbClr>
                  </a:outerShdw>
                </a:effectLst>
                <a:latin typeface="Ravie" panose="04040805050809020602" pitchFamily="82" charset="0"/>
              </a:rPr>
            </a:br>
            <a:r>
              <a:rPr lang="en-US" sz="3800" b="1" dirty="0">
                <a:solidFill>
                  <a:srgbClr val="C00000"/>
                </a:solidFill>
                <a:effectLst>
                  <a:outerShdw blurRad="38100" dist="38100" dir="2700000" algn="tl">
                    <a:srgbClr val="000000">
                      <a:alpha val="43137"/>
                    </a:srgbClr>
                  </a:outerShdw>
                </a:effectLst>
                <a:latin typeface="Ravie" panose="04040805050809020602" pitchFamily="82" charset="0"/>
              </a:rPr>
              <a:t>40 days and 40 nights of rain (7:12)</a:t>
            </a:r>
            <a:br>
              <a:rPr lang="en-US" sz="3800" b="1" dirty="0">
                <a:solidFill>
                  <a:srgbClr val="C00000"/>
                </a:solidFill>
                <a:effectLst>
                  <a:outerShdw blurRad="38100" dist="38100" dir="2700000" algn="tl">
                    <a:srgbClr val="000000">
                      <a:alpha val="43137"/>
                    </a:srgbClr>
                  </a:outerShdw>
                </a:effectLst>
                <a:latin typeface="Ravie" panose="04040805050809020602" pitchFamily="82" charset="0"/>
              </a:rPr>
            </a:br>
            <a:r>
              <a:rPr lang="en-US" sz="3800" b="1" dirty="0">
                <a:solidFill>
                  <a:srgbClr val="C00000"/>
                </a:solidFill>
                <a:effectLst>
                  <a:outerShdw blurRad="38100" dist="38100" dir="2700000" algn="tl">
                    <a:srgbClr val="000000">
                      <a:alpha val="43137"/>
                    </a:srgbClr>
                  </a:outerShdw>
                </a:effectLst>
                <a:latin typeface="Ravie" panose="04040805050809020602" pitchFamily="82" charset="0"/>
              </a:rPr>
              <a:t>150 days of the waters prevailing (7:24)</a:t>
            </a:r>
            <a:br>
              <a:rPr lang="en-US" sz="3800" b="1" dirty="0">
                <a:solidFill>
                  <a:srgbClr val="C00000"/>
                </a:solidFill>
                <a:effectLst>
                  <a:outerShdw blurRad="38100" dist="38100" dir="2700000" algn="tl">
                    <a:srgbClr val="000000">
                      <a:alpha val="43137"/>
                    </a:srgbClr>
                  </a:outerShdw>
                </a:effectLst>
                <a:latin typeface="Ravie" panose="04040805050809020602" pitchFamily="82" charset="0"/>
              </a:rPr>
            </a:br>
            <a:r>
              <a:rPr lang="en-US" sz="3800" b="1" dirty="0">
                <a:solidFill>
                  <a:srgbClr val="C00000"/>
                </a:solidFill>
                <a:effectLst>
                  <a:outerShdw blurRad="38100" dist="38100" dir="2700000" algn="tl">
                    <a:srgbClr val="000000">
                      <a:alpha val="43137"/>
                    </a:srgbClr>
                  </a:outerShdw>
                </a:effectLst>
                <a:latin typeface="Ravie" panose="04040805050809020602" pitchFamily="82" charset="0"/>
              </a:rPr>
              <a:t>God remembered Noah (8:1)</a:t>
            </a:r>
            <a:br>
              <a:rPr lang="en-US" sz="3800" b="1" dirty="0">
                <a:solidFill>
                  <a:srgbClr val="C00000"/>
                </a:solidFill>
                <a:effectLst>
                  <a:outerShdw blurRad="38100" dist="38100" dir="2700000" algn="tl">
                    <a:srgbClr val="000000">
                      <a:alpha val="43137"/>
                    </a:srgbClr>
                  </a:outerShdw>
                </a:effectLst>
                <a:latin typeface="Ravie" panose="04040805050809020602" pitchFamily="82" charset="0"/>
              </a:rPr>
            </a:br>
            <a:r>
              <a:rPr lang="en-US" sz="3800" b="1" dirty="0">
                <a:solidFill>
                  <a:srgbClr val="C00000"/>
                </a:solidFill>
                <a:effectLst>
                  <a:outerShdw blurRad="38100" dist="38100" dir="2700000" algn="tl">
                    <a:srgbClr val="000000">
                      <a:alpha val="43137"/>
                    </a:srgbClr>
                  </a:outerShdw>
                </a:effectLst>
                <a:latin typeface="Ravie" panose="04040805050809020602" pitchFamily="82" charset="0"/>
              </a:rPr>
              <a:t>150 days of the waters declining when the ark rested on Ararat (8:3)</a:t>
            </a:r>
            <a:br>
              <a:rPr lang="en-US" sz="3800" b="1" dirty="0">
                <a:solidFill>
                  <a:srgbClr val="C00000"/>
                </a:solidFill>
                <a:effectLst>
                  <a:outerShdw blurRad="38100" dist="38100" dir="2700000" algn="tl">
                    <a:srgbClr val="000000">
                      <a:alpha val="43137"/>
                    </a:srgbClr>
                  </a:outerShdw>
                </a:effectLst>
                <a:latin typeface="Ravie" panose="04040805050809020602" pitchFamily="82" charset="0"/>
              </a:rPr>
            </a:br>
            <a:r>
              <a:rPr lang="en-US" sz="3800" b="1" dirty="0">
                <a:solidFill>
                  <a:srgbClr val="C00000"/>
                </a:solidFill>
                <a:effectLst>
                  <a:outerShdw blurRad="38100" dist="38100" dir="2700000" algn="tl">
                    <a:srgbClr val="000000">
                      <a:alpha val="43137"/>
                    </a:srgbClr>
                  </a:outerShdw>
                </a:effectLst>
                <a:latin typeface="Ravie" panose="04040805050809020602" pitchFamily="82" charset="0"/>
              </a:rPr>
              <a:t>40 days of continued drying at the end of which Noah sent out birds (8:6)</a:t>
            </a:r>
            <a:br>
              <a:rPr lang="en-US" sz="3800" b="1" dirty="0">
                <a:solidFill>
                  <a:srgbClr val="C00000"/>
                </a:solidFill>
                <a:effectLst>
                  <a:outerShdw blurRad="38100" dist="38100" dir="2700000" algn="tl">
                    <a:srgbClr val="000000">
                      <a:alpha val="43137"/>
                    </a:srgbClr>
                  </a:outerShdw>
                </a:effectLst>
                <a:latin typeface="Ravie" panose="04040805050809020602" pitchFamily="82" charset="0"/>
              </a:rPr>
            </a:br>
            <a:r>
              <a:rPr lang="en-US" sz="3800" b="1" dirty="0">
                <a:solidFill>
                  <a:srgbClr val="C00000"/>
                </a:solidFill>
                <a:effectLst>
                  <a:outerShdw blurRad="38100" dist="38100" dir="2700000" algn="tl">
                    <a:srgbClr val="000000">
                      <a:alpha val="43137"/>
                    </a:srgbClr>
                  </a:outerShdw>
                </a:effectLst>
                <a:latin typeface="Ravie" panose="04040805050809020602" pitchFamily="82" charset="0"/>
              </a:rPr>
              <a:t>7 days after the raven was sent out, Noah sent out the first dove (8:10)</a:t>
            </a:r>
            <a:br>
              <a:rPr lang="en-US" sz="3800" b="1" dirty="0">
                <a:solidFill>
                  <a:srgbClr val="C00000"/>
                </a:solidFill>
                <a:effectLst>
                  <a:outerShdw blurRad="38100" dist="38100" dir="2700000" algn="tl">
                    <a:srgbClr val="000000">
                      <a:alpha val="43137"/>
                    </a:srgbClr>
                  </a:outerShdw>
                </a:effectLst>
                <a:latin typeface="Ravie" panose="04040805050809020602" pitchFamily="82" charset="0"/>
              </a:rPr>
            </a:br>
            <a:r>
              <a:rPr lang="en-US" sz="3800" b="1" dirty="0">
                <a:solidFill>
                  <a:srgbClr val="C00000"/>
                </a:solidFill>
                <a:effectLst>
                  <a:outerShdw blurRad="38100" dist="38100" dir="2700000" algn="tl">
                    <a:srgbClr val="000000">
                      <a:alpha val="43137"/>
                    </a:srgbClr>
                  </a:outerShdw>
                </a:effectLst>
                <a:latin typeface="Ravie" panose="04040805050809020602" pitchFamily="82" charset="0"/>
              </a:rPr>
              <a:t>7 days after the first dove, he sent out the second dove (8:12)</a:t>
            </a:r>
          </a:p>
          <a:p>
            <a:pPr marL="0" marR="0" indent="0">
              <a:lnSpc>
                <a:spcPct val="107000"/>
              </a:lnSpc>
              <a:spcBef>
                <a:spcPts val="0"/>
              </a:spcBef>
              <a:spcAft>
                <a:spcPts val="0"/>
              </a:spcAft>
              <a:buNone/>
            </a:pPr>
            <a:br>
              <a:rPr lang="en-US" sz="2000" b="1" dirty="0">
                <a:solidFill>
                  <a:srgbClr val="111111"/>
                </a:solidFill>
                <a:effectLst/>
                <a:latin typeface="Ravie" panose="04040805050809020602" pitchFamily="82" charset="0"/>
                <a:ea typeface="Times New Roman" panose="02020603050405020304" pitchFamily="18" charset="0"/>
                <a:cs typeface="Times New Roman" panose="02020603050405020304" pitchFamily="18" charset="0"/>
              </a:rPr>
            </a:br>
            <a:r>
              <a:rPr lang="en-US" sz="2000" b="1" dirty="0">
                <a:solidFill>
                  <a:srgbClr val="111111"/>
                </a:solidFill>
                <a:effectLst/>
                <a:latin typeface="Ravie" panose="04040805050809020602" pitchFamily="82" charset="0"/>
                <a:ea typeface="Times New Roman" panose="02020603050405020304" pitchFamily="18" charset="0"/>
                <a:cs typeface="Times New Roman" panose="02020603050405020304" pitchFamily="18" charset="0"/>
              </a:rPr>
              <a:t>  </a:t>
            </a:r>
            <a:endParaRPr lang="en-US" b="0" i="0" u="none" strike="noStrike" baseline="0" dirty="0">
              <a:solidFill>
                <a:srgbClr val="0000FF"/>
              </a:solidFill>
              <a:hlinkClick r:id="rId3"/>
            </a:endParaRPr>
          </a:p>
        </p:txBody>
      </p:sp>
    </p:spTree>
    <p:extLst>
      <p:ext uri="{BB962C8B-B14F-4D97-AF65-F5344CB8AC3E}">
        <p14:creationId xmlns:p14="http://schemas.microsoft.com/office/powerpoint/2010/main" val="294725578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1" end="1"/>
                                            </p:txEl>
                                          </p:spTgt>
                                        </p:tgtEl>
                                        <p:attrNameLst>
                                          <p:attrName>style.color</p:attrName>
                                        </p:attrNameLst>
                                      </p:cBhvr>
                                      <p:to>
                                        <a:srgbClr val="00B0F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sp>
        <p:nvSpPr>
          <p:cNvPr id="6" name="Content Placeholder 5">
            <a:extLst>
              <a:ext uri="{FF2B5EF4-FFF2-40B4-BE49-F238E27FC236}">
                <a16:creationId xmlns:a16="http://schemas.microsoft.com/office/drawing/2014/main" id="{ADDDC941-EEB9-4695-84FD-9D60A2439926}"/>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46CBF105-731B-4AB2-878C-BBD0DDC3DD4B}"/>
              </a:ext>
            </a:extLst>
          </p:cNvPr>
          <p:cNvPicPr>
            <a:picLocks noChangeAspect="1"/>
          </p:cNvPicPr>
          <p:nvPr/>
        </p:nvPicPr>
        <p:blipFill>
          <a:blip r:embed="rId3"/>
          <a:stretch>
            <a:fillRect/>
          </a:stretch>
        </p:blipFill>
        <p:spPr>
          <a:xfrm>
            <a:off x="242594" y="242594"/>
            <a:ext cx="11706810" cy="6372812"/>
          </a:xfrm>
          <a:prstGeom prst="rect">
            <a:avLst/>
          </a:prstGeom>
        </p:spPr>
      </p:pic>
    </p:spTree>
    <p:extLst>
      <p:ext uri="{BB962C8B-B14F-4D97-AF65-F5344CB8AC3E}">
        <p14:creationId xmlns:p14="http://schemas.microsoft.com/office/powerpoint/2010/main" val="19228494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C2129A7-A161-4AEA-B5BD-5C2C910FEF5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E49CA12F-6E27-4C54-88C4-EE6CE7C47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2"/>
            <a:ext cx="12192000" cy="4857751"/>
          </a:xfrm>
          <a:prstGeom prst="rect">
            <a:avLst/>
          </a:prstGeom>
          <a:gradFill flip="none" rotWithShape="1">
            <a:gsLst>
              <a:gs pos="70000">
                <a:schemeClr val="bg2">
                  <a:alpha val="60000"/>
                </a:schemeClr>
              </a:gs>
              <a:gs pos="26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8F3D48-A507-40E2-9378-0507B7B5F62F}"/>
              </a:ext>
            </a:extLst>
          </p:cNvPr>
          <p:cNvSpPr>
            <a:spLocks noGrp="1"/>
          </p:cNvSpPr>
          <p:nvPr>
            <p:ph type="ctrTitle"/>
          </p:nvPr>
        </p:nvSpPr>
        <p:spPr>
          <a:xfrm>
            <a:off x="550863" y="549275"/>
            <a:ext cx="7308849" cy="984885"/>
          </a:xfrm>
        </p:spPr>
        <p:txBody>
          <a:bodyPr wrap="square" anchor="ctr">
            <a:normAutofit/>
          </a:bodyPr>
          <a:lstStyle/>
          <a:p>
            <a:endParaRPr lang="en-US" sz="4800"/>
          </a:p>
        </p:txBody>
      </p:sp>
      <p:sp>
        <p:nvSpPr>
          <p:cNvPr id="3" name="Subtitle 2">
            <a:extLst>
              <a:ext uri="{FF2B5EF4-FFF2-40B4-BE49-F238E27FC236}">
                <a16:creationId xmlns:a16="http://schemas.microsoft.com/office/drawing/2014/main" id="{08F2D7C1-952A-40FD-9EFE-60F403D54FD6}"/>
              </a:ext>
            </a:extLst>
          </p:cNvPr>
          <p:cNvSpPr>
            <a:spLocks noGrp="1"/>
          </p:cNvSpPr>
          <p:nvPr>
            <p:ph type="subTitle" idx="1"/>
          </p:nvPr>
        </p:nvSpPr>
        <p:spPr>
          <a:xfrm>
            <a:off x="8075613" y="549275"/>
            <a:ext cx="3563938" cy="984885"/>
          </a:xfrm>
        </p:spPr>
        <p:txBody>
          <a:bodyPr anchor="ctr">
            <a:normAutofit/>
          </a:bodyPr>
          <a:lstStyle/>
          <a:p>
            <a:pPr algn="r"/>
            <a:endParaRPr lang="en-US">
              <a:solidFill>
                <a:schemeClr val="tx1">
                  <a:alpha val="60000"/>
                </a:schemeClr>
              </a:solidFill>
            </a:endParaRPr>
          </a:p>
        </p:txBody>
      </p:sp>
      <p:sp>
        <p:nvSpPr>
          <p:cNvPr id="13" name="Rectangle 12">
            <a:extLst>
              <a:ext uri="{FF2B5EF4-FFF2-40B4-BE49-F238E27FC236}">
                <a16:creationId xmlns:a16="http://schemas.microsoft.com/office/drawing/2014/main" id="{5337EA23-6703-4C96-9EEB-A408CBDD6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053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pic>
        <p:nvPicPr>
          <p:cNvPr id="4" name="Content Placeholder 3">
            <a:extLst>
              <a:ext uri="{FF2B5EF4-FFF2-40B4-BE49-F238E27FC236}">
                <a16:creationId xmlns:a16="http://schemas.microsoft.com/office/drawing/2014/main" id="{C4B8E544-1490-4410-AAA8-356893F4F455}"/>
              </a:ext>
            </a:extLst>
          </p:cNvPr>
          <p:cNvPicPr>
            <a:picLocks noGrp="1" noChangeAspect="1"/>
          </p:cNvPicPr>
          <p:nvPr>
            <p:ph idx="1"/>
          </p:nvPr>
        </p:nvPicPr>
        <p:blipFill>
          <a:blip r:embed="rId3"/>
          <a:stretch>
            <a:fillRect/>
          </a:stretch>
        </p:blipFill>
        <p:spPr>
          <a:xfrm>
            <a:off x="242594" y="242594"/>
            <a:ext cx="11706809" cy="6372519"/>
          </a:xfrm>
          <a:prstGeom prst="rect">
            <a:avLst/>
          </a:prstGeom>
        </p:spPr>
      </p:pic>
    </p:spTree>
    <p:extLst>
      <p:ext uri="{BB962C8B-B14F-4D97-AF65-F5344CB8AC3E}">
        <p14:creationId xmlns:p14="http://schemas.microsoft.com/office/powerpoint/2010/main" val="243118699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pic>
        <p:nvPicPr>
          <p:cNvPr id="4" name="Content Placeholder 3">
            <a:extLst>
              <a:ext uri="{FF2B5EF4-FFF2-40B4-BE49-F238E27FC236}">
                <a16:creationId xmlns:a16="http://schemas.microsoft.com/office/drawing/2014/main" id="{7E668AEC-7C61-4B89-BC50-C32096C66B5F}"/>
              </a:ext>
            </a:extLst>
          </p:cNvPr>
          <p:cNvPicPr>
            <a:picLocks noGrp="1" noChangeAspect="1"/>
          </p:cNvPicPr>
          <p:nvPr>
            <p:ph idx="1"/>
          </p:nvPr>
        </p:nvPicPr>
        <p:blipFill>
          <a:blip r:embed="rId3"/>
          <a:stretch>
            <a:fillRect/>
          </a:stretch>
        </p:blipFill>
        <p:spPr>
          <a:xfrm>
            <a:off x="242595" y="242594"/>
            <a:ext cx="11706809" cy="6372519"/>
          </a:xfrm>
          <a:prstGeom prst="rect">
            <a:avLst/>
          </a:prstGeom>
        </p:spPr>
      </p:pic>
    </p:spTree>
    <p:extLst>
      <p:ext uri="{BB962C8B-B14F-4D97-AF65-F5344CB8AC3E}">
        <p14:creationId xmlns:p14="http://schemas.microsoft.com/office/powerpoint/2010/main" val="96157788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p:txBody>
          <a:bodyPr/>
          <a:lstStyle/>
          <a:p>
            <a:r>
              <a:rPr lang="en-US" dirty="0"/>
              <a:t>Noah and the Flood</a:t>
            </a:r>
          </a:p>
        </p:txBody>
      </p:sp>
      <p:sp>
        <p:nvSpPr>
          <p:cNvPr id="52227" name="Rectangle 3"/>
          <p:cNvSpPr>
            <a:spLocks noGrp="1" noChangeArrowheads="1"/>
          </p:cNvSpPr>
          <p:nvPr>
            <p:ph type="subTitle" idx="1"/>
          </p:nvPr>
        </p:nvSpPr>
        <p:spPr/>
        <p:txBody>
          <a:bodyPr/>
          <a:lstStyle/>
          <a:p>
            <a:r>
              <a:rPr lang="en-US" dirty="0"/>
              <a:t>Genesis 6:1-9:17</a:t>
            </a:r>
          </a:p>
        </p:txBody>
      </p:sp>
      <p:sp>
        <p:nvSpPr>
          <p:cNvPr id="4" name="Slide Number Placeholder 3"/>
          <p:cNvSpPr>
            <a:spLocks noGrp="1"/>
          </p:cNvSpPr>
          <p:nvPr>
            <p:ph type="sldNum" sz="quarter" idx="4"/>
          </p:nvPr>
        </p:nvSpPr>
        <p:spPr/>
        <p:txBody>
          <a:bodyPr/>
          <a:lstStyle/>
          <a:p>
            <a:pPr fontAlgn="base">
              <a:spcBef>
                <a:spcPct val="0"/>
              </a:spcBef>
              <a:spcAft>
                <a:spcPct val="0"/>
              </a:spcAft>
            </a:pPr>
            <a:fld id="{5DB1FA92-5A2E-4550-B3FE-0CFBBF9A3A20}" type="slidenum">
              <a:rPr lang="en-US">
                <a:solidFill>
                  <a:srgbClr val="000000"/>
                </a:solidFill>
                <a:latin typeface="Arial" charset="0"/>
                <a:cs typeface="Arial" charset="0"/>
              </a:rPr>
              <a:pPr fontAlgn="base">
                <a:spcBef>
                  <a:spcPct val="0"/>
                </a:spcBef>
                <a:spcAft>
                  <a:spcPct val="0"/>
                </a:spcAft>
              </a:pPr>
              <a:t>23</a:t>
            </a:fld>
            <a:endParaRPr lang="en-US">
              <a:solidFill>
                <a:srgbClr val="000000"/>
              </a:solidFill>
              <a:latin typeface="Arial" charset="0"/>
              <a:cs typeface="Arial" charset="0"/>
            </a:endParaRPr>
          </a:p>
        </p:txBody>
      </p:sp>
      <p:sp>
        <p:nvSpPr>
          <p:cNvPr id="2" name="Action Button: Go Back or Previous 1">
            <a:hlinkClick r:id="rId2" action="ppaction://hlinksldjump" highlightClick="1"/>
            <a:extLst>
              <a:ext uri="{FF2B5EF4-FFF2-40B4-BE49-F238E27FC236}">
                <a16:creationId xmlns:a16="http://schemas.microsoft.com/office/drawing/2014/main" id="{D9B1602F-663A-4E8D-8C80-062CC33B8809}"/>
              </a:ext>
            </a:extLst>
          </p:cNvPr>
          <p:cNvSpPr/>
          <p:nvPr/>
        </p:nvSpPr>
        <p:spPr>
          <a:xfrm>
            <a:off x="11405938" y="0"/>
            <a:ext cx="786062" cy="577516"/>
          </a:xfrm>
          <a:prstGeom prst="actionButtonBackPrevious">
            <a:avLst/>
          </a:prstGeom>
          <a:noFill/>
          <a:ln>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br>
              <a:rPr lang="en-US" dirty="0"/>
            </a:br>
            <a:br>
              <a:rPr lang="en-US" dirty="0"/>
            </a:br>
            <a:r>
              <a:rPr lang="en-US" dirty="0"/>
              <a:t>II. The Flood 6:9—8:22</a:t>
            </a:r>
          </a:p>
        </p:txBody>
      </p:sp>
      <p:sp>
        <p:nvSpPr>
          <p:cNvPr id="3" name="Content Placeholder 2"/>
          <p:cNvSpPr>
            <a:spLocks noGrp="1"/>
          </p:cNvSpPr>
          <p:nvPr>
            <p:ph idx="1"/>
          </p:nvPr>
        </p:nvSpPr>
        <p:spPr>
          <a:xfrm>
            <a:off x="4217989" y="1600201"/>
            <a:ext cx="3158172" cy="4525963"/>
          </a:xfrm>
        </p:spPr>
        <p:txBody>
          <a:bodyPr/>
          <a:lstStyle/>
          <a:p>
            <a:r>
              <a:rPr lang="en-US" dirty="0"/>
              <a:t>first time the important words "righteous" and "blameless" appear in the Bible</a:t>
            </a:r>
          </a:p>
          <a:p>
            <a:pPr marL="457200" indent="-457200">
              <a:buAutoNum type="arabicParenBoth"/>
            </a:pPr>
            <a:r>
              <a:rPr lang="en-US" dirty="0"/>
              <a:t>“Noah was a just man”</a:t>
            </a:r>
          </a:p>
          <a:p>
            <a:pPr marL="457200" indent="-457200">
              <a:buAutoNum type="arabicParenBoth"/>
            </a:pPr>
            <a:r>
              <a:rPr lang="en-US" dirty="0"/>
              <a:t>Noah is described as being “perfect in his generations.” </a:t>
            </a:r>
          </a:p>
          <a:p>
            <a:pPr marL="457200" indent="-457200">
              <a:buAutoNum type="arabicParenBoth"/>
            </a:pPr>
            <a:r>
              <a:rPr lang="en-US" dirty="0"/>
              <a:t>Noah “walked with God” </a:t>
            </a:r>
          </a:p>
          <a:p>
            <a:pPr marL="457200" indent="-457200">
              <a:buAutoNum type="arabicParenBoth"/>
            </a:pPr>
            <a:endParaRPr lang="en-US" dirty="0"/>
          </a:p>
          <a:p>
            <a:pPr marL="457200" indent="-457200">
              <a:buAutoNum type="arabicParenBoth"/>
            </a:pPr>
            <a:endParaRPr lang="en-US" dirty="0"/>
          </a:p>
        </p:txBody>
      </p:sp>
      <p:pic>
        <p:nvPicPr>
          <p:cNvPr id="13314" name="Picture 2" descr="Image Detail"/>
          <p:cNvPicPr>
            <a:picLocks noChangeAspect="1" noChangeArrowheads="1"/>
          </p:cNvPicPr>
          <p:nvPr/>
        </p:nvPicPr>
        <p:blipFill>
          <a:blip r:embed="rId2" cstate="print"/>
          <a:srcRect/>
          <a:stretch>
            <a:fillRect/>
          </a:stretch>
        </p:blipFill>
        <p:spPr bwMode="auto">
          <a:xfrm>
            <a:off x="7362826" y="2095500"/>
            <a:ext cx="3305175" cy="4762500"/>
          </a:xfrm>
          <a:prstGeom prst="rect">
            <a:avLst/>
          </a:prstGeom>
          <a:noFill/>
        </p:spPr>
      </p:pic>
      <p:sp>
        <p:nvSpPr>
          <p:cNvPr id="5" name="Slide Number Placeholder 4"/>
          <p:cNvSpPr>
            <a:spLocks noGrp="1"/>
          </p:cNvSpPr>
          <p:nvPr>
            <p:ph type="sldNum" sz="quarter" idx="12"/>
          </p:nvPr>
        </p:nvSpPr>
        <p:spPr/>
        <p:txBody>
          <a:bodyPr/>
          <a:lstStyle/>
          <a:p>
            <a:pPr fontAlgn="base">
              <a:spcBef>
                <a:spcPct val="0"/>
              </a:spcBef>
              <a:spcAft>
                <a:spcPct val="0"/>
              </a:spcAft>
            </a:pPr>
            <a:fld id="{F71E42C3-F21F-4D95-8DE2-01177D01D930}" type="slidenum">
              <a:rPr lang="en-US">
                <a:solidFill>
                  <a:srgbClr val="000000"/>
                </a:solidFill>
                <a:latin typeface="Arial" charset="0"/>
                <a:cs typeface="Arial" charset="0"/>
              </a:rPr>
              <a:pPr fontAlgn="base">
                <a:spcBef>
                  <a:spcPct val="0"/>
                </a:spcBef>
                <a:spcAft>
                  <a:spcPct val="0"/>
                </a:spcAft>
              </a:pPr>
              <a:t>24</a:t>
            </a:fld>
            <a:endParaRPr lang="en-US">
              <a:solidFill>
                <a:srgbClr val="000000"/>
              </a:solidFill>
              <a:latin typeface="Arial" charset="0"/>
              <a:cs typeface="Arial" charset="0"/>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II. The Flood 6:9—8:22</a:t>
            </a:r>
          </a:p>
        </p:txBody>
      </p:sp>
      <p:sp>
        <p:nvSpPr>
          <p:cNvPr id="3" name="Content Placeholder 2"/>
          <p:cNvSpPr>
            <a:spLocks noGrp="1"/>
          </p:cNvSpPr>
          <p:nvPr>
            <p:ph idx="1"/>
          </p:nvPr>
        </p:nvSpPr>
        <p:spPr/>
        <p:txBody>
          <a:bodyPr/>
          <a:lstStyle/>
          <a:p>
            <a:pPr marL="457200" indent="-457200"/>
            <a:r>
              <a:rPr lang="en-US" dirty="0"/>
              <a:t>a “probationary period” of 120 years was established by God </a:t>
            </a:r>
          </a:p>
          <a:p>
            <a:pPr marL="457200" indent="-457200"/>
            <a:r>
              <a:rPr lang="en-US" dirty="0"/>
              <a:t>Noah preached to the people of his generation (1 Peter 3:18-20) and carried out the commands of God regarding the building of the ark (Genesis 6)</a:t>
            </a:r>
          </a:p>
          <a:p>
            <a:endParaRPr lang="en-US" dirty="0"/>
          </a:p>
        </p:txBody>
      </p:sp>
      <p:pic>
        <p:nvPicPr>
          <p:cNvPr id="12290" name="Picture 2" descr="http://farm3.static.flickr.com/2059/2053457305_09ce3313d5.jpg?v=0"/>
          <p:cNvPicPr>
            <a:picLocks noChangeAspect="1" noChangeArrowheads="1"/>
          </p:cNvPicPr>
          <p:nvPr/>
        </p:nvPicPr>
        <p:blipFill>
          <a:blip r:embed="rId2" cstate="print"/>
          <a:srcRect/>
          <a:stretch>
            <a:fillRect/>
          </a:stretch>
        </p:blipFill>
        <p:spPr bwMode="auto">
          <a:xfrm>
            <a:off x="4177364" y="3647500"/>
            <a:ext cx="6323798" cy="3073976"/>
          </a:xfrm>
          <a:prstGeom prst="rect">
            <a:avLst/>
          </a:prstGeom>
          <a:noFill/>
        </p:spPr>
      </p:pic>
      <p:sp>
        <p:nvSpPr>
          <p:cNvPr id="5" name="Slide Number Placeholder 4"/>
          <p:cNvSpPr>
            <a:spLocks noGrp="1"/>
          </p:cNvSpPr>
          <p:nvPr>
            <p:ph type="sldNum" sz="quarter" idx="12"/>
          </p:nvPr>
        </p:nvSpPr>
        <p:spPr/>
        <p:txBody>
          <a:bodyPr/>
          <a:lstStyle/>
          <a:p>
            <a:pPr fontAlgn="base">
              <a:spcBef>
                <a:spcPct val="0"/>
              </a:spcBef>
              <a:spcAft>
                <a:spcPct val="0"/>
              </a:spcAft>
            </a:pPr>
            <a:fld id="{F71E42C3-F21F-4D95-8DE2-01177D01D930}" type="slidenum">
              <a:rPr lang="en-US">
                <a:solidFill>
                  <a:srgbClr val="000000"/>
                </a:solidFill>
                <a:latin typeface="Arial" charset="0"/>
                <a:cs typeface="Arial" charset="0"/>
              </a:rPr>
              <a:pPr fontAlgn="base">
                <a:spcBef>
                  <a:spcPct val="0"/>
                </a:spcBef>
                <a:spcAft>
                  <a:spcPct val="0"/>
                </a:spcAft>
              </a:pPr>
              <a:t>25</a:t>
            </a:fld>
            <a:endParaRPr lang="en-US">
              <a:solidFill>
                <a:srgbClr val="000000"/>
              </a:solidFill>
              <a:latin typeface="Arial" charset="0"/>
              <a:cs typeface="Arial"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II. The Flood 6:9—8:22</a:t>
            </a:r>
          </a:p>
        </p:txBody>
      </p:sp>
      <p:sp>
        <p:nvSpPr>
          <p:cNvPr id="3" name="Content Placeholder 2"/>
          <p:cNvSpPr>
            <a:spLocks noGrp="1"/>
          </p:cNvSpPr>
          <p:nvPr>
            <p:ph idx="1"/>
          </p:nvPr>
        </p:nvSpPr>
        <p:spPr/>
        <p:txBody>
          <a:bodyPr/>
          <a:lstStyle/>
          <a:p>
            <a:pPr marL="457200" indent="-457200"/>
            <a:r>
              <a:rPr lang="en-US" dirty="0"/>
              <a:t>After approximately 100 years, Noah’s work was completed</a:t>
            </a:r>
          </a:p>
          <a:p>
            <a:pPr marL="457200" indent="-457200"/>
            <a:r>
              <a:rPr lang="en-US" dirty="0"/>
              <a:t>Noah’s only “converts” appear to have been members of his own family group</a:t>
            </a:r>
          </a:p>
          <a:p>
            <a:endParaRPr lang="en-US" dirty="0"/>
          </a:p>
        </p:txBody>
      </p:sp>
      <p:pic>
        <p:nvPicPr>
          <p:cNvPr id="4" name="Picture 2" descr="http://farm3.static.flickr.com/2059/2053457305_09ce3313d5.jpg?v=0"/>
          <p:cNvPicPr>
            <a:picLocks noChangeAspect="1" noChangeArrowheads="1"/>
          </p:cNvPicPr>
          <p:nvPr/>
        </p:nvPicPr>
        <p:blipFill>
          <a:blip r:embed="rId2" cstate="print"/>
          <a:srcRect/>
          <a:stretch>
            <a:fillRect/>
          </a:stretch>
        </p:blipFill>
        <p:spPr bwMode="auto">
          <a:xfrm>
            <a:off x="3860058" y="3339966"/>
            <a:ext cx="7295621" cy="3381509"/>
          </a:xfrm>
          <a:prstGeom prst="rect">
            <a:avLst/>
          </a:prstGeom>
          <a:noFill/>
        </p:spPr>
      </p:pic>
      <p:sp>
        <p:nvSpPr>
          <p:cNvPr id="5" name="Slide Number Placeholder 4"/>
          <p:cNvSpPr>
            <a:spLocks noGrp="1"/>
          </p:cNvSpPr>
          <p:nvPr>
            <p:ph type="sldNum" sz="quarter" idx="12"/>
          </p:nvPr>
        </p:nvSpPr>
        <p:spPr/>
        <p:txBody>
          <a:bodyPr/>
          <a:lstStyle/>
          <a:p>
            <a:pPr fontAlgn="base">
              <a:spcBef>
                <a:spcPct val="0"/>
              </a:spcBef>
              <a:spcAft>
                <a:spcPct val="0"/>
              </a:spcAft>
            </a:pPr>
            <a:fld id="{F71E42C3-F21F-4D95-8DE2-01177D01D930}" type="slidenum">
              <a:rPr lang="en-US">
                <a:solidFill>
                  <a:srgbClr val="000000"/>
                </a:solidFill>
                <a:latin typeface="Arial" charset="0"/>
                <a:cs typeface="Arial" charset="0"/>
              </a:rPr>
              <a:pPr fontAlgn="base">
                <a:spcBef>
                  <a:spcPct val="0"/>
                </a:spcBef>
                <a:spcAft>
                  <a:spcPct val="0"/>
                </a:spcAft>
              </a:pPr>
              <a:t>26</a:t>
            </a:fld>
            <a:endParaRPr lang="en-US">
              <a:solidFill>
                <a:srgbClr val="000000"/>
              </a:solidFill>
              <a:latin typeface="Arial" charset="0"/>
              <a:cs typeface="Arial"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II. The Flood 6:9—8:22</a:t>
            </a:r>
          </a:p>
        </p:txBody>
      </p:sp>
      <p:sp>
        <p:nvSpPr>
          <p:cNvPr id="3" name="Content Placeholder 2"/>
          <p:cNvSpPr>
            <a:spLocks noGrp="1"/>
          </p:cNvSpPr>
          <p:nvPr>
            <p:ph idx="1"/>
          </p:nvPr>
        </p:nvSpPr>
        <p:spPr/>
        <p:txBody>
          <a:bodyPr/>
          <a:lstStyle/>
          <a:p>
            <a:r>
              <a:rPr lang="en-US" dirty="0"/>
              <a:t>The ark was about 450 feet long, 75 feet, and 45 feet high</a:t>
            </a:r>
          </a:p>
          <a:p>
            <a:r>
              <a:rPr lang="en-US" dirty="0"/>
              <a:t>the capacity of approximately 569 railroad boxcars</a:t>
            </a:r>
          </a:p>
        </p:txBody>
      </p:sp>
      <p:sp>
        <p:nvSpPr>
          <p:cNvPr id="5" name="Slide Number Placeholder 4"/>
          <p:cNvSpPr>
            <a:spLocks noGrp="1"/>
          </p:cNvSpPr>
          <p:nvPr>
            <p:ph type="sldNum" sz="quarter" idx="12"/>
          </p:nvPr>
        </p:nvSpPr>
        <p:spPr/>
        <p:txBody>
          <a:bodyPr/>
          <a:lstStyle/>
          <a:p>
            <a:pPr fontAlgn="base">
              <a:spcBef>
                <a:spcPct val="0"/>
              </a:spcBef>
              <a:spcAft>
                <a:spcPct val="0"/>
              </a:spcAft>
            </a:pPr>
            <a:fld id="{F71E42C3-F21F-4D95-8DE2-01177D01D930}" type="slidenum">
              <a:rPr lang="en-US">
                <a:solidFill>
                  <a:srgbClr val="000000"/>
                </a:solidFill>
                <a:latin typeface="Arial" charset="0"/>
                <a:cs typeface="Arial" charset="0"/>
              </a:rPr>
              <a:pPr fontAlgn="base">
                <a:spcBef>
                  <a:spcPct val="0"/>
                </a:spcBef>
                <a:spcAft>
                  <a:spcPct val="0"/>
                </a:spcAft>
              </a:pPr>
              <a:t>27</a:t>
            </a:fld>
            <a:endParaRPr lang="en-US">
              <a:solidFill>
                <a:srgbClr val="000000"/>
              </a:solidFill>
              <a:latin typeface="Arial" charset="0"/>
              <a:cs typeface="Arial" charset="0"/>
            </a:endParaRPr>
          </a:p>
        </p:txBody>
      </p:sp>
      <p:pic>
        <p:nvPicPr>
          <p:cNvPr id="1026" name="Picture 2">
            <a:extLst>
              <a:ext uri="{FF2B5EF4-FFF2-40B4-BE49-F238E27FC236}">
                <a16:creationId xmlns:a16="http://schemas.microsoft.com/office/drawing/2014/main" id="{1E674E36-7F9B-4894-AD33-8C51EE93CF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2338" y="2608446"/>
            <a:ext cx="7665215" cy="39749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II. The Flood 6:9—8:22</a:t>
            </a:r>
          </a:p>
        </p:txBody>
      </p:sp>
      <p:sp>
        <p:nvSpPr>
          <p:cNvPr id="3" name="Content Placeholder 2"/>
          <p:cNvSpPr>
            <a:spLocks noGrp="1"/>
          </p:cNvSpPr>
          <p:nvPr>
            <p:ph idx="1"/>
          </p:nvPr>
        </p:nvSpPr>
        <p:spPr/>
        <p:txBody>
          <a:bodyPr/>
          <a:lstStyle/>
          <a:p>
            <a:r>
              <a:rPr lang="en-US" dirty="0"/>
              <a:t>about 35,000 </a:t>
            </a:r>
            <a:r>
              <a:rPr lang="en-US" dirty="0" err="1"/>
              <a:t>vetebrate</a:t>
            </a:r>
            <a:r>
              <a:rPr lang="en-US" dirty="0"/>
              <a:t> animals within Noah’s ship</a:t>
            </a:r>
          </a:p>
          <a:p>
            <a:r>
              <a:rPr lang="en-US" dirty="0"/>
              <a:t>“kind” is a broader category than a “species” </a:t>
            </a:r>
          </a:p>
          <a:p>
            <a:r>
              <a:rPr lang="en-US" dirty="0"/>
              <a:t>A standard railroad freight car can accommodate approximately 240 sheep</a:t>
            </a:r>
          </a:p>
          <a:p>
            <a:endParaRPr lang="en-US" dirty="0"/>
          </a:p>
        </p:txBody>
      </p:sp>
      <p:pic>
        <p:nvPicPr>
          <p:cNvPr id="49156" name="Picture 4" descr="Railroad stock cars. Copyrighted, Eden Communications.">
            <a:hlinkClick r:id="rId2"/>
          </p:cNvPr>
          <p:cNvPicPr>
            <a:picLocks noChangeAspect="1" noChangeArrowheads="1"/>
          </p:cNvPicPr>
          <p:nvPr/>
        </p:nvPicPr>
        <p:blipFill>
          <a:blip r:embed="rId3" cstate="print"/>
          <a:srcRect/>
          <a:stretch>
            <a:fillRect/>
          </a:stretch>
        </p:blipFill>
        <p:spPr bwMode="auto">
          <a:xfrm>
            <a:off x="3604684" y="3477663"/>
            <a:ext cx="7310364" cy="3105699"/>
          </a:xfrm>
          <a:prstGeom prst="rect">
            <a:avLst/>
          </a:prstGeom>
          <a:noFill/>
        </p:spPr>
      </p:pic>
      <p:sp>
        <p:nvSpPr>
          <p:cNvPr id="5" name="Slide Number Placeholder 4"/>
          <p:cNvSpPr>
            <a:spLocks noGrp="1"/>
          </p:cNvSpPr>
          <p:nvPr>
            <p:ph type="sldNum" sz="quarter" idx="12"/>
          </p:nvPr>
        </p:nvSpPr>
        <p:spPr/>
        <p:txBody>
          <a:bodyPr/>
          <a:lstStyle/>
          <a:p>
            <a:pPr fontAlgn="base">
              <a:spcBef>
                <a:spcPct val="0"/>
              </a:spcBef>
              <a:spcAft>
                <a:spcPct val="0"/>
              </a:spcAft>
            </a:pPr>
            <a:fld id="{F71E42C3-F21F-4D95-8DE2-01177D01D930}" type="slidenum">
              <a:rPr lang="en-US">
                <a:solidFill>
                  <a:srgbClr val="000000"/>
                </a:solidFill>
                <a:latin typeface="Arial" charset="0"/>
                <a:cs typeface="Arial" charset="0"/>
              </a:rPr>
              <a:pPr fontAlgn="base">
                <a:spcBef>
                  <a:spcPct val="0"/>
                </a:spcBef>
                <a:spcAft>
                  <a:spcPct val="0"/>
                </a:spcAft>
              </a:pPr>
              <a:t>28</a:t>
            </a:fld>
            <a:endParaRPr lang="en-US">
              <a:solidFill>
                <a:srgbClr val="000000"/>
              </a:solidFill>
              <a:latin typeface="Arial" charset="0"/>
              <a:cs typeface="Arial" charset="0"/>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II. The Flood 6:9—8:22</a:t>
            </a:r>
          </a:p>
        </p:txBody>
      </p:sp>
      <p:sp>
        <p:nvSpPr>
          <p:cNvPr id="3" name="Content Placeholder 2"/>
          <p:cNvSpPr>
            <a:spLocks noGrp="1"/>
          </p:cNvSpPr>
          <p:nvPr>
            <p:ph idx="1"/>
          </p:nvPr>
        </p:nvSpPr>
        <p:spPr/>
        <p:txBody>
          <a:bodyPr/>
          <a:lstStyle/>
          <a:p>
            <a:r>
              <a:rPr lang="en-US" dirty="0"/>
              <a:t>The ark probably looked more like a rectangular box than a ship. </a:t>
            </a:r>
          </a:p>
          <a:p>
            <a:r>
              <a:rPr lang="en-US" dirty="0"/>
              <a:t>its purpose was to stay afloat, not travel from one destination to another</a:t>
            </a:r>
          </a:p>
          <a:p>
            <a:r>
              <a:rPr lang="en-US" dirty="0"/>
              <a:t>Modern ocean-going tankers and aircraft carriers have a similar scale of dimensions</a:t>
            </a:r>
          </a:p>
          <a:p>
            <a:r>
              <a:rPr lang="en-US" dirty="0"/>
              <a:t>type of wood out of which Noah made it is unknown</a:t>
            </a:r>
          </a:p>
        </p:txBody>
      </p:sp>
      <p:sp>
        <p:nvSpPr>
          <p:cNvPr id="5" name="Slide Number Placeholder 4"/>
          <p:cNvSpPr>
            <a:spLocks noGrp="1"/>
          </p:cNvSpPr>
          <p:nvPr>
            <p:ph type="sldNum" sz="quarter" idx="12"/>
          </p:nvPr>
        </p:nvSpPr>
        <p:spPr/>
        <p:txBody>
          <a:bodyPr/>
          <a:lstStyle/>
          <a:p>
            <a:pPr fontAlgn="base">
              <a:spcBef>
                <a:spcPct val="0"/>
              </a:spcBef>
              <a:spcAft>
                <a:spcPct val="0"/>
              </a:spcAft>
            </a:pPr>
            <a:fld id="{F71E42C3-F21F-4D95-8DE2-01177D01D930}" type="slidenum">
              <a:rPr lang="en-US">
                <a:solidFill>
                  <a:srgbClr val="000000"/>
                </a:solidFill>
                <a:latin typeface="Arial" charset="0"/>
                <a:cs typeface="Arial" charset="0"/>
              </a:rPr>
              <a:pPr fontAlgn="base">
                <a:spcBef>
                  <a:spcPct val="0"/>
                </a:spcBef>
                <a:spcAft>
                  <a:spcPct val="0"/>
                </a:spcAft>
              </a:pPr>
              <a:t>29</a:t>
            </a:fld>
            <a:endParaRPr lang="en-US">
              <a:solidFill>
                <a:srgbClr val="000000"/>
              </a:solidFill>
              <a:latin typeface="Arial" charset="0"/>
              <a:cs typeface="Arial" charset="0"/>
            </a:endParaRPr>
          </a:p>
        </p:txBody>
      </p:sp>
      <p:pic>
        <p:nvPicPr>
          <p:cNvPr id="1026" name="Picture 2">
            <a:extLst>
              <a:ext uri="{FF2B5EF4-FFF2-40B4-BE49-F238E27FC236}">
                <a16:creationId xmlns:a16="http://schemas.microsoft.com/office/drawing/2014/main" id="{E65E3BC8-FF84-4589-B2F4-7376DDF2AF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6193" y="4533188"/>
            <a:ext cx="6975108" cy="21882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F73848-91FE-4D29-B0DC-BFC40841668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2032"/>
            <a:ext cx="12191980" cy="6858000"/>
          </a:xfrm>
          <a:prstGeom prst="rect">
            <a:avLst/>
          </a:prstGeom>
        </p:spPr>
      </p:pic>
      <p:sp>
        <p:nvSpPr>
          <p:cNvPr id="89" name="Rectangle 88">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91" name="Rectangle 90">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5861010" y="2521819"/>
            <a:ext cx="5120639" cy="1464545"/>
          </a:xfrm>
        </p:spPr>
        <p:txBody>
          <a:bodyPr>
            <a:normAutofit fontScale="90000"/>
          </a:bodyPr>
          <a:lstStyle/>
          <a:p>
            <a:r>
              <a:rPr lang="en-US" sz="4900" b="1" dirty="0">
                <a:solidFill>
                  <a:srgbClr val="FF0000"/>
                </a:solidFill>
              </a:rPr>
              <a:t>The great flood of god’s global </a:t>
            </a:r>
            <a:r>
              <a:rPr lang="en-US" sz="6700" b="1" dirty="0">
                <a:solidFill>
                  <a:srgbClr val="FF0000"/>
                </a:solidFill>
              </a:rPr>
              <a:t>uncreation</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6033793" y="4350619"/>
            <a:ext cx="4775075" cy="394636"/>
          </a:xfrm>
        </p:spPr>
        <p:txBody>
          <a:bodyPr>
            <a:normAutofit/>
          </a:bodyPr>
          <a:lstStyle/>
          <a:p>
            <a:pPr>
              <a:spcAft>
                <a:spcPts val="600"/>
              </a:spcAft>
            </a:pPr>
            <a:r>
              <a:rPr lang="en-US" dirty="0">
                <a:solidFill>
                  <a:schemeClr val="tx1"/>
                </a:solidFill>
              </a:rPr>
              <a:t>by David Lee Burris</a:t>
            </a:r>
          </a:p>
        </p:txBody>
      </p:sp>
    </p:spTree>
    <p:extLst>
      <p:ext uri="{BB962C8B-B14F-4D97-AF65-F5344CB8AC3E}">
        <p14:creationId xmlns:p14="http://schemas.microsoft.com/office/powerpoint/2010/main" val="150767987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pic>
        <p:nvPicPr>
          <p:cNvPr id="2050" name="Picture 2">
            <a:extLst>
              <a:ext uri="{FF2B5EF4-FFF2-40B4-BE49-F238E27FC236}">
                <a16:creationId xmlns:a16="http://schemas.microsoft.com/office/drawing/2014/main" id="{79BCCA87-989B-43D1-9340-066ACF1B41B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595" y="242594"/>
            <a:ext cx="11706809" cy="6372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71232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pic>
        <p:nvPicPr>
          <p:cNvPr id="3074" name="Picture 2">
            <a:extLst>
              <a:ext uri="{FF2B5EF4-FFF2-40B4-BE49-F238E27FC236}">
                <a16:creationId xmlns:a16="http://schemas.microsoft.com/office/drawing/2014/main" id="{F6139CFF-C99B-4BE2-ABDF-79F0E6F60D7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595" y="242594"/>
            <a:ext cx="11706809" cy="6372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90804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1CD025A-3D0E-424D-A3CB-D68B7A3FE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886" y="385011"/>
            <a:ext cx="11367436" cy="6073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6865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04F1BBDA-FE74-4F9C-BFC7-05F945425E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920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42669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II. The Flood 6:9—8:22</a:t>
            </a:r>
          </a:p>
        </p:txBody>
      </p:sp>
      <p:sp>
        <p:nvSpPr>
          <p:cNvPr id="3" name="Content Placeholder 2"/>
          <p:cNvSpPr>
            <a:spLocks noGrp="1"/>
          </p:cNvSpPr>
          <p:nvPr>
            <p:ph idx="1"/>
          </p:nvPr>
        </p:nvSpPr>
        <p:spPr/>
        <p:txBody>
          <a:bodyPr/>
          <a:lstStyle/>
          <a:p>
            <a:r>
              <a:rPr lang="en-US" dirty="0"/>
              <a:t>Genesis 6:19-20 makes it clear that God caused the animals to “come unto Noah.”</a:t>
            </a:r>
          </a:p>
          <a:p>
            <a:r>
              <a:rPr lang="en-US" dirty="0"/>
              <a:t>God graciously invited Noah to enter the ark with his family (7:1).</a:t>
            </a:r>
          </a:p>
          <a:p>
            <a:r>
              <a:rPr lang="en-US" dirty="0"/>
              <a:t>God extends the invitation to people</a:t>
            </a:r>
          </a:p>
        </p:txBody>
      </p:sp>
      <p:pic>
        <p:nvPicPr>
          <p:cNvPr id="9218" name="Picture 2" descr="Image Detail"/>
          <p:cNvPicPr>
            <a:picLocks noChangeAspect="1" noChangeArrowheads="1"/>
          </p:cNvPicPr>
          <p:nvPr/>
        </p:nvPicPr>
        <p:blipFill>
          <a:blip r:embed="rId2" cstate="print"/>
          <a:srcRect/>
          <a:stretch>
            <a:fillRect/>
          </a:stretch>
        </p:blipFill>
        <p:spPr bwMode="auto">
          <a:xfrm>
            <a:off x="4081112" y="3700660"/>
            <a:ext cx="7026442" cy="3020815"/>
          </a:xfrm>
          <a:prstGeom prst="rect">
            <a:avLst/>
          </a:prstGeom>
          <a:noFill/>
        </p:spPr>
      </p:pic>
      <p:sp>
        <p:nvSpPr>
          <p:cNvPr id="5" name="Slide Number Placeholder 4"/>
          <p:cNvSpPr>
            <a:spLocks noGrp="1"/>
          </p:cNvSpPr>
          <p:nvPr>
            <p:ph type="sldNum" sz="quarter" idx="12"/>
          </p:nvPr>
        </p:nvSpPr>
        <p:spPr/>
        <p:txBody>
          <a:bodyPr/>
          <a:lstStyle/>
          <a:p>
            <a:pPr fontAlgn="base">
              <a:spcBef>
                <a:spcPct val="0"/>
              </a:spcBef>
              <a:spcAft>
                <a:spcPct val="0"/>
              </a:spcAft>
            </a:pPr>
            <a:fld id="{F71E42C3-F21F-4D95-8DE2-01177D01D930}" type="slidenum">
              <a:rPr lang="en-US">
                <a:solidFill>
                  <a:srgbClr val="000000"/>
                </a:solidFill>
                <a:latin typeface="Arial" charset="0"/>
                <a:cs typeface="Arial" charset="0"/>
              </a:rPr>
              <a:pPr fontAlgn="base">
                <a:spcBef>
                  <a:spcPct val="0"/>
                </a:spcBef>
                <a:spcAft>
                  <a:spcPct val="0"/>
                </a:spcAft>
              </a:pPr>
              <a:t>34</a:t>
            </a:fld>
            <a:endParaRPr lang="en-US">
              <a:solidFill>
                <a:srgbClr val="000000"/>
              </a:solidFill>
              <a:latin typeface="Arial" charset="0"/>
              <a:cs typeface="Arial" charset="0"/>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II. The Flood 6:9—8:22</a:t>
            </a:r>
          </a:p>
        </p:txBody>
      </p:sp>
      <p:sp>
        <p:nvSpPr>
          <p:cNvPr id="3" name="Content Placeholder 2"/>
          <p:cNvSpPr>
            <a:spLocks noGrp="1"/>
          </p:cNvSpPr>
          <p:nvPr>
            <p:ph idx="1"/>
          </p:nvPr>
        </p:nvSpPr>
        <p:spPr/>
        <p:txBody>
          <a:bodyPr/>
          <a:lstStyle/>
          <a:p>
            <a:r>
              <a:rPr lang="en-US" dirty="0"/>
              <a:t>God was “with them” and “remembered them.” </a:t>
            </a:r>
          </a:p>
          <a:p>
            <a:r>
              <a:rPr lang="en-US" dirty="0"/>
              <a:t>a year-long hibernation process on the animals</a:t>
            </a:r>
          </a:p>
          <a:p>
            <a:endParaRPr lang="en-US" dirty="0"/>
          </a:p>
        </p:txBody>
      </p:sp>
      <p:sp>
        <p:nvSpPr>
          <p:cNvPr id="5" name="Slide Number Placeholder 4"/>
          <p:cNvSpPr>
            <a:spLocks noGrp="1"/>
          </p:cNvSpPr>
          <p:nvPr>
            <p:ph type="sldNum" sz="quarter" idx="12"/>
          </p:nvPr>
        </p:nvSpPr>
        <p:spPr/>
        <p:txBody>
          <a:bodyPr/>
          <a:lstStyle/>
          <a:p>
            <a:pPr fontAlgn="base">
              <a:spcBef>
                <a:spcPct val="0"/>
              </a:spcBef>
              <a:spcAft>
                <a:spcPct val="0"/>
              </a:spcAft>
            </a:pPr>
            <a:fld id="{F71E42C3-F21F-4D95-8DE2-01177D01D930}" type="slidenum">
              <a:rPr lang="en-US">
                <a:solidFill>
                  <a:srgbClr val="000000"/>
                </a:solidFill>
                <a:latin typeface="Arial" charset="0"/>
                <a:cs typeface="Arial" charset="0"/>
              </a:rPr>
              <a:pPr fontAlgn="base">
                <a:spcBef>
                  <a:spcPct val="0"/>
                </a:spcBef>
                <a:spcAft>
                  <a:spcPct val="0"/>
                </a:spcAft>
              </a:pPr>
              <a:t>35</a:t>
            </a:fld>
            <a:endParaRPr lang="en-US">
              <a:solidFill>
                <a:srgbClr val="000000"/>
              </a:solidFill>
              <a:latin typeface="Arial" charset="0"/>
              <a:cs typeface="Arial" charset="0"/>
            </a:endParaRPr>
          </a:p>
        </p:txBody>
      </p:sp>
      <p:pic>
        <p:nvPicPr>
          <p:cNvPr id="1028" name="Picture 4">
            <a:extLst>
              <a:ext uri="{FF2B5EF4-FFF2-40B4-BE49-F238E27FC236}">
                <a16:creationId xmlns:a16="http://schemas.microsoft.com/office/drawing/2014/main" id="{8B5DAB4B-CE27-40EF-AB63-428FA3DD15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8022" y="2579571"/>
            <a:ext cx="6268386" cy="40037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r>
              <a:rPr lang="en-US" dirty="0">
                <a:solidFill>
                  <a:srgbClr val="C00000"/>
                </a:solidFill>
                <a:effectLst>
                  <a:outerShdw blurRad="38100" dist="38100" dir="2700000" algn="tl">
                    <a:srgbClr val="000000">
                      <a:alpha val="43137"/>
                    </a:srgbClr>
                  </a:outerShdw>
                </a:effectLst>
              </a:rPr>
              <a:t>KINGDOM</a:t>
            </a:r>
            <a:endParaRPr lang="en-US" dirty="0">
              <a:solidFill>
                <a:srgbClr val="C00000"/>
              </a:solidFill>
            </a:endParaRPr>
          </a:p>
        </p:txBody>
      </p:sp>
      <p:pic>
        <p:nvPicPr>
          <p:cNvPr id="7170" name="Picture 2">
            <a:extLst>
              <a:ext uri="{FF2B5EF4-FFF2-40B4-BE49-F238E27FC236}">
                <a16:creationId xmlns:a16="http://schemas.microsoft.com/office/drawing/2014/main" id="{881DD138-1573-4C68-A3D3-522CF582F1B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595" y="242594"/>
            <a:ext cx="11706809" cy="6372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01959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II. The Flood 6:9—8:22</a:t>
            </a:r>
          </a:p>
        </p:txBody>
      </p:sp>
      <p:sp>
        <p:nvSpPr>
          <p:cNvPr id="3" name="Content Placeholder 2"/>
          <p:cNvSpPr>
            <a:spLocks noGrp="1"/>
          </p:cNvSpPr>
          <p:nvPr>
            <p:ph idx="1"/>
          </p:nvPr>
        </p:nvSpPr>
        <p:spPr/>
        <p:txBody>
          <a:bodyPr/>
          <a:lstStyle/>
          <a:p>
            <a:r>
              <a:rPr lang="en-US" dirty="0"/>
              <a:t>The evidence for a global Flood is overwhelming.</a:t>
            </a:r>
          </a:p>
          <a:p>
            <a:pPr marL="457200" indent="-457200">
              <a:buAutoNum type="arabicPeriod"/>
            </a:pPr>
            <a:r>
              <a:rPr lang="en-US" dirty="0"/>
              <a:t>AII the high mountains, that were under the whole heaven were covered. . . And all flesh died that moved upon the earth” (Gen. 7:19,21)</a:t>
            </a:r>
          </a:p>
          <a:p>
            <a:pPr marL="457200" indent="-457200">
              <a:buAutoNum type="arabicPeriod"/>
            </a:pPr>
            <a:r>
              <a:rPr lang="en-US" dirty="0"/>
              <a:t>A portion of the Flood waters came as a result of the fountains of “the great deep” </a:t>
            </a:r>
          </a:p>
          <a:p>
            <a:endParaRPr lang="en-US" dirty="0"/>
          </a:p>
        </p:txBody>
      </p:sp>
      <p:pic>
        <p:nvPicPr>
          <p:cNvPr id="4" name="Picture 2" descr="Image Detail"/>
          <p:cNvPicPr>
            <a:picLocks noChangeAspect="1" noChangeArrowheads="1"/>
          </p:cNvPicPr>
          <p:nvPr/>
        </p:nvPicPr>
        <p:blipFill>
          <a:blip r:embed="rId2" cstate="print"/>
          <a:srcRect/>
          <a:stretch>
            <a:fillRect/>
          </a:stretch>
        </p:blipFill>
        <p:spPr bwMode="auto">
          <a:xfrm>
            <a:off x="4169293" y="4225491"/>
            <a:ext cx="6572501" cy="2357871"/>
          </a:xfrm>
          <a:prstGeom prst="rect">
            <a:avLst/>
          </a:prstGeom>
          <a:noFill/>
        </p:spPr>
      </p:pic>
      <p:sp>
        <p:nvSpPr>
          <p:cNvPr id="5" name="Slide Number Placeholder 4"/>
          <p:cNvSpPr>
            <a:spLocks noGrp="1"/>
          </p:cNvSpPr>
          <p:nvPr>
            <p:ph type="sldNum" sz="quarter" idx="12"/>
          </p:nvPr>
        </p:nvSpPr>
        <p:spPr/>
        <p:txBody>
          <a:bodyPr/>
          <a:lstStyle/>
          <a:p>
            <a:pPr fontAlgn="base">
              <a:spcBef>
                <a:spcPct val="0"/>
              </a:spcBef>
              <a:spcAft>
                <a:spcPct val="0"/>
              </a:spcAft>
            </a:pPr>
            <a:fld id="{F71E42C3-F21F-4D95-8DE2-01177D01D930}" type="slidenum">
              <a:rPr lang="en-US">
                <a:solidFill>
                  <a:srgbClr val="000000"/>
                </a:solidFill>
                <a:latin typeface="Arial" charset="0"/>
                <a:cs typeface="Arial" charset="0"/>
              </a:rPr>
              <a:pPr fontAlgn="base">
                <a:spcBef>
                  <a:spcPct val="0"/>
                </a:spcBef>
                <a:spcAft>
                  <a:spcPct val="0"/>
                </a:spcAft>
              </a:pPr>
              <a:t>37</a:t>
            </a:fld>
            <a:endParaRPr lang="en-US">
              <a:solidFill>
                <a:srgbClr val="000000"/>
              </a:solidFill>
              <a:latin typeface="Arial" charset="0"/>
              <a:cs typeface="Arial" charset="0"/>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II. The Flood 6:9—8:22</a:t>
            </a:r>
          </a:p>
        </p:txBody>
      </p:sp>
      <p:sp>
        <p:nvSpPr>
          <p:cNvPr id="3" name="Content Placeholder 2"/>
          <p:cNvSpPr>
            <a:spLocks noGrp="1"/>
          </p:cNvSpPr>
          <p:nvPr>
            <p:ph idx="1"/>
          </p:nvPr>
        </p:nvSpPr>
        <p:spPr/>
        <p:txBody>
          <a:bodyPr/>
          <a:lstStyle/>
          <a:p>
            <a:pPr>
              <a:buNone/>
            </a:pPr>
            <a:r>
              <a:rPr lang="en-US" dirty="0"/>
              <a:t>3. Why did God have Noah work for more than a century constructing an Ark?</a:t>
            </a:r>
          </a:p>
          <a:p>
            <a:pPr>
              <a:buNone/>
            </a:pPr>
            <a:r>
              <a:rPr lang="en-US" dirty="0"/>
              <a:t>4. Noah and the other inmates of the Ark were in the vessel for more than a year</a:t>
            </a:r>
          </a:p>
          <a:p>
            <a:endParaRPr lang="en-US" dirty="0"/>
          </a:p>
        </p:txBody>
      </p:sp>
      <p:pic>
        <p:nvPicPr>
          <p:cNvPr id="51204" name="Picture 4" descr="Image Detail"/>
          <p:cNvPicPr>
            <a:picLocks noChangeAspect="1" noChangeArrowheads="1"/>
          </p:cNvPicPr>
          <p:nvPr/>
        </p:nvPicPr>
        <p:blipFill>
          <a:blip r:embed="rId2" cstate="print"/>
          <a:srcRect/>
          <a:stretch>
            <a:fillRect/>
          </a:stretch>
        </p:blipFill>
        <p:spPr bwMode="auto">
          <a:xfrm>
            <a:off x="4079024" y="3456918"/>
            <a:ext cx="6845650" cy="3109599"/>
          </a:xfrm>
          <a:prstGeom prst="rect">
            <a:avLst/>
          </a:prstGeom>
          <a:noFill/>
        </p:spPr>
      </p:pic>
      <p:sp>
        <p:nvSpPr>
          <p:cNvPr id="5" name="Slide Number Placeholder 4"/>
          <p:cNvSpPr>
            <a:spLocks noGrp="1"/>
          </p:cNvSpPr>
          <p:nvPr>
            <p:ph type="sldNum" sz="quarter" idx="12"/>
          </p:nvPr>
        </p:nvSpPr>
        <p:spPr/>
        <p:txBody>
          <a:bodyPr/>
          <a:lstStyle/>
          <a:p>
            <a:pPr fontAlgn="base">
              <a:spcBef>
                <a:spcPct val="0"/>
              </a:spcBef>
              <a:spcAft>
                <a:spcPct val="0"/>
              </a:spcAft>
            </a:pPr>
            <a:fld id="{F71E42C3-F21F-4D95-8DE2-01177D01D930}" type="slidenum">
              <a:rPr lang="en-US">
                <a:solidFill>
                  <a:srgbClr val="000000"/>
                </a:solidFill>
                <a:latin typeface="Arial" charset="0"/>
                <a:cs typeface="Arial" charset="0"/>
              </a:rPr>
              <a:pPr fontAlgn="base">
                <a:spcBef>
                  <a:spcPct val="0"/>
                </a:spcBef>
                <a:spcAft>
                  <a:spcPct val="0"/>
                </a:spcAft>
              </a:pPr>
              <a:t>38</a:t>
            </a:fld>
            <a:endParaRPr lang="en-US">
              <a:solidFill>
                <a:srgbClr val="000000"/>
              </a:solidFill>
              <a:latin typeface="Arial" charset="0"/>
              <a:cs typeface="Arial" charset="0"/>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II. The Flood 6:9—8:22</a:t>
            </a:r>
          </a:p>
        </p:txBody>
      </p:sp>
      <p:sp>
        <p:nvSpPr>
          <p:cNvPr id="3" name="Content Placeholder 2"/>
          <p:cNvSpPr>
            <a:spLocks noGrp="1"/>
          </p:cNvSpPr>
          <p:nvPr>
            <p:ph idx="1"/>
          </p:nvPr>
        </p:nvSpPr>
        <p:spPr>
          <a:xfrm>
            <a:off x="3604683" y="1511167"/>
            <a:ext cx="8422217" cy="4614998"/>
          </a:xfrm>
        </p:spPr>
        <p:txBody>
          <a:bodyPr/>
          <a:lstStyle/>
          <a:p>
            <a:pPr>
              <a:buNone/>
            </a:pPr>
            <a:r>
              <a:rPr lang="en-US" dirty="0"/>
              <a:t>5. Ancient traditions are of a Flood that consumed the    entire earth</a:t>
            </a:r>
          </a:p>
          <a:p>
            <a:pPr>
              <a:buNone/>
            </a:pPr>
            <a:r>
              <a:rPr lang="en-US" dirty="0"/>
              <a:t>6. The Flood was designed as a punishment against the worldwide corruption of humanity </a:t>
            </a:r>
          </a:p>
        </p:txBody>
      </p:sp>
      <p:pic>
        <p:nvPicPr>
          <p:cNvPr id="7170" name="Picture 2" descr="Paintings of Noah and the Ark, 1840 The Deluge  Francis Danby  1793-1861"/>
          <p:cNvPicPr>
            <a:picLocks noChangeAspect="1" noChangeArrowheads="1"/>
          </p:cNvPicPr>
          <p:nvPr/>
        </p:nvPicPr>
        <p:blipFill>
          <a:blip r:embed="rId2" cstate="print"/>
          <a:srcRect/>
          <a:stretch>
            <a:fillRect/>
          </a:stretch>
        </p:blipFill>
        <p:spPr bwMode="auto">
          <a:xfrm>
            <a:off x="3878981" y="3610188"/>
            <a:ext cx="7209322" cy="3111287"/>
          </a:xfrm>
          <a:prstGeom prst="rect">
            <a:avLst/>
          </a:prstGeom>
          <a:noFill/>
        </p:spPr>
      </p:pic>
      <p:sp>
        <p:nvSpPr>
          <p:cNvPr id="5" name="Slide Number Placeholder 4"/>
          <p:cNvSpPr>
            <a:spLocks noGrp="1"/>
          </p:cNvSpPr>
          <p:nvPr>
            <p:ph type="sldNum" sz="quarter" idx="12"/>
          </p:nvPr>
        </p:nvSpPr>
        <p:spPr/>
        <p:txBody>
          <a:bodyPr/>
          <a:lstStyle/>
          <a:p>
            <a:pPr fontAlgn="base">
              <a:spcBef>
                <a:spcPct val="0"/>
              </a:spcBef>
              <a:spcAft>
                <a:spcPct val="0"/>
              </a:spcAft>
            </a:pPr>
            <a:fld id="{F71E42C3-F21F-4D95-8DE2-01177D01D930}" type="slidenum">
              <a:rPr lang="en-US">
                <a:solidFill>
                  <a:srgbClr val="000000"/>
                </a:solidFill>
                <a:latin typeface="Arial" charset="0"/>
                <a:cs typeface="Arial" charset="0"/>
              </a:rPr>
              <a:pPr fontAlgn="base">
                <a:spcBef>
                  <a:spcPct val="0"/>
                </a:spcBef>
                <a:spcAft>
                  <a:spcPct val="0"/>
                </a:spcAft>
              </a:pPr>
              <a:t>39</a:t>
            </a:fld>
            <a:endParaRPr lang="en-US">
              <a:solidFill>
                <a:srgbClr val="000000"/>
              </a:solidFill>
              <a:latin typeface="Arial" charset="0"/>
              <a:cs typeface="Arial"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202132" y="0"/>
            <a:ext cx="11989868" cy="529389"/>
          </a:xfrm>
        </p:spPr>
        <p:txBody>
          <a:bodyPr>
            <a:noAutofit/>
          </a:bodyPr>
          <a:lstStyle/>
          <a:p>
            <a:r>
              <a:rPr lang="en-US" sz="3200" dirty="0">
                <a:solidFill>
                  <a:schemeClr val="accent2">
                    <a:lumMod val="20000"/>
                    <a:lumOff val="80000"/>
                  </a:schemeClr>
                </a:solidFill>
                <a:latin typeface="Ravie" panose="04040805050809020602" pitchFamily="82" charset="0"/>
              </a:rPr>
              <a:t>Noahic Flood UN-created &amp; </a:t>
            </a:r>
            <a:r>
              <a:rPr lang="en-US" sz="3200" dirty="0" err="1">
                <a:solidFill>
                  <a:schemeClr val="accent2">
                    <a:lumMod val="20000"/>
                    <a:lumOff val="80000"/>
                  </a:schemeClr>
                </a:solidFill>
                <a:latin typeface="Ravie" panose="04040805050809020602" pitchFamily="82" charset="0"/>
              </a:rPr>
              <a:t>RE-created</a:t>
            </a:r>
            <a:r>
              <a:rPr lang="en-US" sz="3200" dirty="0">
                <a:solidFill>
                  <a:schemeClr val="accent2">
                    <a:lumMod val="20000"/>
                    <a:lumOff val="80000"/>
                  </a:schemeClr>
                </a:solidFill>
                <a:latin typeface="Ravie" panose="04040805050809020602" pitchFamily="82" charset="0"/>
              </a:rPr>
              <a:t>: </a:t>
            </a:r>
          </a:p>
        </p:txBody>
      </p:sp>
      <p:sp>
        <p:nvSpPr>
          <p:cNvPr id="3" name="Content Placeholder 2">
            <a:extLst>
              <a:ext uri="{FF2B5EF4-FFF2-40B4-BE49-F238E27FC236}">
                <a16:creationId xmlns:a16="http://schemas.microsoft.com/office/drawing/2014/main" id="{8737C609-640A-4C11-8AC6-B0E596AF1D64}"/>
              </a:ext>
            </a:extLst>
          </p:cNvPr>
          <p:cNvSpPr>
            <a:spLocks noGrp="1"/>
          </p:cNvSpPr>
          <p:nvPr>
            <p:ph idx="1"/>
          </p:nvPr>
        </p:nvSpPr>
        <p:spPr>
          <a:xfrm>
            <a:off x="202132" y="529389"/>
            <a:ext cx="11989868" cy="7170824"/>
          </a:xfrm>
        </p:spPr>
        <p:txBody>
          <a:bodyPr>
            <a:normAutofit/>
          </a:bodyPr>
          <a:lstStyle/>
          <a:p>
            <a:r>
              <a:rPr lang="en-US" sz="4000" dirty="0" err="1">
                <a:solidFill>
                  <a:schemeClr val="accent1">
                    <a:lumMod val="20000"/>
                    <a:lumOff val="80000"/>
                  </a:schemeClr>
                </a:solidFill>
                <a:latin typeface="Castellar" panose="020A0402060406010301" pitchFamily="18" charset="0"/>
              </a:rPr>
              <a:t>AnteDiluvian</a:t>
            </a:r>
            <a:r>
              <a:rPr lang="en-US" sz="4000" dirty="0">
                <a:solidFill>
                  <a:schemeClr val="accent1">
                    <a:lumMod val="20000"/>
                    <a:lumOff val="80000"/>
                  </a:schemeClr>
                </a:solidFill>
                <a:latin typeface="Castellar" panose="020A0402060406010301" pitchFamily="18" charset="0"/>
              </a:rPr>
              <a:t> Setting of Events </a:t>
            </a:r>
          </a:p>
          <a:p>
            <a:r>
              <a:rPr lang="en-US" sz="4000" dirty="0">
                <a:solidFill>
                  <a:schemeClr val="accent1">
                    <a:lumMod val="20000"/>
                    <a:lumOff val="80000"/>
                  </a:schemeClr>
                </a:solidFill>
                <a:latin typeface="Castellar" panose="020A0402060406010301" pitchFamily="18" charset="0"/>
              </a:rPr>
              <a:t>Uncreation Sequence of Events</a:t>
            </a:r>
          </a:p>
          <a:p>
            <a:r>
              <a:rPr lang="en-US" sz="4000" dirty="0">
                <a:solidFill>
                  <a:schemeClr val="accent1">
                    <a:lumMod val="20000"/>
                    <a:lumOff val="80000"/>
                  </a:schemeClr>
                </a:solidFill>
                <a:latin typeface="Castellar" panose="020A0402060406010301" pitchFamily="18" charset="0"/>
              </a:rPr>
              <a:t>Evidence Of flood scope: cradle</a:t>
            </a:r>
          </a:p>
          <a:p>
            <a:r>
              <a:rPr lang="en-US" sz="4000" dirty="0">
                <a:solidFill>
                  <a:schemeClr val="accent1">
                    <a:lumMod val="20000"/>
                    <a:lumOff val="80000"/>
                  </a:schemeClr>
                </a:solidFill>
                <a:latin typeface="Castellar" panose="020A0402060406010301" pitchFamily="18" charset="0"/>
              </a:rPr>
              <a:t>Evidence of flood scope: global</a:t>
            </a:r>
          </a:p>
          <a:p>
            <a:r>
              <a:rPr lang="en-US" sz="4000" dirty="0">
                <a:solidFill>
                  <a:schemeClr val="accent1">
                    <a:lumMod val="20000"/>
                    <a:lumOff val="80000"/>
                  </a:schemeClr>
                </a:solidFill>
                <a:latin typeface="Castellar" panose="020A0402060406010301" pitchFamily="18" charset="0"/>
              </a:rPr>
              <a:t>Gradualism Versus </a:t>
            </a:r>
            <a:r>
              <a:rPr lang="en-US" sz="4000" dirty="0" err="1">
                <a:solidFill>
                  <a:schemeClr val="accent1">
                    <a:lumMod val="20000"/>
                    <a:lumOff val="80000"/>
                  </a:schemeClr>
                </a:solidFill>
                <a:latin typeface="Castellar" panose="020A0402060406010301" pitchFamily="18" charset="0"/>
              </a:rPr>
              <a:t>PunCtualism</a:t>
            </a:r>
            <a:endParaRPr lang="en-US" sz="4000" dirty="0">
              <a:solidFill>
                <a:schemeClr val="accent1">
                  <a:lumMod val="20000"/>
                  <a:lumOff val="80000"/>
                </a:schemeClr>
              </a:solidFill>
              <a:latin typeface="Castellar" panose="020A0402060406010301" pitchFamily="18" charset="0"/>
            </a:endParaRPr>
          </a:p>
          <a:p>
            <a:r>
              <a:rPr lang="en-US" sz="4400" dirty="0">
                <a:solidFill>
                  <a:schemeClr val="accent1">
                    <a:lumMod val="20000"/>
                    <a:lumOff val="80000"/>
                  </a:schemeClr>
                </a:solidFill>
                <a:latin typeface="Castellar" panose="020A0402060406010301" pitchFamily="18" charset="0"/>
              </a:rPr>
              <a:t>Who–What–When–Where-</a:t>
            </a:r>
            <a:r>
              <a:rPr lang="en-US" sz="4400" dirty="0">
                <a:solidFill>
                  <a:srgbClr val="00B0F0"/>
                </a:solidFill>
                <a:latin typeface="Castellar" panose="020A0402060406010301" pitchFamily="18" charset="0"/>
              </a:rPr>
              <a:t>HOW?</a:t>
            </a:r>
          </a:p>
          <a:p>
            <a:r>
              <a:rPr lang="en-US" sz="4400" dirty="0">
                <a:solidFill>
                  <a:schemeClr val="accent1">
                    <a:lumMod val="20000"/>
                    <a:lumOff val="80000"/>
                  </a:schemeClr>
                </a:solidFill>
                <a:latin typeface="Castellar" panose="020A0402060406010301" pitchFamily="18" charset="0"/>
              </a:rPr>
              <a:t>Buried with water: then &amp; </a:t>
            </a:r>
            <a:r>
              <a:rPr lang="en-US" sz="4400" dirty="0">
                <a:solidFill>
                  <a:srgbClr val="00B0F0"/>
                </a:solidFill>
                <a:latin typeface="Castellar" panose="020A0402060406010301" pitchFamily="18" charset="0"/>
              </a:rPr>
              <a:t>Now!</a:t>
            </a:r>
            <a:r>
              <a:rPr lang="en-US" sz="4000" dirty="0">
                <a:solidFill>
                  <a:schemeClr val="accent1">
                    <a:lumMod val="20000"/>
                    <a:lumOff val="80000"/>
                  </a:schemeClr>
                </a:solidFill>
                <a:latin typeface="Castellar" panose="020A0402060406010301" pitchFamily="18" charset="0"/>
              </a:rPr>
              <a:t>   </a:t>
            </a:r>
            <a:endParaRPr lang="en-US" sz="3200" dirty="0">
              <a:solidFill>
                <a:schemeClr val="accent1">
                  <a:lumMod val="20000"/>
                  <a:lumOff val="80000"/>
                </a:schemeClr>
              </a:solidFill>
              <a:latin typeface="Castellar" panose="020A0402060406010301" pitchFamily="18" charset="0"/>
            </a:endParaRPr>
          </a:p>
          <a:p>
            <a:endParaRPr lang="en-US" sz="3200" dirty="0">
              <a:solidFill>
                <a:schemeClr val="accent1">
                  <a:lumMod val="20000"/>
                  <a:lumOff val="80000"/>
                </a:schemeClr>
              </a:solidFill>
              <a:latin typeface="Castellar" panose="020A0402060406010301" pitchFamily="18" charset="0"/>
            </a:endParaRPr>
          </a:p>
        </p:txBody>
      </p:sp>
    </p:spTree>
    <p:extLst>
      <p:ext uri="{BB962C8B-B14F-4D97-AF65-F5344CB8AC3E}">
        <p14:creationId xmlns:p14="http://schemas.microsoft.com/office/powerpoint/2010/main" val="425259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xEl>
                                              <p:pRg st="0" end="0"/>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3">
                                            <p:txEl>
                                              <p:pRg st="1" end="1"/>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3">
                                            <p:txEl>
                                              <p:pRg st="2" end="2"/>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3">
                                            <p:txEl>
                                              <p:pRg st="3" end="3"/>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3">
                                            <p:txEl>
                                              <p:pRg st="4" end="4"/>
                                            </p:txEl>
                                          </p:spTgt>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3">
                                            <p:txEl>
                                              <p:pRg st="5" end="5"/>
                                            </p:txEl>
                                          </p:spTgt>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3">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II. The Flood 6:9—8:22</a:t>
            </a:r>
          </a:p>
        </p:txBody>
      </p:sp>
      <p:sp>
        <p:nvSpPr>
          <p:cNvPr id="3" name="Content Placeholder 2"/>
          <p:cNvSpPr>
            <a:spLocks noGrp="1"/>
          </p:cNvSpPr>
          <p:nvPr>
            <p:ph idx="1"/>
          </p:nvPr>
        </p:nvSpPr>
        <p:spPr/>
        <p:txBody>
          <a:bodyPr/>
          <a:lstStyle/>
          <a:p>
            <a:pPr>
              <a:buNone/>
            </a:pPr>
            <a:r>
              <a:rPr lang="en-US" dirty="0"/>
              <a:t>7. God made a covenant with Noah that no flood, of this scope, would occur ever again </a:t>
            </a:r>
          </a:p>
          <a:p>
            <a:pPr>
              <a:buNone/>
            </a:pPr>
            <a:r>
              <a:rPr lang="en-US" dirty="0"/>
              <a:t>8. Peter charges that these scoffers “willfully forget” that    the “world that then was, being overflowed with water, perished” (2 Peter 3:6)</a:t>
            </a:r>
          </a:p>
          <a:p>
            <a:endParaRPr lang="en-US" dirty="0"/>
          </a:p>
        </p:txBody>
      </p:sp>
      <p:pic>
        <p:nvPicPr>
          <p:cNvPr id="52230" name="Picture 6" descr="File:A Flood on Java 1865-1876 Raden Saleh.jpg">
            <a:hlinkClick r:id="rId2"/>
          </p:cNvPr>
          <p:cNvPicPr>
            <a:picLocks noChangeAspect="1" noChangeArrowheads="1"/>
          </p:cNvPicPr>
          <p:nvPr/>
        </p:nvPicPr>
        <p:blipFill>
          <a:blip r:embed="rId3" cstate="print"/>
          <a:srcRect/>
          <a:stretch>
            <a:fillRect/>
          </a:stretch>
        </p:blipFill>
        <p:spPr bwMode="auto">
          <a:xfrm>
            <a:off x="4042611" y="3666320"/>
            <a:ext cx="6708808" cy="2917042"/>
          </a:xfrm>
          <a:prstGeom prst="rect">
            <a:avLst/>
          </a:prstGeom>
          <a:noFill/>
        </p:spPr>
      </p:pic>
      <p:sp>
        <p:nvSpPr>
          <p:cNvPr id="5" name="Slide Number Placeholder 4"/>
          <p:cNvSpPr>
            <a:spLocks noGrp="1"/>
          </p:cNvSpPr>
          <p:nvPr>
            <p:ph type="sldNum" sz="quarter" idx="12"/>
          </p:nvPr>
        </p:nvSpPr>
        <p:spPr/>
        <p:txBody>
          <a:bodyPr/>
          <a:lstStyle/>
          <a:p>
            <a:pPr fontAlgn="base">
              <a:spcBef>
                <a:spcPct val="0"/>
              </a:spcBef>
              <a:spcAft>
                <a:spcPct val="0"/>
              </a:spcAft>
            </a:pPr>
            <a:fld id="{F71E42C3-F21F-4D95-8DE2-01177D01D930}" type="slidenum">
              <a:rPr lang="en-US">
                <a:solidFill>
                  <a:srgbClr val="000000"/>
                </a:solidFill>
                <a:latin typeface="Arial" charset="0"/>
                <a:cs typeface="Arial" charset="0"/>
              </a:rPr>
              <a:pPr fontAlgn="base">
                <a:spcBef>
                  <a:spcPct val="0"/>
                </a:spcBef>
                <a:spcAft>
                  <a:spcPct val="0"/>
                </a:spcAft>
              </a:pPr>
              <a:t>40</a:t>
            </a:fld>
            <a:endParaRPr lang="en-US">
              <a:solidFill>
                <a:srgbClr val="000000"/>
              </a:solidFill>
              <a:latin typeface="Arial" charset="0"/>
              <a:cs typeface="Arial" charset="0"/>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II. The Flood 6:9—8:22</a:t>
            </a:r>
          </a:p>
        </p:txBody>
      </p:sp>
      <p:sp>
        <p:nvSpPr>
          <p:cNvPr id="3" name="Content Placeholder 2"/>
          <p:cNvSpPr>
            <a:spLocks noGrp="1"/>
          </p:cNvSpPr>
          <p:nvPr>
            <p:ph idx="1"/>
          </p:nvPr>
        </p:nvSpPr>
        <p:spPr/>
        <p:txBody>
          <a:bodyPr/>
          <a:lstStyle/>
          <a:p>
            <a:r>
              <a:rPr lang="en-US" dirty="0"/>
              <a:t>God remembered someone, meant God extended mercy </a:t>
            </a:r>
          </a:p>
          <a:p>
            <a:r>
              <a:rPr lang="en-US" dirty="0"/>
              <a:t>Mt. Ararat lies on the border between Turkey and Armenia </a:t>
            </a:r>
          </a:p>
          <a:p>
            <a:r>
              <a:rPr lang="en-US" dirty="0"/>
              <a:t>Noah's "altar" is the first altar mentioned in the Bible</a:t>
            </a:r>
          </a:p>
          <a:p>
            <a:r>
              <a:rPr lang="en-US" dirty="0"/>
              <a:t>a burnt offering made atonement </a:t>
            </a:r>
          </a:p>
          <a:p>
            <a:r>
              <a:rPr lang="en-US" dirty="0"/>
              <a:t>Noah's sacrifice represented all humankind</a:t>
            </a:r>
          </a:p>
        </p:txBody>
      </p:sp>
      <p:sp>
        <p:nvSpPr>
          <p:cNvPr id="5" name="Slide Number Placeholder 4"/>
          <p:cNvSpPr>
            <a:spLocks noGrp="1"/>
          </p:cNvSpPr>
          <p:nvPr>
            <p:ph type="sldNum" sz="quarter" idx="12"/>
          </p:nvPr>
        </p:nvSpPr>
        <p:spPr/>
        <p:txBody>
          <a:bodyPr/>
          <a:lstStyle/>
          <a:p>
            <a:pPr fontAlgn="base">
              <a:spcBef>
                <a:spcPct val="0"/>
              </a:spcBef>
              <a:spcAft>
                <a:spcPct val="0"/>
              </a:spcAft>
            </a:pPr>
            <a:fld id="{F71E42C3-F21F-4D95-8DE2-01177D01D930}" type="slidenum">
              <a:rPr lang="en-US">
                <a:solidFill>
                  <a:srgbClr val="000000"/>
                </a:solidFill>
                <a:latin typeface="Arial" charset="0"/>
                <a:cs typeface="Arial" charset="0"/>
              </a:rPr>
              <a:pPr fontAlgn="base">
                <a:spcBef>
                  <a:spcPct val="0"/>
                </a:spcBef>
                <a:spcAft>
                  <a:spcPct val="0"/>
                </a:spcAft>
              </a:pPr>
              <a:t>41</a:t>
            </a:fld>
            <a:endParaRPr lang="en-US">
              <a:solidFill>
                <a:srgbClr val="000000"/>
              </a:solidFill>
              <a:latin typeface="Arial" charset="0"/>
              <a:cs typeface="Arial" charset="0"/>
            </a:endParaRPr>
          </a:p>
        </p:txBody>
      </p:sp>
      <p:pic>
        <p:nvPicPr>
          <p:cNvPr id="2050" name="Picture 2">
            <a:extLst>
              <a:ext uri="{FF2B5EF4-FFF2-40B4-BE49-F238E27FC236}">
                <a16:creationId xmlns:a16="http://schemas.microsoft.com/office/drawing/2014/main" id="{D08DEEDE-0EA3-4306-A7ED-48A05E9BA7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3359" y="3859731"/>
            <a:ext cx="5832909" cy="27236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pic>
        <p:nvPicPr>
          <p:cNvPr id="4" name="Content Placeholder 3">
            <a:extLst>
              <a:ext uri="{FF2B5EF4-FFF2-40B4-BE49-F238E27FC236}">
                <a16:creationId xmlns:a16="http://schemas.microsoft.com/office/drawing/2014/main" id="{57C1E10F-7999-48DA-9E12-84399C9A0C54}"/>
              </a:ext>
            </a:extLst>
          </p:cNvPr>
          <p:cNvPicPr>
            <a:picLocks noGrp="1" noChangeAspect="1"/>
          </p:cNvPicPr>
          <p:nvPr>
            <p:ph idx="1"/>
          </p:nvPr>
        </p:nvPicPr>
        <p:blipFill>
          <a:blip r:embed="rId3"/>
          <a:stretch>
            <a:fillRect/>
          </a:stretch>
        </p:blipFill>
        <p:spPr>
          <a:xfrm>
            <a:off x="242596" y="242594"/>
            <a:ext cx="11706808" cy="6372519"/>
          </a:xfrm>
          <a:prstGeom prst="rect">
            <a:avLst/>
          </a:prstGeom>
        </p:spPr>
      </p:pic>
    </p:spTree>
    <p:extLst>
      <p:ext uri="{BB962C8B-B14F-4D97-AF65-F5344CB8AC3E}">
        <p14:creationId xmlns:p14="http://schemas.microsoft.com/office/powerpoint/2010/main" val="324129779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25D423-C2A2-40A6-9E86-73C4E6AB7E19}"/>
              </a:ext>
            </a:extLst>
          </p:cNvPr>
          <p:cNvPicPr>
            <a:picLocks noChangeAspect="1"/>
          </p:cNvPicPr>
          <p:nvPr/>
        </p:nvPicPr>
        <p:blipFill>
          <a:blip r:embed="rId3"/>
          <a:stretch>
            <a:fillRect/>
          </a:stretch>
        </p:blipFill>
        <p:spPr>
          <a:xfrm>
            <a:off x="411062" y="402672"/>
            <a:ext cx="11383860" cy="6048462"/>
          </a:xfrm>
          <a:prstGeom prst="rect">
            <a:avLst/>
          </a:prstGeom>
        </p:spPr>
      </p:pic>
    </p:spTree>
    <p:extLst>
      <p:ext uri="{BB962C8B-B14F-4D97-AF65-F5344CB8AC3E}">
        <p14:creationId xmlns:p14="http://schemas.microsoft.com/office/powerpoint/2010/main" val="110787177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F74DB6-F172-47E6-9985-E7D133378CF8}"/>
              </a:ext>
            </a:extLst>
          </p:cNvPr>
          <p:cNvPicPr>
            <a:picLocks noChangeAspect="1"/>
          </p:cNvPicPr>
          <p:nvPr/>
        </p:nvPicPr>
        <p:blipFill>
          <a:blip r:embed="rId3"/>
          <a:stretch>
            <a:fillRect/>
          </a:stretch>
        </p:blipFill>
        <p:spPr>
          <a:xfrm>
            <a:off x="394283" y="411061"/>
            <a:ext cx="11409027" cy="6040073"/>
          </a:xfrm>
          <a:prstGeom prst="rect">
            <a:avLst/>
          </a:prstGeom>
        </p:spPr>
      </p:pic>
    </p:spTree>
    <p:extLst>
      <p:ext uri="{BB962C8B-B14F-4D97-AF65-F5344CB8AC3E}">
        <p14:creationId xmlns:p14="http://schemas.microsoft.com/office/powerpoint/2010/main" val="271279743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pic>
        <p:nvPicPr>
          <p:cNvPr id="4" name="Content Placeholder 3">
            <a:extLst>
              <a:ext uri="{FF2B5EF4-FFF2-40B4-BE49-F238E27FC236}">
                <a16:creationId xmlns:a16="http://schemas.microsoft.com/office/drawing/2014/main" id="{31CCC11A-FF6B-4407-B8F7-78CBA51F72CB}"/>
              </a:ext>
            </a:extLst>
          </p:cNvPr>
          <p:cNvPicPr>
            <a:picLocks noGrp="1" noChangeAspect="1"/>
          </p:cNvPicPr>
          <p:nvPr>
            <p:ph idx="1"/>
          </p:nvPr>
        </p:nvPicPr>
        <p:blipFill>
          <a:blip r:embed="rId3"/>
          <a:stretch>
            <a:fillRect/>
          </a:stretch>
        </p:blipFill>
        <p:spPr>
          <a:xfrm>
            <a:off x="242596" y="242594"/>
            <a:ext cx="8255452" cy="6372519"/>
          </a:xfrm>
          <a:prstGeom prst="rect">
            <a:avLst/>
          </a:prstGeom>
        </p:spPr>
      </p:pic>
      <p:pic>
        <p:nvPicPr>
          <p:cNvPr id="5" name="Picture 2" descr="C:\ScanSoft Documents\Scan063, March 02, 2011.bmp">
            <a:extLst>
              <a:ext uri="{FF2B5EF4-FFF2-40B4-BE49-F238E27FC236}">
                <a16:creationId xmlns:a16="http://schemas.microsoft.com/office/drawing/2014/main" id="{1F476304-758C-4562-BF6B-05C588254F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2953" t="8910" r="7645" b="25066"/>
          <a:stretch>
            <a:fillRect/>
          </a:stretch>
        </p:blipFill>
        <p:spPr bwMode="auto">
          <a:xfrm>
            <a:off x="8498049" y="242594"/>
            <a:ext cx="3451356" cy="6372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325698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III. THE RAINBOW COVENANT AND ITS IMPLICATIONS</a:t>
            </a:r>
          </a:p>
        </p:txBody>
      </p:sp>
      <p:sp>
        <p:nvSpPr>
          <p:cNvPr id="3" name="Content Placeholder 2"/>
          <p:cNvSpPr>
            <a:spLocks noGrp="1"/>
          </p:cNvSpPr>
          <p:nvPr>
            <p:ph idx="1"/>
          </p:nvPr>
        </p:nvSpPr>
        <p:spPr/>
        <p:txBody>
          <a:bodyPr/>
          <a:lstStyle/>
          <a:p>
            <a:r>
              <a:rPr lang="en-US" dirty="0"/>
              <a:t>God again commanded Noah and his sons to fill the earth </a:t>
            </a:r>
          </a:p>
          <a:p>
            <a:r>
              <a:rPr lang="en-US" dirty="0"/>
              <a:t>God gave Noah permission to eat animals (9:3)</a:t>
            </a:r>
          </a:p>
          <a:p>
            <a:r>
              <a:rPr lang="en-US" dirty="0"/>
              <a:t>prohibit the eating of animal blood </a:t>
            </a:r>
          </a:p>
          <a:p>
            <a:endParaRPr lang="en-US" dirty="0"/>
          </a:p>
        </p:txBody>
      </p:sp>
      <p:pic>
        <p:nvPicPr>
          <p:cNvPr id="53250" name="Picture 2" descr="http://upload.wikimedia.org/wikipedia/commons/thumb/a/ae/FoodMeat.jpg/300px-FoodMeat.jpg">
            <a:hlinkClick r:id="rId2"/>
          </p:cNvPr>
          <p:cNvPicPr>
            <a:picLocks noChangeAspect="1" noChangeArrowheads="1"/>
          </p:cNvPicPr>
          <p:nvPr/>
        </p:nvPicPr>
        <p:blipFill>
          <a:blip r:embed="rId3" cstate="print"/>
          <a:srcRect/>
          <a:stretch>
            <a:fillRect/>
          </a:stretch>
        </p:blipFill>
        <p:spPr bwMode="auto">
          <a:xfrm>
            <a:off x="4004109" y="3331733"/>
            <a:ext cx="6525929" cy="3251630"/>
          </a:xfrm>
          <a:prstGeom prst="rect">
            <a:avLst/>
          </a:prstGeom>
          <a:noFill/>
        </p:spPr>
      </p:pic>
      <p:sp>
        <p:nvSpPr>
          <p:cNvPr id="5" name="Slide Number Placeholder 4"/>
          <p:cNvSpPr>
            <a:spLocks noGrp="1"/>
          </p:cNvSpPr>
          <p:nvPr>
            <p:ph type="sldNum" sz="quarter" idx="12"/>
          </p:nvPr>
        </p:nvSpPr>
        <p:spPr/>
        <p:txBody>
          <a:bodyPr/>
          <a:lstStyle/>
          <a:p>
            <a:pPr fontAlgn="base">
              <a:spcBef>
                <a:spcPct val="0"/>
              </a:spcBef>
              <a:spcAft>
                <a:spcPct val="0"/>
              </a:spcAft>
            </a:pPr>
            <a:fld id="{F71E42C3-F21F-4D95-8DE2-01177D01D930}" type="slidenum">
              <a:rPr lang="en-US">
                <a:solidFill>
                  <a:srgbClr val="000000"/>
                </a:solidFill>
                <a:latin typeface="Arial" charset="0"/>
                <a:cs typeface="Arial" charset="0"/>
              </a:rPr>
              <a:pPr fontAlgn="base">
                <a:spcBef>
                  <a:spcPct val="0"/>
                </a:spcBef>
                <a:spcAft>
                  <a:spcPct val="0"/>
                </a:spcAft>
              </a:pPr>
              <a:t>46</a:t>
            </a:fld>
            <a:endParaRPr lang="en-US">
              <a:solidFill>
                <a:srgbClr val="000000"/>
              </a:solidFill>
              <a:latin typeface="Arial" charset="0"/>
              <a:cs typeface="Arial" charset="0"/>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III. THE RAINBOW COVENANT AND ITS IMPLICATIONS</a:t>
            </a:r>
          </a:p>
        </p:txBody>
      </p:sp>
      <p:sp>
        <p:nvSpPr>
          <p:cNvPr id="3" name="Content Placeholder 2"/>
          <p:cNvSpPr>
            <a:spLocks noGrp="1"/>
          </p:cNvSpPr>
          <p:nvPr>
            <p:ph idx="1"/>
          </p:nvPr>
        </p:nvSpPr>
        <p:spPr/>
        <p:txBody>
          <a:bodyPr/>
          <a:lstStyle/>
          <a:p>
            <a:r>
              <a:rPr lang="en-US" dirty="0"/>
              <a:t>God established human life anew on the earth </a:t>
            </a:r>
          </a:p>
          <a:p>
            <a:r>
              <a:rPr lang="en-US" dirty="0"/>
              <a:t>He would not destroy His creation again with a flood</a:t>
            </a:r>
          </a:p>
          <a:p>
            <a:r>
              <a:rPr lang="en-US" dirty="0"/>
              <a:t>a rainbow in the heavens as a sign of the permanency of that promise</a:t>
            </a:r>
          </a:p>
          <a:p>
            <a:endParaRPr lang="en-US" dirty="0"/>
          </a:p>
        </p:txBody>
      </p:sp>
      <p:pic>
        <p:nvPicPr>
          <p:cNvPr id="5122" name="Picture 2" descr="Image Detail"/>
          <p:cNvPicPr>
            <a:picLocks noChangeAspect="1" noChangeArrowheads="1"/>
          </p:cNvPicPr>
          <p:nvPr/>
        </p:nvPicPr>
        <p:blipFill>
          <a:blip r:embed="rId2" cstate="print"/>
          <a:srcRect/>
          <a:stretch>
            <a:fillRect/>
          </a:stretch>
        </p:blipFill>
        <p:spPr bwMode="auto">
          <a:xfrm>
            <a:off x="4016742" y="3351055"/>
            <a:ext cx="6984934" cy="3117122"/>
          </a:xfrm>
          <a:prstGeom prst="rect">
            <a:avLst/>
          </a:prstGeom>
          <a:noFill/>
        </p:spPr>
      </p:pic>
      <p:sp>
        <p:nvSpPr>
          <p:cNvPr id="5" name="Slide Number Placeholder 4"/>
          <p:cNvSpPr>
            <a:spLocks noGrp="1"/>
          </p:cNvSpPr>
          <p:nvPr>
            <p:ph type="sldNum" sz="quarter" idx="12"/>
          </p:nvPr>
        </p:nvSpPr>
        <p:spPr/>
        <p:txBody>
          <a:bodyPr/>
          <a:lstStyle/>
          <a:p>
            <a:pPr fontAlgn="base">
              <a:spcBef>
                <a:spcPct val="0"/>
              </a:spcBef>
              <a:spcAft>
                <a:spcPct val="0"/>
              </a:spcAft>
            </a:pPr>
            <a:fld id="{F71E42C3-F21F-4D95-8DE2-01177D01D930}" type="slidenum">
              <a:rPr lang="en-US">
                <a:solidFill>
                  <a:srgbClr val="000000"/>
                </a:solidFill>
                <a:latin typeface="Arial" charset="0"/>
                <a:cs typeface="Arial" charset="0"/>
              </a:rPr>
              <a:pPr fontAlgn="base">
                <a:spcBef>
                  <a:spcPct val="0"/>
                </a:spcBef>
                <a:spcAft>
                  <a:spcPct val="0"/>
                </a:spcAft>
              </a:pPr>
              <a:t>47</a:t>
            </a:fld>
            <a:endParaRPr lang="en-US">
              <a:solidFill>
                <a:srgbClr val="000000"/>
              </a:solidFill>
              <a:latin typeface="Arial" charset="0"/>
              <a:cs typeface="Arial" charset="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III. THE RAINBOW COVENANT AND ITS IMPLICATIONS</a:t>
            </a:r>
          </a:p>
        </p:txBody>
      </p:sp>
      <p:sp>
        <p:nvSpPr>
          <p:cNvPr id="3" name="Content Placeholder 2"/>
          <p:cNvSpPr>
            <a:spLocks noGrp="1"/>
          </p:cNvSpPr>
          <p:nvPr>
            <p:ph idx="1"/>
          </p:nvPr>
        </p:nvSpPr>
        <p:spPr/>
        <p:txBody>
          <a:bodyPr/>
          <a:lstStyle/>
          <a:p>
            <a:r>
              <a:rPr lang="en-US" dirty="0"/>
              <a:t>God promised never again to destroy “everything living” and “all flesh” by a flood</a:t>
            </a:r>
          </a:p>
          <a:p>
            <a:r>
              <a:rPr lang="en-US" dirty="0"/>
              <a:t>He set a rainbow in the heavens </a:t>
            </a:r>
          </a:p>
          <a:p>
            <a:r>
              <a:rPr lang="en-US" dirty="0"/>
              <a:t>If the Genesis Flood were merely a local event, then God has broken His covenant repeatedly </a:t>
            </a:r>
          </a:p>
          <a:p>
            <a:r>
              <a:rPr lang="en-US" dirty="0"/>
              <a:t>Advocates of the local flood theory have God breaking His promise</a:t>
            </a:r>
          </a:p>
        </p:txBody>
      </p:sp>
      <p:sp>
        <p:nvSpPr>
          <p:cNvPr id="5" name="Slide Number Placeholder 4"/>
          <p:cNvSpPr>
            <a:spLocks noGrp="1"/>
          </p:cNvSpPr>
          <p:nvPr>
            <p:ph type="sldNum" sz="quarter" idx="12"/>
          </p:nvPr>
        </p:nvSpPr>
        <p:spPr/>
        <p:txBody>
          <a:bodyPr/>
          <a:lstStyle/>
          <a:p>
            <a:pPr fontAlgn="base">
              <a:spcBef>
                <a:spcPct val="0"/>
              </a:spcBef>
              <a:spcAft>
                <a:spcPct val="0"/>
              </a:spcAft>
            </a:pPr>
            <a:fld id="{F71E42C3-F21F-4D95-8DE2-01177D01D930}" type="slidenum">
              <a:rPr lang="en-US">
                <a:solidFill>
                  <a:srgbClr val="000000"/>
                </a:solidFill>
                <a:latin typeface="Arial" charset="0"/>
                <a:cs typeface="Arial" charset="0"/>
              </a:rPr>
              <a:pPr fontAlgn="base">
                <a:spcBef>
                  <a:spcPct val="0"/>
                </a:spcBef>
                <a:spcAft>
                  <a:spcPct val="0"/>
                </a:spcAft>
              </a:pPr>
              <a:t>48</a:t>
            </a:fld>
            <a:endParaRPr lang="en-US">
              <a:solidFill>
                <a:srgbClr val="000000"/>
              </a:solidFill>
              <a:latin typeface="Arial" charset="0"/>
              <a:cs typeface="Arial" charset="0"/>
            </a:endParaRPr>
          </a:p>
        </p:txBody>
      </p:sp>
      <p:pic>
        <p:nvPicPr>
          <p:cNvPr id="6" name="Picture 5" descr="flood.jpg">
            <a:extLst>
              <a:ext uri="{FF2B5EF4-FFF2-40B4-BE49-F238E27FC236}">
                <a16:creationId xmlns:a16="http://schemas.microsoft.com/office/drawing/2014/main" id="{05DD4274-AD9F-4ABB-B95C-82F22245E8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6892" y="4097955"/>
            <a:ext cx="5900287" cy="269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2)">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3986" name="Title 1">
            <a:extLst>
              <a:ext uri="{FF2B5EF4-FFF2-40B4-BE49-F238E27FC236}">
                <a16:creationId xmlns:a16="http://schemas.microsoft.com/office/drawing/2014/main" id="{DF73B875-928D-4795-817C-5882526F77B3}"/>
              </a:ext>
            </a:extLst>
          </p:cNvPr>
          <p:cNvSpPr>
            <a:spLocks noGrp="1"/>
          </p:cNvSpPr>
          <p:nvPr>
            <p:ph type="title"/>
          </p:nvPr>
        </p:nvSpPr>
        <p:spPr/>
        <p:txBody>
          <a:bodyPr/>
          <a:lstStyle/>
          <a:p>
            <a:endParaRPr lang="en-US" altLang="en-US"/>
          </a:p>
        </p:txBody>
      </p:sp>
      <p:pic>
        <p:nvPicPr>
          <p:cNvPr id="1193987" name="Picture 3" descr="louisiana.gif">
            <a:extLst>
              <a:ext uri="{FF2B5EF4-FFF2-40B4-BE49-F238E27FC236}">
                <a16:creationId xmlns:a16="http://schemas.microsoft.com/office/drawing/2014/main" id="{A74EEBA4-3651-4674-80F9-1B18E304F3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6931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202132" y="0"/>
            <a:ext cx="11989868" cy="529389"/>
          </a:xfrm>
        </p:spPr>
        <p:txBody>
          <a:bodyPr>
            <a:noAutofit/>
          </a:bodyPr>
          <a:lstStyle/>
          <a:p>
            <a:r>
              <a:rPr lang="en-US" sz="3200" dirty="0">
                <a:solidFill>
                  <a:schemeClr val="accent2">
                    <a:lumMod val="20000"/>
                    <a:lumOff val="80000"/>
                  </a:schemeClr>
                </a:solidFill>
                <a:latin typeface="Ravie" panose="04040805050809020602" pitchFamily="82" charset="0"/>
              </a:rPr>
              <a:t>Noahic Flood UN-created &amp; </a:t>
            </a:r>
            <a:r>
              <a:rPr lang="en-US" sz="3200" dirty="0" err="1">
                <a:solidFill>
                  <a:schemeClr val="accent2">
                    <a:lumMod val="20000"/>
                    <a:lumOff val="80000"/>
                  </a:schemeClr>
                </a:solidFill>
                <a:latin typeface="Ravie" panose="04040805050809020602" pitchFamily="82" charset="0"/>
              </a:rPr>
              <a:t>RE-created</a:t>
            </a:r>
            <a:r>
              <a:rPr lang="en-US" sz="3200" dirty="0">
                <a:solidFill>
                  <a:schemeClr val="accent2">
                    <a:lumMod val="20000"/>
                    <a:lumOff val="80000"/>
                  </a:schemeClr>
                </a:solidFill>
                <a:latin typeface="Ravie" panose="04040805050809020602" pitchFamily="82" charset="0"/>
              </a:rPr>
              <a:t>: </a:t>
            </a:r>
          </a:p>
        </p:txBody>
      </p:sp>
      <p:sp>
        <p:nvSpPr>
          <p:cNvPr id="3" name="Content Placeholder 2">
            <a:extLst>
              <a:ext uri="{FF2B5EF4-FFF2-40B4-BE49-F238E27FC236}">
                <a16:creationId xmlns:a16="http://schemas.microsoft.com/office/drawing/2014/main" id="{8737C609-640A-4C11-8AC6-B0E596AF1D64}"/>
              </a:ext>
            </a:extLst>
          </p:cNvPr>
          <p:cNvSpPr>
            <a:spLocks noGrp="1"/>
          </p:cNvSpPr>
          <p:nvPr>
            <p:ph idx="1"/>
          </p:nvPr>
        </p:nvSpPr>
        <p:spPr>
          <a:xfrm>
            <a:off x="202132" y="529389"/>
            <a:ext cx="11989868" cy="7170824"/>
          </a:xfrm>
        </p:spPr>
        <p:txBody>
          <a:bodyPr>
            <a:normAutofit/>
          </a:bodyPr>
          <a:lstStyle/>
          <a:p>
            <a:r>
              <a:rPr lang="en-US" sz="4000" dirty="0" err="1">
                <a:solidFill>
                  <a:schemeClr val="accent1">
                    <a:lumMod val="20000"/>
                    <a:lumOff val="80000"/>
                  </a:schemeClr>
                </a:solidFill>
                <a:latin typeface="Castellar" panose="020A0402060406010301" pitchFamily="18" charset="0"/>
              </a:rPr>
              <a:t>AnteDiluvian</a:t>
            </a:r>
            <a:r>
              <a:rPr lang="en-US" sz="4000" dirty="0">
                <a:solidFill>
                  <a:schemeClr val="accent1">
                    <a:lumMod val="20000"/>
                    <a:lumOff val="80000"/>
                  </a:schemeClr>
                </a:solidFill>
                <a:latin typeface="Castellar" panose="020A0402060406010301" pitchFamily="18" charset="0"/>
              </a:rPr>
              <a:t> Setting of Events </a:t>
            </a:r>
          </a:p>
          <a:p>
            <a:r>
              <a:rPr lang="en-US" sz="4000" dirty="0">
                <a:solidFill>
                  <a:schemeClr val="accent1">
                    <a:lumMod val="20000"/>
                    <a:lumOff val="80000"/>
                  </a:schemeClr>
                </a:solidFill>
                <a:latin typeface="Castellar" panose="020A0402060406010301" pitchFamily="18" charset="0"/>
                <a:hlinkClick r:id="rId4" action="ppaction://hlinksldjump"/>
              </a:rPr>
              <a:t>Uncreation Sequence of Events</a:t>
            </a:r>
            <a:endParaRPr lang="en-US" sz="4000" dirty="0">
              <a:solidFill>
                <a:schemeClr val="accent1">
                  <a:lumMod val="20000"/>
                  <a:lumOff val="80000"/>
                </a:schemeClr>
              </a:solidFill>
              <a:latin typeface="Castellar" panose="020A0402060406010301" pitchFamily="18" charset="0"/>
            </a:endParaRPr>
          </a:p>
          <a:p>
            <a:r>
              <a:rPr lang="en-US" sz="4000" dirty="0">
                <a:solidFill>
                  <a:schemeClr val="accent1">
                    <a:lumMod val="20000"/>
                    <a:lumOff val="80000"/>
                  </a:schemeClr>
                </a:solidFill>
                <a:latin typeface="Castellar" panose="020A0402060406010301" pitchFamily="18" charset="0"/>
                <a:hlinkClick r:id="rId5" action="ppaction://hlinksldjump"/>
              </a:rPr>
              <a:t>Evidence Of flood scope: cradle</a:t>
            </a:r>
            <a:endParaRPr lang="en-US" sz="4000" dirty="0">
              <a:solidFill>
                <a:schemeClr val="accent1">
                  <a:lumMod val="20000"/>
                  <a:lumOff val="80000"/>
                </a:schemeClr>
              </a:solidFill>
              <a:latin typeface="Castellar" panose="020A0402060406010301" pitchFamily="18" charset="0"/>
            </a:endParaRPr>
          </a:p>
          <a:p>
            <a:r>
              <a:rPr lang="en-US" sz="4000" dirty="0">
                <a:solidFill>
                  <a:schemeClr val="accent1">
                    <a:lumMod val="20000"/>
                    <a:lumOff val="80000"/>
                  </a:schemeClr>
                </a:solidFill>
                <a:latin typeface="Castellar" panose="020A0402060406010301" pitchFamily="18" charset="0"/>
                <a:hlinkClick r:id="rId6" action="ppaction://hlinksldjump"/>
              </a:rPr>
              <a:t>Evidence of flood scope: global</a:t>
            </a:r>
            <a:endParaRPr lang="en-US" sz="4000" dirty="0">
              <a:solidFill>
                <a:schemeClr val="accent1">
                  <a:lumMod val="20000"/>
                  <a:lumOff val="80000"/>
                </a:schemeClr>
              </a:solidFill>
              <a:latin typeface="Castellar" panose="020A0402060406010301" pitchFamily="18" charset="0"/>
            </a:endParaRPr>
          </a:p>
          <a:p>
            <a:r>
              <a:rPr lang="en-US" sz="4000" dirty="0">
                <a:solidFill>
                  <a:schemeClr val="accent1">
                    <a:lumMod val="20000"/>
                    <a:lumOff val="80000"/>
                  </a:schemeClr>
                </a:solidFill>
                <a:latin typeface="Castellar" panose="020A0402060406010301" pitchFamily="18" charset="0"/>
              </a:rPr>
              <a:t>Gradualism Versus </a:t>
            </a:r>
            <a:r>
              <a:rPr lang="en-US" sz="4000" dirty="0" err="1">
                <a:solidFill>
                  <a:schemeClr val="accent1">
                    <a:lumMod val="20000"/>
                    <a:lumOff val="80000"/>
                  </a:schemeClr>
                </a:solidFill>
                <a:latin typeface="Castellar" panose="020A0402060406010301" pitchFamily="18" charset="0"/>
              </a:rPr>
              <a:t>PunCtualism</a:t>
            </a:r>
            <a:endParaRPr lang="en-US" sz="4000" dirty="0">
              <a:solidFill>
                <a:schemeClr val="accent1">
                  <a:lumMod val="20000"/>
                  <a:lumOff val="80000"/>
                </a:schemeClr>
              </a:solidFill>
              <a:latin typeface="Castellar" panose="020A0402060406010301" pitchFamily="18" charset="0"/>
            </a:endParaRPr>
          </a:p>
          <a:p>
            <a:r>
              <a:rPr lang="en-US" sz="4400" dirty="0">
                <a:solidFill>
                  <a:schemeClr val="accent1">
                    <a:lumMod val="20000"/>
                    <a:lumOff val="80000"/>
                  </a:schemeClr>
                </a:solidFill>
                <a:latin typeface="Castellar" panose="020A0402060406010301" pitchFamily="18" charset="0"/>
              </a:rPr>
              <a:t>Who–What–When–Where-</a:t>
            </a:r>
            <a:r>
              <a:rPr lang="en-US" sz="4400" dirty="0">
                <a:solidFill>
                  <a:srgbClr val="00B0F0"/>
                </a:solidFill>
                <a:latin typeface="Castellar" panose="020A0402060406010301" pitchFamily="18" charset="0"/>
              </a:rPr>
              <a:t>HOW?</a:t>
            </a:r>
          </a:p>
          <a:p>
            <a:r>
              <a:rPr lang="en-US" sz="4400" dirty="0">
                <a:solidFill>
                  <a:schemeClr val="accent1">
                    <a:lumMod val="20000"/>
                    <a:lumOff val="80000"/>
                  </a:schemeClr>
                </a:solidFill>
                <a:latin typeface="Castellar" panose="020A0402060406010301" pitchFamily="18" charset="0"/>
              </a:rPr>
              <a:t>Buried with water: then &amp; </a:t>
            </a:r>
            <a:r>
              <a:rPr lang="en-US" sz="4400" dirty="0">
                <a:solidFill>
                  <a:srgbClr val="00B0F0"/>
                </a:solidFill>
                <a:latin typeface="Castellar" panose="020A0402060406010301" pitchFamily="18" charset="0"/>
              </a:rPr>
              <a:t>Now!</a:t>
            </a:r>
            <a:r>
              <a:rPr lang="en-US" sz="4400" dirty="0">
                <a:solidFill>
                  <a:schemeClr val="accent1">
                    <a:lumMod val="20000"/>
                    <a:lumOff val="80000"/>
                  </a:schemeClr>
                </a:solidFill>
                <a:latin typeface="Castellar" panose="020A0402060406010301" pitchFamily="18" charset="0"/>
              </a:rPr>
              <a:t>   </a:t>
            </a:r>
          </a:p>
          <a:p>
            <a:endParaRPr lang="en-US" sz="3200" dirty="0">
              <a:solidFill>
                <a:schemeClr val="accent1">
                  <a:lumMod val="20000"/>
                  <a:lumOff val="80000"/>
                </a:schemeClr>
              </a:solidFill>
              <a:latin typeface="Castellar" panose="020A0402060406010301" pitchFamily="18" charset="0"/>
            </a:endParaRPr>
          </a:p>
        </p:txBody>
      </p:sp>
    </p:spTree>
    <p:extLst>
      <p:ext uri="{BB962C8B-B14F-4D97-AF65-F5344CB8AC3E}">
        <p14:creationId xmlns:p14="http://schemas.microsoft.com/office/powerpoint/2010/main" val="390832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3">
                                            <p:txEl>
                                              <p:pRg st="0" end="0"/>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3">
                                            <p:txEl>
                                              <p:pRg st="1" end="1"/>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21600000">
                                      <p:cBhvr>
                                        <p:cTn id="14" dur="2000" fill="hold"/>
                                        <p:tgtEl>
                                          <p:spTgt spid="3">
                                            <p:txEl>
                                              <p:pRg st="2" end="2"/>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grpId="0" nodeType="clickEffect">
                                  <p:stCondLst>
                                    <p:cond delay="0"/>
                                  </p:stCondLst>
                                  <p:childTnLst>
                                    <p:animRot by="21600000">
                                      <p:cBhvr>
                                        <p:cTn id="18" dur="2000" fill="hold"/>
                                        <p:tgtEl>
                                          <p:spTgt spid="3">
                                            <p:txEl>
                                              <p:pRg st="3" end="3"/>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grpId="0" nodeType="clickEffect">
                                  <p:stCondLst>
                                    <p:cond delay="0"/>
                                  </p:stCondLst>
                                  <p:childTnLst>
                                    <p:animRot by="21600000">
                                      <p:cBhvr>
                                        <p:cTn id="22" dur="2000" fill="hold"/>
                                        <p:tgtEl>
                                          <p:spTgt spid="3">
                                            <p:txEl>
                                              <p:pRg st="4" end="4"/>
                                            </p:txEl>
                                          </p:spTgt>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grpId="0" nodeType="clickEffect">
                                  <p:stCondLst>
                                    <p:cond delay="0"/>
                                  </p:stCondLst>
                                  <p:childTnLst>
                                    <p:animRot by="21600000">
                                      <p:cBhvr>
                                        <p:cTn id="26" dur="2000" fill="hold"/>
                                        <p:tgtEl>
                                          <p:spTgt spid="3">
                                            <p:txEl>
                                              <p:pRg st="5" end="5"/>
                                            </p:txEl>
                                          </p:spTgt>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grpId="0" nodeType="clickEffect">
                                  <p:stCondLst>
                                    <p:cond delay="0"/>
                                  </p:stCondLst>
                                  <p:childTnLst>
                                    <p:animRot by="21600000">
                                      <p:cBhvr>
                                        <p:cTn id="30" dur="2000" fill="hold"/>
                                        <p:tgtEl>
                                          <p:spTgt spid="3">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pic>
        <p:nvPicPr>
          <p:cNvPr id="2050" name="Picture 2">
            <a:extLst>
              <a:ext uri="{FF2B5EF4-FFF2-40B4-BE49-F238E27FC236}">
                <a16:creationId xmlns:a16="http://schemas.microsoft.com/office/drawing/2014/main" id="{51E331CA-E908-47CB-B3DE-9CB3039ADEE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594" y="242594"/>
            <a:ext cx="11706809" cy="6372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34068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lstStyle/>
          <a:p>
            <a:r>
              <a:rPr lang="en-US" dirty="0"/>
              <a:t>the Flood is one of the most prominent stories in the Bible</a:t>
            </a:r>
          </a:p>
          <a:p>
            <a:r>
              <a:rPr lang="en-US" dirty="0"/>
              <a:t>next to Creation, the Flood of Noah’s day is the greatest single geological event</a:t>
            </a:r>
          </a:p>
          <a:p>
            <a:r>
              <a:rPr lang="en-US" dirty="0"/>
              <a:t>repeated references to the Flood account within the Old Testament</a:t>
            </a:r>
          </a:p>
          <a:p>
            <a:r>
              <a:rPr lang="en-US" dirty="0"/>
              <a:t>Jesus and the writers of the New Testament often alluded to Noah and the Flood </a:t>
            </a:r>
          </a:p>
          <a:p>
            <a:r>
              <a:rPr lang="en-US" dirty="0"/>
              <a:t>there is no other event except the Fall which has had such a revolutionary effect </a:t>
            </a:r>
          </a:p>
        </p:txBody>
      </p:sp>
      <p:sp>
        <p:nvSpPr>
          <p:cNvPr id="4" name="Slide Number Placeholder 3"/>
          <p:cNvSpPr>
            <a:spLocks noGrp="1"/>
          </p:cNvSpPr>
          <p:nvPr>
            <p:ph type="sldNum" sz="quarter" idx="12"/>
          </p:nvPr>
        </p:nvSpPr>
        <p:spPr/>
        <p:txBody>
          <a:bodyPr/>
          <a:lstStyle/>
          <a:p>
            <a:pPr fontAlgn="base">
              <a:spcBef>
                <a:spcPct val="0"/>
              </a:spcBef>
              <a:spcAft>
                <a:spcPct val="0"/>
              </a:spcAft>
            </a:pPr>
            <a:fld id="{F71E42C3-F21F-4D95-8DE2-01177D01D930}" type="slidenum">
              <a:rPr lang="en-US">
                <a:solidFill>
                  <a:srgbClr val="000000"/>
                </a:solidFill>
                <a:latin typeface="Arial" charset="0"/>
                <a:cs typeface="Arial" charset="0"/>
              </a:rPr>
              <a:pPr fontAlgn="base">
                <a:spcBef>
                  <a:spcPct val="0"/>
                </a:spcBef>
                <a:spcAft>
                  <a:spcPct val="0"/>
                </a:spcAft>
              </a:pPr>
              <a:t>51</a:t>
            </a:fld>
            <a:endParaRPr lang="en-US">
              <a:solidFill>
                <a:srgbClr val="000000"/>
              </a:solidFill>
              <a:latin typeface="Arial" charset="0"/>
              <a:cs typeface="Arial" charset="0"/>
            </a:endParaRPr>
          </a:p>
        </p:txBody>
      </p:sp>
      <p:pic>
        <p:nvPicPr>
          <p:cNvPr id="5" name="Picture 4" descr="27c9cd0746718dab.jpg">
            <a:extLst>
              <a:ext uri="{FF2B5EF4-FFF2-40B4-BE49-F238E27FC236}">
                <a16:creationId xmlns:a16="http://schemas.microsoft.com/office/drawing/2014/main" id="{08590E4C-735A-4CC7-AECA-BA96CFE408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35737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4000" b="-3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450DC-DA28-4A4E-BBC3-DEA1DCF66A18}"/>
              </a:ext>
            </a:extLst>
          </p:cNvPr>
          <p:cNvSpPr>
            <a:spLocks noGrp="1"/>
          </p:cNvSpPr>
          <p:nvPr>
            <p:ph type="title"/>
          </p:nvPr>
        </p:nvSpPr>
        <p:spPr>
          <a:xfrm>
            <a:off x="288758" y="3898232"/>
            <a:ext cx="11617693" cy="1915427"/>
          </a:xfrm>
          <a:solidFill>
            <a:schemeClr val="accent4">
              <a:lumMod val="20000"/>
              <a:lumOff val="80000"/>
            </a:schemeClr>
          </a:solidFill>
        </p:spPr>
        <p:txBody>
          <a:bodyPr>
            <a:normAutofit/>
          </a:bodyPr>
          <a:lstStyle/>
          <a:p>
            <a:r>
              <a:rPr lang="en-US" b="1" dirty="0">
                <a:solidFill>
                  <a:srgbClr val="00B050"/>
                </a:solidFill>
                <a:latin typeface="Papyrus" panose="03070502060502030205" pitchFamily="66" charset="0"/>
              </a:rPr>
              <a:t>EVIDENCE OF FLOOD’S SCOPE:</a:t>
            </a:r>
            <a:br>
              <a:rPr lang="en-US" b="1" dirty="0">
                <a:solidFill>
                  <a:srgbClr val="00B050"/>
                </a:solidFill>
                <a:latin typeface="Papyrus" panose="03070502060502030205" pitchFamily="66" charset="0"/>
              </a:rPr>
            </a:br>
            <a:r>
              <a:rPr lang="en-US" b="1" dirty="0">
                <a:solidFill>
                  <a:srgbClr val="00B050"/>
                </a:solidFill>
                <a:latin typeface="Papyrus" panose="03070502060502030205" pitchFamily="66" charset="0"/>
              </a:rPr>
              <a:t>  </a:t>
            </a:r>
            <a:r>
              <a:rPr lang="en-US" sz="5300" b="1" dirty="0">
                <a:solidFill>
                  <a:srgbClr val="00B050"/>
                </a:solidFill>
                <a:latin typeface="Papyrus" panose="03070502060502030205" pitchFamily="66" charset="0"/>
              </a:rPr>
              <a:t>CRADLE OF CIVILIZATION</a:t>
            </a:r>
          </a:p>
        </p:txBody>
      </p:sp>
      <p:sp>
        <p:nvSpPr>
          <p:cNvPr id="4" name="Action Button: Go Back or Previous 3">
            <a:hlinkClick r:id="rId3" action="ppaction://hlinksldjump" highlightClick="1"/>
            <a:extLst>
              <a:ext uri="{FF2B5EF4-FFF2-40B4-BE49-F238E27FC236}">
                <a16:creationId xmlns:a16="http://schemas.microsoft.com/office/drawing/2014/main" id="{5547DCF6-EB90-476F-A9FB-EC4C0CAB9238}"/>
              </a:ext>
            </a:extLst>
          </p:cNvPr>
          <p:cNvSpPr/>
          <p:nvPr/>
        </p:nvSpPr>
        <p:spPr>
          <a:xfrm>
            <a:off x="1" y="0"/>
            <a:ext cx="760396" cy="462013"/>
          </a:xfrm>
          <a:prstGeom prst="actionButtonBackPrevious">
            <a:avLst/>
          </a:prstGeom>
          <a:noFill/>
          <a:ln>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646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3"/>
            <a:ext cx="11706809" cy="6350711"/>
          </a:xfrm>
          <a:pattFill prst="pct5">
            <a:fgClr>
              <a:schemeClr val="accent1">
                <a:lumMod val="75000"/>
              </a:schemeClr>
            </a:fgClr>
            <a:bgClr>
              <a:schemeClr val="accent4">
                <a:lumMod val="20000"/>
                <a:lumOff val="80000"/>
              </a:schemeClr>
            </a:bgClr>
          </a:pattFill>
        </p:spPr>
        <p:txBody>
          <a:bodyPr>
            <a:normAutofit/>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pic>
        <p:nvPicPr>
          <p:cNvPr id="3" name="Picture 2">
            <a:extLst>
              <a:ext uri="{FF2B5EF4-FFF2-40B4-BE49-F238E27FC236}">
                <a16:creationId xmlns:a16="http://schemas.microsoft.com/office/drawing/2014/main" id="{57AC80D7-B271-4B19-A3F3-C52CCCE9F945}"/>
              </a:ext>
            </a:extLst>
          </p:cNvPr>
          <p:cNvPicPr>
            <a:picLocks noChangeAspect="1"/>
          </p:cNvPicPr>
          <p:nvPr/>
        </p:nvPicPr>
        <p:blipFill>
          <a:blip r:embed="rId3"/>
          <a:stretch>
            <a:fillRect/>
          </a:stretch>
        </p:blipFill>
        <p:spPr>
          <a:xfrm>
            <a:off x="242595" y="242592"/>
            <a:ext cx="11706809" cy="6372815"/>
          </a:xfrm>
          <a:prstGeom prst="rect">
            <a:avLst/>
          </a:prstGeom>
        </p:spPr>
      </p:pic>
    </p:spTree>
    <p:extLst>
      <p:ext uri="{BB962C8B-B14F-4D97-AF65-F5344CB8AC3E}">
        <p14:creationId xmlns:p14="http://schemas.microsoft.com/office/powerpoint/2010/main" val="397652369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Titre 1"/>
          <p:cNvSpPr>
            <a:spLocks noGrp="1"/>
          </p:cNvSpPr>
          <p:nvPr>
            <p:ph type="title"/>
          </p:nvPr>
        </p:nvSpPr>
        <p:spPr>
          <a:xfrm>
            <a:off x="2095500" y="274638"/>
            <a:ext cx="8115300" cy="1143000"/>
          </a:xfrm>
        </p:spPr>
        <p:txBody>
          <a:bodyPr/>
          <a:lstStyle/>
          <a:p>
            <a:pPr algn="l"/>
            <a:r>
              <a:rPr lang="fr-CA" sz="4800" dirty="0">
                <a:solidFill>
                  <a:schemeClr val="bg1"/>
                </a:solidFill>
              </a:rPr>
              <a:t> Rainfall</a:t>
            </a:r>
          </a:p>
        </p:txBody>
      </p:sp>
      <p:sp>
        <p:nvSpPr>
          <p:cNvPr id="3" name="Espace réservé du contenu 2"/>
          <p:cNvSpPr>
            <a:spLocks noGrp="1"/>
          </p:cNvSpPr>
          <p:nvPr>
            <p:ph idx="1"/>
          </p:nvPr>
        </p:nvSpPr>
        <p:spPr>
          <a:xfrm>
            <a:off x="1981200" y="1760539"/>
            <a:ext cx="8229600" cy="4668837"/>
          </a:xfrm>
        </p:spPr>
        <p:txBody>
          <a:bodyPr rtlCol="0">
            <a:normAutofit/>
          </a:bodyPr>
          <a:lstStyle/>
          <a:p>
            <a:r>
              <a:rPr lang="en-US" dirty="0"/>
              <a:t>The occurrence of rainfall prior to the flood is implied in a comment that at the time of the creation of Adam, there was no rainfall </a:t>
            </a:r>
            <a:r>
              <a:rPr lang="en-US" i="1" dirty="0"/>
              <a:t>because</a:t>
            </a:r>
            <a:r>
              <a:rPr lang="en-US" dirty="0"/>
              <a:t> there was no man to till the ground (Gen 2:5). Once there was a man to till the ground, the implication is that this brought about rainfall again in Eden (Gen 3:23).</a:t>
            </a:r>
            <a:endParaRPr lang="en-GB" dirty="0"/>
          </a:p>
        </p:txBody>
      </p:sp>
    </p:spTree>
    <p:extLst>
      <p:ext uri="{BB962C8B-B14F-4D97-AF65-F5344CB8AC3E}">
        <p14:creationId xmlns:p14="http://schemas.microsoft.com/office/powerpoint/2010/main" val="29865750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Titre 1"/>
          <p:cNvSpPr>
            <a:spLocks noGrp="1"/>
          </p:cNvSpPr>
          <p:nvPr>
            <p:ph type="title"/>
          </p:nvPr>
        </p:nvSpPr>
        <p:spPr/>
        <p:txBody>
          <a:bodyPr/>
          <a:lstStyle/>
          <a:p>
            <a:pPr algn="l"/>
            <a:r>
              <a:rPr lang="en-US" dirty="0"/>
              <a:t>Babylonian Gilgamesh Epic </a:t>
            </a:r>
            <a:endParaRPr lang="fr-CA" dirty="0">
              <a:solidFill>
                <a:schemeClr val="tx2"/>
              </a:solidFill>
            </a:endParaRPr>
          </a:p>
        </p:txBody>
      </p:sp>
      <p:sp>
        <p:nvSpPr>
          <p:cNvPr id="4" name="Content Placeholder 3"/>
          <p:cNvSpPr>
            <a:spLocks noGrp="1"/>
          </p:cNvSpPr>
          <p:nvPr>
            <p:ph idx="1"/>
          </p:nvPr>
        </p:nvSpPr>
        <p:spPr/>
        <p:txBody>
          <a:bodyPr/>
          <a:lstStyle/>
          <a:p>
            <a:pPr lvl="0"/>
            <a:r>
              <a:rPr lang="en-GB" sz="2400" dirty="0"/>
              <a:t>After the storm, Utnapishtim looks out of the window of the ship and sees on the horizon a stretch of land; the ship sets down on Mount Nişir, a mountain known to Utnapishtim before the flood (XI.139-140). Utnapishtim comments that “all mankind has turned to clay” (XI.133).</a:t>
            </a:r>
          </a:p>
          <a:p>
            <a:r>
              <a:rPr lang="en-GB" sz="2400" dirty="0"/>
              <a:t>After the flood, and after sacrificing to the gods, Utnapishtim says of Enlil, the god who brought about the deluge—“...without reflection he brought on the deluge and consigned my people to destruction” (XI.168-169). His focus is </a:t>
            </a:r>
            <a:r>
              <a:rPr lang="en-GB" sz="2400" i="1" dirty="0"/>
              <a:t>his</a:t>
            </a:r>
            <a:r>
              <a:rPr lang="en-GB" sz="2400" dirty="0"/>
              <a:t> people.</a:t>
            </a:r>
          </a:p>
          <a:p>
            <a:pPr lvl="0"/>
            <a:endParaRPr lang="en-GB" sz="2400" dirty="0"/>
          </a:p>
          <a:p>
            <a:endParaRPr lang="en-GB" dirty="0"/>
          </a:p>
        </p:txBody>
      </p:sp>
    </p:spTree>
    <p:extLst>
      <p:ext uri="{BB962C8B-B14F-4D97-AF65-F5344CB8AC3E}">
        <p14:creationId xmlns:p14="http://schemas.microsoft.com/office/powerpoint/2010/main" val="18145396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Titre 1"/>
          <p:cNvSpPr>
            <a:spLocks noGrp="1"/>
          </p:cNvSpPr>
          <p:nvPr>
            <p:ph type="title"/>
          </p:nvPr>
        </p:nvSpPr>
        <p:spPr/>
        <p:txBody>
          <a:bodyPr/>
          <a:lstStyle/>
          <a:p>
            <a:pPr algn="l"/>
            <a:r>
              <a:rPr lang="en-US" dirty="0"/>
              <a:t>Babylonian Gilgamesh Epic </a:t>
            </a:r>
            <a:endParaRPr lang="fr-CA" dirty="0">
              <a:solidFill>
                <a:schemeClr val="tx2"/>
              </a:solidFill>
            </a:endParaRPr>
          </a:p>
        </p:txBody>
      </p:sp>
      <p:sp>
        <p:nvSpPr>
          <p:cNvPr id="4" name="Content Placeholder 3"/>
          <p:cNvSpPr>
            <a:spLocks noGrp="1"/>
          </p:cNvSpPr>
          <p:nvPr>
            <p:ph idx="1"/>
          </p:nvPr>
        </p:nvSpPr>
        <p:spPr/>
        <p:txBody>
          <a:bodyPr/>
          <a:lstStyle/>
          <a:p>
            <a:r>
              <a:rPr lang="en-US" sz="2400" dirty="0"/>
              <a:t>There are many details in the Gilgamesh story of the flood that parallel the OT account as well as details that do not correspond.</a:t>
            </a:r>
          </a:p>
          <a:p>
            <a:r>
              <a:rPr lang="en-US" sz="2400" dirty="0"/>
              <a:t>The similarities are about the sequence of events, story details such as the window, the raven, the sacrifice; the differences are in details such as the size of the ship, the length of the storm and how many were aboard the ship.</a:t>
            </a:r>
            <a:endParaRPr lang="en-GB" sz="2400" dirty="0"/>
          </a:p>
          <a:p>
            <a:pPr marL="355600" indent="0">
              <a:buNone/>
            </a:pPr>
            <a:endParaRPr lang="en-US" sz="2000" dirty="0"/>
          </a:p>
          <a:p>
            <a:pPr marL="355600" indent="0">
              <a:buNone/>
            </a:pPr>
            <a:r>
              <a:rPr lang="en-US" sz="2000" dirty="0"/>
              <a:t>L. R. Bailey comments, “The similarities between the biblical and the Mesopotamian flood stories are so striking and so numerous that it is impossible to escape the suspicion that they are somehow related”, </a:t>
            </a:r>
            <a:r>
              <a:rPr lang="en-US" sz="2000" i="1" dirty="0"/>
              <a:t>Noah: The Person and the Story in History and Tradition</a:t>
            </a:r>
            <a:r>
              <a:rPr lang="en-US" sz="2000" dirty="0"/>
              <a:t> (Columbia: University of South Carolina Press, 1989), 20.</a:t>
            </a:r>
            <a:endParaRPr lang="en-GB" sz="2000" dirty="0"/>
          </a:p>
        </p:txBody>
      </p:sp>
    </p:spTree>
    <p:extLst>
      <p:ext uri="{BB962C8B-B14F-4D97-AF65-F5344CB8AC3E}">
        <p14:creationId xmlns:p14="http://schemas.microsoft.com/office/powerpoint/2010/main" val="3431894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Titre 1"/>
          <p:cNvSpPr>
            <a:spLocks noGrp="1"/>
          </p:cNvSpPr>
          <p:nvPr>
            <p:ph type="title"/>
          </p:nvPr>
        </p:nvSpPr>
        <p:spPr/>
        <p:txBody>
          <a:bodyPr/>
          <a:lstStyle/>
          <a:p>
            <a:pPr algn="l"/>
            <a:r>
              <a:rPr lang="en-US" dirty="0"/>
              <a:t>The Genesis Flood in Mesopotamia</a:t>
            </a:r>
            <a:endParaRPr lang="en-GB" dirty="0"/>
          </a:p>
        </p:txBody>
      </p:sp>
      <p:sp>
        <p:nvSpPr>
          <p:cNvPr id="4" name="Content Placeholder 3"/>
          <p:cNvSpPr>
            <a:spLocks noGrp="1"/>
          </p:cNvSpPr>
          <p:nvPr>
            <p:ph idx="1"/>
          </p:nvPr>
        </p:nvSpPr>
        <p:spPr/>
        <p:txBody>
          <a:bodyPr/>
          <a:lstStyle/>
          <a:p>
            <a:r>
              <a:rPr lang="en-US" sz="2400" dirty="0"/>
              <a:t>“Mesopotamia is, geologically speaking, a trough created as the Arabian shield has pushed up against the Asiatic landmass, raising the Zagros Mountains &amp; depressing the land to the southwest of them. Within this trench the Tigris and the Euphrates Rivers &amp; their tributaries have laid down enormous quantities of alluvial sediments, forming the Lower Mesopotamian Plain...  Today the Lower Mesopotamian Plain stretches 700 kilometers...to the west of the Euphrates, a low escarpment marks the southwestern boundary of the alluvial plain and the beginning of the Western Desert”.</a:t>
            </a:r>
          </a:p>
          <a:p>
            <a:pPr>
              <a:buNone/>
            </a:pPr>
            <a:r>
              <a:rPr lang="en-US" sz="2400" dirty="0"/>
              <a:t>	</a:t>
            </a:r>
            <a:r>
              <a:rPr lang="en-US" sz="2000" i="1" dirty="0"/>
              <a:t>S. Pollock, Ancient Mesopotamia (Cambridge: Cambridge University Press, 1999), 29.</a:t>
            </a:r>
            <a:endParaRPr lang="en-GB" sz="2000" i="1" dirty="0"/>
          </a:p>
        </p:txBody>
      </p:sp>
    </p:spTree>
    <p:extLst>
      <p:ext uri="{BB962C8B-B14F-4D97-AF65-F5344CB8AC3E}">
        <p14:creationId xmlns:p14="http://schemas.microsoft.com/office/powerpoint/2010/main" val="9094442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Titre 1"/>
          <p:cNvSpPr>
            <a:spLocks noGrp="1"/>
          </p:cNvSpPr>
          <p:nvPr>
            <p:ph type="title"/>
          </p:nvPr>
        </p:nvSpPr>
        <p:spPr/>
        <p:txBody>
          <a:bodyPr/>
          <a:lstStyle/>
          <a:p>
            <a:pPr algn="l"/>
            <a:r>
              <a:rPr lang="en-US" dirty="0"/>
              <a:t>Under the Whole Heavens</a:t>
            </a:r>
            <a:endParaRPr lang="en-GB" dirty="0"/>
          </a:p>
        </p:txBody>
      </p:sp>
      <p:sp>
        <p:nvSpPr>
          <p:cNvPr id="4" name="Content Placeholder 3"/>
          <p:cNvSpPr>
            <a:spLocks noGrp="1"/>
          </p:cNvSpPr>
          <p:nvPr>
            <p:ph idx="1"/>
          </p:nvPr>
        </p:nvSpPr>
        <p:spPr/>
        <p:txBody>
          <a:bodyPr/>
          <a:lstStyle/>
          <a:p>
            <a:r>
              <a:rPr lang="en-US" sz="2000" dirty="0"/>
              <a:t>This description of an extensive flood plain satisfies one of the conditions of the physical description of the flood, viz. that it extended beyond the visual horizon of Noah “under the whole heavens”. If we place Noah in the south, on the Delta Plain, between the Tigris and Euphrates rivers, where the Gilgamesh Epic places Utnapishtim, then the “high hills” (Gen 7:19, KJV) on the plain would have been covered “under the whole heaven” from Noah’s vantage point. </a:t>
            </a:r>
          </a:p>
          <a:p>
            <a:r>
              <a:rPr lang="en-US" sz="2000" dirty="0"/>
              <a:t>As the waters prevailed upon the land by overflowing the river channels of the Tigris and Euphrates and their tributaries in the south, the high hills on the surrounding plain would have been covered. The Hebrew for “hills” is the same as for “mountains” (Gen 7:20), but the use of “mountains” in English versions gives an impression of global proportions for the flood. fails to take into account the question of perspective implied by “high” in relation to a plain. The Hebrew word involved can be equally “hill” or “mountain”.</a:t>
            </a:r>
            <a:endParaRPr lang="en-GB" sz="2000" i="1" dirty="0"/>
          </a:p>
        </p:txBody>
      </p:sp>
    </p:spTree>
    <p:extLst>
      <p:ext uri="{BB962C8B-B14F-4D97-AF65-F5344CB8AC3E}">
        <p14:creationId xmlns:p14="http://schemas.microsoft.com/office/powerpoint/2010/main" val="3887248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Titre 1"/>
          <p:cNvSpPr>
            <a:spLocks noGrp="1"/>
          </p:cNvSpPr>
          <p:nvPr>
            <p:ph type="title"/>
          </p:nvPr>
        </p:nvSpPr>
        <p:spPr/>
        <p:txBody>
          <a:bodyPr/>
          <a:lstStyle/>
          <a:p>
            <a:pPr algn="l"/>
            <a:r>
              <a:rPr lang="en-US" dirty="0"/>
              <a:t>Fifteen Cubits</a:t>
            </a:r>
            <a:endParaRPr lang="en-GB" dirty="0"/>
          </a:p>
        </p:txBody>
      </p:sp>
      <p:sp>
        <p:nvSpPr>
          <p:cNvPr id="4" name="Content Placeholder 3"/>
          <p:cNvSpPr>
            <a:spLocks noGrp="1"/>
          </p:cNvSpPr>
          <p:nvPr>
            <p:ph idx="1"/>
          </p:nvPr>
        </p:nvSpPr>
        <p:spPr/>
        <p:txBody>
          <a:bodyPr/>
          <a:lstStyle/>
          <a:p>
            <a:r>
              <a:rPr lang="en-US" sz="2200" dirty="0"/>
              <a:t>The waters “prevailed” upon the land; they increased gradually and lifted up the ark above the ground (Gen 7:17 KJV). The depth of the waters is given as 15 cubits above the high hills, a measure which is a significant indicator of the local proportions of the flood. This sort of measure would be taken by soundings and such a short measure only makes sense in a local situation.</a:t>
            </a:r>
          </a:p>
          <a:p>
            <a:r>
              <a:rPr lang="en-US" sz="2200" dirty="0"/>
              <a:t>This measure is taken </a:t>
            </a:r>
            <a:r>
              <a:rPr lang="en-US" sz="2200" i="1" dirty="0"/>
              <a:t>at the point where the ark becomes buoyant</a:t>
            </a:r>
            <a:r>
              <a:rPr lang="en-US" sz="2200" dirty="0"/>
              <a:t>. This measure should not be applied by a reader elsewhere in the Mesopotamian Basin, where the river channel, the associated floodplain, and the local topography would have produced different measures. Thus, water may have been deep around the river channel but less so at further distances in other areas. </a:t>
            </a:r>
            <a:endParaRPr lang="en-GB" sz="2200" i="1" dirty="0"/>
          </a:p>
        </p:txBody>
      </p:sp>
    </p:spTree>
    <p:extLst>
      <p:ext uri="{BB962C8B-B14F-4D97-AF65-F5344CB8AC3E}">
        <p14:creationId xmlns:p14="http://schemas.microsoft.com/office/powerpoint/2010/main" val="4044407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pic>
        <p:nvPicPr>
          <p:cNvPr id="1026" name="Picture 2">
            <a:extLst>
              <a:ext uri="{FF2B5EF4-FFF2-40B4-BE49-F238E27FC236}">
                <a16:creationId xmlns:a16="http://schemas.microsoft.com/office/drawing/2014/main" id="{DC9BA288-FF0B-46D3-B2DA-79272B3ECB4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595" y="242888"/>
            <a:ext cx="11706809" cy="6372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44399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Titre 1"/>
          <p:cNvSpPr>
            <a:spLocks noGrp="1"/>
          </p:cNvSpPr>
          <p:nvPr>
            <p:ph type="title"/>
          </p:nvPr>
        </p:nvSpPr>
        <p:spPr/>
        <p:txBody>
          <a:bodyPr/>
          <a:lstStyle/>
          <a:p>
            <a:pPr algn="l"/>
            <a:r>
              <a:rPr lang="fr-CA" dirty="0">
                <a:solidFill>
                  <a:schemeClr val="tx2"/>
                </a:solidFill>
              </a:rPr>
              <a:t>Mesopotamia</a:t>
            </a:r>
          </a:p>
        </p:txBody>
      </p:sp>
      <p:pic>
        <p:nvPicPr>
          <p:cNvPr id="5122" name="Picture 2"/>
          <p:cNvPicPr>
            <a:picLocks noGrp="1" noChangeAspect="1" noChangeArrowheads="1"/>
          </p:cNvPicPr>
          <p:nvPr>
            <p:ph idx="1"/>
          </p:nvPr>
        </p:nvPicPr>
        <p:blipFill>
          <a:blip r:embed="rId3"/>
          <a:srcRect/>
          <a:stretch>
            <a:fillRect/>
          </a:stretch>
        </p:blipFill>
        <p:spPr bwMode="auto">
          <a:xfrm>
            <a:off x="1738282" y="1643050"/>
            <a:ext cx="8575872" cy="5072098"/>
          </a:xfrm>
          <a:prstGeom prst="rect">
            <a:avLst/>
          </a:prstGeom>
          <a:noFill/>
          <a:ln w="9525">
            <a:noFill/>
            <a:miter lim="800000"/>
            <a:headEnd/>
            <a:tailEnd/>
          </a:ln>
          <a:effectLst/>
        </p:spPr>
      </p:pic>
    </p:spTree>
    <p:extLst>
      <p:ext uri="{BB962C8B-B14F-4D97-AF65-F5344CB8AC3E}">
        <p14:creationId xmlns:p14="http://schemas.microsoft.com/office/powerpoint/2010/main" val="33020094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Titre 1"/>
          <p:cNvSpPr>
            <a:spLocks noGrp="1"/>
          </p:cNvSpPr>
          <p:nvPr>
            <p:ph type="title"/>
          </p:nvPr>
        </p:nvSpPr>
        <p:spPr/>
        <p:txBody>
          <a:bodyPr/>
          <a:lstStyle/>
          <a:p>
            <a:pPr algn="l"/>
            <a:r>
              <a:rPr lang="en-US" dirty="0"/>
              <a:t>Fifteen Cubits</a:t>
            </a:r>
            <a:endParaRPr lang="en-GB" dirty="0"/>
          </a:p>
        </p:txBody>
      </p:sp>
      <p:sp>
        <p:nvSpPr>
          <p:cNvPr id="4" name="Content Placeholder 3"/>
          <p:cNvSpPr>
            <a:spLocks noGrp="1"/>
          </p:cNvSpPr>
          <p:nvPr>
            <p:ph idx="1"/>
          </p:nvPr>
        </p:nvSpPr>
        <p:spPr/>
        <p:txBody>
          <a:bodyPr/>
          <a:lstStyle/>
          <a:p>
            <a:r>
              <a:rPr lang="en-US" sz="2400" dirty="0"/>
              <a:t>Hill locates the ark launch point at Shuruppak in the south a city on the Euphrates, following the Gilgamesh Epic. The Bible account does not locate Noah, but such a location would fit the flood account, and in this case the high hills such as levees and city mounds nearest the river are those that would be the ones covered. Hill locates the resting place of the ark in the north near Cizre, which has substantial traditional support, however, the Bible does not state where in the region of Ararat the ark rested.</a:t>
            </a:r>
            <a:endParaRPr lang="en-GB" sz="2400" i="1" dirty="0"/>
          </a:p>
        </p:txBody>
      </p:sp>
    </p:spTree>
    <p:extLst>
      <p:ext uri="{BB962C8B-B14F-4D97-AF65-F5344CB8AC3E}">
        <p14:creationId xmlns:p14="http://schemas.microsoft.com/office/powerpoint/2010/main" val="23202780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Titre 1"/>
          <p:cNvSpPr>
            <a:spLocks noGrp="1"/>
          </p:cNvSpPr>
          <p:nvPr>
            <p:ph type="title"/>
          </p:nvPr>
        </p:nvSpPr>
        <p:spPr/>
        <p:txBody>
          <a:bodyPr/>
          <a:lstStyle/>
          <a:p>
            <a:pPr algn="l"/>
            <a:r>
              <a:rPr lang="en-US" dirty="0"/>
              <a:t>Water</a:t>
            </a:r>
            <a:endParaRPr lang="en-GB" dirty="0"/>
          </a:p>
        </p:txBody>
      </p:sp>
      <p:sp>
        <p:nvSpPr>
          <p:cNvPr id="4" name="Content Placeholder 3"/>
          <p:cNvSpPr>
            <a:spLocks noGrp="1"/>
          </p:cNvSpPr>
          <p:nvPr>
            <p:ph idx="1"/>
          </p:nvPr>
        </p:nvSpPr>
        <p:spPr/>
        <p:txBody>
          <a:bodyPr/>
          <a:lstStyle/>
          <a:p>
            <a:r>
              <a:rPr lang="en-US" sz="2400" dirty="0"/>
              <a:t>A local flood satisfying the measure of 15 cubits above the high hills requires a great deal of water in the south. Two sources are stated: rainfall and the “fountains of the deep” (Gen 7:11). </a:t>
            </a:r>
            <a:r>
              <a:rPr lang="en-US" sz="2400" b="1" dirty="0"/>
              <a:t>This expression “fountains of the deep” has been taken to denote subterranean water but it could additionally indicate tidal wave inundation from the Gulf. </a:t>
            </a:r>
          </a:p>
          <a:p>
            <a:r>
              <a:rPr lang="en-US" sz="2400" dirty="0"/>
              <a:t>The Arabian Plate is subtended under the Asian plate along the western side of the Gulf (See Illustration 1) and any underwater volcanic activity (or quakes) could have led to tidal wave surges to extend inland over the Delta Plain for a considerable distance. </a:t>
            </a:r>
            <a:endParaRPr lang="en-GB" sz="2400" i="1" dirty="0"/>
          </a:p>
        </p:txBody>
      </p:sp>
    </p:spTree>
    <p:extLst>
      <p:ext uri="{BB962C8B-B14F-4D97-AF65-F5344CB8AC3E}">
        <p14:creationId xmlns:p14="http://schemas.microsoft.com/office/powerpoint/2010/main" val="7709415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Titre 1"/>
          <p:cNvSpPr>
            <a:spLocks noGrp="1"/>
          </p:cNvSpPr>
          <p:nvPr>
            <p:ph type="title"/>
          </p:nvPr>
        </p:nvSpPr>
        <p:spPr/>
        <p:txBody>
          <a:bodyPr/>
          <a:lstStyle/>
          <a:p>
            <a:pPr algn="l"/>
            <a:r>
              <a:rPr lang="en-US" dirty="0"/>
              <a:t>Water</a:t>
            </a:r>
            <a:endParaRPr lang="en-GB" dirty="0"/>
          </a:p>
        </p:txBody>
      </p:sp>
      <p:sp>
        <p:nvSpPr>
          <p:cNvPr id="4" name="Content Placeholder 3"/>
          <p:cNvSpPr>
            <a:spLocks noGrp="1"/>
          </p:cNvSpPr>
          <p:nvPr>
            <p:ph idx="1"/>
          </p:nvPr>
        </p:nvSpPr>
        <p:spPr/>
        <p:txBody>
          <a:bodyPr/>
          <a:lstStyle/>
          <a:p>
            <a:r>
              <a:rPr lang="en-US" sz="2400" dirty="0"/>
              <a:t>With rainfall swelling the river system in the north and overflowing river channels in Upper Plain and the River Plain in all directions as it moved south, incoming tidal water (with eroded deposits off the Delta) would have seriously impeded water flow to the Gulf by creating widespread dams. This would have slowed the assuaging of the waters, thereby adding to the depth of the flood waters and their extent in the south on the Delta Plain. The whole delta lowland south of Baghdad is extremely flat and rises only a few metres from the Persian Gulf to Baghdad, so that Baghdad is still less than 10 metres above sea level; in effect the flood would have extended the Gulf.</a:t>
            </a:r>
            <a:endParaRPr lang="en-GB" sz="2400" dirty="0"/>
          </a:p>
        </p:txBody>
      </p:sp>
    </p:spTree>
    <p:extLst>
      <p:ext uri="{BB962C8B-B14F-4D97-AF65-F5344CB8AC3E}">
        <p14:creationId xmlns:p14="http://schemas.microsoft.com/office/powerpoint/2010/main" val="15847897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Titre 1"/>
          <p:cNvSpPr>
            <a:spLocks noGrp="1"/>
          </p:cNvSpPr>
          <p:nvPr>
            <p:ph type="title"/>
          </p:nvPr>
        </p:nvSpPr>
        <p:spPr/>
        <p:txBody>
          <a:bodyPr/>
          <a:lstStyle/>
          <a:p>
            <a:pPr algn="l"/>
            <a:r>
              <a:rPr lang="en-US" dirty="0"/>
              <a:t>Eroding the Evidence</a:t>
            </a:r>
            <a:endParaRPr lang="en-GB" dirty="0"/>
          </a:p>
        </p:txBody>
      </p:sp>
      <p:sp>
        <p:nvSpPr>
          <p:cNvPr id="4" name="Content Placeholder 3"/>
          <p:cNvSpPr>
            <a:spLocks noGrp="1"/>
          </p:cNvSpPr>
          <p:nvPr>
            <p:ph idx="1"/>
          </p:nvPr>
        </p:nvSpPr>
        <p:spPr/>
        <p:txBody>
          <a:bodyPr/>
          <a:lstStyle/>
          <a:p>
            <a:r>
              <a:rPr lang="en-US" sz="2400" dirty="0"/>
              <a:t>As floods leave deposits and </a:t>
            </a:r>
            <a:r>
              <a:rPr lang="en-US" sz="2400" b="1" i="1" dirty="0"/>
              <a:t>erode</a:t>
            </a:r>
            <a:r>
              <a:rPr lang="en-US" sz="2400" dirty="0"/>
              <a:t> material, and the Mesopotamian Basin has always been subject to flooding, the physical evidence for Noah’s flood will have been affected in subsequent smaller floods, changes in sea level, and the shifting course of the rivers. </a:t>
            </a:r>
          </a:p>
          <a:p>
            <a:r>
              <a:rPr lang="en-US" sz="2400" dirty="0"/>
              <a:t>Archaeological digs have found flood deposits in levels for various Delta Plain cities around 2900 BCE, and some have postulated that this may be evidence of Noah’s flood. Others have argued that 3500 BCE is a likely date and have pointed to other flood deposits as evidence.</a:t>
            </a:r>
          </a:p>
        </p:txBody>
      </p:sp>
    </p:spTree>
    <p:extLst>
      <p:ext uri="{BB962C8B-B14F-4D97-AF65-F5344CB8AC3E}">
        <p14:creationId xmlns:p14="http://schemas.microsoft.com/office/powerpoint/2010/main" val="21496291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Titre 1"/>
          <p:cNvSpPr>
            <a:spLocks noGrp="1"/>
          </p:cNvSpPr>
          <p:nvPr>
            <p:ph type="title"/>
          </p:nvPr>
        </p:nvSpPr>
        <p:spPr/>
        <p:txBody>
          <a:bodyPr/>
          <a:lstStyle/>
          <a:p>
            <a:pPr algn="l"/>
            <a:r>
              <a:rPr lang="en-US" dirty="0"/>
              <a:t>The End of the Flood</a:t>
            </a:r>
            <a:endParaRPr lang="en-GB" dirty="0"/>
          </a:p>
        </p:txBody>
      </p:sp>
      <p:sp>
        <p:nvSpPr>
          <p:cNvPr id="4" name="Content Placeholder 3"/>
          <p:cNvSpPr>
            <a:spLocks noGrp="1"/>
          </p:cNvSpPr>
          <p:nvPr>
            <p:ph idx="1"/>
          </p:nvPr>
        </p:nvSpPr>
        <p:spPr/>
        <p:txBody>
          <a:bodyPr/>
          <a:lstStyle/>
          <a:p>
            <a:r>
              <a:rPr lang="en-US" sz="2400" dirty="0"/>
              <a:t>The waters prevailed for 150 days because the waters receded slowly. The Hebrew uses the verb “to go/to walk” in the infinitive (Gen 8:3) to describe the recession, so that we can say, the waters receded </a:t>
            </a:r>
            <a:r>
              <a:rPr lang="en-US" sz="2400" i="1" dirty="0"/>
              <a:t>walking</a:t>
            </a:r>
            <a:r>
              <a:rPr lang="en-US" sz="2400" dirty="0"/>
              <a:t>. </a:t>
            </a:r>
          </a:p>
          <a:p>
            <a:r>
              <a:rPr lang="en-US" sz="2400" dirty="0"/>
              <a:t>During this period of 150 days the ark travelled to Ararat. For this to have occurred against the flow of water downstream, wind would have to have driven the ark north up the river channels. </a:t>
            </a:r>
          </a:p>
          <a:p>
            <a:pPr>
              <a:buNone/>
            </a:pPr>
            <a:r>
              <a:rPr lang="en-US" sz="2400" dirty="0"/>
              <a:t>	</a:t>
            </a:r>
            <a:r>
              <a:rPr lang="en-GB" sz="2000" i="1" dirty="0"/>
              <a:t>Hill, “Quantitative Hydrology of Noah’s Flood”, 137-139, offers an estimate needed for the speed of the wind. The variables are the weight of the ark, the gradient and the flow of the water downstream. He offers 4 possible cases, the “lightest” of which would be for a wind of between 54 mph and 70 mph.</a:t>
            </a:r>
          </a:p>
          <a:p>
            <a:endParaRPr lang="en-US" sz="2400" dirty="0"/>
          </a:p>
        </p:txBody>
      </p:sp>
    </p:spTree>
    <p:extLst>
      <p:ext uri="{BB962C8B-B14F-4D97-AF65-F5344CB8AC3E}">
        <p14:creationId xmlns:p14="http://schemas.microsoft.com/office/powerpoint/2010/main" val="1240614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Autofit/>
          </a:bodyPr>
          <a:lstStyle/>
          <a:p>
            <a:r>
              <a:rPr lang="en-US" sz="3600" b="1" dirty="0">
                <a:solidFill>
                  <a:srgbClr val="C00000"/>
                </a:solidFill>
                <a:effectLst>
                  <a:outerShdw blurRad="38100" dist="38100" dir="2700000" algn="tl">
                    <a:srgbClr val="000000">
                      <a:alpha val="43137"/>
                    </a:srgbClr>
                  </a:outerShdw>
                </a:effectLst>
              </a:rPr>
              <a:t>HUGH ROSS THINKS THE FLOOD WAS REGIONAL</a:t>
            </a:r>
            <a:endParaRPr lang="en-US" sz="3600" b="1"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798896"/>
            <a:ext cx="11706124" cy="5816507"/>
          </a:xfrm>
          <a:solidFill>
            <a:schemeClr val="accent1">
              <a:lumMod val="20000"/>
              <a:lumOff val="80000"/>
            </a:schemeClr>
          </a:solidFill>
          <a:ln>
            <a:noFill/>
          </a:ln>
        </p:spPr>
        <p:txBody>
          <a:bodyPr>
            <a:normAutofit/>
          </a:bodyPr>
          <a:lstStyle/>
          <a:p>
            <a:pPr algn="l" rtl="0"/>
            <a:r>
              <a:rPr lang="en-US" sz="3200" b="1" dirty="0">
                <a:solidFill>
                  <a:srgbClr val="C00000"/>
                </a:solidFill>
                <a:effectLst>
                  <a:outerShdw blurRad="38100" dist="38100" dir="2700000" algn="tl">
                    <a:srgbClr val="000000">
                      <a:alpha val="43137"/>
                    </a:srgbClr>
                  </a:outerShdw>
                </a:effectLst>
              </a:rPr>
              <a:t>Limited Geography</a:t>
            </a:r>
          </a:p>
          <a:p>
            <a:pPr algn="l" rtl="0"/>
            <a:r>
              <a:rPr lang="en-US" sz="2400" b="1" dirty="0">
                <a:effectLst>
                  <a:outerShdw blurRad="38100" dist="38100" dir="2700000" algn="tl">
                    <a:srgbClr val="000000">
                      <a:alpha val="43137"/>
                    </a:srgbClr>
                  </a:outerShdw>
                </a:effectLst>
              </a:rPr>
              <a:t>Biblical clues to the geographical limits on human habitation can be found in the place-names Genesis mentions or does not mention. In Genesis 1–9 the text mentions place-names only in the environs of Mesopotamia. From Genesis 10 onward, we encounter references (by name or direction) to places beyond Mesopotamia, in fact, to places covering much of the Eastern hemisphere (see pages 169 to 171).</a:t>
            </a:r>
          </a:p>
          <a:p>
            <a:pPr algn="l" rtl="0"/>
            <a:r>
              <a:rPr lang="en-US" sz="2400" b="1" dirty="0">
                <a:effectLst>
                  <a:outerShdw blurRad="38100" dist="38100" dir="2700000" algn="tl">
                    <a:srgbClr val="000000">
                      <a:alpha val="43137"/>
                    </a:srgbClr>
                  </a:outerShdw>
                </a:effectLst>
              </a:rPr>
              <a:t>This sudden shift from narrow to wider geographical range after Genesis 10 strongly suggests that until the time of the Flood, human beings and their animals remained in and around Mesopotamia. Therefore, to fulfill His purpose in sending the deluge, God would need to flood only the Mesopotamian plain and perhaps some adjacent territories.</a:t>
            </a:r>
          </a:p>
          <a:p>
            <a:pPr lvl="1"/>
            <a:r>
              <a:rPr lang="en-US" dirty="0">
                <a:effectLst>
                  <a:outerShdw blurRad="38100" dist="38100" dir="2700000" algn="tl">
                    <a:srgbClr val="000000">
                      <a:alpha val="43137"/>
                    </a:srgbClr>
                  </a:outerShdw>
                </a:effectLst>
              </a:rPr>
              <a:t> Ross, H. (2001).  (p. 148). Colorado Springs, CO: NavPress.</a:t>
            </a:r>
          </a:p>
          <a:p>
            <a:r>
              <a:rPr lang="en-US" b="0" i="0" u="none" strike="noStrike" baseline="0" dirty="0"/>
              <a:t> Ross, H. (2001). </a:t>
            </a:r>
            <a:r>
              <a:rPr lang="en-US" b="0" i="1" u="sng" strike="noStrike" baseline="0" dirty="0">
                <a:solidFill>
                  <a:srgbClr val="0000FF"/>
                </a:solidFill>
                <a:hlinkClick r:id="rId3"/>
              </a:rPr>
              <a:t>The Genesis question: scientific advances and the accuracy of Genesis</a:t>
            </a:r>
            <a:r>
              <a:rPr lang="en-US" b="0" i="0" u="none" strike="noStrike" baseline="0" dirty="0">
                <a:solidFill>
                  <a:srgbClr val="0000FF"/>
                </a:solidFill>
                <a:hlinkClick r:id="rId3"/>
              </a:rPr>
              <a:t> (p. 148). Colorado Springs, CO: NavPress.</a:t>
            </a:r>
          </a:p>
          <a:p>
            <a:pPr algn="just" rtl="0"/>
            <a:endParaRPr lang="en-US" b="0" i="0" u="none" strike="noStrike" baseline="0" dirty="0">
              <a:solidFill>
                <a:srgbClr val="0000FF"/>
              </a:solidFill>
              <a:hlinkClick r:id="rId4"/>
            </a:endParaRPr>
          </a:p>
        </p:txBody>
      </p:sp>
    </p:spTree>
    <p:extLst>
      <p:ext uri="{BB962C8B-B14F-4D97-AF65-F5344CB8AC3E}">
        <p14:creationId xmlns:p14="http://schemas.microsoft.com/office/powerpoint/2010/main" val="79835317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pic>
        <p:nvPicPr>
          <p:cNvPr id="4" name="Content Placeholder 3">
            <a:extLst>
              <a:ext uri="{FF2B5EF4-FFF2-40B4-BE49-F238E27FC236}">
                <a16:creationId xmlns:a16="http://schemas.microsoft.com/office/drawing/2014/main" id="{471FAEED-3E58-4245-8CAB-0351A772C6F8}"/>
              </a:ext>
            </a:extLst>
          </p:cNvPr>
          <p:cNvPicPr>
            <a:picLocks noGrp="1" noChangeAspect="1"/>
          </p:cNvPicPr>
          <p:nvPr>
            <p:ph idx="1"/>
          </p:nvPr>
        </p:nvPicPr>
        <p:blipFill>
          <a:blip r:embed="rId3"/>
          <a:stretch>
            <a:fillRect/>
          </a:stretch>
        </p:blipFill>
        <p:spPr>
          <a:xfrm>
            <a:off x="242594" y="242593"/>
            <a:ext cx="11706809" cy="6372519"/>
          </a:xfrm>
          <a:prstGeom prst="rect">
            <a:avLst/>
          </a:prstGeom>
        </p:spPr>
      </p:pic>
    </p:spTree>
    <p:extLst>
      <p:ext uri="{BB962C8B-B14F-4D97-AF65-F5344CB8AC3E}">
        <p14:creationId xmlns:p14="http://schemas.microsoft.com/office/powerpoint/2010/main" val="238930121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242594"/>
            <a:ext cx="11706124" cy="6372809"/>
          </a:xfrm>
          <a:solidFill>
            <a:schemeClr val="accent1">
              <a:lumMod val="20000"/>
              <a:lumOff val="80000"/>
            </a:schemeClr>
          </a:solidFill>
          <a:ln>
            <a:noFill/>
          </a:ln>
        </p:spPr>
        <p:txBody>
          <a:bodyPr>
            <a:normAutofit/>
          </a:bodyPr>
          <a:lstStyle/>
          <a:p>
            <a:pPr algn="l" rtl="0"/>
            <a:r>
              <a:rPr lang="en-US" b="1" dirty="0">
                <a:effectLst>
                  <a:outerShdw blurRad="38100" dist="38100" dir="2700000" algn="tl">
                    <a:srgbClr val="000000">
                      <a:alpha val="43137"/>
                    </a:srgbClr>
                  </a:outerShdw>
                </a:effectLst>
              </a:rPr>
              <a:t>The text speaks only of the region visible to Noah, not of the peaks beyond his horizon. At first, neither the raven nor the dove Noah released could fly far enough to find a landing place. A week later, when Noah sent the dove out again, it recovered a leaf from an olive tree. Olive trees do not grow at Earth’s highest elevations, and yet this tree lived. We can reasonably assume that the </a:t>
            </a:r>
            <a:r>
              <a:rPr lang="en-US" b="1" i="1" dirty="0">
                <a:effectLst>
                  <a:outerShdw blurRad="38100" dist="38100" dir="2700000" algn="tl">
                    <a:srgbClr val="000000">
                      <a:alpha val="43137"/>
                    </a:srgbClr>
                  </a:outerShdw>
                </a:effectLst>
              </a:rPr>
              <a:t>har Noah finally saw were low-lying hills or foothills.</a:t>
            </a:r>
          </a:p>
          <a:p>
            <a:pPr algn="l" rtl="0"/>
            <a:r>
              <a:rPr lang="en-US" b="1" dirty="0">
                <a:effectLst>
                  <a:outerShdw blurRad="38100" dist="38100" dir="2700000" algn="tl">
                    <a:srgbClr val="000000">
                      <a:alpha val="43137"/>
                    </a:srgbClr>
                  </a:outerShdw>
                </a:effectLst>
              </a:rPr>
              <a:t>Supporting the conclusion that Genesis 7:19 speaks only of the region visible to Noah, we have the contrast in Genesis 8 between Noah and the dove’s perspective on the receding waters of the Flood. In Genesis 8:5 the Flood waters have receded sufficiently for Noah from his perspective on top of the ark to see the hills and/or mountains  on his horizon. A little later, in Genesis 8:9 Noah releases a dove. The text records in Genesis 8:9 that from the perspective of the dove “the waters were on the face of the whole earth.” Therefore, right in the context of the Genesis chapters describing the Flood we have a clear example of “the face of the whole earth” meaning much    less than the entire surface of planet Earth.</a:t>
            </a:r>
          </a:p>
          <a:p>
            <a:pPr algn="l" rtl="0"/>
            <a:r>
              <a:rPr lang="en-US" b="1" dirty="0">
                <a:effectLst>
                  <a:outerShdw blurRad="38100" dist="38100" dir="2700000" algn="tl">
                    <a:srgbClr val="000000">
                      <a:alpha val="43137"/>
                    </a:srgbClr>
                  </a:outerShdw>
                </a:effectLst>
              </a:rPr>
              <a:t>Genesis 8:1 describes how God removed the floodwaters from the land: He sent a wind. This removal technique perfectly suits the requirements of water removal from a gigantic flat plain such as Mesopotamia. Water even tens  of feet deep would flow very inefficiently toward the ocean, but a wind would significantly speed up its movement. Wind also speeds natural evaporation. Thus, wind would prove an effective means for removing water from an expansive, low-lying plain. It would prove of little if any use, however, in removing the waters of a global Flood. Such a quantity of water could not possibly recede to any location on or around the planet by the means described  in just eleven months. A Flood universal to all of humanity inhabiting one geographical region certainly could, especially with a supernatural assist.</a:t>
            </a:r>
          </a:p>
          <a:p>
            <a:pPr lvl="1"/>
            <a:r>
              <a:rPr lang="en-US" dirty="0"/>
              <a:t> Ross, H. (2001).  (pp. 150151). Colorado Springs, CO: NavPress.</a:t>
            </a:r>
          </a:p>
          <a:p>
            <a:r>
              <a:rPr lang="en-US" b="0" i="0" u="none" strike="noStrike" baseline="0" dirty="0"/>
              <a:t> Ross, H. (2001). </a:t>
            </a:r>
            <a:r>
              <a:rPr lang="en-US" i="1" u="sng" dirty="0">
                <a:solidFill>
                  <a:srgbClr val="0000FF"/>
                </a:solidFill>
              </a:rPr>
              <a:t>The Genesis question: scientific advances and the accuracy of Genesis</a:t>
            </a:r>
            <a:r>
              <a:rPr lang="en-US" dirty="0">
                <a:solidFill>
                  <a:srgbClr val="0000FF"/>
                </a:solidFill>
              </a:rPr>
              <a:t> (pp. 150–151). Colorado Springs, CO: NavPress.</a:t>
            </a:r>
          </a:p>
          <a:p>
            <a:pPr marL="0" indent="0" algn="just" rtl="0">
              <a:buNone/>
            </a:pPr>
            <a:endParaRPr lang="en-US" b="0" i="0" u="none" strike="noStrike" baseline="0" dirty="0">
              <a:solidFill>
                <a:srgbClr val="0000FF"/>
              </a:solidFill>
              <a:hlinkClick r:id="rId3"/>
            </a:endParaRPr>
          </a:p>
        </p:txBody>
      </p:sp>
    </p:spTree>
    <p:extLst>
      <p:ext uri="{BB962C8B-B14F-4D97-AF65-F5344CB8AC3E}">
        <p14:creationId xmlns:p14="http://schemas.microsoft.com/office/powerpoint/2010/main" val="146338701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3"/>
            <a:ext cx="11706809" cy="6350711"/>
          </a:xfrm>
          <a:pattFill prst="pct5">
            <a:fgClr>
              <a:schemeClr val="accent1">
                <a:lumMod val="75000"/>
              </a:schemeClr>
            </a:fgClr>
            <a:bgClr>
              <a:schemeClr val="accent4">
                <a:lumMod val="20000"/>
                <a:lumOff val="80000"/>
              </a:schemeClr>
            </a:bgClr>
          </a:pattFill>
        </p:spPr>
        <p:txBody>
          <a:bodyPr>
            <a:normAutofit/>
          </a:bodyPr>
          <a:lstStyle/>
          <a:p>
            <a:pPr marL="0" marR="0">
              <a:lnSpc>
                <a:spcPct val="107000"/>
              </a:lnSpc>
              <a:spcBef>
                <a:spcPts val="2400"/>
              </a:spcBef>
              <a:spcAft>
                <a:spcPts val="2400"/>
              </a:spcAft>
            </a:pPr>
            <a:r>
              <a:rPr lang="en-US" sz="2000" b="1" u="sng" dirty="0">
                <a:solidFill>
                  <a:srgbClr val="C00000"/>
                </a:solidFill>
                <a:effectLst>
                  <a:outerShdw blurRad="38100" dist="38100" dir="2700000" algn="tl">
                    <a:srgbClr val="000000">
                      <a:alpha val="43137"/>
                    </a:srgbClr>
                  </a:outerShdw>
                </a:effectLst>
                <a:latin typeface="Ravie" panose="04040805050809020602" pitchFamily="82" charset="0"/>
                <a:ea typeface="Times New Roman" panose="02020603050405020304" pitchFamily="18" charset="0"/>
                <a:cs typeface="Times New Roman" panose="02020603050405020304" pitchFamily="18" charset="0"/>
              </a:rPr>
              <a:t>And there also are problems for the compromising person who accepts “progressive creation” and a “local flood.” His problems come because he is trying to hold to 2 models at the same time. His most serious problems come because he rejects the plain meaning of Scripture, making his exegesis of Scripture look forced &amp; artificial, like the premillennialist who can transform hailstone, fire and </a:t>
            </a:r>
            <a:r>
              <a:rPr lang="en-US" sz="2000" b="1" u="sng" dirty="0" err="1">
                <a:solidFill>
                  <a:srgbClr val="C00000"/>
                </a:solidFill>
                <a:effectLst>
                  <a:outerShdw blurRad="38100" dist="38100" dir="2700000" algn="tl">
                    <a:srgbClr val="000000">
                      <a:alpha val="43137"/>
                    </a:srgbClr>
                  </a:outerShdw>
                </a:effectLst>
                <a:latin typeface="Ravie" panose="04040805050809020602" pitchFamily="82" charset="0"/>
                <a:ea typeface="Times New Roman" panose="02020603050405020304" pitchFamily="18" charset="0"/>
                <a:cs typeface="Times New Roman" panose="02020603050405020304" pitchFamily="18" charset="0"/>
              </a:rPr>
              <a:t>sulphur</a:t>
            </a:r>
            <a:r>
              <a:rPr lang="en-US" sz="2000" b="1" u="sng" dirty="0">
                <a:solidFill>
                  <a:srgbClr val="C00000"/>
                </a:solidFill>
                <a:effectLst>
                  <a:outerShdw blurRad="38100" dist="38100" dir="2700000" algn="tl">
                    <a:srgbClr val="000000">
                      <a:alpha val="43137"/>
                    </a:srgbClr>
                  </a:outerShdw>
                </a:effectLst>
                <a:latin typeface="Ravie" panose="04040805050809020602" pitchFamily="82" charset="0"/>
                <a:ea typeface="Times New Roman" panose="02020603050405020304" pitchFamily="18" charset="0"/>
                <a:cs typeface="Times New Roman" panose="02020603050405020304" pitchFamily="18" charset="0"/>
              </a:rPr>
              <a:t> into atomic bombs (Ezek. 38). Such a person believes “though newer interpretations of the biblical narrative did not seem to be ‘the most natural meaning,’ yet if geological facts ‘unequivocally require such an interpretation to harmonize the Bible with nature,’ then ‘science must be allowed  to modify our exegesis of Scripture’” (Davis Young, The Biblical Flood: A Case Study of the Church’s Response to Extrabiblical Evidence 146). The compromiser is neither a Bible believer nor accepted by scientists. His naturalist world scientific model is destroyed by his injection of the supernatural, whether by a little or a lot.</a:t>
            </a:r>
            <a:r>
              <a:rPr lang="en-US" sz="2000" b="1" dirty="0">
                <a:solidFill>
                  <a:srgbClr val="C00000"/>
                </a:solidFill>
                <a:effectLst>
                  <a:outerShdw blurRad="38100" dist="38100" dir="2700000" algn="tl">
                    <a:srgbClr val="000000">
                      <a:alpha val="43137"/>
                    </a:srgbClr>
                  </a:outerShdw>
                </a:effectLst>
                <a:latin typeface="Ravie" panose="04040805050809020602" pitchFamily="82" charset="0"/>
                <a:ea typeface="Times New Roman" panose="02020603050405020304" pitchFamily="18" charset="0"/>
                <a:cs typeface="Times New Roman" panose="02020603050405020304" pitchFamily="18" charset="0"/>
              </a:rPr>
              <a:t>  - Mike Willis, Truth Magazine</a:t>
            </a:r>
            <a:endParaRPr lang="en-US" sz="2000" b="1" dirty="0">
              <a:solidFill>
                <a:srgbClr val="C00000"/>
              </a:solidFill>
              <a:effectLst>
                <a:outerShdw blurRad="38100" dist="38100" dir="2700000" algn="tl">
                  <a:srgbClr val="000000">
                    <a:alpha val="43137"/>
                  </a:srgbClr>
                </a:outerShdw>
              </a:effectLst>
              <a:latin typeface="Ravie" panose="04040805050809020602" pitchFamily="8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758077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0" y="0"/>
            <a:ext cx="12191999" cy="6858000"/>
          </a:xfrm>
          <a:solidFill>
            <a:schemeClr val="accent1">
              <a:lumMod val="20000"/>
              <a:lumOff val="80000"/>
            </a:schemeClr>
          </a:solidFill>
          <a:ln>
            <a:noFill/>
          </a:ln>
        </p:spPr>
        <p:txBody>
          <a:bodyPr>
            <a:normAutofit fontScale="92500" lnSpcReduction="10000"/>
          </a:bodyPr>
          <a:lstStyle/>
          <a:p>
            <a:pPr marL="0" marR="0" indent="0">
              <a:lnSpc>
                <a:spcPct val="107000"/>
              </a:lnSpc>
              <a:spcBef>
                <a:spcPts val="0"/>
              </a:spcBef>
              <a:spcAft>
                <a:spcPts val="600"/>
              </a:spcAft>
              <a:buNone/>
            </a:pPr>
            <a:r>
              <a:rPr lang="en-US" sz="39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“The Biblical record implies that the age between the fall of man and the resultant Deluge was one of comparative quiescence geologically. The waters both above and below the firmament were in large measure restrained, temperatures were equably warm, there were no heavy rains nor winds and probably no earthquakes nor volcanic emissions. Probably a larger ratio of land surface to water surface existed than at present, but the atmosphere was maintained at a comfortable humidity by the low-lying ‘mist’ rising from an intricate network of ‘seas’ (Genesis 1:10) and mildly-flowing ‘rivers’ (Genesis 2:10-14) evidently fed partially or largely by gentle springs.”</a:t>
            </a:r>
            <a:r>
              <a:rPr lang="en-US" sz="3900" b="1" dirty="0">
                <a:solidFill>
                  <a:srgbClr val="C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 - </a:t>
            </a:r>
            <a:r>
              <a:rPr lang="en-US" sz="39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Whitcomb and Morris, p. 243</a:t>
            </a:r>
            <a:endParaRPr lang="en-US" sz="3900"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just" rtl="0"/>
            <a:endParaRPr lang="en-US" b="0" i="0" u="none" strike="noStrike" baseline="0" dirty="0">
              <a:solidFill>
                <a:srgbClr val="0000FF"/>
              </a:solidFill>
              <a:hlinkClick r:id="rId3"/>
            </a:endParaRPr>
          </a:p>
        </p:txBody>
      </p:sp>
    </p:spTree>
    <p:extLst>
      <p:ext uri="{BB962C8B-B14F-4D97-AF65-F5344CB8AC3E}">
        <p14:creationId xmlns:p14="http://schemas.microsoft.com/office/powerpoint/2010/main" val="61683678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pic>
        <p:nvPicPr>
          <p:cNvPr id="4" name="Content Placeholder 3">
            <a:extLst>
              <a:ext uri="{FF2B5EF4-FFF2-40B4-BE49-F238E27FC236}">
                <a16:creationId xmlns:a16="http://schemas.microsoft.com/office/drawing/2014/main" id="{0E7E977B-6D3C-455F-990C-16CD0B23ED98}"/>
              </a:ext>
            </a:extLst>
          </p:cNvPr>
          <p:cNvPicPr>
            <a:picLocks noGrp="1" noChangeAspect="1"/>
          </p:cNvPicPr>
          <p:nvPr>
            <p:ph idx="1"/>
          </p:nvPr>
        </p:nvPicPr>
        <p:blipFill>
          <a:blip r:embed="rId3"/>
          <a:stretch>
            <a:fillRect/>
          </a:stretch>
        </p:blipFill>
        <p:spPr>
          <a:xfrm>
            <a:off x="242595" y="242594"/>
            <a:ext cx="11706809" cy="6372519"/>
          </a:xfrm>
          <a:prstGeom prst="rect">
            <a:avLst/>
          </a:prstGeom>
        </p:spPr>
      </p:pic>
    </p:spTree>
    <p:extLst>
      <p:ext uri="{BB962C8B-B14F-4D97-AF65-F5344CB8AC3E}">
        <p14:creationId xmlns:p14="http://schemas.microsoft.com/office/powerpoint/2010/main" val="364093994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33D788F-2CC4-47B4-AAFC-408EC6A7C696}"/>
              </a:ext>
            </a:extLst>
          </p:cNvPr>
          <p:cNvSpPr txBox="1">
            <a:spLocks/>
          </p:cNvSpPr>
          <p:nvPr/>
        </p:nvSpPr>
        <p:spPr>
          <a:xfrm>
            <a:off x="606392" y="4417995"/>
            <a:ext cx="10924673" cy="1453416"/>
          </a:xfrm>
          <a:prstGeom prst="rect">
            <a:avLst/>
          </a:prstGeom>
          <a:solidFill>
            <a:schemeClr val="accent4">
              <a:lumMod val="20000"/>
              <a:lumOff val="8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B050"/>
                </a:solidFill>
                <a:effectLst/>
                <a:uLnTx/>
                <a:uFillTx/>
                <a:latin typeface="Papyrus" panose="03070502060502030205" pitchFamily="66" charset="0"/>
                <a:ea typeface="+mj-ea"/>
                <a:cs typeface="+mj-cs"/>
              </a:rPr>
              <a:t>EVIDENCE OF FLOOD SCOPE:</a:t>
            </a:r>
            <a:br>
              <a:rPr kumimoji="0" lang="en-US" sz="4400" b="1" i="0" u="none" strike="noStrike" kern="1200" cap="none" spc="0" normalizeH="0" baseline="0" noProof="0" dirty="0">
                <a:ln>
                  <a:noFill/>
                </a:ln>
                <a:solidFill>
                  <a:srgbClr val="00B050"/>
                </a:solidFill>
                <a:effectLst/>
                <a:uLnTx/>
                <a:uFillTx/>
                <a:latin typeface="Papyrus" panose="03070502060502030205" pitchFamily="66" charset="0"/>
                <a:ea typeface="+mj-ea"/>
                <a:cs typeface="+mj-cs"/>
              </a:rPr>
            </a:br>
            <a:r>
              <a:rPr kumimoji="0" lang="en-US" sz="4400" b="1" i="0" u="none" strike="noStrike" kern="1200" cap="none" spc="0" normalizeH="0" baseline="0" noProof="0" dirty="0">
                <a:ln>
                  <a:noFill/>
                </a:ln>
                <a:solidFill>
                  <a:srgbClr val="00B050"/>
                </a:solidFill>
                <a:effectLst/>
                <a:uLnTx/>
                <a:uFillTx/>
                <a:latin typeface="Papyrus" panose="03070502060502030205" pitchFamily="66" charset="0"/>
                <a:ea typeface="+mj-ea"/>
                <a:cs typeface="+mj-cs"/>
              </a:rPr>
              <a:t>WORLDWIDE CATASTROPHE</a:t>
            </a:r>
          </a:p>
        </p:txBody>
      </p:sp>
      <p:sp>
        <p:nvSpPr>
          <p:cNvPr id="4" name="Action Button: Go Back or Previous 3">
            <a:hlinkClick r:id="rId3" action="ppaction://hlinksldjump" highlightClick="1"/>
            <a:extLst>
              <a:ext uri="{FF2B5EF4-FFF2-40B4-BE49-F238E27FC236}">
                <a16:creationId xmlns:a16="http://schemas.microsoft.com/office/drawing/2014/main" id="{371C02E8-BD79-4C81-9BAA-CBBDFF2437CB}"/>
              </a:ext>
            </a:extLst>
          </p:cNvPr>
          <p:cNvSpPr/>
          <p:nvPr/>
        </p:nvSpPr>
        <p:spPr>
          <a:xfrm>
            <a:off x="11431604" y="0"/>
            <a:ext cx="760396" cy="462013"/>
          </a:xfrm>
          <a:prstGeom prst="actionButtonBackPrevious">
            <a:avLst/>
          </a:prstGeom>
          <a:noFill/>
          <a:ln>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01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pic>
        <p:nvPicPr>
          <p:cNvPr id="4" name="Content Placeholder 3">
            <a:extLst>
              <a:ext uri="{FF2B5EF4-FFF2-40B4-BE49-F238E27FC236}">
                <a16:creationId xmlns:a16="http://schemas.microsoft.com/office/drawing/2014/main" id="{404B2BFE-925E-44A0-9F86-1BE5E8CE8E01}"/>
              </a:ext>
            </a:extLst>
          </p:cNvPr>
          <p:cNvPicPr>
            <a:picLocks noGrp="1" noChangeAspect="1"/>
          </p:cNvPicPr>
          <p:nvPr>
            <p:ph idx="1"/>
          </p:nvPr>
        </p:nvPicPr>
        <p:blipFill>
          <a:blip r:embed="rId3"/>
          <a:stretch>
            <a:fillRect/>
          </a:stretch>
        </p:blipFill>
        <p:spPr>
          <a:xfrm>
            <a:off x="242594" y="242594"/>
            <a:ext cx="11706809" cy="6372519"/>
          </a:xfrm>
          <a:prstGeom prst="rect">
            <a:avLst/>
          </a:prstGeom>
        </p:spPr>
      </p:pic>
    </p:spTree>
    <p:extLst>
      <p:ext uri="{BB962C8B-B14F-4D97-AF65-F5344CB8AC3E}">
        <p14:creationId xmlns:p14="http://schemas.microsoft.com/office/powerpoint/2010/main" val="357055227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A15A1-ADA8-4FF4-9254-06D5C41D38C7}"/>
              </a:ext>
            </a:extLst>
          </p:cNvPr>
          <p:cNvSpPr>
            <a:spLocks noGrp="1"/>
          </p:cNvSpPr>
          <p:nvPr>
            <p:ph type="title"/>
          </p:nvPr>
        </p:nvSpPr>
        <p:spPr>
          <a:xfrm>
            <a:off x="1524000" y="0"/>
            <a:ext cx="9144000" cy="1143000"/>
          </a:xfrm>
        </p:spPr>
        <p:txBody>
          <a:bodyPr/>
          <a:lstStyle/>
          <a:p>
            <a:pPr>
              <a:defRPr/>
            </a:pPr>
            <a:r>
              <a:rPr lang="en-US" b="1" dirty="0">
                <a:solidFill>
                  <a:srgbClr val="990000"/>
                </a:solidFill>
                <a:effectLst>
                  <a:outerShdw blurRad="38100" dist="38100" dir="2700000" algn="tl">
                    <a:srgbClr val="000000">
                      <a:alpha val="43137"/>
                    </a:srgbClr>
                  </a:outerShdw>
                </a:effectLst>
                <a:latin typeface="Arial Black" pitchFamily="34" charset="0"/>
              </a:rPr>
              <a:t>Genesis 1-11</a:t>
            </a:r>
          </a:p>
        </p:txBody>
      </p:sp>
      <p:sp>
        <p:nvSpPr>
          <p:cNvPr id="3" name="Content Placeholder 2">
            <a:extLst>
              <a:ext uri="{FF2B5EF4-FFF2-40B4-BE49-F238E27FC236}">
                <a16:creationId xmlns:a16="http://schemas.microsoft.com/office/drawing/2014/main" id="{15C46680-C393-48D6-9D87-5954F9FDB05A}"/>
              </a:ext>
            </a:extLst>
          </p:cNvPr>
          <p:cNvSpPr>
            <a:spLocks noGrp="1"/>
          </p:cNvSpPr>
          <p:nvPr>
            <p:ph idx="1"/>
          </p:nvPr>
        </p:nvSpPr>
        <p:spPr>
          <a:xfrm>
            <a:off x="2133600" y="914400"/>
            <a:ext cx="8534400" cy="4648200"/>
          </a:xfrm>
        </p:spPr>
        <p:txBody>
          <a:bodyPr/>
          <a:lstStyle/>
          <a:p>
            <a:pPr>
              <a:buClr>
                <a:srgbClr val="FF0000"/>
              </a:buClr>
              <a:defRPr/>
            </a:pPr>
            <a:r>
              <a:rPr lang="en-US" sz="4000" b="1" dirty="0">
                <a:solidFill>
                  <a:schemeClr val="bg1"/>
                </a:solidFill>
                <a:effectLst>
                  <a:outerShdw blurRad="38100" dist="38100" dir="2700000" algn="tl">
                    <a:srgbClr val="000000">
                      <a:alpha val="43137"/>
                    </a:srgbClr>
                  </a:outerShdw>
                </a:effectLst>
                <a:latin typeface="Tahoma" pitchFamily="34" charset="0"/>
                <a:cs typeface="Tahoma" pitchFamily="34" charset="0"/>
              </a:rPr>
              <a:t>Prevalence of flood traditions</a:t>
            </a:r>
          </a:p>
          <a:p>
            <a:pPr>
              <a:buClr>
                <a:srgbClr val="FF0000"/>
              </a:buClr>
              <a:defRPr/>
            </a:pPr>
            <a:r>
              <a:rPr lang="en-US" sz="2800" b="1" dirty="0">
                <a:solidFill>
                  <a:schemeClr val="bg1"/>
                </a:solidFill>
                <a:effectLst>
                  <a:outerShdw blurRad="38100" dist="38100" dir="2700000" algn="tl">
                    <a:srgbClr val="000000">
                      <a:alpha val="43137"/>
                    </a:srgbClr>
                  </a:outerShdw>
                </a:effectLst>
                <a:latin typeface="Tahoma" pitchFamily="34" charset="0"/>
                <a:cs typeface="Tahoma" pitchFamily="34" charset="0"/>
              </a:rPr>
              <a:t>Arguments against the historicity of the Genesis flood story</a:t>
            </a:r>
          </a:p>
          <a:p>
            <a:pPr lvl="1">
              <a:buClr>
                <a:srgbClr val="FF0000"/>
              </a:buClr>
              <a:defRPr/>
            </a:pPr>
            <a:r>
              <a:rPr lang="en-US" sz="2400" b="1" dirty="0">
                <a:solidFill>
                  <a:srgbClr val="7030A0"/>
                </a:solidFill>
                <a:effectLst>
                  <a:outerShdw blurRad="38100" dist="38100" dir="2700000" algn="tl">
                    <a:srgbClr val="000000">
                      <a:alpha val="43137"/>
                    </a:srgbClr>
                  </a:outerShdw>
                </a:effectLst>
                <a:latin typeface="Tahoma" pitchFamily="34" charset="0"/>
                <a:cs typeface="Tahoma" pitchFamily="34" charset="0"/>
              </a:rPr>
              <a:t>“The ark was of inadequate size for all the animals and their foodstuffs.”</a:t>
            </a:r>
          </a:p>
          <a:p>
            <a:pPr lvl="1">
              <a:buClr>
                <a:srgbClr val="FF0000"/>
              </a:buClr>
              <a:defRPr/>
            </a:pPr>
            <a:r>
              <a:rPr lang="en-US" sz="2400" b="1" dirty="0">
                <a:solidFill>
                  <a:srgbClr val="7030A0"/>
                </a:solidFill>
                <a:effectLst>
                  <a:outerShdw blurRad="38100" dist="38100" dir="2700000" algn="tl">
                    <a:srgbClr val="000000">
                      <a:alpha val="43137"/>
                    </a:srgbClr>
                  </a:outerShdw>
                </a:effectLst>
                <a:latin typeface="Tahoma" pitchFamily="34" charset="0"/>
                <a:cs typeface="Tahoma" pitchFamily="34" charset="0"/>
              </a:rPr>
              <a:t>The logistics of mixing predators and prey – this objection ignores the possibility of supernatural intervention.</a:t>
            </a:r>
          </a:p>
          <a:p>
            <a:pPr lvl="1">
              <a:buClr>
                <a:srgbClr val="FF0000"/>
              </a:buClr>
              <a:defRPr/>
            </a:pPr>
            <a:r>
              <a:rPr lang="en-US" sz="2400" b="1" dirty="0">
                <a:solidFill>
                  <a:srgbClr val="7030A0"/>
                </a:solidFill>
                <a:effectLst>
                  <a:outerShdw blurRad="38100" dist="38100" dir="2700000" algn="tl">
                    <a:srgbClr val="000000">
                      <a:alpha val="43137"/>
                    </a:srgbClr>
                  </a:outerShdw>
                </a:effectLst>
                <a:latin typeface="Tahoma" pitchFamily="34" charset="0"/>
                <a:cs typeface="Tahoma" pitchFamily="34" charset="0"/>
              </a:rPr>
              <a:t>The impossibility of gathering all the animals</a:t>
            </a:r>
          </a:p>
          <a:p>
            <a:pPr lvl="1">
              <a:buClr>
                <a:srgbClr val="FF0000"/>
              </a:buClr>
              <a:defRPr/>
            </a:pPr>
            <a:r>
              <a:rPr lang="en-US" sz="2400" b="1" dirty="0">
                <a:solidFill>
                  <a:srgbClr val="7030A0"/>
                </a:solidFill>
                <a:effectLst>
                  <a:outerShdw blurRad="38100" dist="38100" dir="2700000" algn="tl">
                    <a:srgbClr val="000000">
                      <a:alpha val="43137"/>
                    </a:srgbClr>
                  </a:outerShdw>
                </a:effectLst>
                <a:latin typeface="Tahoma" pitchFamily="34" charset="0"/>
                <a:cs typeface="Tahoma" pitchFamily="34" charset="0"/>
              </a:rPr>
              <a:t>The inability of eight people to care for the animals on the ark</a:t>
            </a:r>
          </a:p>
        </p:txBody>
      </p:sp>
      <p:sp>
        <p:nvSpPr>
          <p:cNvPr id="7" name="TextBox 6">
            <a:extLst>
              <a:ext uri="{FF2B5EF4-FFF2-40B4-BE49-F238E27FC236}">
                <a16:creationId xmlns:a16="http://schemas.microsoft.com/office/drawing/2014/main" id="{7879D2F7-D5F2-4F83-A24A-E9AAAD3138AB}"/>
              </a:ext>
            </a:extLst>
          </p:cNvPr>
          <p:cNvSpPr txBox="1"/>
          <p:nvPr/>
        </p:nvSpPr>
        <p:spPr>
          <a:xfrm>
            <a:off x="6781801" y="5951538"/>
            <a:ext cx="2551113" cy="830262"/>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8000"/>
                </a:solidFill>
                <a:effectLst>
                  <a:outerShdw blurRad="38100" dist="38100" dir="2700000" algn="tl">
                    <a:srgbClr val="000000">
                      <a:alpha val="43137"/>
                    </a:srgbClr>
                  </a:outerShdw>
                </a:effectLst>
                <a:uLnTx/>
                <a:uFillTx/>
                <a:latin typeface="Arial Rounded MT Bold" pitchFamily="34" charset="0"/>
                <a:ea typeface="+mn-ea"/>
                <a:cs typeface="+mn-cs"/>
              </a:rPr>
              <a:t>History!</a:t>
            </a:r>
          </a:p>
        </p:txBody>
      </p:sp>
      <p:cxnSp>
        <p:nvCxnSpPr>
          <p:cNvPr id="7173" name="Straight Connector 8">
            <a:extLst>
              <a:ext uri="{FF2B5EF4-FFF2-40B4-BE49-F238E27FC236}">
                <a16:creationId xmlns:a16="http://schemas.microsoft.com/office/drawing/2014/main" id="{04BD2448-25FC-4DD0-BB2F-F7B8AE73F1B9}"/>
              </a:ext>
            </a:extLst>
          </p:cNvPr>
          <p:cNvCxnSpPr>
            <a:cxnSpLocks noChangeShapeType="1"/>
          </p:cNvCxnSpPr>
          <p:nvPr/>
        </p:nvCxnSpPr>
        <p:spPr bwMode="auto">
          <a:xfrm>
            <a:off x="1828800" y="5951539"/>
            <a:ext cx="8458200" cy="1587"/>
          </a:xfrm>
          <a:prstGeom prst="line">
            <a:avLst/>
          </a:prstGeom>
          <a:noFill/>
          <a:ln w="57150" algn="ctr">
            <a:solidFill>
              <a:srgbClr val="FF0000"/>
            </a:solidFill>
            <a:round/>
            <a:headEnd/>
            <a:tailEnd/>
          </a:ln>
          <a:extLst>
            <a:ext uri="{909E8E84-426E-40DD-AFC4-6F175D3DCCD1}">
              <a14:hiddenFill xmlns:a14="http://schemas.microsoft.com/office/drawing/2010/main">
                <a:noFill/>
              </a14:hiddenFill>
            </a:ext>
          </a:extLst>
        </p:spPr>
      </p:cxnSp>
      <p:sp>
        <p:nvSpPr>
          <p:cNvPr id="8" name="TextBox 7">
            <a:extLst>
              <a:ext uri="{FF2B5EF4-FFF2-40B4-BE49-F238E27FC236}">
                <a16:creationId xmlns:a16="http://schemas.microsoft.com/office/drawing/2014/main" id="{CCC22545-CAD1-4B63-B22A-EE9E5CAD3394}"/>
              </a:ext>
            </a:extLst>
          </p:cNvPr>
          <p:cNvSpPr txBox="1"/>
          <p:nvPr/>
        </p:nvSpPr>
        <p:spPr>
          <a:xfrm>
            <a:off x="3055938" y="5943601"/>
            <a:ext cx="1973262" cy="830263"/>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Rounded MT Bold" pitchFamily="34" charset="0"/>
                <a:ea typeface="+mn-ea"/>
                <a:cs typeface="+mn-cs"/>
              </a:rPr>
              <a:t>Myth?</a:t>
            </a:r>
          </a:p>
        </p:txBody>
      </p:sp>
      <p:pic>
        <p:nvPicPr>
          <p:cNvPr id="10" name="Picture 2" descr="C:\ScanSoft Documents\Scan050, March 02, 2011.bmp">
            <a:extLst>
              <a:ext uri="{FF2B5EF4-FFF2-40B4-BE49-F238E27FC236}">
                <a16:creationId xmlns:a16="http://schemas.microsoft.com/office/drawing/2014/main" id="{37F8B3A7-3C81-4868-AE93-2FB1305DDD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039" t="11497" r="37225" b="54584"/>
          <a:stretch>
            <a:fillRect/>
          </a:stretch>
        </p:blipFill>
        <p:spPr bwMode="auto">
          <a:xfrm>
            <a:off x="2514600" y="1531938"/>
            <a:ext cx="7848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06C12869-EF21-441F-8A5C-E13438641A4E}"/>
              </a:ext>
            </a:extLst>
          </p:cNvPr>
          <p:cNvSpPr txBox="1"/>
          <p:nvPr/>
        </p:nvSpPr>
        <p:spPr>
          <a:xfrm>
            <a:off x="3810001" y="5486400"/>
            <a:ext cx="1731963" cy="40005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Rounded MT Bold" pitchFamily="34" charset="0"/>
                <a:ea typeface="+mn-ea"/>
                <a:cs typeface="+mn-cs"/>
              </a:rPr>
              <a:t>Brown, p. 40</a:t>
            </a:r>
          </a:p>
        </p:txBody>
      </p:sp>
      <p:sp>
        <p:nvSpPr>
          <p:cNvPr id="12" name="TextBox 11">
            <a:extLst>
              <a:ext uri="{FF2B5EF4-FFF2-40B4-BE49-F238E27FC236}">
                <a16:creationId xmlns:a16="http://schemas.microsoft.com/office/drawing/2014/main" id="{EDD0BDBC-A1FB-419D-98C5-BD9B60F7210E}"/>
              </a:ext>
            </a:extLst>
          </p:cNvPr>
          <p:cNvSpPr txBox="1"/>
          <p:nvPr/>
        </p:nvSpPr>
        <p:spPr>
          <a:xfrm>
            <a:off x="0" y="5951538"/>
            <a:ext cx="12289872" cy="1077218"/>
          </a:xfrm>
          <a:prstGeom prst="rect">
            <a:avLst/>
          </a:prstGeom>
          <a:solidFill>
            <a:schemeClr val="tx2">
              <a:lumMod val="75000"/>
            </a:schemeClr>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Wide Latin" panose="020A0A07050505020404" pitchFamily="18" charset="0"/>
                <a:ea typeface="+mn-ea"/>
                <a:cs typeface="+mn-cs"/>
              </a:rPr>
              <a:t>Slide Source: Allen Dvorak Lecture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Wide Latin" panose="020A0A07050505020404" pitchFamily="18" charset="0"/>
              <a:ea typeface="+mn-ea"/>
              <a:cs typeface="+mn-cs"/>
            </a:endParaRPr>
          </a:p>
        </p:txBody>
      </p:sp>
    </p:spTree>
    <p:extLst>
      <p:ext uri="{BB962C8B-B14F-4D97-AF65-F5344CB8AC3E}">
        <p14:creationId xmlns:p14="http://schemas.microsoft.com/office/powerpoint/2010/main" val="236784064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up)">
                                      <p:cBhvr>
                                        <p:cTn id="13" dur="1000"/>
                                        <p:tgtEl>
                                          <p:spTgt spid="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 calcmode="lin" valueType="num">
                                      <p:cBhvr>
                                        <p:cTn id="20" dur="500" fill="hold"/>
                                        <p:tgtEl>
                                          <p:spTgt spid="10"/>
                                        </p:tgtEl>
                                        <p:attrNameLst>
                                          <p:attrName>style.rotation</p:attrName>
                                        </p:attrNameLst>
                                      </p:cBhvr>
                                      <p:tavLst>
                                        <p:tav tm="0">
                                          <p:val>
                                            <p:fltVal val="360"/>
                                          </p:val>
                                        </p:tav>
                                        <p:tav tm="100000">
                                          <p:val>
                                            <p:fltVal val="0"/>
                                          </p:val>
                                        </p:tav>
                                      </p:tavLst>
                                    </p:anim>
                                    <p:animEffect transition="in" filter="fade">
                                      <p:cBhvr>
                                        <p:cTn id="21" dur="500"/>
                                        <p:tgtEl>
                                          <p:spTgt spid="10"/>
                                        </p:tgtEl>
                                      </p:cBhvr>
                                    </p:animEffect>
                                  </p:childTnLst>
                                </p:cTn>
                              </p:par>
                            </p:childTnLst>
                          </p:cTn>
                        </p:par>
                        <p:par>
                          <p:cTn id="22" fill="hold" nodeType="afterGroup">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xit" presetSubtype="0" fill="hold" nodeType="clickEffect">
                                  <p:stCondLst>
                                    <p:cond delay="0"/>
                                  </p:stCondLst>
                                  <p:childTnLst>
                                    <p:animEffect transition="out" filter="fade">
                                      <p:cBhvr>
                                        <p:cTn id="29" dur="1000"/>
                                        <p:tgtEl>
                                          <p:spTgt spid="10"/>
                                        </p:tgtEl>
                                      </p:cBhvr>
                                    </p:animEffect>
                                    <p:set>
                                      <p:cBhvr>
                                        <p:cTn id="30" dur="1" fill="hold">
                                          <p:stCondLst>
                                            <p:cond delay="999"/>
                                          </p:stCondLst>
                                        </p:cTn>
                                        <p:tgtEl>
                                          <p:spTgt spid="10"/>
                                        </p:tgtEl>
                                        <p:attrNameLst>
                                          <p:attrName>style.visibility</p:attrName>
                                        </p:attrNameLst>
                                      </p:cBhvr>
                                      <p:to>
                                        <p:strVal val="hidden"/>
                                      </p:to>
                                    </p:set>
                                  </p:childTnLst>
                                </p:cTn>
                              </p:par>
                            </p:childTnLst>
                          </p:cTn>
                        </p:par>
                        <p:par>
                          <p:cTn id="31" fill="hold" nodeType="afterGroup">
                            <p:stCondLst>
                              <p:cond delay="1000"/>
                            </p:stCondLst>
                            <p:childTnLst>
                              <p:par>
                                <p:cTn id="32" presetID="10" presetClass="exit" presetSubtype="0" fill="hold" grpId="1" nodeType="afterEffect">
                                  <p:stCondLst>
                                    <p:cond delay="0"/>
                                  </p:stCondLst>
                                  <p:childTnLst>
                                    <p:animEffect transition="out" filter="fade">
                                      <p:cBhvr>
                                        <p:cTn id="33" dur="1000"/>
                                        <p:tgtEl>
                                          <p:spTgt spid="11"/>
                                        </p:tgtEl>
                                      </p:cBhvr>
                                    </p:animEffect>
                                    <p:set>
                                      <p:cBhvr>
                                        <p:cTn id="34" dur="1" fill="hold">
                                          <p:stCondLst>
                                            <p:cond delay="999"/>
                                          </p:stCondLst>
                                        </p:cTn>
                                        <p:tgtEl>
                                          <p:spTgt spid="11"/>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animEffect transition="in" filter="wipe(up)">
                                      <p:cBhvr>
                                        <p:cTn id="39" dur="1000"/>
                                        <p:tgtEl>
                                          <p:spTgt spid="3">
                                            <p:txEl>
                                              <p:pRg st="1" end="1"/>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nodeType="clickEffect">
                                  <p:stCondLst>
                                    <p:cond delay="0"/>
                                  </p:stCondLst>
                                  <p:childTnLst>
                                    <p:set>
                                      <p:cBhvr>
                                        <p:cTn id="43" dur="1" fill="hold">
                                          <p:stCondLst>
                                            <p:cond delay="0"/>
                                          </p:stCondLst>
                                        </p:cTn>
                                        <p:tgtEl>
                                          <p:spTgt spid="3">
                                            <p:txEl>
                                              <p:pRg st="2" end="2"/>
                                            </p:txEl>
                                          </p:spTgt>
                                        </p:tgtEl>
                                        <p:attrNameLst>
                                          <p:attrName>style.visibility</p:attrName>
                                        </p:attrNameLst>
                                      </p:cBhvr>
                                      <p:to>
                                        <p:strVal val="visible"/>
                                      </p:to>
                                    </p:set>
                                    <p:animEffect transition="in" filter="wipe(up)">
                                      <p:cBhvr>
                                        <p:cTn id="44" dur="1000"/>
                                        <p:tgtEl>
                                          <p:spTgt spid="3">
                                            <p:txEl>
                                              <p:pRg st="2" end="2"/>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animEffect transition="in" filter="wipe(up)">
                                      <p:cBhvr>
                                        <p:cTn id="49" dur="1000"/>
                                        <p:tgtEl>
                                          <p:spTgt spid="3">
                                            <p:txEl>
                                              <p:pRg st="3" end="3"/>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1" fill="hold" nodeType="clickEffect">
                                  <p:stCondLst>
                                    <p:cond delay="0"/>
                                  </p:stCondLst>
                                  <p:childTnLst>
                                    <p:set>
                                      <p:cBhvr>
                                        <p:cTn id="53" dur="1" fill="hold">
                                          <p:stCondLst>
                                            <p:cond delay="0"/>
                                          </p:stCondLst>
                                        </p:cTn>
                                        <p:tgtEl>
                                          <p:spTgt spid="3">
                                            <p:txEl>
                                              <p:pRg st="4" end="4"/>
                                            </p:txEl>
                                          </p:spTgt>
                                        </p:tgtEl>
                                        <p:attrNameLst>
                                          <p:attrName>style.visibility</p:attrName>
                                        </p:attrNameLst>
                                      </p:cBhvr>
                                      <p:to>
                                        <p:strVal val="visible"/>
                                      </p:to>
                                    </p:set>
                                    <p:animEffect transition="in" filter="wipe(up)">
                                      <p:cBhvr>
                                        <p:cTn id="54" dur="1000"/>
                                        <p:tgtEl>
                                          <p:spTgt spid="3">
                                            <p:txEl>
                                              <p:pRg st="4" end="4"/>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1" fill="hold" nodeType="clickEffect">
                                  <p:stCondLst>
                                    <p:cond delay="0"/>
                                  </p:stCondLst>
                                  <p:childTnLst>
                                    <p:set>
                                      <p:cBhvr>
                                        <p:cTn id="58" dur="1" fill="hold">
                                          <p:stCondLst>
                                            <p:cond delay="0"/>
                                          </p:stCondLst>
                                        </p:cTn>
                                        <p:tgtEl>
                                          <p:spTgt spid="3">
                                            <p:txEl>
                                              <p:pRg st="5" end="5"/>
                                            </p:txEl>
                                          </p:spTgt>
                                        </p:tgtEl>
                                        <p:attrNameLst>
                                          <p:attrName>style.visibility</p:attrName>
                                        </p:attrNameLst>
                                      </p:cBhvr>
                                      <p:to>
                                        <p:strVal val="visible"/>
                                      </p:to>
                                    </p:set>
                                    <p:animEffect transition="in" filter="wipe(up)">
                                      <p:cBhvr>
                                        <p:cTn id="59" dur="1000"/>
                                        <p:tgtEl>
                                          <p:spTgt spid="3">
                                            <p:txEl>
                                              <p:pRg st="5" end="5"/>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1" grpId="1"/>
      <p:bldP spid="1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B46AACD-3AA4-4A3F-862E-FEFC9FD9AA41}"/>
              </a:ext>
            </a:extLst>
          </p:cNvPr>
          <p:cNvSpPr txBox="1">
            <a:spLocks/>
          </p:cNvSpPr>
          <p:nvPr/>
        </p:nvSpPr>
        <p:spPr>
          <a:xfrm>
            <a:off x="1524000" y="0"/>
            <a:ext cx="9144000" cy="762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Arial Black" pitchFamily="34" charset="0"/>
                <a:ea typeface="+mn-ea"/>
                <a:cs typeface="+mn-cs"/>
              </a:rPr>
              <a:t>The Flood: </a:t>
            </a:r>
            <a:r>
              <a:rPr kumimoji="0" lang="en-US" sz="4400" b="1" i="0" u="none" strike="noStrike" kern="0" cap="none" spc="0" normalizeH="0" baseline="0" noProof="0" dirty="0">
                <a:ln>
                  <a:noFill/>
                </a:ln>
                <a:solidFill>
                  <a:srgbClr val="990000"/>
                </a:solidFill>
                <a:effectLst>
                  <a:outerShdw blurRad="38100" dist="38100" dir="2700000" algn="tl">
                    <a:srgbClr val="000000">
                      <a:alpha val="43137"/>
                    </a:srgbClr>
                  </a:outerShdw>
                </a:effectLst>
                <a:uLnTx/>
                <a:uFillTx/>
                <a:latin typeface="Arial Black" pitchFamily="34" charset="0"/>
                <a:ea typeface="+mn-ea"/>
                <a:cs typeface="+mn-cs"/>
              </a:rPr>
              <a:t>Global!</a:t>
            </a:r>
          </a:p>
        </p:txBody>
      </p:sp>
      <p:sp>
        <p:nvSpPr>
          <p:cNvPr id="5" name="Rectangle 3">
            <a:extLst>
              <a:ext uri="{FF2B5EF4-FFF2-40B4-BE49-F238E27FC236}">
                <a16:creationId xmlns:a16="http://schemas.microsoft.com/office/drawing/2014/main" id="{0AB5F3A4-D3C1-4AF5-8AE3-697800C47D00}"/>
              </a:ext>
            </a:extLst>
          </p:cNvPr>
          <p:cNvSpPr txBox="1">
            <a:spLocks noRot="1" noChangeArrowheads="1"/>
          </p:cNvSpPr>
          <p:nvPr/>
        </p:nvSpPr>
        <p:spPr>
          <a:xfrm>
            <a:off x="1752600" y="1600200"/>
            <a:ext cx="8686800" cy="3352800"/>
          </a:xfrm>
          <a:prstGeom prst="rect">
            <a:avLst/>
          </a:prstGeom>
        </p:spPr>
        <p:txBody>
          <a:bodyPr/>
          <a:lstStyle/>
          <a:p>
            <a:pPr marL="342900" marR="0" lvl="0" indent="-342900" algn="l" defTabSz="914400" rtl="0" eaLnBrk="0" fontAlgn="base" latinLnBrk="0" hangingPunct="0">
              <a:lnSpc>
                <a:spcPct val="90000"/>
              </a:lnSpc>
              <a:spcBef>
                <a:spcPct val="20000"/>
              </a:spcBef>
              <a:spcAft>
                <a:spcPct val="0"/>
              </a:spcAft>
              <a:buClr>
                <a:srgbClr val="FF0000"/>
              </a:buClr>
              <a:buSzTx/>
              <a:buFontTx/>
              <a:buChar char="•"/>
              <a:tabLst/>
              <a:defRPr/>
            </a:pPr>
            <a:r>
              <a:rPr kumimoji="0" lang="en-US" sz="2800" b="1" i="0" u="none" strike="noStrike" kern="0" cap="none" spc="0" normalizeH="0" baseline="0" noProof="0" dirty="0" err="1">
                <a:ln>
                  <a:noFill/>
                </a:ln>
                <a:solidFill>
                  <a:srgbClr val="000000"/>
                </a:solidFill>
                <a:effectLst>
                  <a:outerShdw blurRad="38100" dist="38100" dir="2700000" algn="tl">
                    <a:srgbClr val="000000">
                      <a:alpha val="43137"/>
                    </a:srgbClr>
                  </a:outerShdw>
                </a:effectLst>
                <a:uLnTx/>
                <a:uFillTx/>
                <a:latin typeface="Tahoma" pitchFamily="34" charset="0"/>
                <a:ea typeface="+mn-ea"/>
                <a:cs typeface="Tahoma" pitchFamily="34" charset="0"/>
              </a:rPr>
              <a:t>Ossiferous</a:t>
            </a:r>
            <a:r>
              <a:rPr kumimoji="0" lang="en-US" sz="28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Tahoma" pitchFamily="34" charset="0"/>
              </a:rPr>
              <a:t> fissures, rubble drift and “</a:t>
            </a:r>
            <a:r>
              <a:rPr kumimoji="0" lang="en-US" sz="2800" b="1" i="0" u="none" strike="noStrike" kern="0" cap="none" spc="0" normalizeH="0" baseline="0" noProof="0" dirty="0" err="1">
                <a:ln>
                  <a:noFill/>
                </a:ln>
                <a:solidFill>
                  <a:srgbClr val="000000"/>
                </a:solidFill>
                <a:effectLst>
                  <a:outerShdw blurRad="38100" dist="38100" dir="2700000" algn="tl">
                    <a:srgbClr val="000000">
                      <a:alpha val="43137"/>
                    </a:srgbClr>
                  </a:outerShdw>
                </a:effectLst>
                <a:uLnTx/>
                <a:uFillTx/>
                <a:latin typeface="Tahoma" pitchFamily="34" charset="0"/>
                <a:ea typeface="+mn-ea"/>
                <a:cs typeface="Tahoma" pitchFamily="34" charset="0"/>
              </a:rPr>
              <a:t>erratics</a:t>
            </a:r>
            <a:r>
              <a:rPr kumimoji="0" lang="en-US" sz="28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Tahoma" pitchFamily="34" charset="0"/>
              </a:rPr>
              <a:t>” </a:t>
            </a:r>
          </a:p>
          <a:p>
            <a:pPr marL="342900" marR="0" lvl="0" indent="-342900" algn="l" defTabSz="914400" rtl="0" eaLnBrk="0" fontAlgn="base" latinLnBrk="0" hangingPunct="0">
              <a:lnSpc>
                <a:spcPct val="90000"/>
              </a:lnSpc>
              <a:spcBef>
                <a:spcPct val="20000"/>
              </a:spcBef>
              <a:spcAft>
                <a:spcPct val="0"/>
              </a:spcAft>
              <a:buClr>
                <a:srgbClr val="FF0000"/>
              </a:buClr>
              <a:buSzTx/>
              <a:buFontTx/>
              <a:buChar char="•"/>
              <a:tabLst/>
              <a:defRPr/>
            </a:pPr>
            <a:r>
              <a:rPr kumimoji="0" lang="en-US" sz="28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Tahoma" pitchFamily="34" charset="0"/>
              </a:rPr>
              <a:t>The prevalence of fossils and  their distribution</a:t>
            </a:r>
          </a:p>
          <a:p>
            <a:pPr marL="342900" marR="0" lvl="0" indent="-342900" algn="l" defTabSz="914400" rtl="0" eaLnBrk="0" fontAlgn="base" latinLnBrk="0" hangingPunct="0">
              <a:lnSpc>
                <a:spcPct val="90000"/>
              </a:lnSpc>
              <a:spcBef>
                <a:spcPct val="20000"/>
              </a:spcBef>
              <a:spcAft>
                <a:spcPct val="0"/>
              </a:spcAft>
              <a:buClr>
                <a:srgbClr val="FF0000"/>
              </a:buClr>
              <a:buSzTx/>
              <a:buFontTx/>
              <a:buChar char="•"/>
              <a:tabLst/>
              <a:defRPr/>
            </a:pPr>
            <a:r>
              <a:rPr kumimoji="0" lang="en-US" sz="28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Tahoma" pitchFamily="34" charset="0"/>
              </a:rPr>
              <a:t>Wooly mammoths – </a:t>
            </a:r>
            <a:r>
              <a:rPr kumimoji="0" lang="en-US" sz="2800" b="1" i="0" u="none" strike="noStrike" kern="0" cap="none" spc="0" normalizeH="0" baseline="0" noProof="0" dirty="0">
                <a:ln>
                  <a:noFill/>
                </a:ln>
                <a:solidFill>
                  <a:srgbClr val="990000"/>
                </a:solidFill>
                <a:effectLst>
                  <a:outerShdw blurRad="38100" dist="38100" dir="2700000" algn="tl">
                    <a:srgbClr val="000000">
                      <a:alpha val="43137"/>
                    </a:srgbClr>
                  </a:outerShdw>
                </a:effectLst>
                <a:uLnTx/>
                <a:uFillTx/>
                <a:latin typeface="Tahoma" pitchFamily="34" charset="0"/>
                <a:ea typeface="+mn-ea"/>
                <a:cs typeface="Tahoma" pitchFamily="34" charset="0"/>
              </a:rPr>
              <a:t>a sticky wicket!</a:t>
            </a:r>
          </a:p>
        </p:txBody>
      </p:sp>
      <p:sp>
        <p:nvSpPr>
          <p:cNvPr id="6" name="TextBox 5">
            <a:extLst>
              <a:ext uri="{FF2B5EF4-FFF2-40B4-BE49-F238E27FC236}">
                <a16:creationId xmlns:a16="http://schemas.microsoft.com/office/drawing/2014/main" id="{59E8533A-CEC0-4A46-AF83-A5F10090AF8D}"/>
              </a:ext>
            </a:extLst>
          </p:cNvPr>
          <p:cNvSpPr txBox="1"/>
          <p:nvPr/>
        </p:nvSpPr>
        <p:spPr>
          <a:xfrm>
            <a:off x="1752601" y="990601"/>
            <a:ext cx="7037504" cy="58477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008000"/>
                </a:solidFill>
                <a:effectLst>
                  <a:outerShdw blurRad="38100" dist="38100" dir="2700000" algn="tl">
                    <a:srgbClr val="000000">
                      <a:alpha val="43137"/>
                    </a:srgbClr>
                  </a:outerShdw>
                </a:effectLst>
                <a:uLnTx/>
                <a:uFillTx/>
                <a:latin typeface="Tahoma" pitchFamily="34" charset="0"/>
                <a:ea typeface="+mn-ea"/>
                <a:cs typeface="Tahoma" pitchFamily="34" charset="0"/>
              </a:rPr>
              <a:t>Evidences from the natural world</a:t>
            </a:r>
          </a:p>
        </p:txBody>
      </p:sp>
      <p:sp>
        <p:nvSpPr>
          <p:cNvPr id="7" name="Rounded Rectangle 6">
            <a:extLst>
              <a:ext uri="{FF2B5EF4-FFF2-40B4-BE49-F238E27FC236}">
                <a16:creationId xmlns:a16="http://schemas.microsoft.com/office/drawing/2014/main" id="{5691E81E-DF89-48D8-A0CB-199D20B58414}"/>
              </a:ext>
            </a:extLst>
          </p:cNvPr>
          <p:cNvSpPr/>
          <p:nvPr/>
        </p:nvSpPr>
        <p:spPr bwMode="auto">
          <a:xfrm>
            <a:off x="1752600" y="3886200"/>
            <a:ext cx="8763000" cy="2819400"/>
          </a:xfrm>
          <a:prstGeom prst="roundRect">
            <a:avLst/>
          </a:prstGeom>
          <a:solidFill>
            <a:srgbClr val="FFC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Tahoma" pitchFamily="34" charset="0"/>
              </a:rPr>
              <a:t>“Exactly why a majority of the huge creatures that once strode in large herds across Eurasia and North America died out towards the end of the last Ice Age has generated fiery debate. Some experts hold that mammoths were hunted to extinction by the species that was to become the planet’s dominant predator – humans. Others argue that climate change was more to blame, leaving a species adapted for frozen climes ill-equipped to cope with a warming world.”</a:t>
            </a:r>
          </a:p>
        </p:txBody>
      </p:sp>
      <p:sp>
        <p:nvSpPr>
          <p:cNvPr id="9" name="TextBox 8">
            <a:extLst>
              <a:ext uri="{FF2B5EF4-FFF2-40B4-BE49-F238E27FC236}">
                <a16:creationId xmlns:a16="http://schemas.microsoft.com/office/drawing/2014/main" id="{18168D8A-AACB-4B14-A037-4EF45FCE05C3}"/>
              </a:ext>
            </a:extLst>
          </p:cNvPr>
          <p:cNvSpPr txBox="1"/>
          <p:nvPr/>
        </p:nvSpPr>
        <p:spPr>
          <a:xfrm>
            <a:off x="-1" y="6316910"/>
            <a:ext cx="12289873" cy="584775"/>
          </a:xfrm>
          <a:prstGeom prst="rect">
            <a:avLst/>
          </a:prstGeom>
          <a:solidFill>
            <a:schemeClr val="tx2">
              <a:lumMod val="75000"/>
            </a:schemeClr>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Wide Latin" panose="020A0A07050505020404" pitchFamily="18" charset="0"/>
                <a:ea typeface="+mn-ea"/>
                <a:cs typeface="+mn-cs"/>
              </a:rPr>
              <a:t>Slide Source: Allen Dvorak Lecture</a:t>
            </a:r>
          </a:p>
        </p:txBody>
      </p:sp>
    </p:spTree>
    <p:extLst>
      <p:ext uri="{BB962C8B-B14F-4D97-AF65-F5344CB8AC3E}">
        <p14:creationId xmlns:p14="http://schemas.microsoft.com/office/powerpoint/2010/main" val="423891096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1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ScanSoft Documents\Scan067, March 02, 2011.bmp">
            <a:extLst>
              <a:ext uri="{FF2B5EF4-FFF2-40B4-BE49-F238E27FC236}">
                <a16:creationId xmlns:a16="http://schemas.microsoft.com/office/drawing/2014/main" id="{815B6289-BBD6-4764-AF6A-07770BFD3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24" t="10670" r="7443" b="4642"/>
          <a:stretch>
            <a:fillRect/>
          </a:stretch>
        </p:blipFill>
        <p:spPr bwMode="auto">
          <a:xfrm>
            <a:off x="0" y="0"/>
            <a:ext cx="12192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FB91C06-A119-414A-AF5C-35B16EC4295C}"/>
              </a:ext>
            </a:extLst>
          </p:cNvPr>
          <p:cNvSpPr txBox="1"/>
          <p:nvPr/>
        </p:nvSpPr>
        <p:spPr>
          <a:xfrm>
            <a:off x="5181601" y="6457950"/>
            <a:ext cx="1884363" cy="40005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Rounded MT Bold" pitchFamily="34" charset="0"/>
                <a:ea typeface="+mn-ea"/>
                <a:cs typeface="+mn-cs"/>
              </a:rPr>
              <a:t>Brown, p. 160</a:t>
            </a:r>
          </a:p>
        </p:txBody>
      </p:sp>
    </p:spTree>
    <p:extLst>
      <p:ext uri="{BB962C8B-B14F-4D97-AF65-F5344CB8AC3E}">
        <p14:creationId xmlns:p14="http://schemas.microsoft.com/office/powerpoint/2010/main" val="56547163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wedge">
                                      <p:cBhvr>
                                        <p:cTn id="7" dur="500"/>
                                        <p:tgtEl>
                                          <p:spTgt spid="1024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1E5DCDB-DE15-44A6-8039-E6C0992A04DA}"/>
              </a:ext>
            </a:extLst>
          </p:cNvPr>
          <p:cNvSpPr txBox="1"/>
          <p:nvPr/>
        </p:nvSpPr>
        <p:spPr>
          <a:xfrm>
            <a:off x="1551962" y="-125834"/>
            <a:ext cx="9116037" cy="120032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Arial Rounded MT Bold" pitchFamily="34" charset="0"/>
                <a:ea typeface="+mn-ea"/>
                <a:cs typeface="+mn-cs"/>
              </a:rPr>
              <a:t>Wooly Mammoths</a:t>
            </a:r>
          </a:p>
        </p:txBody>
      </p:sp>
      <p:pic>
        <p:nvPicPr>
          <p:cNvPr id="75778" name="Picture 2" descr="http://scrapetv.com/News/News%20Pages/Everyone%20Else/images-5/wooly-mammoth.jpg">
            <a:extLst>
              <a:ext uri="{FF2B5EF4-FFF2-40B4-BE49-F238E27FC236}">
                <a16:creationId xmlns:a16="http://schemas.microsoft.com/office/drawing/2014/main" id="{E75B0608-ACBB-49B2-801E-9ED6E59728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12192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3BB4FEC2-E9B4-4C14-A3EA-4294C48BE0CB}"/>
              </a:ext>
            </a:extLst>
          </p:cNvPr>
          <p:cNvSpPr/>
          <p:nvPr/>
        </p:nvSpPr>
        <p:spPr bwMode="auto">
          <a:xfrm>
            <a:off x="2133600" y="1219200"/>
            <a:ext cx="7924800" cy="762000"/>
          </a:xfrm>
          <a:prstGeom prst="rect">
            <a:avLst/>
          </a:prstGeom>
          <a:solidFill>
            <a:schemeClr val="accent1"/>
          </a:solidFill>
          <a:ln w="9525" cap="flat" cmpd="sng" algn="ctr">
            <a:solidFill>
              <a:schemeClr val="tx1"/>
            </a:solidFill>
            <a:prstDash val="solid"/>
            <a:round/>
            <a:headEnd type="none" w="med" len="med"/>
            <a:tailEnd type="none" w="med" len="med"/>
          </a:ln>
          <a:effectLst>
            <a:softEdge rad="127000"/>
          </a:effectLst>
        </p:spPr>
        <p:txBody>
          <a:bodyPr anchor="ctr"/>
          <a:lstStyle/>
          <a:p>
            <a:pPr marL="0" marR="0" lvl="4"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Tahoma" pitchFamily="34" charset="0"/>
              </a:rPr>
              <a:t>   </a:t>
            </a:r>
            <a:r>
              <a:rPr kumimoji="0" lang="en-US"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Tahoma" pitchFamily="34" charset="0"/>
              </a:rPr>
              <a:t>Not a cold-weather animal</a:t>
            </a:r>
          </a:p>
        </p:txBody>
      </p:sp>
      <p:sp>
        <p:nvSpPr>
          <p:cNvPr id="6" name="Rectangle 5">
            <a:extLst>
              <a:ext uri="{FF2B5EF4-FFF2-40B4-BE49-F238E27FC236}">
                <a16:creationId xmlns:a16="http://schemas.microsoft.com/office/drawing/2014/main" id="{A66AC91D-982F-4C08-B5A9-920E4F10289D}"/>
              </a:ext>
            </a:extLst>
          </p:cNvPr>
          <p:cNvSpPr/>
          <p:nvPr/>
        </p:nvSpPr>
        <p:spPr bwMode="auto">
          <a:xfrm>
            <a:off x="2133600" y="2057400"/>
            <a:ext cx="7924800" cy="2209800"/>
          </a:xfrm>
          <a:prstGeom prst="rect">
            <a:avLst/>
          </a:prstGeom>
          <a:solidFill>
            <a:schemeClr val="accent1"/>
          </a:solidFill>
          <a:ln w="9525" cap="flat" cmpd="sng" algn="ctr">
            <a:solidFill>
              <a:schemeClr val="tx1"/>
            </a:solidFill>
            <a:prstDash val="solid"/>
            <a:round/>
            <a:headEnd type="none" w="med" len="med"/>
            <a:tailEnd type="none" w="med" len="med"/>
          </a:ln>
          <a:effectLst>
            <a:softEdge rad="127000"/>
          </a:effectLst>
        </p:spPr>
        <p:txBody>
          <a:bodyPr anchor="ctr"/>
          <a:lstStyle/>
          <a:p>
            <a:pPr marL="0" marR="0" lvl="4"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Tahoma" pitchFamily="34" charset="0"/>
              </a:rPr>
              <a:t>Numerous carcasses (in some cases, of the entire animal) of mammoths have  been found in northern Siberia and northwestern Alaska.</a:t>
            </a:r>
          </a:p>
        </p:txBody>
      </p:sp>
      <p:sp>
        <p:nvSpPr>
          <p:cNvPr id="7" name="Rectangle 6">
            <a:extLst>
              <a:ext uri="{FF2B5EF4-FFF2-40B4-BE49-F238E27FC236}">
                <a16:creationId xmlns:a16="http://schemas.microsoft.com/office/drawing/2014/main" id="{2638B349-50BB-4D32-A7F8-C41804E64510}"/>
              </a:ext>
            </a:extLst>
          </p:cNvPr>
          <p:cNvSpPr/>
          <p:nvPr/>
        </p:nvSpPr>
        <p:spPr bwMode="auto">
          <a:xfrm>
            <a:off x="2133600" y="4343400"/>
            <a:ext cx="7924800" cy="1752600"/>
          </a:xfrm>
          <a:prstGeom prst="rect">
            <a:avLst/>
          </a:prstGeom>
          <a:solidFill>
            <a:schemeClr val="accent1"/>
          </a:solidFill>
          <a:ln w="9525" cap="flat" cmpd="sng" algn="ctr">
            <a:solidFill>
              <a:schemeClr val="tx1"/>
            </a:solidFill>
            <a:prstDash val="solid"/>
            <a:round/>
            <a:headEnd type="none" w="med" len="med"/>
            <a:tailEnd type="none" w="med" len="med"/>
          </a:ln>
          <a:effectLst>
            <a:softEdge rad="127000"/>
          </a:effectLst>
        </p:spPr>
        <p:txBody>
          <a:bodyPr anchor="ctr"/>
          <a:lstStyle/>
          <a:p>
            <a:pPr marL="0" marR="0" lvl="4"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Tahoma" pitchFamily="34" charset="0"/>
              </a:rPr>
              <a:t>The number of mammoths which once lived in the Arctic region is estimated to be in the millions. </a:t>
            </a:r>
          </a:p>
        </p:txBody>
      </p:sp>
      <p:sp>
        <p:nvSpPr>
          <p:cNvPr id="8" name="TextBox 7">
            <a:extLst>
              <a:ext uri="{FF2B5EF4-FFF2-40B4-BE49-F238E27FC236}">
                <a16:creationId xmlns:a16="http://schemas.microsoft.com/office/drawing/2014/main" id="{CCD1B87D-A42D-443B-8AA1-9A095768CC40}"/>
              </a:ext>
            </a:extLst>
          </p:cNvPr>
          <p:cNvSpPr txBox="1"/>
          <p:nvPr/>
        </p:nvSpPr>
        <p:spPr>
          <a:xfrm>
            <a:off x="-1" y="6316910"/>
            <a:ext cx="12289873" cy="584775"/>
          </a:xfrm>
          <a:prstGeom prst="rect">
            <a:avLst/>
          </a:prstGeom>
          <a:solidFill>
            <a:schemeClr val="tx2">
              <a:lumMod val="75000"/>
            </a:schemeClr>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Wide Latin" panose="020A0A07050505020404" pitchFamily="18" charset="0"/>
                <a:ea typeface="+mn-ea"/>
                <a:cs typeface="+mn-cs"/>
              </a:rPr>
              <a:t>Slide Source: Allen Dvorak Lecture</a:t>
            </a:r>
          </a:p>
        </p:txBody>
      </p:sp>
    </p:spTree>
    <p:extLst>
      <p:ext uri="{BB962C8B-B14F-4D97-AF65-F5344CB8AC3E}">
        <p14:creationId xmlns:p14="http://schemas.microsoft.com/office/powerpoint/2010/main" val="74994585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75778"/>
                                        </p:tgtEl>
                                        <p:attrNameLst>
                                          <p:attrName>style.visibility</p:attrName>
                                        </p:attrNameLst>
                                      </p:cBhvr>
                                      <p:to>
                                        <p:strVal val="visible"/>
                                      </p:to>
                                    </p:set>
                                  </p:childTnLst>
                                </p:cTn>
                              </p:par>
                            </p:childTnLst>
                          </p:cTn>
                        </p:par>
                        <p:par>
                          <p:cTn id="7" fill="hold" nodeType="afterGroup">
                            <p:stCondLst>
                              <p:cond delay="0"/>
                            </p:stCondLst>
                            <p:childTnLst>
                              <p:par>
                                <p:cTn id="8" presetID="37"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900" decel="100000" fill="hold"/>
                                        <p:tgtEl>
                                          <p:spTgt spid="4"/>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33D788F-2CC4-47B4-AAFC-408EC6A7C696}"/>
              </a:ext>
            </a:extLst>
          </p:cNvPr>
          <p:cNvSpPr txBox="1">
            <a:spLocks/>
          </p:cNvSpPr>
          <p:nvPr/>
        </p:nvSpPr>
        <p:spPr>
          <a:xfrm>
            <a:off x="606392" y="4417995"/>
            <a:ext cx="10924673" cy="1453416"/>
          </a:xfrm>
          <a:prstGeom prst="rect">
            <a:avLst/>
          </a:prstGeom>
          <a:solidFill>
            <a:schemeClr val="accent4">
              <a:lumMod val="20000"/>
              <a:lumOff val="8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solidFill>
                  <a:srgbClr val="00B050"/>
                </a:solidFill>
                <a:latin typeface="Papyrus" panose="03070502060502030205" pitchFamily="66" charset="0"/>
              </a:rPr>
              <a:t>EVIDENCE OF FLOOD SCOPE:</a:t>
            </a:r>
            <a:br>
              <a:rPr lang="en-US" sz="4400" b="1" dirty="0">
                <a:solidFill>
                  <a:srgbClr val="00B050"/>
                </a:solidFill>
                <a:latin typeface="Papyrus" panose="03070502060502030205" pitchFamily="66" charset="0"/>
              </a:rPr>
            </a:br>
            <a:r>
              <a:rPr lang="en-US" sz="4400" b="1" dirty="0">
                <a:solidFill>
                  <a:srgbClr val="00B050"/>
                </a:solidFill>
                <a:latin typeface="Papyrus" panose="03070502060502030205" pitchFamily="66" charset="0"/>
              </a:rPr>
              <a:t>WORLDWIDE CATASTROPHE</a:t>
            </a:r>
          </a:p>
        </p:txBody>
      </p:sp>
      <p:sp>
        <p:nvSpPr>
          <p:cNvPr id="2" name="Rectangle 1">
            <a:extLst>
              <a:ext uri="{FF2B5EF4-FFF2-40B4-BE49-F238E27FC236}">
                <a16:creationId xmlns:a16="http://schemas.microsoft.com/office/drawing/2014/main" id="{3C0242F5-2BED-47C1-89A9-C05C2B533266}"/>
              </a:ext>
            </a:extLst>
          </p:cNvPr>
          <p:cNvSpPr/>
          <p:nvPr/>
        </p:nvSpPr>
        <p:spPr>
          <a:xfrm>
            <a:off x="606391" y="2897204"/>
            <a:ext cx="10924673" cy="1569660"/>
          </a:xfrm>
          <a:prstGeom prst="rect">
            <a:avLst/>
          </a:prstGeom>
          <a:solidFill>
            <a:srgbClr val="002060"/>
          </a:solidFill>
        </p:spPr>
        <p:txBody>
          <a:bodyPr wrap="square" lIns="91440" tIns="45720" rIns="91440" bIns="45720">
            <a:spAutoFit/>
          </a:bodyPr>
          <a:lstStyle/>
          <a:p>
            <a:pPr algn="ctr"/>
            <a:r>
              <a:rPr lang="en-US" sz="9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TURN TO PART TWO</a:t>
            </a:r>
          </a:p>
        </p:txBody>
      </p:sp>
    </p:spTree>
    <p:extLst>
      <p:ext uri="{BB962C8B-B14F-4D97-AF65-F5344CB8AC3E}">
        <p14:creationId xmlns:p14="http://schemas.microsoft.com/office/powerpoint/2010/main" val="179871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242594"/>
            <a:ext cx="11706124" cy="6372809"/>
          </a:xfrm>
          <a:solidFill>
            <a:schemeClr val="accent1">
              <a:lumMod val="20000"/>
              <a:lumOff val="80000"/>
            </a:schemeClr>
          </a:solidFill>
          <a:ln>
            <a:noFill/>
          </a:ln>
        </p:spPr>
        <p:txBody>
          <a:bodyPr>
            <a:normAutofit fontScale="92500" lnSpcReduction="10000"/>
          </a:bodyPr>
          <a:lstStyle/>
          <a:p>
            <a:pPr marL="0" marR="0" indent="0">
              <a:lnSpc>
                <a:spcPct val="107000"/>
              </a:lnSpc>
              <a:spcBef>
                <a:spcPts val="0"/>
              </a:spcBef>
              <a:spcAft>
                <a:spcPts val="600"/>
              </a:spcAft>
              <a:buNone/>
            </a:pPr>
            <a:r>
              <a:rPr lang="en-US" sz="5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It is theorized by some that the present tilt of the earth’s on its axis (approximately 23 degrees) occurred at the time of the flood. Rehwinkel cites an earth with no axis tilt as one possible theory to explain the uniform, mild climate.  No tilt would eliminate the difference of climate at the poles and also the existence of seasons.</a:t>
            </a:r>
            <a:r>
              <a:rPr lang="en-US" sz="5200" b="1" dirty="0">
                <a:solidFill>
                  <a:srgbClr val="C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 - </a:t>
            </a:r>
            <a:r>
              <a:rPr lang="en-US" sz="52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Rehwinkel, pp. 9</a:t>
            </a:r>
          </a:p>
          <a:p>
            <a:pPr marL="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 </a:t>
            </a:r>
          </a:p>
          <a:p>
            <a:pPr algn="just" rtl="0"/>
            <a:endParaRPr lang="en-US" b="0" i="0" u="none" strike="noStrike" baseline="0" dirty="0">
              <a:solidFill>
                <a:srgbClr val="0000FF"/>
              </a:solidFill>
              <a:hlinkClick r:id="rId3"/>
            </a:endParaRPr>
          </a:p>
        </p:txBody>
      </p:sp>
    </p:spTree>
    <p:extLst>
      <p:ext uri="{BB962C8B-B14F-4D97-AF65-F5344CB8AC3E}">
        <p14:creationId xmlns:p14="http://schemas.microsoft.com/office/powerpoint/2010/main" val="381530434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4"/>
            <a:ext cx="11706809" cy="556301"/>
          </a:xfrm>
          <a:pattFill prst="pct5">
            <a:fgClr>
              <a:schemeClr val="accent1">
                <a:lumMod val="75000"/>
              </a:schemeClr>
            </a:fgClr>
            <a:bgClr>
              <a:schemeClr val="accent4">
                <a:lumMod val="20000"/>
                <a:lumOff val="80000"/>
              </a:schemeClr>
            </a:bgClr>
          </a:pattFill>
        </p:spPr>
        <p:txBody>
          <a:bodyPr>
            <a:normAutofit fontScale="90000"/>
          </a:bodyPr>
          <a:lstStyle/>
          <a:p>
            <a:r>
              <a:rPr lang="en-US" dirty="0">
                <a:effectLst>
                  <a:outerShdw blurRad="38100" dist="38100" dir="2700000" algn="tl">
                    <a:srgbClr val="000000">
                      <a:alpha val="43137"/>
                    </a:srgbClr>
                  </a:outerShdw>
                </a:effectLst>
              </a:rPr>
              <a:t> </a:t>
            </a:r>
            <a:endParaRPr lang="en-US" dirty="0">
              <a:solidFill>
                <a:srgbClr val="C00000"/>
              </a:solidFill>
            </a:endParaRPr>
          </a:p>
        </p:txBody>
      </p:sp>
      <p:sp>
        <p:nvSpPr>
          <p:cNvPr id="3" name="Content Placeholder 2">
            <a:extLst>
              <a:ext uri="{FF2B5EF4-FFF2-40B4-BE49-F238E27FC236}">
                <a16:creationId xmlns:a16="http://schemas.microsoft.com/office/drawing/2014/main" id="{14427A35-8331-41B1-96ED-CB54C1D3E0B5}"/>
              </a:ext>
            </a:extLst>
          </p:cNvPr>
          <p:cNvSpPr>
            <a:spLocks noGrp="1"/>
          </p:cNvSpPr>
          <p:nvPr>
            <p:ph idx="1"/>
          </p:nvPr>
        </p:nvSpPr>
        <p:spPr>
          <a:xfrm>
            <a:off x="243281" y="242594"/>
            <a:ext cx="11706124" cy="6372809"/>
          </a:xfrm>
          <a:solidFill>
            <a:schemeClr val="accent1">
              <a:lumMod val="20000"/>
              <a:lumOff val="80000"/>
            </a:schemeClr>
          </a:solidFill>
          <a:ln>
            <a:noFill/>
          </a:ln>
        </p:spPr>
        <p:txBody>
          <a:bodyPr>
            <a:normAutofit/>
          </a:bodyPr>
          <a:lstStyle/>
          <a:p>
            <a:pPr marL="0" marR="0" lvl="0" indent="0">
              <a:lnSpc>
                <a:spcPct val="107000"/>
              </a:lnSpc>
              <a:spcBef>
                <a:spcPts val="0"/>
              </a:spcBef>
              <a:spcAft>
                <a:spcPts val="600"/>
              </a:spcAft>
              <a:buSzPts val="1100"/>
              <a:buNone/>
              <a:tabLst>
                <a:tab pos="457200" algn="l"/>
              </a:tabLst>
            </a:pP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“The Flood constitutes a sharp line of demarcation between </a:t>
            </a:r>
            <a:r>
              <a:rPr lang="en-US" sz="36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our present world</a:t>
            </a: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with its basically uniform cycle of seedtime and harvest, cold and heat, and summer and winter (Gen. 8:22), and </a:t>
            </a:r>
            <a:r>
              <a:rPr lang="en-US" sz="36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the world at that time</a:t>
            </a: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with its low-lying, fossil-free and ice-free mountains, its rainless sky and universally warm and humid climate, and its shallow seas. The transformation that ended </a:t>
            </a:r>
            <a:r>
              <a:rPr lang="en-US" sz="36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that</a:t>
            </a: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world and started </a:t>
            </a:r>
            <a:r>
              <a:rPr lang="en-US" sz="36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this</a:t>
            </a: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world was as sudden and supernaturally cataclysmic as the change that shall end this present world…”</a:t>
            </a:r>
            <a:r>
              <a:rPr lang="en-US" sz="3600" b="1" dirty="0">
                <a:solidFill>
                  <a:srgbClr val="C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 </a:t>
            </a:r>
          </a:p>
          <a:p>
            <a:pPr marL="0" marR="0" lvl="0" indent="0">
              <a:lnSpc>
                <a:spcPct val="107000"/>
              </a:lnSpc>
              <a:spcBef>
                <a:spcPts val="0"/>
              </a:spcBef>
              <a:spcAft>
                <a:spcPts val="600"/>
              </a:spcAft>
              <a:buSzPts val="1100"/>
              <a:buNone/>
              <a:tabLst>
                <a:tab pos="457200" algn="l"/>
              </a:tabLst>
            </a:pPr>
            <a:r>
              <a:rPr lang="en-US" sz="3600" b="1" dirty="0">
                <a:solidFill>
                  <a:srgbClr val="C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 </a:t>
            </a: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Whitcomb, p. 46.</a:t>
            </a:r>
          </a:p>
          <a:p>
            <a:pPr marL="0" marR="0" indent="0">
              <a:spcBef>
                <a:spcPts val="0"/>
              </a:spcBef>
              <a:spcAft>
                <a:spcPts val="0"/>
              </a:spcAft>
              <a:buNone/>
            </a:pPr>
            <a:endParaRPr lang="en-US" sz="1800" dirty="0">
              <a:effectLst/>
              <a:latin typeface="Times New Roman" panose="02020603050405020304" pitchFamily="18" charset="0"/>
              <a:ea typeface="Times New Roman" panose="02020603050405020304" pitchFamily="18" charset="0"/>
            </a:endParaRPr>
          </a:p>
          <a:p>
            <a:pPr algn="just" rtl="0"/>
            <a:endParaRPr lang="en-US" b="0" i="0" u="none" strike="noStrike" baseline="0" dirty="0">
              <a:solidFill>
                <a:srgbClr val="0000FF"/>
              </a:solidFill>
              <a:hlinkClick r:id="rId3"/>
            </a:endParaRPr>
          </a:p>
        </p:txBody>
      </p:sp>
    </p:spTree>
    <p:extLst>
      <p:ext uri="{BB962C8B-B14F-4D97-AF65-F5344CB8AC3E}">
        <p14:creationId xmlns:p14="http://schemas.microsoft.com/office/powerpoint/2010/main" val="258086530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10.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1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ri_0019_slide">
  <a:themeElements>
    <a:clrScheme name="Office Theme 2">
      <a:dk1>
        <a:srgbClr val="000000"/>
      </a:dk1>
      <a:lt1>
        <a:srgbClr val="99CCFF"/>
      </a:lt1>
      <a:dk2>
        <a:srgbClr val="000000"/>
      </a:dk2>
      <a:lt2>
        <a:srgbClr val="CCCCCC"/>
      </a:lt2>
      <a:accent1>
        <a:srgbClr val="48468C"/>
      </a:accent1>
      <a:accent2>
        <a:srgbClr val="1F6660"/>
      </a:accent2>
      <a:accent3>
        <a:srgbClr val="CAE2FF"/>
      </a:accent3>
      <a:accent4>
        <a:srgbClr val="000000"/>
      </a:accent4>
      <a:accent5>
        <a:srgbClr val="B1B0C5"/>
      </a:accent5>
      <a:accent6>
        <a:srgbClr val="1B5C56"/>
      </a:accent6>
      <a:hlink>
        <a:srgbClr val="224B73"/>
      </a:hlink>
      <a:folHlink>
        <a:srgbClr val="583973"/>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99CCFF"/>
        </a:lt1>
        <a:dk2>
          <a:srgbClr val="000000"/>
        </a:dk2>
        <a:lt2>
          <a:srgbClr val="CCCCCC"/>
        </a:lt2>
        <a:accent1>
          <a:srgbClr val="315F8C"/>
        </a:accent1>
        <a:accent2>
          <a:srgbClr val="1C548C"/>
        </a:accent2>
        <a:accent3>
          <a:srgbClr val="CAE2FF"/>
        </a:accent3>
        <a:accent4>
          <a:srgbClr val="000000"/>
        </a:accent4>
        <a:accent5>
          <a:srgbClr val="ADB6C5"/>
        </a:accent5>
        <a:accent6>
          <a:srgbClr val="184B7E"/>
        </a:accent6>
        <a:hlink>
          <a:srgbClr val="224B73"/>
        </a:hlink>
        <a:folHlink>
          <a:srgbClr val="003973"/>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99CCFF"/>
        </a:lt1>
        <a:dk2>
          <a:srgbClr val="000000"/>
        </a:dk2>
        <a:lt2>
          <a:srgbClr val="CCCCCC"/>
        </a:lt2>
        <a:accent1>
          <a:srgbClr val="48468C"/>
        </a:accent1>
        <a:accent2>
          <a:srgbClr val="1F6660"/>
        </a:accent2>
        <a:accent3>
          <a:srgbClr val="CAE2FF"/>
        </a:accent3>
        <a:accent4>
          <a:srgbClr val="000000"/>
        </a:accent4>
        <a:accent5>
          <a:srgbClr val="B1B0C5"/>
        </a:accent5>
        <a:accent6>
          <a:srgbClr val="1B5C56"/>
        </a:accent6>
        <a:hlink>
          <a:srgbClr val="224B73"/>
        </a:hlink>
        <a:folHlink>
          <a:srgbClr val="583973"/>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99CCFF"/>
        </a:lt1>
        <a:dk2>
          <a:srgbClr val="000000"/>
        </a:dk2>
        <a:lt2>
          <a:srgbClr val="CCCCCC"/>
        </a:lt2>
        <a:accent1>
          <a:srgbClr val="73622E"/>
        </a:accent1>
        <a:accent2>
          <a:srgbClr val="265380"/>
        </a:accent2>
        <a:accent3>
          <a:srgbClr val="CAE2FF"/>
        </a:accent3>
        <a:accent4>
          <a:srgbClr val="000000"/>
        </a:accent4>
        <a:accent5>
          <a:srgbClr val="BCB7AD"/>
        </a:accent5>
        <a:accent6>
          <a:srgbClr val="214A73"/>
        </a:accent6>
        <a:hlink>
          <a:srgbClr val="6E3921"/>
        </a:hlink>
        <a:folHlink>
          <a:srgbClr val="661F54"/>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99CCFF"/>
        </a:lt1>
        <a:dk2>
          <a:srgbClr val="000000"/>
        </a:dk2>
        <a:lt2>
          <a:srgbClr val="CCCCCC"/>
        </a:lt2>
        <a:accent1>
          <a:srgbClr val="525E1C"/>
        </a:accent1>
        <a:accent2>
          <a:srgbClr val="734F22"/>
        </a:accent2>
        <a:accent3>
          <a:srgbClr val="CAE2FF"/>
        </a:accent3>
        <a:accent4>
          <a:srgbClr val="000000"/>
        </a:accent4>
        <a:accent5>
          <a:srgbClr val="B3B6AB"/>
        </a:accent5>
        <a:accent6>
          <a:srgbClr val="68471E"/>
        </a:accent6>
        <a:hlink>
          <a:srgbClr val="661F54"/>
        </a:hlink>
        <a:folHlink>
          <a:srgbClr val="224B73"/>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315F8C"/>
        </a:accent1>
        <a:accent2>
          <a:srgbClr val="1C548C"/>
        </a:accent2>
        <a:accent3>
          <a:srgbClr val="FFFFFF"/>
        </a:accent3>
        <a:accent4>
          <a:srgbClr val="000000"/>
        </a:accent4>
        <a:accent5>
          <a:srgbClr val="ADB6C5"/>
        </a:accent5>
        <a:accent6>
          <a:srgbClr val="184B7E"/>
        </a:accent6>
        <a:hlink>
          <a:srgbClr val="224B73"/>
        </a:hlink>
        <a:folHlink>
          <a:srgbClr val="003973"/>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48468C"/>
        </a:accent1>
        <a:accent2>
          <a:srgbClr val="1F6660"/>
        </a:accent2>
        <a:accent3>
          <a:srgbClr val="FFFFFF"/>
        </a:accent3>
        <a:accent4>
          <a:srgbClr val="000000"/>
        </a:accent4>
        <a:accent5>
          <a:srgbClr val="B1B0C5"/>
        </a:accent5>
        <a:accent6>
          <a:srgbClr val="1B5C56"/>
        </a:accent6>
        <a:hlink>
          <a:srgbClr val="224B73"/>
        </a:hlink>
        <a:folHlink>
          <a:srgbClr val="583973"/>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73622E"/>
        </a:accent1>
        <a:accent2>
          <a:srgbClr val="265380"/>
        </a:accent2>
        <a:accent3>
          <a:srgbClr val="FFFFFF"/>
        </a:accent3>
        <a:accent4>
          <a:srgbClr val="000000"/>
        </a:accent4>
        <a:accent5>
          <a:srgbClr val="BCB7AD"/>
        </a:accent5>
        <a:accent6>
          <a:srgbClr val="214A73"/>
        </a:accent6>
        <a:hlink>
          <a:srgbClr val="6E3921"/>
        </a:hlink>
        <a:folHlink>
          <a:srgbClr val="661F54"/>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525E1C"/>
        </a:accent1>
        <a:accent2>
          <a:srgbClr val="734F22"/>
        </a:accent2>
        <a:accent3>
          <a:srgbClr val="FFFFFF"/>
        </a:accent3>
        <a:accent4>
          <a:srgbClr val="000000"/>
        </a:accent4>
        <a:accent5>
          <a:srgbClr val="B3B6AB"/>
        </a:accent5>
        <a:accent6>
          <a:srgbClr val="68471E"/>
        </a:accent6>
        <a:hlink>
          <a:srgbClr val="661F54"/>
        </a:hlink>
        <a:folHlink>
          <a:srgbClr val="224B7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Design">
  <a:themeElements>
    <a:clrScheme name="">
      <a:dk1>
        <a:srgbClr val="808080"/>
      </a:dk1>
      <a:lt1>
        <a:srgbClr val="FFFFFF"/>
      </a:lt1>
      <a:dk2>
        <a:srgbClr val="000000"/>
      </a:dk2>
      <a:lt2>
        <a:srgbClr val="66FF33"/>
      </a:lt2>
      <a:accent1>
        <a:srgbClr val="FFFF00"/>
      </a:accent1>
      <a:accent2>
        <a:srgbClr val="3333CC"/>
      </a:accent2>
      <a:accent3>
        <a:srgbClr val="AAAAAA"/>
      </a:accent3>
      <a:accent4>
        <a:srgbClr val="DADADA"/>
      </a:accent4>
      <a:accent5>
        <a:srgbClr val="FFFFA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8.xml><?xml version="1.0" encoding="utf-8"?>
<a:theme xmlns:a="http://schemas.openxmlformats.org/drawingml/2006/main" name="3DFloatVTI">
  <a:themeElements>
    <a:clrScheme name="AnalogousFromLightSeed_2SEEDS">
      <a:dk1>
        <a:srgbClr val="000000"/>
      </a:dk1>
      <a:lt1>
        <a:srgbClr val="FFFFFF"/>
      </a:lt1>
      <a:dk2>
        <a:srgbClr val="243541"/>
      </a:dk2>
      <a:lt2>
        <a:srgbClr val="E2E3E8"/>
      </a:lt2>
      <a:accent1>
        <a:srgbClr val="A9A274"/>
      </a:accent1>
      <a:accent2>
        <a:srgbClr val="BB9B82"/>
      </a:accent2>
      <a:accent3>
        <a:srgbClr val="9AA57D"/>
      </a:accent3>
      <a:accent4>
        <a:srgbClr val="73A9A9"/>
      </a:accent4>
      <a:accent5>
        <a:srgbClr val="84A6BD"/>
      </a:accent5>
      <a:accent6>
        <a:srgbClr val="7F89BA"/>
      </a:accent6>
      <a:hlink>
        <a:srgbClr val="717AB2"/>
      </a:hlink>
      <a:folHlink>
        <a:srgbClr val="7F7F7F"/>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xml><?xml version="1.0" encoding="utf-8"?>
<a:themeOverride xmlns:a="http://schemas.openxmlformats.org/drawingml/2006/main">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75FBC4-9D33-46BE-911D-419763BA9AF9}">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294F055B-D391-44D3-A87A-BCD07BD5A31C}">
  <ds:schemaRefs>
    <ds:schemaRef ds:uri="http://schemas.microsoft.com/sharepoint/v3/contenttype/forms"/>
  </ds:schemaRefs>
</ds:datastoreItem>
</file>

<file path=customXml/itemProps3.xml><?xml version="1.0" encoding="utf-8"?>
<ds:datastoreItem xmlns:ds="http://schemas.openxmlformats.org/officeDocument/2006/customXml" ds:itemID="{26DBD101-FC0A-4B21-82B0-57CAA7AEEC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{42B8EB98-24B3-429E-AE9F-A80BACD434B3}tf56219246</Template>
  <TotalTime>1199</TotalTime>
  <Words>4728</Words>
  <Application>Microsoft Office PowerPoint</Application>
  <PresentationFormat>Widescreen</PresentationFormat>
  <Paragraphs>279</Paragraphs>
  <Slides>77</Slides>
  <Notes>39</Notes>
  <HiddenSlides>0</HiddenSlides>
  <MMClips>1</MMClips>
  <ScaleCrop>false</ScaleCrop>
  <HeadingPairs>
    <vt:vector size="6" baseType="variant">
      <vt:variant>
        <vt:lpstr>Fonts Used</vt:lpstr>
      </vt:variant>
      <vt:variant>
        <vt:i4>21</vt:i4>
      </vt:variant>
      <vt:variant>
        <vt:lpstr>Theme</vt:lpstr>
      </vt:variant>
      <vt:variant>
        <vt:i4>11</vt:i4>
      </vt:variant>
      <vt:variant>
        <vt:lpstr>Slide Titles</vt:lpstr>
      </vt:variant>
      <vt:variant>
        <vt:i4>77</vt:i4>
      </vt:variant>
    </vt:vector>
  </HeadingPairs>
  <TitlesOfParts>
    <vt:vector size="109" baseType="lpstr">
      <vt:lpstr>Arial</vt:lpstr>
      <vt:lpstr>Arial Black</vt:lpstr>
      <vt:lpstr>Arial Rounded MT Bold</vt:lpstr>
      <vt:lpstr>Avenir Next LT Pro</vt:lpstr>
      <vt:lpstr>Avenir Next LT Pro Light</vt:lpstr>
      <vt:lpstr>Calibri</vt:lpstr>
      <vt:lpstr>Calibri Light</vt:lpstr>
      <vt:lpstr>Cambria</vt:lpstr>
      <vt:lpstr>Castellar</vt:lpstr>
      <vt:lpstr>Franklin Gothic Book</vt:lpstr>
      <vt:lpstr>Franklin Gothic Demi</vt:lpstr>
      <vt:lpstr>Garamond</vt:lpstr>
      <vt:lpstr>Gill Sans MT</vt:lpstr>
      <vt:lpstr>Lucida Sans</vt:lpstr>
      <vt:lpstr>Papyrus</vt:lpstr>
      <vt:lpstr>Ravie</vt:lpstr>
      <vt:lpstr>Tahoma</vt:lpstr>
      <vt:lpstr>Times New Roman</vt:lpstr>
      <vt:lpstr>Walbaum Display</vt:lpstr>
      <vt:lpstr>Wide Latin</vt:lpstr>
      <vt:lpstr>Wingdings 2</vt:lpstr>
      <vt:lpstr>SavonVTI</vt:lpstr>
      <vt:lpstr>chri_0019_slide</vt:lpstr>
      <vt:lpstr>1_Custom Design</vt:lpstr>
      <vt:lpstr>Thème Office</vt:lpstr>
      <vt:lpstr>68</vt:lpstr>
      <vt:lpstr>Default Design</vt:lpstr>
      <vt:lpstr>Savon</vt:lpstr>
      <vt:lpstr>3DFloatVTI</vt:lpstr>
      <vt:lpstr>Office Theme</vt:lpstr>
      <vt:lpstr>DividendVTI</vt:lpstr>
      <vt:lpstr>1_Default Design</vt:lpstr>
      <vt:lpstr>The great flood of god’s global uncreation</vt:lpstr>
      <vt:lpstr> </vt:lpstr>
      <vt:lpstr>The great flood of god’s global uncreation</vt:lpstr>
      <vt:lpstr>Noahic Flood UN-created &amp; RE-created: </vt:lpstr>
      <vt:lpstr>Noahic Flood UN-created &amp; RE-created: </vt:lpstr>
      <vt:lpstr> </vt:lpstr>
      <vt:lpstr> </vt:lpstr>
      <vt:lpstr> </vt:lpstr>
      <vt:lpstr> </vt:lpstr>
      <vt:lpstr>The Antediluvian World</vt:lpstr>
      <vt:lpstr>PowerPoint Presentation</vt:lpstr>
      <vt:lpstr>PowerPoint Presentation</vt:lpstr>
      <vt:lpstr> </vt:lpstr>
      <vt:lpstr> </vt:lpstr>
      <vt:lpstr>PowerPoint Presentation</vt:lpstr>
      <vt:lpstr>During this waiting period, God’s “Spirit” contended with a works-of-the-flesh-loving mankind for 120 years (Genesis 6:3; cf. Galatians 5:19-21). Notice that when Peter wrote about Noah, his disobedient contemporaries, and the patience of God (1 Peter 3:20), he remarked that “the Spirit” of Christ “went and preached to the spirits in prison” (3:18-19, emp. added). When exactly did the Spirit of Christ do this? When “the Divine longsuffering waited in the days of Noah” (3:20, emp. added). How did God’s Spirit go about His work? We are not informed in all the ways He worked during the years leading up to the Flood, but we do know that Noah was “a preacher of righteousness” (2 Peter 2:5). It may be that Lamech and Methuselah (Noah’s father and grandfather) were also godly preachers through whom God’s Holy Spirit spoke. To whom did the Spirit speak? Peter says, “To the spirits in prison, who formerly were disobedient” (3:19-20). How did the Spirit speak to spirits in prison? Dave Miller explained: “[A]t the time Peter was writing the words, that is where those people were situated. Those who were drowned in the Flood of Noah’s day descended into the hadean realm, where they continued to reside in Peter’s day. This realm is the same location where the rich man was placed (Luke 16:23), as were the sinning angels (“Tartarus”—2 Peter 2:4).”</vt:lpstr>
      <vt:lpstr>  STRUCTURE OF FLOOD NARRATIVE:</vt:lpstr>
      <vt:lpstr>PowerPoint Presentation</vt:lpstr>
      <vt:lpstr>  STRUCTURE OF FLOOD NARRATIVE:</vt:lpstr>
      <vt:lpstr>PowerPoint Presentation</vt:lpstr>
      <vt:lpstr> </vt:lpstr>
      <vt:lpstr> </vt:lpstr>
      <vt:lpstr>Noah and the Flood</vt:lpstr>
      <vt:lpstr>   II. The Flood 6:9—8:22</vt:lpstr>
      <vt:lpstr>II. The Flood 6:9—8:22</vt:lpstr>
      <vt:lpstr>II. The Flood 6:9—8:22</vt:lpstr>
      <vt:lpstr>II. The Flood 6:9—8:22</vt:lpstr>
      <vt:lpstr>II. The Flood 6:9—8:22</vt:lpstr>
      <vt:lpstr>II. The Flood 6:9—8:22</vt:lpstr>
      <vt:lpstr> </vt:lpstr>
      <vt:lpstr> </vt:lpstr>
      <vt:lpstr>PowerPoint Presentation</vt:lpstr>
      <vt:lpstr>PowerPoint Presentation</vt:lpstr>
      <vt:lpstr>II. The Flood 6:9—8:22</vt:lpstr>
      <vt:lpstr>II. The Flood 6:9—8:22</vt:lpstr>
      <vt:lpstr> KINGDOM</vt:lpstr>
      <vt:lpstr>II. The Flood 6:9—8:22</vt:lpstr>
      <vt:lpstr>II. The Flood 6:9—8:22</vt:lpstr>
      <vt:lpstr>II. The Flood 6:9—8:22</vt:lpstr>
      <vt:lpstr>II. The Flood 6:9—8:22</vt:lpstr>
      <vt:lpstr>II. The Flood 6:9—8:22</vt:lpstr>
      <vt:lpstr> </vt:lpstr>
      <vt:lpstr>PowerPoint Presentation</vt:lpstr>
      <vt:lpstr>PowerPoint Presentation</vt:lpstr>
      <vt:lpstr> </vt:lpstr>
      <vt:lpstr>III. THE RAINBOW COVENANT AND ITS IMPLICATIONS</vt:lpstr>
      <vt:lpstr>III. THE RAINBOW COVENANT AND ITS IMPLICATIONS</vt:lpstr>
      <vt:lpstr>III. THE RAINBOW COVENANT AND ITS IMPLICATIONS</vt:lpstr>
      <vt:lpstr>PowerPoint Presentation</vt:lpstr>
      <vt:lpstr> </vt:lpstr>
      <vt:lpstr>CONCLUSION</vt:lpstr>
      <vt:lpstr>EVIDENCE OF FLOOD’S SCOPE:   CRADLE OF CIVILIZATION</vt:lpstr>
      <vt:lpstr> </vt:lpstr>
      <vt:lpstr> Rainfall</vt:lpstr>
      <vt:lpstr>Babylonian Gilgamesh Epic </vt:lpstr>
      <vt:lpstr>Babylonian Gilgamesh Epic </vt:lpstr>
      <vt:lpstr>The Genesis Flood in Mesopotamia</vt:lpstr>
      <vt:lpstr>Under the Whole Heavens</vt:lpstr>
      <vt:lpstr>Fifteen Cubits</vt:lpstr>
      <vt:lpstr>Mesopotamia</vt:lpstr>
      <vt:lpstr>Fifteen Cubits</vt:lpstr>
      <vt:lpstr>Water</vt:lpstr>
      <vt:lpstr>Water</vt:lpstr>
      <vt:lpstr>Eroding the Evidence</vt:lpstr>
      <vt:lpstr>The End of the Flood</vt:lpstr>
      <vt:lpstr>HUGH ROSS THINKS THE FLOOD WAS REGIONAL</vt:lpstr>
      <vt:lpstr> </vt:lpstr>
      <vt:lpstr> </vt:lpstr>
      <vt:lpstr>And there also are problems for the compromising person who accepts “progressive creation” and a “local flood.” His problems come because he is trying to hold to 2 models at the same time. His most serious problems come because he rejects the plain meaning of Scripture, making his exegesis of Scripture look forced &amp; artificial, like the premillennialist who can transform hailstone, fire and sulphur into atomic bombs (Ezek. 38). Such a person believes “though newer interpretations of the biblical narrative did not seem to be ‘the most natural meaning,’ yet if geological facts ‘unequivocally require such an interpretation to harmonize the Bible with nature,’ then ‘science must be allowed  to modify our exegesis of Scripture’” (Davis Young, The Biblical Flood: A Case Study of the Church’s Response to Extrabiblical Evidence 146). The compromiser is neither a Bible believer nor accepted by scientists. His naturalist world scientific model is destroyed by his injection of the supernatural, whether by a little or a lot.  - Mike Willis, Truth Magazine</vt:lpstr>
      <vt:lpstr> </vt:lpstr>
      <vt:lpstr>PowerPoint Presentation</vt:lpstr>
      <vt:lpstr> </vt:lpstr>
      <vt:lpstr>Genesis 1-11</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great flood</dc:title>
  <dc:creator>David Burris</dc:creator>
  <cp:lastModifiedBy>David Burris</cp:lastModifiedBy>
  <cp:revision>198</cp:revision>
  <dcterms:created xsi:type="dcterms:W3CDTF">2020-07-26T01:14:30Z</dcterms:created>
  <dcterms:modified xsi:type="dcterms:W3CDTF">2020-07-31T00:04:20Z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